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audio5.wav" ContentType="audio/wav"/>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tags/tag12.xml" ContentType="application/vnd.openxmlformats-officedocument.presentationml.tags+xml"/>
  <Override PartName="/ppt/notesSlides/notesSlide21.xml" ContentType="application/vnd.openxmlformats-officedocument.presentationml.notesSlide+xml"/>
  <Override PartName="/ppt/tags/tag13.xml" ContentType="application/vnd.openxmlformats-officedocument.presentationml.tags+xml"/>
  <Override PartName="/ppt/notesSlides/notesSlide22.xml" ContentType="application/vnd.openxmlformats-officedocument.presentationml.notesSlide+xml"/>
  <Override PartName="/ppt/tags/tag14.xml" ContentType="application/vnd.openxmlformats-officedocument.presentationml.tags+xml"/>
  <Override PartName="/ppt/notesSlides/notesSlide23.xml" ContentType="application/vnd.openxmlformats-officedocument.presentationml.notesSlide+xml"/>
  <Override PartName="/ppt/tags/tag15.xml" ContentType="application/vnd.openxmlformats-officedocument.presentationml.tags+xml"/>
  <Override PartName="/ppt/notesSlides/notesSlide24.xml" ContentType="application/vnd.openxmlformats-officedocument.presentationml.notesSlide+xml"/>
  <Override PartName="/ppt/tags/tag16.xml" ContentType="application/vnd.openxmlformats-officedocument.presentationml.tags+xml"/>
  <Override PartName="/ppt/notesSlides/notesSlide25.xml" ContentType="application/vnd.openxmlformats-officedocument.presentationml.notesSlide+xml"/>
  <Override PartName="/ppt/tags/tag17.xml" ContentType="application/vnd.openxmlformats-officedocument.presentationml.tags+xml"/>
  <Override PartName="/ppt/notesSlides/notesSlide26.xml" ContentType="application/vnd.openxmlformats-officedocument.presentationml.notesSlide+xml"/>
  <Override PartName="/ppt/tags/tag18.xml" ContentType="application/vnd.openxmlformats-officedocument.presentationml.tags+xml"/>
  <Override PartName="/ppt/notesSlides/notesSlide27.xml" ContentType="application/vnd.openxmlformats-officedocument.presentationml.notesSlide+xml"/>
  <Override PartName="/ppt/tags/tag19.xml" ContentType="application/vnd.openxmlformats-officedocument.presentationml.tags+xml"/>
  <Override PartName="/ppt/notesSlides/notesSlide28.xml" ContentType="application/vnd.openxmlformats-officedocument.presentationml.notesSlide+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tags/tag24.xml" ContentType="application/vnd.openxmlformats-officedocument.presentationml.tags+xml"/>
  <Override PartName="/ppt/notesSlides/notesSlide33.xml" ContentType="application/vnd.openxmlformats-officedocument.presentationml.notesSlide+xml"/>
  <Override PartName="/ppt/tags/tag25.xml" ContentType="application/vnd.openxmlformats-officedocument.presentationml.tags+xml"/>
  <Override PartName="/ppt/notesSlides/notesSlide34.xml" ContentType="application/vnd.openxmlformats-officedocument.presentationml.notesSlide+xml"/>
  <Override PartName="/ppt/tags/tag26.xml" ContentType="application/vnd.openxmlformats-officedocument.presentationml.tags+xml"/>
  <Override PartName="/ppt/notesSlides/notesSlide35.xml" ContentType="application/vnd.openxmlformats-officedocument.presentationml.notesSlide+xml"/>
  <Override PartName="/ppt/tags/tag27.xml" ContentType="application/vnd.openxmlformats-officedocument.presentationml.tags+xml"/>
  <Override PartName="/ppt/notesSlides/notesSlide36.xml" ContentType="application/vnd.openxmlformats-officedocument.presentationml.notesSlide+xml"/>
  <Override PartName="/ppt/tags/tag28.xml" ContentType="application/vnd.openxmlformats-officedocument.presentationml.tags+xml"/>
  <Override PartName="/ppt/notesSlides/notesSlide37.xml" ContentType="application/vnd.openxmlformats-officedocument.presentationml.notesSlide+xml"/>
  <Override PartName="/ppt/tags/tag29.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Lst>
  <p:notesMasterIdLst>
    <p:notesMasterId r:id="rId44"/>
  </p:notesMasterIdLst>
  <p:sldIdLst>
    <p:sldId id="352" r:id="rId3"/>
    <p:sldId id="256" r:id="rId4"/>
    <p:sldId id="421" r:id="rId5"/>
    <p:sldId id="419" r:id="rId6"/>
    <p:sldId id="333" r:id="rId7"/>
    <p:sldId id="332" r:id="rId8"/>
    <p:sldId id="368" r:id="rId9"/>
    <p:sldId id="331" r:id="rId10"/>
    <p:sldId id="411" r:id="rId11"/>
    <p:sldId id="412" r:id="rId12"/>
    <p:sldId id="413" r:id="rId13"/>
    <p:sldId id="415" r:id="rId14"/>
    <p:sldId id="416" r:id="rId15"/>
    <p:sldId id="417" r:id="rId16"/>
    <p:sldId id="418" r:id="rId17"/>
    <p:sldId id="303" r:id="rId18"/>
    <p:sldId id="311" r:id="rId19"/>
    <p:sldId id="283" r:id="rId20"/>
    <p:sldId id="313" r:id="rId21"/>
    <p:sldId id="336" r:id="rId22"/>
    <p:sldId id="309" r:id="rId23"/>
    <p:sldId id="342" r:id="rId24"/>
    <p:sldId id="337" r:id="rId25"/>
    <p:sldId id="422" r:id="rId26"/>
    <p:sldId id="286" r:id="rId27"/>
    <p:sldId id="344" r:id="rId28"/>
    <p:sldId id="345" r:id="rId29"/>
    <p:sldId id="354" r:id="rId30"/>
    <p:sldId id="355" r:id="rId31"/>
    <p:sldId id="356" r:id="rId32"/>
    <p:sldId id="357" r:id="rId33"/>
    <p:sldId id="358" r:id="rId34"/>
    <p:sldId id="305" r:id="rId35"/>
    <p:sldId id="306" r:id="rId36"/>
    <p:sldId id="365" r:id="rId37"/>
    <p:sldId id="334" r:id="rId38"/>
    <p:sldId id="366" r:id="rId39"/>
    <p:sldId id="350" r:id="rId40"/>
    <p:sldId id="291" r:id="rId41"/>
    <p:sldId id="420" r:id="rId42"/>
    <p:sldId id="367" r:id="rId43"/>
  </p:sldIdLst>
  <p:sldSz cx="9144000" cy="5143500" type="screen16x9"/>
  <p:notesSz cx="6858000" cy="9144000"/>
  <p:custDataLst>
    <p:tags r:id="rId45"/>
  </p:custDataLst>
  <p:defaultTextStyle>
    <a:defPPr>
      <a:defRPr lang="vi-VN"/>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ông Nguyễn" initials="T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80467" autoAdjust="0"/>
  </p:normalViewPr>
  <p:slideViewPr>
    <p:cSldViewPr>
      <p:cViewPr varScale="1">
        <p:scale>
          <a:sx n="72" d="100"/>
          <a:sy n="72" d="100"/>
        </p:scale>
        <p:origin x="1266"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DA7298-4DCE-4E7E-BB17-00D146FE3DA4}" type="datetimeFigureOut">
              <a:rPr lang="vi-VN" smtClean="0"/>
              <a:t>06/07/2023</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34542A-897F-4193-8D46-0E6490EB1A15}" type="slidenum">
              <a:rPr lang="vi-VN" smtClean="0"/>
              <a:t>‹#›</a:t>
            </a:fld>
            <a:endParaRPr lang="vi-VN"/>
          </a:p>
        </p:txBody>
      </p:sp>
    </p:spTree>
    <p:extLst>
      <p:ext uri="{BB962C8B-B14F-4D97-AF65-F5344CB8AC3E}">
        <p14:creationId xmlns:p14="http://schemas.microsoft.com/office/powerpoint/2010/main" val="1556686837"/>
      </p:ext>
    </p:extLst>
  </p:cSld>
  <p:clrMap bg1="lt1" tx1="dk1" bg2="lt2" tx2="dk2" accent1="accent1" accent2="accent2" accent3="accent3" accent4="accent4" accent5="accent5" accent6="accent6" hlink="hlink" folHlink="folHlink"/>
  <p:notesStyle>
    <a:lvl1pPr marL="0" algn="l" defTabSz="914378" rtl="0" eaLnBrk="1" latinLnBrk="0" hangingPunct="1">
      <a:defRPr sz="1200" kern="1200">
        <a:solidFill>
          <a:schemeClr val="tx1"/>
        </a:solidFill>
        <a:latin typeface="+mn-lt"/>
        <a:ea typeface="+mn-ea"/>
        <a:cs typeface="+mn-cs"/>
      </a:defRPr>
    </a:lvl1pPr>
    <a:lvl2pPr marL="457189" algn="l" defTabSz="914378" rtl="0" eaLnBrk="1" latinLnBrk="0" hangingPunct="1">
      <a:defRPr sz="1200" kern="1200">
        <a:solidFill>
          <a:schemeClr val="tx1"/>
        </a:solidFill>
        <a:latin typeface="+mn-lt"/>
        <a:ea typeface="+mn-ea"/>
        <a:cs typeface="+mn-cs"/>
      </a:defRPr>
    </a:lvl2pPr>
    <a:lvl3pPr marL="914378" algn="l" defTabSz="914378" rtl="0" eaLnBrk="1" latinLnBrk="0" hangingPunct="1">
      <a:defRPr sz="1200" kern="1200">
        <a:solidFill>
          <a:schemeClr val="tx1"/>
        </a:solidFill>
        <a:latin typeface="+mn-lt"/>
        <a:ea typeface="+mn-ea"/>
        <a:cs typeface="+mn-cs"/>
      </a:defRPr>
    </a:lvl3pPr>
    <a:lvl4pPr marL="1371566" algn="l" defTabSz="914378" rtl="0" eaLnBrk="1" latinLnBrk="0" hangingPunct="1">
      <a:defRPr sz="1200" kern="1200">
        <a:solidFill>
          <a:schemeClr val="tx1"/>
        </a:solidFill>
        <a:latin typeface="+mn-lt"/>
        <a:ea typeface="+mn-ea"/>
        <a:cs typeface="+mn-cs"/>
      </a:defRPr>
    </a:lvl4pPr>
    <a:lvl5pPr marL="1828754" algn="l" defTabSz="914378" rtl="0" eaLnBrk="1" latinLnBrk="0" hangingPunct="1">
      <a:defRPr sz="1200" kern="1200">
        <a:solidFill>
          <a:schemeClr val="tx1"/>
        </a:solidFill>
        <a:latin typeface="+mn-lt"/>
        <a:ea typeface="+mn-ea"/>
        <a:cs typeface="+mn-cs"/>
      </a:defRPr>
    </a:lvl5pPr>
    <a:lvl6pPr marL="2285943" algn="l" defTabSz="914378" rtl="0" eaLnBrk="1" latinLnBrk="0" hangingPunct="1">
      <a:defRPr sz="1200" kern="1200">
        <a:solidFill>
          <a:schemeClr val="tx1"/>
        </a:solidFill>
        <a:latin typeface="+mn-lt"/>
        <a:ea typeface="+mn-ea"/>
        <a:cs typeface="+mn-cs"/>
      </a:defRPr>
    </a:lvl6pPr>
    <a:lvl7pPr marL="2743132" algn="l" defTabSz="914378" rtl="0" eaLnBrk="1" latinLnBrk="0" hangingPunct="1">
      <a:defRPr sz="1200" kern="1200">
        <a:solidFill>
          <a:schemeClr val="tx1"/>
        </a:solidFill>
        <a:latin typeface="+mn-lt"/>
        <a:ea typeface="+mn-ea"/>
        <a:cs typeface="+mn-cs"/>
      </a:defRPr>
    </a:lvl7pPr>
    <a:lvl8pPr marL="3200320" algn="l" defTabSz="914378" rtl="0" eaLnBrk="1" latinLnBrk="0" hangingPunct="1">
      <a:defRPr sz="1200" kern="1200">
        <a:solidFill>
          <a:schemeClr val="tx1"/>
        </a:solidFill>
        <a:latin typeface="+mn-lt"/>
        <a:ea typeface="+mn-ea"/>
        <a:cs typeface="+mn-cs"/>
      </a:defRPr>
    </a:lvl8pPr>
    <a:lvl9pPr marL="3657509" algn="l" defTabSz="9143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Để</a:t>
            </a:r>
            <a:r>
              <a:rPr lang="en-US" baseline="0" dirty="0"/>
              <a:t> </a:t>
            </a:r>
            <a:r>
              <a:rPr lang="en-US" baseline="0" dirty="0" err="1"/>
              <a:t>nguyên</a:t>
            </a:r>
            <a:r>
              <a:rPr lang="en-US" baseline="0" dirty="0"/>
              <a:t> </a:t>
            </a:r>
            <a:r>
              <a:rPr lang="en-US" baseline="0" dirty="0" err="1"/>
              <a:t>trang</a:t>
            </a:r>
            <a:r>
              <a:rPr lang="en-US" baseline="0" dirty="0"/>
              <a:t> </a:t>
            </a:r>
            <a:r>
              <a:rPr lang="en-US" baseline="0" dirty="0" err="1"/>
              <a:t>bìa</a:t>
            </a:r>
            <a:r>
              <a:rPr lang="en-US" baseline="0" dirty="0"/>
              <a:t> </a:t>
            </a:r>
            <a:r>
              <a:rPr lang="en-US" baseline="0" dirty="0" err="1"/>
              <a:t>như</a:t>
            </a:r>
            <a:r>
              <a:rPr lang="en-US" baseline="0" dirty="0"/>
              <a:t> </a:t>
            </a:r>
            <a:r>
              <a:rPr lang="en-US" baseline="0" dirty="0" err="1"/>
              <a:t>này</a:t>
            </a:r>
            <a:r>
              <a:rPr lang="en-US" baseline="0" dirty="0"/>
              <a:t>, </a:t>
            </a:r>
            <a:r>
              <a:rPr lang="en-US" baseline="0" dirty="0" err="1"/>
              <a:t>chỉ</a:t>
            </a:r>
            <a:r>
              <a:rPr lang="en-US" baseline="0" dirty="0"/>
              <a:t> </a:t>
            </a:r>
            <a:r>
              <a:rPr lang="en-US" baseline="0" dirty="0" err="1"/>
              <a:t>thay</a:t>
            </a:r>
            <a:r>
              <a:rPr lang="en-US" baseline="0" dirty="0"/>
              <a:t> </a:t>
            </a:r>
            <a:r>
              <a:rPr lang="en-US" baseline="0" dirty="0" err="1"/>
              <a:t>đổi</a:t>
            </a:r>
            <a:r>
              <a:rPr lang="en-US" baseline="0" dirty="0"/>
              <a:t> </a:t>
            </a:r>
            <a:r>
              <a:rPr lang="en-US" baseline="0" dirty="0" err="1"/>
              <a:t>tên</a:t>
            </a:r>
            <a:r>
              <a:rPr lang="en-US" baseline="0" dirty="0"/>
              <a:t> </a:t>
            </a:r>
            <a:r>
              <a:rPr lang="en-US" baseline="0" dirty="0" err="1"/>
              <a:t>bài</a:t>
            </a:r>
            <a:r>
              <a:rPr lang="en-US" baseline="0" dirty="0"/>
              <a:t> </a:t>
            </a:r>
            <a:r>
              <a:rPr lang="en-US" baseline="0" dirty="0" err="1"/>
              <a:t>trong</a:t>
            </a:r>
            <a:r>
              <a:rPr lang="en-US" baseline="0" dirty="0"/>
              <a:t> </a:t>
            </a:r>
            <a:r>
              <a:rPr lang="en-US" baseline="0" dirty="0" err="1"/>
              <a:t>quá</a:t>
            </a:r>
            <a:r>
              <a:rPr lang="en-US" baseline="0" dirty="0"/>
              <a:t> </a:t>
            </a:r>
            <a:r>
              <a:rPr lang="en-US" baseline="0" dirty="0" err="1"/>
              <a:t>trình</a:t>
            </a:r>
            <a:r>
              <a:rPr lang="en-US" baseline="0" dirty="0"/>
              <a:t> </a:t>
            </a:r>
            <a:r>
              <a:rPr lang="en-US" baseline="0" dirty="0" err="1"/>
              <a:t>làm</a:t>
            </a:r>
            <a:r>
              <a:rPr lang="en-US" baseline="0" dirty="0"/>
              <a:t>. Logo </a:t>
            </a:r>
            <a:r>
              <a:rPr lang="en-US" baseline="0" dirty="0" err="1"/>
              <a:t>của</a:t>
            </a:r>
            <a:r>
              <a:rPr lang="en-US" baseline="0" dirty="0"/>
              <a:t> </a:t>
            </a:r>
            <a:r>
              <a:rPr lang="en-US" baseline="0" dirty="0" err="1"/>
              <a:t>sách</a:t>
            </a:r>
            <a:r>
              <a:rPr lang="en-US" baseline="0" dirty="0"/>
              <a:t> Wonderful World </a:t>
            </a:r>
            <a:endParaRPr dirty="0"/>
          </a:p>
        </p:txBody>
      </p:sp>
    </p:spTree>
    <p:extLst>
      <p:ext uri="{BB962C8B-B14F-4D97-AF65-F5344CB8AC3E}">
        <p14:creationId xmlns:p14="http://schemas.microsoft.com/office/powerpoint/2010/main" val="3019477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11</a:t>
            </a:fld>
            <a:endParaRPr lang="en-US"/>
          </a:p>
        </p:txBody>
      </p:sp>
    </p:spTree>
    <p:extLst>
      <p:ext uri="{BB962C8B-B14F-4D97-AF65-F5344CB8AC3E}">
        <p14:creationId xmlns:p14="http://schemas.microsoft.com/office/powerpoint/2010/main" val="2297346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12</a:t>
            </a:fld>
            <a:endParaRPr lang="en-US"/>
          </a:p>
        </p:txBody>
      </p:sp>
    </p:spTree>
    <p:extLst>
      <p:ext uri="{BB962C8B-B14F-4D97-AF65-F5344CB8AC3E}">
        <p14:creationId xmlns:p14="http://schemas.microsoft.com/office/powerpoint/2010/main" val="4190671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13</a:t>
            </a:fld>
            <a:endParaRPr lang="en-US"/>
          </a:p>
        </p:txBody>
      </p:sp>
    </p:spTree>
    <p:extLst>
      <p:ext uri="{BB962C8B-B14F-4D97-AF65-F5344CB8AC3E}">
        <p14:creationId xmlns:p14="http://schemas.microsoft.com/office/powerpoint/2010/main" val="3261813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14</a:t>
            </a:fld>
            <a:endParaRPr lang="en-US"/>
          </a:p>
        </p:txBody>
      </p:sp>
    </p:spTree>
    <p:extLst>
      <p:ext uri="{BB962C8B-B14F-4D97-AF65-F5344CB8AC3E}">
        <p14:creationId xmlns:p14="http://schemas.microsoft.com/office/powerpoint/2010/main" val="385249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15</a:t>
            </a:fld>
            <a:endParaRPr lang="en-US"/>
          </a:p>
        </p:txBody>
      </p:sp>
    </p:spTree>
    <p:extLst>
      <p:ext uri="{BB962C8B-B14F-4D97-AF65-F5344CB8AC3E}">
        <p14:creationId xmlns:p14="http://schemas.microsoft.com/office/powerpoint/2010/main" val="1915676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4542A-897F-4193-8D46-0E6490EB1A15}" type="slidenum">
              <a:rPr lang="vi-VN" smtClean="0"/>
              <a:t>16</a:t>
            </a:fld>
            <a:endParaRPr lang="vi-VN"/>
          </a:p>
        </p:txBody>
      </p:sp>
    </p:spTree>
    <p:extLst>
      <p:ext uri="{BB962C8B-B14F-4D97-AF65-F5344CB8AC3E}">
        <p14:creationId xmlns:p14="http://schemas.microsoft.com/office/powerpoint/2010/main" val="2454160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Bef>
                <a:spcPts val="600"/>
              </a:spcBef>
              <a:spcAft>
                <a:spcPts val="600"/>
              </a:spcAft>
            </a:pPr>
            <a:r>
              <a:rPr lang="en-AU" sz="1200" b="1" dirty="0">
                <a:effectLst/>
                <a:latin typeface="Times New Roman"/>
                <a:ea typeface="Times New Roman"/>
                <a:cs typeface="Times New Roman"/>
              </a:rPr>
              <a:t>Task 1: Listen and point. Repeat. (Track 1.4)</a:t>
            </a:r>
            <a:endParaRPr lang="vi-VN" sz="1100" dirty="0">
              <a:effectLst/>
              <a:latin typeface="Calibri"/>
              <a:ea typeface="Calibri"/>
              <a:cs typeface="Times New Roman"/>
            </a:endParaRPr>
          </a:p>
          <a:p>
            <a:pPr>
              <a:lnSpc>
                <a:spcPct val="115000"/>
              </a:lnSpc>
              <a:spcBef>
                <a:spcPts val="600"/>
              </a:spcBef>
              <a:spcAft>
                <a:spcPts val="600"/>
              </a:spcAft>
            </a:pPr>
            <a:r>
              <a:rPr lang="en-AU" sz="1200" dirty="0">
                <a:effectLst/>
                <a:latin typeface="Times New Roman"/>
                <a:ea typeface="Times New Roman"/>
                <a:cs typeface="Times New Roman"/>
              </a:rPr>
              <a:t>- Use flashcards to introduce the vocabulary and structure of lesson.</a:t>
            </a:r>
            <a:endParaRPr lang="vi-VN" sz="1100" dirty="0">
              <a:effectLst/>
              <a:latin typeface="Calibri"/>
              <a:ea typeface="Calibri"/>
              <a:cs typeface="Times New Roman"/>
            </a:endParaRPr>
          </a:p>
          <a:p>
            <a:pPr>
              <a:lnSpc>
                <a:spcPct val="115000"/>
              </a:lnSpc>
              <a:spcBef>
                <a:spcPts val="600"/>
              </a:spcBef>
              <a:spcAft>
                <a:spcPts val="600"/>
              </a:spcAft>
            </a:pPr>
            <a:r>
              <a:rPr lang="en-AU" sz="1200" dirty="0">
                <a:effectLst/>
                <a:latin typeface="Times New Roman"/>
                <a:ea typeface="Times New Roman"/>
                <a:cs typeface="Times New Roman"/>
              </a:rPr>
              <a:t>- Say the words for students to repeat in chorus.</a:t>
            </a:r>
            <a:endParaRPr lang="vi-VN" sz="1100" dirty="0">
              <a:effectLst/>
              <a:latin typeface="Calibri"/>
              <a:ea typeface="Calibri"/>
              <a:cs typeface="Times New Roman"/>
            </a:endParaRPr>
          </a:p>
          <a:p>
            <a:pPr>
              <a:lnSpc>
                <a:spcPct val="115000"/>
              </a:lnSpc>
              <a:spcBef>
                <a:spcPts val="600"/>
              </a:spcBef>
              <a:spcAft>
                <a:spcPts val="600"/>
              </a:spcAft>
            </a:pPr>
            <a:r>
              <a:rPr lang="en-AU" sz="1200" dirty="0">
                <a:effectLst/>
                <a:latin typeface="Times New Roman"/>
                <a:ea typeface="Times New Roman"/>
                <a:cs typeface="Times New Roman"/>
              </a:rPr>
              <a:t>- Play the recording for the students to listen to, point to, and repeat the words. </a:t>
            </a:r>
            <a:endParaRPr lang="vi-VN" sz="1100" dirty="0">
              <a:effectLst/>
              <a:latin typeface="Calibri"/>
              <a:ea typeface="Calibri"/>
              <a:cs typeface="Times New Roman"/>
            </a:endParaRPr>
          </a:p>
          <a:p>
            <a:pPr>
              <a:lnSpc>
                <a:spcPct val="115000"/>
              </a:lnSpc>
              <a:spcBef>
                <a:spcPts val="600"/>
              </a:spcBef>
              <a:spcAft>
                <a:spcPts val="600"/>
              </a:spcAft>
            </a:pPr>
            <a:r>
              <a:rPr lang="en-AU" sz="1200" dirty="0">
                <a:effectLst/>
                <a:latin typeface="Times New Roman"/>
                <a:ea typeface="Times New Roman"/>
                <a:cs typeface="Times New Roman"/>
              </a:rPr>
              <a:t>- Read out the new picture words in the vocabulary box in random order and ask students to point to the correct pictures.</a:t>
            </a:r>
            <a:endParaRPr lang="vi-VN" sz="1100" dirty="0">
              <a:effectLst/>
              <a:latin typeface="Calibri"/>
              <a:ea typeface="Calibri"/>
              <a:cs typeface="Times New Roman"/>
            </a:endParaRPr>
          </a:p>
          <a:p>
            <a:pPr>
              <a:lnSpc>
                <a:spcPct val="115000"/>
              </a:lnSpc>
              <a:spcBef>
                <a:spcPts val="600"/>
              </a:spcBef>
              <a:spcAft>
                <a:spcPts val="600"/>
              </a:spcAft>
            </a:pPr>
            <a:r>
              <a:rPr lang="en-AU" sz="1200" dirty="0">
                <a:effectLst/>
                <a:latin typeface="Times New Roman"/>
                <a:ea typeface="Times New Roman"/>
                <a:cs typeface="Times New Roman"/>
              </a:rPr>
              <a:t>- Read out the word </a:t>
            </a:r>
            <a:r>
              <a:rPr lang="en-AU" sz="1200" b="1" i="1" dirty="0">
                <a:effectLst/>
                <a:latin typeface="Times New Roman"/>
                <a:ea typeface="Times New Roman"/>
                <a:cs typeface="Times New Roman"/>
              </a:rPr>
              <a:t>clever</a:t>
            </a:r>
            <a:r>
              <a:rPr lang="en-AU" sz="1200" dirty="0">
                <a:effectLst/>
                <a:latin typeface="Times New Roman"/>
                <a:ea typeface="Times New Roman"/>
                <a:cs typeface="Times New Roman"/>
              </a:rPr>
              <a:t>. Explain the meaning. Then say a student’s name, e.g. Lan’s clever! and ask students to repeat. Ask volunteers to stand at the front and do the same with any name they like.</a:t>
            </a:r>
            <a:endParaRPr lang="vi-VN" sz="1100" dirty="0">
              <a:effectLst/>
              <a:latin typeface="Calibri"/>
              <a:ea typeface="Calibri"/>
              <a:cs typeface="Times New Roman"/>
            </a:endParaRPr>
          </a:p>
          <a:p>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17</a:t>
            </a:fld>
            <a:endParaRPr lang="vi-VN"/>
          </a:p>
        </p:txBody>
      </p:sp>
    </p:spTree>
    <p:extLst>
      <p:ext uri="{BB962C8B-B14F-4D97-AF65-F5344CB8AC3E}">
        <p14:creationId xmlns:p14="http://schemas.microsoft.com/office/powerpoint/2010/main" val="4204192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A034542A-897F-4193-8D46-0E6490EB1A15}" type="slidenum">
              <a:rPr lang="vi-VN" smtClean="0"/>
              <a:t>18</a:t>
            </a:fld>
            <a:endParaRPr lang="vi-VN"/>
          </a:p>
        </p:txBody>
      </p:sp>
    </p:spTree>
    <p:extLst>
      <p:ext uri="{BB962C8B-B14F-4D97-AF65-F5344CB8AC3E}">
        <p14:creationId xmlns:p14="http://schemas.microsoft.com/office/powerpoint/2010/main" val="4204192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A034542A-897F-4193-8D46-0E6490EB1A15}" type="slidenum">
              <a:rPr lang="vi-VN" smtClean="0">
                <a:solidFill>
                  <a:prstClr val="black"/>
                </a:solidFill>
              </a:rPr>
              <a:pPr/>
              <a:t>19</a:t>
            </a:fld>
            <a:endParaRPr lang="vi-VN">
              <a:solidFill>
                <a:prstClr val="black"/>
              </a:solidFill>
            </a:endParaRPr>
          </a:p>
        </p:txBody>
      </p:sp>
    </p:spTree>
    <p:extLst>
      <p:ext uri="{BB962C8B-B14F-4D97-AF65-F5344CB8AC3E}">
        <p14:creationId xmlns:p14="http://schemas.microsoft.com/office/powerpoint/2010/main" val="4204192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tabLst>
                <a:tab pos="1651000" algn="l"/>
              </a:tabLst>
            </a:pPr>
            <a:r>
              <a:rPr lang="en-AU" sz="1200" b="1" dirty="0">
                <a:solidFill>
                  <a:srgbClr val="2A2A2A"/>
                </a:solidFill>
                <a:effectLst/>
                <a:latin typeface="Times New Roman"/>
                <a:ea typeface="Times New Roman"/>
              </a:rPr>
              <a:t>Mini game:</a:t>
            </a:r>
            <a:r>
              <a:rPr lang="en-AU" sz="1200" dirty="0">
                <a:effectLst/>
                <a:latin typeface="Times New Roman"/>
                <a:ea typeface="Times New Roman"/>
              </a:rPr>
              <a:t> </a:t>
            </a:r>
            <a:r>
              <a:rPr lang="en-US" sz="1200" b="0" dirty="0">
                <a:solidFill>
                  <a:srgbClr val="FFFF00"/>
                </a:solidFill>
                <a:effectLst>
                  <a:outerShdw blurRad="38100" dist="38100" dir="2700000" algn="tl">
                    <a:srgbClr val="000000">
                      <a:alpha val="43137"/>
                    </a:srgbClr>
                  </a:outerShdw>
                </a:effectLst>
                <a:latin typeface=".VnVogue" pitchFamily="34" charset="0"/>
                <a:cs typeface="Arial" panose="020B0604020202020204" pitchFamily="34" charset="0"/>
              </a:rPr>
              <a:t>Touch</a:t>
            </a:r>
            <a:r>
              <a:rPr lang="en-AU" sz="1200" dirty="0">
                <a:effectLst/>
                <a:latin typeface="Times New Roman"/>
                <a:ea typeface="Times New Roman"/>
              </a:rPr>
              <a:t> the board</a:t>
            </a:r>
            <a:endParaRPr lang="vi-VN" sz="1200" dirty="0">
              <a:effectLst/>
              <a:latin typeface="Times New Roman"/>
              <a:ea typeface="Times New Roman"/>
            </a:endParaRPr>
          </a:p>
          <a:p>
            <a:pPr>
              <a:lnSpc>
                <a:spcPct val="115000"/>
              </a:lnSpc>
              <a:spcAft>
                <a:spcPts val="0"/>
              </a:spcAft>
              <a:tabLst>
                <a:tab pos="1651000" algn="l"/>
              </a:tabLst>
            </a:pPr>
            <a:r>
              <a:rPr lang="en-AU" sz="1200" dirty="0">
                <a:solidFill>
                  <a:srgbClr val="2A2A2A"/>
                </a:solidFill>
                <a:effectLst/>
                <a:latin typeface="Times New Roman"/>
                <a:ea typeface="Times New Roman"/>
              </a:rPr>
              <a:t>- Have 4 -5 students come to the board.</a:t>
            </a:r>
            <a:endParaRPr lang="vi-VN" sz="1200" dirty="0">
              <a:effectLst/>
              <a:latin typeface="Times New Roman"/>
              <a:ea typeface="Times New Roman"/>
            </a:endParaRPr>
          </a:p>
          <a:p>
            <a:r>
              <a:rPr lang="en-AU" sz="1200" dirty="0">
                <a:solidFill>
                  <a:srgbClr val="2A2A2A"/>
                </a:solidFill>
                <a:effectLst/>
                <a:latin typeface="Times New Roman"/>
                <a:ea typeface="Times New Roman"/>
              </a:rPr>
              <a:t>- Teacher calls out a word. Once the word has been called, have the students turn around and </a:t>
            </a:r>
            <a:r>
              <a:rPr lang="en-US" sz="1200" b="0" dirty="0">
                <a:solidFill>
                  <a:srgbClr val="FFFF00"/>
                </a:solidFill>
                <a:effectLst>
                  <a:outerShdw blurRad="38100" dist="38100" dir="2700000" algn="tl">
                    <a:srgbClr val="000000">
                      <a:alpha val="43137"/>
                    </a:srgbClr>
                  </a:outerShdw>
                </a:effectLst>
                <a:latin typeface=".VnVogue" pitchFamily="34" charset="0"/>
                <a:cs typeface="Arial" panose="020B0604020202020204" pitchFamily="34" charset="0"/>
              </a:rPr>
              <a:t>touch</a:t>
            </a:r>
            <a:r>
              <a:rPr lang="en-US" sz="1200" b="1" dirty="0">
                <a:solidFill>
                  <a:srgbClr val="FFFF00"/>
                </a:solidFill>
                <a:effectLst>
                  <a:outerShdw blurRad="38100" dist="38100" dir="2700000" algn="tl">
                    <a:srgbClr val="000000">
                      <a:alpha val="43137"/>
                    </a:srgbClr>
                  </a:outerShdw>
                </a:effectLst>
                <a:latin typeface=".VnVogue" pitchFamily="34" charset="0"/>
                <a:cs typeface="Arial" panose="020B0604020202020204" pitchFamily="34" charset="0"/>
              </a:rPr>
              <a:t> </a:t>
            </a:r>
            <a:r>
              <a:rPr lang="en-AU" sz="1200" dirty="0">
                <a:solidFill>
                  <a:srgbClr val="2A2A2A"/>
                </a:solidFill>
                <a:effectLst/>
                <a:latin typeface="Times New Roman"/>
                <a:ea typeface="Times New Roman"/>
              </a:rPr>
              <a:t>the correct picture.</a:t>
            </a:r>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20</a:t>
            </a:fld>
            <a:endParaRPr lang="vi-VN"/>
          </a:p>
        </p:txBody>
      </p:sp>
    </p:spTree>
    <p:extLst>
      <p:ext uri="{BB962C8B-B14F-4D97-AF65-F5344CB8AC3E}">
        <p14:creationId xmlns:p14="http://schemas.microsoft.com/office/powerpoint/2010/main" val="1484254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9"/>
        <p:cNvGrpSpPr/>
        <p:nvPr/>
      </p:nvGrpSpPr>
      <p:grpSpPr>
        <a:xfrm>
          <a:off x="0" y="0"/>
          <a:ext cx="0" cy="0"/>
          <a:chOff x="0" y="0"/>
          <a:chExt cx="0" cy="0"/>
        </a:xfrm>
      </p:grpSpPr>
      <p:sp>
        <p:nvSpPr>
          <p:cNvPr id="3280" name="Google Shape;3280;g10cdd28a008_0_1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1" name="Google Shape;3281;g10cdd28a008_0_1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21</a:t>
            </a:fld>
            <a:endParaRPr lang="vi-VN"/>
          </a:p>
        </p:txBody>
      </p:sp>
    </p:spTree>
    <p:extLst>
      <p:ext uri="{BB962C8B-B14F-4D97-AF65-F5344CB8AC3E}">
        <p14:creationId xmlns:p14="http://schemas.microsoft.com/office/powerpoint/2010/main" val="639507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pPr>
            <a:r>
              <a:rPr lang="vi-VN" sz="1800" b="1" dirty="0">
                <a:effectLst/>
                <a:latin typeface="Times New Roman" panose="02020603050405020304" pitchFamily="18" charset="0"/>
                <a:ea typeface="Times New Roman" panose="02020603050405020304" pitchFamily="18" charset="0"/>
              </a:rPr>
              <a:t>Task 2: Listen and tick.</a:t>
            </a:r>
            <a:r>
              <a:rPr lang="vi-VN" sz="1800" dirty="0">
                <a:effectLst/>
                <a:latin typeface="Times New Roman" panose="02020603050405020304" pitchFamily="18" charset="0"/>
                <a:ea typeface="Times New Roman" panose="02020603050405020304" pitchFamily="18" charset="0"/>
              </a:rPr>
              <a:t> </a:t>
            </a:r>
            <a:r>
              <a:rPr lang="vi-VN" sz="1800" b="1" dirty="0">
                <a:effectLst/>
                <a:latin typeface="Times New Roman" panose="02020603050405020304" pitchFamily="18" charset="0"/>
                <a:ea typeface="Times New Roman" panose="02020603050405020304" pitchFamily="18" charset="0"/>
              </a:rPr>
              <a:t>(Track 1.5)</a:t>
            </a:r>
            <a:br>
              <a:rPr lang="vi-VN" sz="1800" dirty="0">
                <a:effectLst/>
                <a:latin typeface="Times New Roman" panose="02020603050405020304" pitchFamily="18" charset="0"/>
                <a:ea typeface="Times New Roman" panose="02020603050405020304" pitchFamily="18" charset="0"/>
              </a:rPr>
            </a:br>
            <a:r>
              <a:rPr lang="vi-VN" sz="1800" b="1" dirty="0">
                <a:effectLst/>
                <a:latin typeface="Times New Roman" panose="02020603050405020304" pitchFamily="18" charset="0"/>
                <a:ea typeface="Times New Roman" panose="02020603050405020304" pitchFamily="18" charset="0"/>
              </a:rPr>
              <a:t>- </a:t>
            </a:r>
            <a:r>
              <a:rPr lang="vi-VN" sz="1800" dirty="0">
                <a:effectLst/>
                <a:latin typeface="Times New Roman" panose="02020603050405020304" pitchFamily="18" charset="0"/>
                <a:ea typeface="Times New Roman" panose="02020603050405020304" pitchFamily="18" charset="0"/>
              </a:rPr>
              <a:t>Ask students to look at the photo of 2 friends</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 Point to the name in the text. Read them out and ask students to repeat. </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 Play the recording. Tell students to look at the picture and follow the text with their fingers.</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 Play the recording again, pause after each sentence and ask students to repeat.</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 Ask students to practice reading out the text individually and in pairs. Ask some volunteers to read it out in front of the whole class.</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 Tell students to look at the photo and ask them tick the right answer in the box.Ask students to read the text again to find out information to make sure that they have the right answer.</a:t>
            </a:r>
            <a:br>
              <a:rPr lang="vi-VN" sz="1800" dirty="0">
                <a:effectLst/>
                <a:latin typeface="Times New Roman" panose="02020603050405020304" pitchFamily="18" charset="0"/>
                <a:ea typeface="Times New Roman" panose="02020603050405020304" pitchFamily="18" charset="0"/>
              </a:rPr>
            </a:br>
            <a:r>
              <a:rPr lang="vi-VN" sz="1800" dirty="0">
                <a:effectLst/>
                <a:latin typeface="Times New Roman" panose="02020603050405020304" pitchFamily="18" charset="0"/>
                <a:ea typeface="Times New Roman" panose="02020603050405020304" pitchFamily="18" charset="0"/>
              </a:rPr>
              <a:t>Check answers as the whole class.</a:t>
            </a:r>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solidFill>
                  <a:prstClr val="black"/>
                </a:solidFill>
              </a:rPr>
              <a:pPr/>
              <a:t>22</a:t>
            </a:fld>
            <a:endParaRPr lang="vi-VN">
              <a:solidFill>
                <a:prstClr val="black"/>
              </a:solidFill>
            </a:endParaRPr>
          </a:p>
        </p:txBody>
      </p:sp>
    </p:spTree>
    <p:extLst>
      <p:ext uri="{BB962C8B-B14F-4D97-AF65-F5344CB8AC3E}">
        <p14:creationId xmlns:p14="http://schemas.microsoft.com/office/powerpoint/2010/main" val="1672234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 asks </a:t>
            </a:r>
            <a:r>
              <a:rPr lang="en-US" dirty="0" err="1"/>
              <a:t>Ss</a:t>
            </a:r>
            <a:r>
              <a:rPr lang="en-US" dirty="0"/>
              <a:t> to listen and look at the text.</a:t>
            </a:r>
            <a:r>
              <a:rPr lang="en-US" baseline="0" dirty="0"/>
              <a:t> Then, </a:t>
            </a:r>
            <a:r>
              <a:rPr lang="en-US" baseline="0" dirty="0" err="1"/>
              <a:t>Ss</a:t>
            </a:r>
            <a:r>
              <a:rPr lang="en-US" baseline="0" dirty="0"/>
              <a:t> listen again and write.</a:t>
            </a:r>
            <a:endParaRPr lang="en-US" dirty="0"/>
          </a:p>
        </p:txBody>
      </p:sp>
      <p:sp>
        <p:nvSpPr>
          <p:cNvPr id="4" name="Slide Number Placeholder 3"/>
          <p:cNvSpPr>
            <a:spLocks noGrp="1"/>
          </p:cNvSpPr>
          <p:nvPr>
            <p:ph type="sldNum" sz="quarter" idx="10"/>
          </p:nvPr>
        </p:nvSpPr>
        <p:spPr/>
        <p:txBody>
          <a:bodyPr/>
          <a:lstStyle/>
          <a:p>
            <a:fld id="{A034542A-897F-4193-8D46-0E6490EB1A15}" type="slidenum">
              <a:rPr lang="vi-VN" smtClean="0"/>
              <a:t>23</a:t>
            </a:fld>
            <a:endParaRPr lang="vi-VN"/>
          </a:p>
        </p:txBody>
      </p:sp>
    </p:spTree>
    <p:extLst>
      <p:ext uri="{BB962C8B-B14F-4D97-AF65-F5344CB8AC3E}">
        <p14:creationId xmlns:p14="http://schemas.microsoft.com/office/powerpoint/2010/main" val="4220457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8" rtl="0" eaLnBrk="1" fontAlgn="auto" latinLnBrk="0" hangingPunct="1">
              <a:lnSpc>
                <a:spcPct val="100000"/>
              </a:lnSpc>
              <a:spcBef>
                <a:spcPts val="0"/>
              </a:spcBef>
              <a:spcAft>
                <a:spcPts val="0"/>
              </a:spcAft>
              <a:buClrTx/>
              <a:buSzTx/>
              <a:buFontTx/>
              <a:buNone/>
              <a:tabLst/>
              <a:defRPr/>
            </a:pPr>
            <a:fld id="{A034542A-897F-4193-8D46-0E6490EB1A15}"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378"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2753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AU" sz="1200" b="1" dirty="0">
                <a:solidFill>
                  <a:srgbClr val="000000"/>
                </a:solidFill>
                <a:effectLst/>
                <a:latin typeface="Times New Roman"/>
                <a:ea typeface="Times New Roman"/>
              </a:rPr>
              <a:t>Task 3: Point and say.</a:t>
            </a:r>
            <a:endParaRPr lang="vi-VN" sz="1200" dirty="0">
              <a:effectLst/>
              <a:latin typeface="Times New Roman"/>
              <a:ea typeface="Times New Roman"/>
            </a:endParaRPr>
          </a:p>
          <a:p>
            <a:pPr>
              <a:spcAft>
                <a:spcPts val="0"/>
              </a:spcAft>
            </a:pPr>
            <a:r>
              <a:rPr lang="en-AU" sz="1200" dirty="0">
                <a:effectLst/>
                <a:latin typeface="Times New Roman"/>
                <a:ea typeface="Times New Roman"/>
              </a:rPr>
              <a:t>- Ask students to work pairs. Tell them they are going to say sentences based on the photo in Activity 2.</a:t>
            </a:r>
            <a:endParaRPr lang="vi-VN" sz="1200" dirty="0">
              <a:effectLst/>
              <a:latin typeface="Times New Roman"/>
              <a:ea typeface="Times New Roman"/>
            </a:endParaRPr>
          </a:p>
          <a:p>
            <a:pPr>
              <a:spcAft>
                <a:spcPts val="0"/>
              </a:spcAft>
            </a:pPr>
            <a:r>
              <a:rPr lang="en-AU" sz="1200" dirty="0">
                <a:effectLst/>
                <a:latin typeface="Times New Roman"/>
                <a:ea typeface="Times New Roman"/>
              </a:rPr>
              <a:t>- Ask students to look back at the photo in Activity 2 and</a:t>
            </a:r>
            <a:r>
              <a:rPr lang="vi-VN" sz="1200" baseline="0" dirty="0">
                <a:effectLst/>
                <a:latin typeface="Times New Roman"/>
                <a:ea typeface="Times New Roman"/>
              </a:rPr>
              <a:t> </a:t>
            </a:r>
            <a:r>
              <a:rPr lang="en-AU" sz="1200" dirty="0">
                <a:effectLst/>
                <a:latin typeface="Times New Roman"/>
                <a:ea typeface="Times New Roman"/>
              </a:rPr>
              <a:t>the sample sentences in Activity 3.</a:t>
            </a:r>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25</a:t>
            </a:fld>
            <a:endParaRPr lang="vi-VN"/>
          </a:p>
        </p:txBody>
      </p:sp>
    </p:spTree>
    <p:extLst>
      <p:ext uri="{BB962C8B-B14F-4D97-AF65-F5344CB8AC3E}">
        <p14:creationId xmlns:p14="http://schemas.microsoft.com/office/powerpoint/2010/main" val="2226250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4542A-897F-4193-8D46-0E6490EB1A15}" type="slidenum">
              <a:rPr lang="vi-VN" smtClean="0"/>
              <a:t>26</a:t>
            </a:fld>
            <a:endParaRPr lang="vi-VN"/>
          </a:p>
        </p:txBody>
      </p:sp>
    </p:spTree>
    <p:extLst>
      <p:ext uri="{BB962C8B-B14F-4D97-AF65-F5344CB8AC3E}">
        <p14:creationId xmlns:p14="http://schemas.microsoft.com/office/powerpoint/2010/main" val="546688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27</a:t>
            </a:fld>
            <a:endParaRPr lang="vi-VN"/>
          </a:p>
        </p:txBody>
      </p:sp>
    </p:spTree>
    <p:extLst>
      <p:ext uri="{BB962C8B-B14F-4D97-AF65-F5344CB8AC3E}">
        <p14:creationId xmlns:p14="http://schemas.microsoft.com/office/powerpoint/2010/main" val="2262736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28</a:t>
            </a:fld>
            <a:endParaRPr lang="vi-VN"/>
          </a:p>
        </p:txBody>
      </p:sp>
    </p:spTree>
    <p:extLst>
      <p:ext uri="{BB962C8B-B14F-4D97-AF65-F5344CB8AC3E}">
        <p14:creationId xmlns:p14="http://schemas.microsoft.com/office/powerpoint/2010/main" val="2108502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4542A-897F-4193-8D46-0E6490EB1A15}" type="slidenum">
              <a:rPr lang="vi-VN" smtClean="0"/>
              <a:t>29</a:t>
            </a:fld>
            <a:endParaRPr lang="vi-VN"/>
          </a:p>
        </p:txBody>
      </p:sp>
    </p:spTree>
    <p:extLst>
      <p:ext uri="{BB962C8B-B14F-4D97-AF65-F5344CB8AC3E}">
        <p14:creationId xmlns:p14="http://schemas.microsoft.com/office/powerpoint/2010/main" val="1821520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30</a:t>
            </a:fld>
            <a:endParaRPr lang="vi-VN"/>
          </a:p>
        </p:txBody>
      </p:sp>
    </p:spTree>
    <p:extLst>
      <p:ext uri="{BB962C8B-B14F-4D97-AF65-F5344CB8AC3E}">
        <p14:creationId xmlns:p14="http://schemas.microsoft.com/office/powerpoint/2010/main" val="529210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8" rtl="0" eaLnBrk="1" fontAlgn="auto" latinLnBrk="0" hangingPunct="1">
              <a:lnSpc>
                <a:spcPct val="100000"/>
              </a:lnSpc>
              <a:spcBef>
                <a:spcPts val="0"/>
              </a:spcBef>
              <a:spcAft>
                <a:spcPts val="0"/>
              </a:spcAft>
              <a:buClrTx/>
              <a:buSzTx/>
              <a:buFontTx/>
              <a:buNone/>
              <a:tabLst/>
              <a:defRPr/>
            </a:pPr>
            <a:fld id="{A034542A-897F-4193-8D46-0E6490EB1A15}"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378"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12972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31</a:t>
            </a:fld>
            <a:endParaRPr lang="vi-VN"/>
          </a:p>
        </p:txBody>
      </p:sp>
    </p:spTree>
    <p:extLst>
      <p:ext uri="{BB962C8B-B14F-4D97-AF65-F5344CB8AC3E}">
        <p14:creationId xmlns:p14="http://schemas.microsoft.com/office/powerpoint/2010/main" val="944176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32</a:t>
            </a:fld>
            <a:endParaRPr lang="vi-VN"/>
          </a:p>
        </p:txBody>
      </p:sp>
    </p:spTree>
    <p:extLst>
      <p:ext uri="{BB962C8B-B14F-4D97-AF65-F5344CB8AC3E}">
        <p14:creationId xmlns:p14="http://schemas.microsoft.com/office/powerpoint/2010/main" val="15148777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4542A-897F-4193-8D46-0E6490EB1A15}" type="slidenum">
              <a:rPr lang="vi-VN" smtClean="0"/>
              <a:t>33</a:t>
            </a:fld>
            <a:endParaRPr lang="vi-VN"/>
          </a:p>
        </p:txBody>
      </p:sp>
    </p:spTree>
    <p:extLst>
      <p:ext uri="{BB962C8B-B14F-4D97-AF65-F5344CB8AC3E}">
        <p14:creationId xmlns:p14="http://schemas.microsoft.com/office/powerpoint/2010/main" val="4265171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34</a:t>
            </a:fld>
            <a:endParaRPr lang="vi-VN"/>
          </a:p>
        </p:txBody>
      </p:sp>
    </p:spTree>
    <p:extLst>
      <p:ext uri="{BB962C8B-B14F-4D97-AF65-F5344CB8AC3E}">
        <p14:creationId xmlns:p14="http://schemas.microsoft.com/office/powerpoint/2010/main" val="2561362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indent="0">
              <a:buNone/>
            </a:pPr>
            <a:r>
              <a:rPr lang="en-US" dirty="0"/>
              <a:t>-Let the </a:t>
            </a:r>
            <a:r>
              <a:rPr lang="en-US" dirty="0" err="1"/>
              <a:t>sts</a:t>
            </a:r>
            <a:r>
              <a:rPr lang="en-US" dirty="0"/>
              <a:t> draw a picture of members in their family and write a text about them using adjectives. (read the example on the board)</a:t>
            </a:r>
          </a:p>
          <a:p>
            <a:pPr marL="158750" indent="0">
              <a:buNone/>
            </a:pPr>
            <a:r>
              <a:rPr lang="en-US" dirty="0"/>
              <a:t>-Call some </a:t>
            </a:r>
            <a:r>
              <a:rPr lang="en-US" dirty="0" err="1"/>
              <a:t>sts</a:t>
            </a:r>
            <a:r>
              <a:rPr lang="en-US" dirty="0"/>
              <a:t> to present their own work</a:t>
            </a:r>
          </a:p>
        </p:txBody>
      </p:sp>
    </p:spTree>
    <p:extLst>
      <p:ext uri="{BB962C8B-B14F-4D97-AF65-F5344CB8AC3E}">
        <p14:creationId xmlns:p14="http://schemas.microsoft.com/office/powerpoint/2010/main" val="704296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36</a:t>
            </a:fld>
            <a:endParaRPr lang="vi-VN"/>
          </a:p>
        </p:txBody>
      </p:sp>
    </p:spTree>
    <p:extLst>
      <p:ext uri="{BB962C8B-B14F-4D97-AF65-F5344CB8AC3E}">
        <p14:creationId xmlns:p14="http://schemas.microsoft.com/office/powerpoint/2010/main" val="2116651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THIẾT</a:t>
            </a:r>
            <a:r>
              <a:rPr lang="en-US" baseline="0" dirty="0"/>
              <a:t> KẾ HOẠT ĐỘNG TƯƠNG TÁC CHO 5 CÂU NÀY. </a:t>
            </a:r>
            <a:r>
              <a:rPr lang="vi-VN" baseline="0" dirty="0"/>
              <a:t>Điền từ thích hợp vào chỗ trống.</a:t>
            </a:r>
            <a:endParaRPr lang="en-US" dirty="0"/>
          </a:p>
          <a:p>
            <a:pPr marL="158750" indent="0">
              <a:buNone/>
            </a:pPr>
            <a:r>
              <a:rPr lang="en-US" dirty="0" err="1"/>
              <a:t>Sts</a:t>
            </a:r>
            <a:r>
              <a:rPr lang="en-US" dirty="0"/>
              <a:t> look at the picture and key word in the box. Try to fill the key word to the right blank.</a:t>
            </a:r>
          </a:p>
          <a:p>
            <a:pPr marL="158750" indent="0">
              <a:buNone/>
            </a:pPr>
            <a:endParaRPr lang="en-US" dirty="0"/>
          </a:p>
        </p:txBody>
      </p:sp>
    </p:spTree>
    <p:extLst>
      <p:ext uri="{BB962C8B-B14F-4D97-AF65-F5344CB8AC3E}">
        <p14:creationId xmlns:p14="http://schemas.microsoft.com/office/powerpoint/2010/main" val="2987171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err="1"/>
              <a:t>Sts</a:t>
            </a:r>
            <a:r>
              <a:rPr lang="en-US" dirty="0"/>
              <a:t> look at the picture and given words. Fill in the blank with  the sentences on the board or on their notebooks.</a:t>
            </a:r>
          </a:p>
          <a:p>
            <a:pPr marL="158750" indent="0">
              <a:buNone/>
            </a:pPr>
            <a:endParaRPr lang="en-US" dirty="0"/>
          </a:p>
        </p:txBody>
      </p:sp>
    </p:spTree>
    <p:extLst>
      <p:ext uri="{BB962C8B-B14F-4D97-AF65-F5344CB8AC3E}">
        <p14:creationId xmlns:p14="http://schemas.microsoft.com/office/powerpoint/2010/main" val="10098966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41</a:t>
            </a:fld>
            <a:endParaRPr lang="zh-CN" altLang="en-US" dirty="0">
              <a:solidFill>
                <a:prstClr val="black"/>
              </a:solidFill>
            </a:endParaRPr>
          </a:p>
        </p:txBody>
      </p:sp>
    </p:spTree>
    <p:extLst>
      <p:ext uri="{BB962C8B-B14F-4D97-AF65-F5344CB8AC3E}">
        <p14:creationId xmlns:p14="http://schemas.microsoft.com/office/powerpoint/2010/main" val="3724645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pPr>
            <a:r>
              <a:rPr lang="en-AU" sz="1200" dirty="0">
                <a:effectLst/>
                <a:latin typeface="Times New Roman"/>
                <a:ea typeface="Times New Roman"/>
              </a:rPr>
              <a:t>- Revise the words from Lesson 1 with the flashcards. </a:t>
            </a:r>
            <a:endParaRPr lang="vi-VN" sz="1200" dirty="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A034542A-897F-4193-8D46-0E6490EB1A15}" type="slidenum">
              <a:rPr lang="vi-VN" smtClean="0"/>
              <a:t>5</a:t>
            </a:fld>
            <a:endParaRPr lang="vi-VN"/>
          </a:p>
        </p:txBody>
      </p:sp>
    </p:spTree>
    <p:extLst>
      <p:ext uri="{BB962C8B-B14F-4D97-AF65-F5344CB8AC3E}">
        <p14:creationId xmlns:p14="http://schemas.microsoft.com/office/powerpoint/2010/main" val="2831843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4542A-897F-4193-8D46-0E6490EB1A15}" type="slidenum">
              <a:rPr lang="vi-VN" smtClean="0"/>
              <a:t>6</a:t>
            </a:fld>
            <a:endParaRPr lang="vi-VN"/>
          </a:p>
        </p:txBody>
      </p:sp>
    </p:spTree>
    <p:extLst>
      <p:ext uri="{BB962C8B-B14F-4D97-AF65-F5344CB8AC3E}">
        <p14:creationId xmlns:p14="http://schemas.microsoft.com/office/powerpoint/2010/main" val="2158164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Each team choose a letter to go to the question.</a:t>
            </a:r>
          </a:p>
          <a:p>
            <a:r>
              <a:rPr lang="en-US" sz="1200" kern="1200" dirty="0">
                <a:solidFill>
                  <a:schemeClr val="tx1"/>
                </a:solidFill>
                <a:effectLst/>
                <a:latin typeface="+mn-lt"/>
                <a:ea typeface="+mn-ea"/>
                <a:cs typeface="+mn-cs"/>
              </a:rPr>
              <a:t>- Have pupils look, read and answer the questions.</a:t>
            </a:r>
          </a:p>
          <a:p>
            <a:r>
              <a:rPr lang="en-US" sz="1200" kern="1200" dirty="0">
                <a:solidFill>
                  <a:schemeClr val="tx1"/>
                </a:solidFill>
                <a:effectLst/>
                <a:latin typeface="+mn-lt"/>
                <a:ea typeface="+mn-ea"/>
                <a:cs typeface="+mn-cs"/>
              </a:rPr>
              <a:t>- Back to the menu for pupils another question.</a:t>
            </a:r>
          </a:p>
          <a:p>
            <a:r>
              <a:rPr lang="en-US" sz="1200" kern="1200" dirty="0">
                <a:solidFill>
                  <a:schemeClr val="tx1"/>
                </a:solidFill>
                <a:effectLst/>
                <a:latin typeface="+mn-lt"/>
                <a:ea typeface="+mn-ea"/>
                <a:cs typeface="+mn-cs"/>
              </a:rPr>
              <a:t>- Pupils continue their turns until there are no letters left. </a:t>
            </a:r>
          </a:p>
          <a:p>
            <a:r>
              <a:rPr lang="en-US" sz="1200" kern="1200" dirty="0">
                <a:solidFill>
                  <a:schemeClr val="tx1"/>
                </a:solidFill>
                <a:effectLst/>
                <a:latin typeface="+mn-lt"/>
                <a:ea typeface="+mn-ea"/>
                <a:cs typeface="+mn-cs"/>
              </a:rPr>
              <a:t>- The team with the most points wins.</a:t>
            </a:r>
          </a:p>
          <a:p>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7</a:t>
            </a:fld>
            <a:endParaRPr lang="en-US"/>
          </a:p>
        </p:txBody>
      </p:sp>
    </p:spTree>
    <p:extLst>
      <p:ext uri="{BB962C8B-B14F-4D97-AF65-F5344CB8AC3E}">
        <p14:creationId xmlns:p14="http://schemas.microsoft.com/office/powerpoint/2010/main" val="47574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a:p>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8</a:t>
            </a:fld>
            <a:endParaRPr lang="en-US"/>
          </a:p>
        </p:txBody>
      </p:sp>
    </p:spTree>
    <p:extLst>
      <p:ext uri="{BB962C8B-B14F-4D97-AF65-F5344CB8AC3E}">
        <p14:creationId xmlns:p14="http://schemas.microsoft.com/office/powerpoint/2010/main" val="2518533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9</a:t>
            </a:fld>
            <a:endParaRPr lang="en-US"/>
          </a:p>
        </p:txBody>
      </p:sp>
    </p:spTree>
    <p:extLst>
      <p:ext uri="{BB962C8B-B14F-4D97-AF65-F5344CB8AC3E}">
        <p14:creationId xmlns:p14="http://schemas.microsoft.com/office/powerpoint/2010/main" val="96993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Click the answer box to show how many points the students get.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Click the flower</a:t>
            </a:r>
            <a:r>
              <a:rPr lang="en-US" baseline="0" dirty="0"/>
              <a:t> on top left to go back. </a:t>
            </a:r>
            <a:endParaRPr lang="en-US" dirty="0"/>
          </a:p>
        </p:txBody>
      </p:sp>
      <p:sp>
        <p:nvSpPr>
          <p:cNvPr id="4" name="Slide Number Placeholder 3"/>
          <p:cNvSpPr>
            <a:spLocks noGrp="1"/>
          </p:cNvSpPr>
          <p:nvPr>
            <p:ph type="sldNum" sz="quarter" idx="10"/>
          </p:nvPr>
        </p:nvSpPr>
        <p:spPr/>
        <p:txBody>
          <a:bodyPr/>
          <a:lstStyle/>
          <a:p>
            <a:fld id="{D7ADA761-9DC0-47F8-9055-380C8A563A96}" type="slidenum">
              <a:rPr lang="en-US" smtClean="0"/>
              <a:t>10</a:t>
            </a:fld>
            <a:endParaRPr lang="en-US"/>
          </a:p>
        </p:txBody>
      </p:sp>
    </p:spTree>
    <p:extLst>
      <p:ext uri="{BB962C8B-B14F-4D97-AF65-F5344CB8AC3E}">
        <p14:creationId xmlns:p14="http://schemas.microsoft.com/office/powerpoint/2010/main" val="338274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746C-31EA-48E5-B634-4104731ADD8C}"/>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0D4EEA4-F743-4965-A596-1269857C7F6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2480F5C-50B8-43FA-AC53-223F02ECEE20}"/>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C3539CD-F4E1-4670-8FC9-4489F0ABFA0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5282DDC-67C6-4A14-9894-8D3ED356DD77}"/>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803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AC0CE-E18F-4854-A074-89A26B4BB4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943497-C2B5-4295-B9E5-8495859A3A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5FD36-871B-4A47-A160-716A50B038C3}"/>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6730A73-FF00-4A57-9A95-9734FF44FA4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1433F090-0E37-4A13-A055-E3E9AD091870}"/>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7261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BAC54A-D038-45C1-9407-9707F97DDFD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916BF8-EEC2-4C44-9E42-2979CA5940E1}"/>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5692B-DA54-4A87-8AED-9BEC7C6A323C}"/>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36C661B-10D2-482C-A422-BB1B3AFAFFE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EA58E2-A0B0-4AFE-BDBC-10AF67F1347A}"/>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5811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5"/>
        <p:cNvGrpSpPr/>
        <p:nvPr/>
      </p:nvGrpSpPr>
      <p:grpSpPr>
        <a:xfrm>
          <a:off x="0" y="0"/>
          <a:ext cx="0" cy="0"/>
          <a:chOff x="0" y="0"/>
          <a:chExt cx="0" cy="0"/>
        </a:xfrm>
      </p:grpSpPr>
      <p:pic>
        <p:nvPicPr>
          <p:cNvPr id="26" name="Google Shape;26;p3"/>
          <p:cNvPicPr preferRelativeResize="0"/>
          <p:nvPr/>
        </p:nvPicPr>
        <p:blipFill>
          <a:blip r:embed="rId2">
            <a:alphaModFix/>
          </a:blip>
          <a:stretch>
            <a:fillRect/>
          </a:stretch>
        </p:blipFill>
        <p:spPr>
          <a:xfrm>
            <a:off x="0" y="4465"/>
            <a:ext cx="9144003" cy="5134572"/>
          </a:xfrm>
          <a:prstGeom prst="rect">
            <a:avLst/>
          </a:prstGeom>
          <a:noFill/>
          <a:ln>
            <a:noFill/>
          </a:ln>
        </p:spPr>
      </p:pic>
      <p:sp>
        <p:nvSpPr>
          <p:cNvPr id="27" name="Google Shape;27;p3"/>
          <p:cNvSpPr txBox="1">
            <a:spLocks noGrp="1"/>
          </p:cNvSpPr>
          <p:nvPr>
            <p:ph type="title"/>
          </p:nvPr>
        </p:nvSpPr>
        <p:spPr>
          <a:xfrm>
            <a:off x="2631900" y="2501852"/>
            <a:ext cx="3880200" cy="64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3745950" y="1372350"/>
            <a:ext cx="1652100" cy="90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5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9" name="Google Shape;29;p3"/>
          <p:cNvSpPr txBox="1">
            <a:spLocks noGrp="1"/>
          </p:cNvSpPr>
          <p:nvPr>
            <p:ph type="subTitle" idx="1"/>
          </p:nvPr>
        </p:nvSpPr>
        <p:spPr>
          <a:xfrm>
            <a:off x="2434488" y="3127688"/>
            <a:ext cx="4275000" cy="54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 name="Google Shape;30;p3"/>
          <p:cNvSpPr/>
          <p:nvPr/>
        </p:nvSpPr>
        <p:spPr>
          <a:xfrm>
            <a:off x="263050" y="2731792"/>
            <a:ext cx="482447" cy="337053"/>
          </a:xfrm>
          <a:custGeom>
            <a:avLst/>
            <a:gdLst/>
            <a:ahLst/>
            <a:cxnLst/>
            <a:rect l="l" t="t" r="r" b="b"/>
            <a:pathLst>
              <a:path w="8551" h="5974" extrusionOk="0">
                <a:moveTo>
                  <a:pt x="6633" y="457"/>
                </a:moveTo>
                <a:cubicBezTo>
                  <a:pt x="6673" y="457"/>
                  <a:pt x="6715" y="459"/>
                  <a:pt x="6757" y="463"/>
                </a:cubicBezTo>
                <a:cubicBezTo>
                  <a:pt x="7970" y="566"/>
                  <a:pt x="7816" y="2343"/>
                  <a:pt x="7406" y="3043"/>
                </a:cubicBezTo>
                <a:cubicBezTo>
                  <a:pt x="6688" y="4273"/>
                  <a:pt x="4911" y="5179"/>
                  <a:pt x="3579" y="5469"/>
                </a:cubicBezTo>
                <a:cubicBezTo>
                  <a:pt x="3367" y="5515"/>
                  <a:pt x="3143" y="5539"/>
                  <a:pt x="2916" y="5539"/>
                </a:cubicBezTo>
                <a:cubicBezTo>
                  <a:pt x="2043" y="5539"/>
                  <a:pt x="1133" y="5183"/>
                  <a:pt x="794" y="4342"/>
                </a:cubicBezTo>
                <a:cubicBezTo>
                  <a:pt x="332" y="3197"/>
                  <a:pt x="1768" y="2992"/>
                  <a:pt x="2724" y="2924"/>
                </a:cubicBezTo>
                <a:cubicBezTo>
                  <a:pt x="2878" y="3026"/>
                  <a:pt x="3066" y="3094"/>
                  <a:pt x="3271" y="3094"/>
                </a:cubicBezTo>
                <a:cubicBezTo>
                  <a:pt x="3277" y="3095"/>
                  <a:pt x="3283" y="3095"/>
                  <a:pt x="3288" y="3095"/>
                </a:cubicBezTo>
                <a:cubicBezTo>
                  <a:pt x="3480" y="3095"/>
                  <a:pt x="3539" y="2819"/>
                  <a:pt x="3357" y="2753"/>
                </a:cubicBezTo>
                <a:cubicBezTo>
                  <a:pt x="2690" y="2462"/>
                  <a:pt x="2553" y="1916"/>
                  <a:pt x="2964" y="1300"/>
                </a:cubicBezTo>
                <a:cubicBezTo>
                  <a:pt x="3150" y="1038"/>
                  <a:pt x="3354" y="934"/>
                  <a:pt x="3561" y="934"/>
                </a:cubicBezTo>
                <a:cubicBezTo>
                  <a:pt x="4093" y="934"/>
                  <a:pt x="4636" y="1626"/>
                  <a:pt x="4894" y="2069"/>
                </a:cubicBezTo>
                <a:cubicBezTo>
                  <a:pt x="4938" y="2149"/>
                  <a:pt x="5015" y="2186"/>
                  <a:pt x="5093" y="2186"/>
                </a:cubicBezTo>
                <a:cubicBezTo>
                  <a:pt x="5197" y="2186"/>
                  <a:pt x="5302" y="2119"/>
                  <a:pt x="5321" y="2001"/>
                </a:cubicBezTo>
                <a:cubicBezTo>
                  <a:pt x="5403" y="1252"/>
                  <a:pt x="5825" y="457"/>
                  <a:pt x="6633" y="457"/>
                </a:cubicBezTo>
                <a:close/>
                <a:moveTo>
                  <a:pt x="6518" y="0"/>
                </a:moveTo>
                <a:cubicBezTo>
                  <a:pt x="6495" y="0"/>
                  <a:pt x="6472" y="1"/>
                  <a:pt x="6449" y="2"/>
                </a:cubicBezTo>
                <a:cubicBezTo>
                  <a:pt x="5680" y="36"/>
                  <a:pt x="5202" y="719"/>
                  <a:pt x="4980" y="1403"/>
                </a:cubicBezTo>
                <a:cubicBezTo>
                  <a:pt x="4605" y="929"/>
                  <a:pt x="4082" y="491"/>
                  <a:pt x="3547" y="491"/>
                </a:cubicBezTo>
                <a:cubicBezTo>
                  <a:pt x="3251" y="491"/>
                  <a:pt x="2952" y="625"/>
                  <a:pt x="2673" y="959"/>
                </a:cubicBezTo>
                <a:cubicBezTo>
                  <a:pt x="2297" y="1403"/>
                  <a:pt x="2178" y="2103"/>
                  <a:pt x="2434" y="2582"/>
                </a:cubicBezTo>
                <a:cubicBezTo>
                  <a:pt x="2397" y="2581"/>
                  <a:pt x="2361" y="2580"/>
                  <a:pt x="2324" y="2580"/>
                </a:cubicBezTo>
                <a:cubicBezTo>
                  <a:pt x="1208" y="2580"/>
                  <a:pt x="0" y="3086"/>
                  <a:pt x="298" y="4376"/>
                </a:cubicBezTo>
                <a:cubicBezTo>
                  <a:pt x="578" y="5564"/>
                  <a:pt x="1722" y="5974"/>
                  <a:pt x="2850" y="5974"/>
                </a:cubicBezTo>
                <a:cubicBezTo>
                  <a:pt x="3377" y="5974"/>
                  <a:pt x="3901" y="5884"/>
                  <a:pt x="4330" y="5743"/>
                </a:cubicBezTo>
                <a:cubicBezTo>
                  <a:pt x="6159" y="5162"/>
                  <a:pt x="8551" y="3573"/>
                  <a:pt x="8124" y="1369"/>
                </a:cubicBezTo>
                <a:cubicBezTo>
                  <a:pt x="7991" y="572"/>
                  <a:pt x="7309" y="0"/>
                  <a:pt x="65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4831673">
            <a:off x="-284793" y="-159938"/>
            <a:ext cx="1828936" cy="1574464"/>
          </a:xfrm>
          <a:custGeom>
            <a:avLst/>
            <a:gdLst/>
            <a:ahLst/>
            <a:cxnLst/>
            <a:rect l="l" t="t" r="r" b="b"/>
            <a:pathLst>
              <a:path w="34566" h="29755" extrusionOk="0">
                <a:moveTo>
                  <a:pt x="14724" y="891"/>
                </a:moveTo>
                <a:cubicBezTo>
                  <a:pt x="15969" y="891"/>
                  <a:pt x="17144" y="1332"/>
                  <a:pt x="18043" y="2449"/>
                </a:cubicBezTo>
                <a:cubicBezTo>
                  <a:pt x="18761" y="3337"/>
                  <a:pt x="19222" y="4379"/>
                  <a:pt x="19735" y="5405"/>
                </a:cubicBezTo>
                <a:cubicBezTo>
                  <a:pt x="20589" y="7096"/>
                  <a:pt x="21546" y="8822"/>
                  <a:pt x="23545" y="9181"/>
                </a:cubicBezTo>
                <a:cubicBezTo>
                  <a:pt x="23566" y="9185"/>
                  <a:pt x="23587" y="9187"/>
                  <a:pt x="23606" y="9187"/>
                </a:cubicBezTo>
                <a:cubicBezTo>
                  <a:pt x="23665" y="9187"/>
                  <a:pt x="23716" y="9168"/>
                  <a:pt x="23767" y="9129"/>
                </a:cubicBezTo>
                <a:cubicBezTo>
                  <a:pt x="24110" y="9098"/>
                  <a:pt x="24459" y="9083"/>
                  <a:pt x="24811" y="9083"/>
                </a:cubicBezTo>
                <a:cubicBezTo>
                  <a:pt x="27968" y="9083"/>
                  <a:pt x="31356" y="10361"/>
                  <a:pt x="32447" y="13589"/>
                </a:cubicBezTo>
                <a:cubicBezTo>
                  <a:pt x="33609" y="16972"/>
                  <a:pt x="30978" y="20304"/>
                  <a:pt x="28739" y="22593"/>
                </a:cubicBezTo>
                <a:cubicBezTo>
                  <a:pt x="25068" y="26358"/>
                  <a:pt x="19898" y="28880"/>
                  <a:pt x="14585" y="28880"/>
                </a:cubicBezTo>
                <a:cubicBezTo>
                  <a:pt x="14087" y="28880"/>
                  <a:pt x="13588" y="28858"/>
                  <a:pt x="13088" y="28813"/>
                </a:cubicBezTo>
                <a:cubicBezTo>
                  <a:pt x="6220" y="28197"/>
                  <a:pt x="1008" y="23037"/>
                  <a:pt x="1265" y="15981"/>
                </a:cubicBezTo>
                <a:cubicBezTo>
                  <a:pt x="1504" y="9710"/>
                  <a:pt x="6442" y="3610"/>
                  <a:pt x="12251" y="1389"/>
                </a:cubicBezTo>
                <a:cubicBezTo>
                  <a:pt x="13068" y="1079"/>
                  <a:pt x="13911" y="891"/>
                  <a:pt x="14724" y="891"/>
                </a:cubicBezTo>
                <a:close/>
                <a:moveTo>
                  <a:pt x="14696" y="0"/>
                </a:moveTo>
                <a:cubicBezTo>
                  <a:pt x="13457" y="0"/>
                  <a:pt x="12166" y="370"/>
                  <a:pt x="10970" y="945"/>
                </a:cubicBezTo>
                <a:cubicBezTo>
                  <a:pt x="4904" y="3884"/>
                  <a:pt x="0" y="10240"/>
                  <a:pt x="359" y="17194"/>
                </a:cubicBezTo>
                <a:cubicBezTo>
                  <a:pt x="718" y="24251"/>
                  <a:pt x="6237" y="29069"/>
                  <a:pt x="13105" y="29684"/>
                </a:cubicBezTo>
                <a:cubicBezTo>
                  <a:pt x="13623" y="29731"/>
                  <a:pt x="14141" y="29754"/>
                  <a:pt x="14657" y="29754"/>
                </a:cubicBezTo>
                <a:cubicBezTo>
                  <a:pt x="20872" y="29754"/>
                  <a:pt x="26908" y="26415"/>
                  <a:pt x="30773" y="21619"/>
                </a:cubicBezTo>
                <a:cubicBezTo>
                  <a:pt x="32840" y="19073"/>
                  <a:pt x="34566" y="15930"/>
                  <a:pt x="33028" y="12666"/>
                </a:cubicBezTo>
                <a:cubicBezTo>
                  <a:pt x="31570" y="9576"/>
                  <a:pt x="28472" y="8339"/>
                  <a:pt x="25302" y="8339"/>
                </a:cubicBezTo>
                <a:cubicBezTo>
                  <a:pt x="24755" y="8339"/>
                  <a:pt x="24207" y="8376"/>
                  <a:pt x="23665" y="8446"/>
                </a:cubicBezTo>
                <a:cubicBezTo>
                  <a:pt x="23596" y="8463"/>
                  <a:pt x="23528" y="8480"/>
                  <a:pt x="23477" y="8531"/>
                </a:cubicBezTo>
                <a:cubicBezTo>
                  <a:pt x="20777" y="7489"/>
                  <a:pt x="20350" y="3952"/>
                  <a:pt x="18676" y="1885"/>
                </a:cubicBezTo>
                <a:cubicBezTo>
                  <a:pt x="17594" y="533"/>
                  <a:pt x="16183" y="0"/>
                  <a:pt x="14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2135296">
            <a:off x="7985928" y="3847484"/>
            <a:ext cx="1292290" cy="1014754"/>
          </a:xfrm>
          <a:custGeom>
            <a:avLst/>
            <a:gdLst/>
            <a:ahLst/>
            <a:cxnLst/>
            <a:rect l="l" t="t" r="r" b="b"/>
            <a:pathLst>
              <a:path w="24087" h="18914" extrusionOk="0">
                <a:moveTo>
                  <a:pt x="4887" y="4610"/>
                </a:moveTo>
                <a:lnTo>
                  <a:pt x="7433" y="4866"/>
                </a:lnTo>
                <a:cubicBezTo>
                  <a:pt x="7313" y="5771"/>
                  <a:pt x="7177" y="6676"/>
                  <a:pt x="7040" y="7564"/>
                </a:cubicBezTo>
                <a:lnTo>
                  <a:pt x="7040" y="7564"/>
                </a:lnTo>
                <a:cubicBezTo>
                  <a:pt x="6174" y="7497"/>
                  <a:pt x="5308" y="7429"/>
                  <a:pt x="4443" y="7361"/>
                </a:cubicBezTo>
                <a:cubicBezTo>
                  <a:pt x="4579" y="6438"/>
                  <a:pt x="4733" y="5533"/>
                  <a:pt x="4887" y="4610"/>
                </a:cubicBezTo>
                <a:close/>
                <a:moveTo>
                  <a:pt x="7774" y="4917"/>
                </a:moveTo>
                <a:lnTo>
                  <a:pt x="9893" y="5140"/>
                </a:lnTo>
                <a:cubicBezTo>
                  <a:pt x="9791" y="6011"/>
                  <a:pt x="9671" y="6899"/>
                  <a:pt x="9534" y="7771"/>
                </a:cubicBezTo>
                <a:lnTo>
                  <a:pt x="9534" y="7788"/>
                </a:lnTo>
                <a:cubicBezTo>
                  <a:pt x="8868" y="7720"/>
                  <a:pt x="8202" y="7668"/>
                  <a:pt x="7518" y="7617"/>
                </a:cubicBezTo>
                <a:cubicBezTo>
                  <a:pt x="7621" y="6712"/>
                  <a:pt x="7706" y="5823"/>
                  <a:pt x="7774" y="4917"/>
                </a:cubicBezTo>
                <a:close/>
                <a:moveTo>
                  <a:pt x="10320" y="5191"/>
                </a:moveTo>
                <a:cubicBezTo>
                  <a:pt x="11175" y="5276"/>
                  <a:pt x="12029" y="5362"/>
                  <a:pt x="12883" y="5464"/>
                </a:cubicBezTo>
                <a:cubicBezTo>
                  <a:pt x="12747" y="6301"/>
                  <a:pt x="12627" y="7156"/>
                  <a:pt x="12507" y="7993"/>
                </a:cubicBezTo>
                <a:lnTo>
                  <a:pt x="12490" y="8010"/>
                </a:lnTo>
                <a:lnTo>
                  <a:pt x="12490" y="8044"/>
                </a:lnTo>
                <a:lnTo>
                  <a:pt x="11978" y="8010"/>
                </a:lnTo>
                <a:cubicBezTo>
                  <a:pt x="11311" y="7942"/>
                  <a:pt x="10662" y="7890"/>
                  <a:pt x="10013" y="7839"/>
                </a:cubicBezTo>
                <a:cubicBezTo>
                  <a:pt x="10132" y="6951"/>
                  <a:pt x="10235" y="6079"/>
                  <a:pt x="10320" y="5191"/>
                </a:cubicBezTo>
                <a:close/>
                <a:moveTo>
                  <a:pt x="13157" y="5498"/>
                </a:moveTo>
                <a:cubicBezTo>
                  <a:pt x="14011" y="5584"/>
                  <a:pt x="14865" y="5686"/>
                  <a:pt x="15720" y="5772"/>
                </a:cubicBezTo>
                <a:cubicBezTo>
                  <a:pt x="15617" y="6609"/>
                  <a:pt x="15515" y="7446"/>
                  <a:pt x="15395" y="8283"/>
                </a:cubicBezTo>
                <a:lnTo>
                  <a:pt x="15378" y="8283"/>
                </a:lnTo>
                <a:lnTo>
                  <a:pt x="12815" y="8078"/>
                </a:lnTo>
                <a:cubicBezTo>
                  <a:pt x="12935" y="7224"/>
                  <a:pt x="13054" y="6370"/>
                  <a:pt x="13157" y="5498"/>
                </a:cubicBezTo>
                <a:close/>
                <a:moveTo>
                  <a:pt x="16130" y="5806"/>
                </a:moveTo>
                <a:cubicBezTo>
                  <a:pt x="16779" y="5874"/>
                  <a:pt x="17411" y="5960"/>
                  <a:pt x="18060" y="6028"/>
                </a:cubicBezTo>
                <a:cubicBezTo>
                  <a:pt x="17838" y="6848"/>
                  <a:pt x="17633" y="7651"/>
                  <a:pt x="17411" y="8454"/>
                </a:cubicBezTo>
                <a:cubicBezTo>
                  <a:pt x="16864" y="8403"/>
                  <a:pt x="16301" y="8369"/>
                  <a:pt x="15737" y="8318"/>
                </a:cubicBezTo>
                <a:cubicBezTo>
                  <a:pt x="15873" y="7480"/>
                  <a:pt x="16010" y="6643"/>
                  <a:pt x="16130" y="5806"/>
                </a:cubicBezTo>
                <a:close/>
                <a:moveTo>
                  <a:pt x="18453" y="6079"/>
                </a:moveTo>
                <a:lnTo>
                  <a:pt x="19889" y="6250"/>
                </a:lnTo>
                <a:cubicBezTo>
                  <a:pt x="19752" y="7053"/>
                  <a:pt x="19581" y="7856"/>
                  <a:pt x="19427" y="8659"/>
                </a:cubicBezTo>
                <a:cubicBezTo>
                  <a:pt x="18898" y="8608"/>
                  <a:pt x="18385" y="8540"/>
                  <a:pt x="17855" y="8506"/>
                </a:cubicBezTo>
                <a:cubicBezTo>
                  <a:pt x="18060" y="7703"/>
                  <a:pt x="18248" y="6899"/>
                  <a:pt x="18453" y="6079"/>
                </a:cubicBezTo>
                <a:close/>
                <a:moveTo>
                  <a:pt x="20282" y="6301"/>
                </a:moveTo>
                <a:lnTo>
                  <a:pt x="21871" y="6489"/>
                </a:lnTo>
                <a:cubicBezTo>
                  <a:pt x="21785" y="7310"/>
                  <a:pt x="21683" y="8113"/>
                  <a:pt x="21580" y="8916"/>
                </a:cubicBezTo>
                <a:cubicBezTo>
                  <a:pt x="21016" y="8830"/>
                  <a:pt x="20435" y="8762"/>
                  <a:pt x="19872" y="8693"/>
                </a:cubicBezTo>
                <a:cubicBezTo>
                  <a:pt x="20025" y="7908"/>
                  <a:pt x="20162" y="7104"/>
                  <a:pt x="20282" y="6301"/>
                </a:cubicBezTo>
                <a:close/>
                <a:moveTo>
                  <a:pt x="4391" y="7634"/>
                </a:moveTo>
                <a:lnTo>
                  <a:pt x="7006" y="7873"/>
                </a:lnTo>
                <a:cubicBezTo>
                  <a:pt x="6818" y="9086"/>
                  <a:pt x="6613" y="10300"/>
                  <a:pt x="6408" y="11513"/>
                </a:cubicBezTo>
                <a:cubicBezTo>
                  <a:pt x="5587" y="11444"/>
                  <a:pt x="4784" y="11376"/>
                  <a:pt x="3964" y="11308"/>
                </a:cubicBezTo>
                <a:cubicBezTo>
                  <a:pt x="4050" y="10539"/>
                  <a:pt x="4118" y="9770"/>
                  <a:pt x="4221" y="9001"/>
                </a:cubicBezTo>
                <a:cubicBezTo>
                  <a:pt x="4272" y="8557"/>
                  <a:pt x="4323" y="8095"/>
                  <a:pt x="4391" y="7634"/>
                </a:cubicBezTo>
                <a:close/>
                <a:moveTo>
                  <a:pt x="7484" y="7942"/>
                </a:moveTo>
                <a:cubicBezTo>
                  <a:pt x="8150" y="7993"/>
                  <a:pt x="8817" y="8061"/>
                  <a:pt x="9483" y="8130"/>
                </a:cubicBezTo>
                <a:cubicBezTo>
                  <a:pt x="9278" y="9326"/>
                  <a:pt x="9056" y="10539"/>
                  <a:pt x="8817" y="11735"/>
                </a:cubicBezTo>
                <a:cubicBezTo>
                  <a:pt x="8202" y="11684"/>
                  <a:pt x="7569" y="11615"/>
                  <a:pt x="6937" y="11564"/>
                </a:cubicBezTo>
                <a:cubicBezTo>
                  <a:pt x="7159" y="10368"/>
                  <a:pt x="7347" y="9155"/>
                  <a:pt x="7484" y="7942"/>
                </a:cubicBezTo>
                <a:close/>
                <a:moveTo>
                  <a:pt x="9962" y="8164"/>
                </a:moveTo>
                <a:cubicBezTo>
                  <a:pt x="10628" y="8232"/>
                  <a:pt x="11294" y="8301"/>
                  <a:pt x="11944" y="8369"/>
                </a:cubicBezTo>
                <a:lnTo>
                  <a:pt x="12439" y="8420"/>
                </a:lnTo>
                <a:cubicBezTo>
                  <a:pt x="12251" y="9616"/>
                  <a:pt x="12046" y="10812"/>
                  <a:pt x="11858" y="12042"/>
                </a:cubicBezTo>
                <a:lnTo>
                  <a:pt x="9364" y="11803"/>
                </a:lnTo>
                <a:cubicBezTo>
                  <a:pt x="9586" y="10607"/>
                  <a:pt x="9791" y="9394"/>
                  <a:pt x="9962" y="8164"/>
                </a:cubicBezTo>
                <a:close/>
                <a:moveTo>
                  <a:pt x="12764" y="8454"/>
                </a:moveTo>
                <a:cubicBezTo>
                  <a:pt x="13618" y="8540"/>
                  <a:pt x="14472" y="8642"/>
                  <a:pt x="15310" y="8745"/>
                </a:cubicBezTo>
                <a:lnTo>
                  <a:pt x="15292" y="8933"/>
                </a:lnTo>
                <a:cubicBezTo>
                  <a:pt x="15122" y="10060"/>
                  <a:pt x="14917" y="11188"/>
                  <a:pt x="14729" y="12316"/>
                </a:cubicBezTo>
                <a:lnTo>
                  <a:pt x="12337" y="12077"/>
                </a:lnTo>
                <a:cubicBezTo>
                  <a:pt x="12490" y="10863"/>
                  <a:pt x="12610" y="9650"/>
                  <a:pt x="12764" y="8454"/>
                </a:cubicBezTo>
                <a:close/>
                <a:moveTo>
                  <a:pt x="15668" y="8813"/>
                </a:moveTo>
                <a:lnTo>
                  <a:pt x="17292" y="9001"/>
                </a:lnTo>
                <a:cubicBezTo>
                  <a:pt x="17001" y="10146"/>
                  <a:pt x="16745" y="11308"/>
                  <a:pt x="16540" y="12487"/>
                </a:cubicBezTo>
                <a:lnTo>
                  <a:pt x="15207" y="12367"/>
                </a:lnTo>
                <a:cubicBezTo>
                  <a:pt x="15327" y="11359"/>
                  <a:pt x="15446" y="10351"/>
                  <a:pt x="15600" y="9377"/>
                </a:cubicBezTo>
                <a:lnTo>
                  <a:pt x="15668" y="8813"/>
                </a:lnTo>
                <a:close/>
                <a:moveTo>
                  <a:pt x="17719" y="9052"/>
                </a:moveTo>
                <a:lnTo>
                  <a:pt x="19308" y="9240"/>
                </a:lnTo>
                <a:cubicBezTo>
                  <a:pt x="19086" y="10385"/>
                  <a:pt x="18881" y="11547"/>
                  <a:pt x="18710" y="12709"/>
                </a:cubicBezTo>
                <a:lnTo>
                  <a:pt x="16984" y="12538"/>
                </a:lnTo>
                <a:cubicBezTo>
                  <a:pt x="17189" y="11359"/>
                  <a:pt x="17445" y="10197"/>
                  <a:pt x="17719" y="9052"/>
                </a:cubicBezTo>
                <a:close/>
                <a:moveTo>
                  <a:pt x="19752" y="9292"/>
                </a:moveTo>
                <a:cubicBezTo>
                  <a:pt x="20333" y="9360"/>
                  <a:pt x="20914" y="9428"/>
                  <a:pt x="21495" y="9479"/>
                </a:cubicBezTo>
                <a:cubicBezTo>
                  <a:pt x="21341" y="10641"/>
                  <a:pt x="21170" y="11803"/>
                  <a:pt x="21033" y="12965"/>
                </a:cubicBezTo>
                <a:cubicBezTo>
                  <a:pt x="20418" y="12897"/>
                  <a:pt x="19803" y="12811"/>
                  <a:pt x="19188" y="12760"/>
                </a:cubicBezTo>
                <a:cubicBezTo>
                  <a:pt x="19342" y="11598"/>
                  <a:pt x="19547" y="10453"/>
                  <a:pt x="19752" y="9292"/>
                </a:cubicBezTo>
                <a:close/>
                <a:moveTo>
                  <a:pt x="10602" y="1"/>
                </a:moveTo>
                <a:cubicBezTo>
                  <a:pt x="10568" y="1"/>
                  <a:pt x="10534" y="22"/>
                  <a:pt x="10525" y="65"/>
                </a:cubicBezTo>
                <a:cubicBezTo>
                  <a:pt x="10337" y="1620"/>
                  <a:pt x="10167" y="3158"/>
                  <a:pt x="9962" y="4712"/>
                </a:cubicBezTo>
                <a:cubicBezTo>
                  <a:pt x="9244" y="4644"/>
                  <a:pt x="8526" y="4576"/>
                  <a:pt x="7826" y="4507"/>
                </a:cubicBezTo>
                <a:cubicBezTo>
                  <a:pt x="7911" y="3294"/>
                  <a:pt x="7980" y="2081"/>
                  <a:pt x="8048" y="885"/>
                </a:cubicBezTo>
                <a:cubicBezTo>
                  <a:pt x="8048" y="821"/>
                  <a:pt x="7994" y="786"/>
                  <a:pt x="7944" y="786"/>
                </a:cubicBezTo>
                <a:cubicBezTo>
                  <a:pt x="7900" y="786"/>
                  <a:pt x="7860" y="812"/>
                  <a:pt x="7860" y="868"/>
                </a:cubicBezTo>
                <a:cubicBezTo>
                  <a:pt x="7774" y="2081"/>
                  <a:pt x="7638" y="3294"/>
                  <a:pt x="7501" y="4490"/>
                </a:cubicBezTo>
                <a:cubicBezTo>
                  <a:pt x="6647" y="4422"/>
                  <a:pt x="5810" y="4354"/>
                  <a:pt x="4972" y="4285"/>
                </a:cubicBezTo>
                <a:cubicBezTo>
                  <a:pt x="5229" y="2901"/>
                  <a:pt x="5502" y="1534"/>
                  <a:pt x="5792" y="150"/>
                </a:cubicBezTo>
                <a:cubicBezTo>
                  <a:pt x="5803" y="96"/>
                  <a:pt x="5752" y="55"/>
                  <a:pt x="5708" y="55"/>
                </a:cubicBezTo>
                <a:cubicBezTo>
                  <a:pt x="5684" y="55"/>
                  <a:pt x="5662" y="68"/>
                  <a:pt x="5656" y="99"/>
                </a:cubicBezTo>
                <a:cubicBezTo>
                  <a:pt x="5229" y="1466"/>
                  <a:pt x="4887" y="2850"/>
                  <a:pt x="4614" y="4251"/>
                </a:cubicBezTo>
                <a:cubicBezTo>
                  <a:pt x="3435" y="4166"/>
                  <a:pt x="2239" y="4080"/>
                  <a:pt x="1043" y="4012"/>
                </a:cubicBezTo>
                <a:cubicBezTo>
                  <a:pt x="906" y="4029"/>
                  <a:pt x="906" y="4217"/>
                  <a:pt x="1025" y="4251"/>
                </a:cubicBezTo>
                <a:lnTo>
                  <a:pt x="4562" y="4610"/>
                </a:lnTo>
                <a:cubicBezTo>
                  <a:pt x="4391" y="5515"/>
                  <a:pt x="4238" y="6438"/>
                  <a:pt x="4101" y="7361"/>
                </a:cubicBezTo>
                <a:cubicBezTo>
                  <a:pt x="2768" y="7258"/>
                  <a:pt x="1435" y="7173"/>
                  <a:pt x="103" y="7104"/>
                </a:cubicBezTo>
                <a:cubicBezTo>
                  <a:pt x="0" y="7104"/>
                  <a:pt x="0" y="7258"/>
                  <a:pt x="103" y="7275"/>
                </a:cubicBezTo>
                <a:lnTo>
                  <a:pt x="4067" y="7634"/>
                </a:lnTo>
                <a:cubicBezTo>
                  <a:pt x="3896" y="8847"/>
                  <a:pt x="3725" y="10077"/>
                  <a:pt x="3554" y="11291"/>
                </a:cubicBezTo>
                <a:cubicBezTo>
                  <a:pt x="2649" y="11222"/>
                  <a:pt x="1726" y="11154"/>
                  <a:pt x="820" y="11103"/>
                </a:cubicBezTo>
                <a:cubicBezTo>
                  <a:pt x="632" y="11103"/>
                  <a:pt x="615" y="11376"/>
                  <a:pt x="803" y="11393"/>
                </a:cubicBezTo>
                <a:cubicBezTo>
                  <a:pt x="1709" y="11479"/>
                  <a:pt x="2597" y="11581"/>
                  <a:pt x="3503" y="11666"/>
                </a:cubicBezTo>
                <a:cubicBezTo>
                  <a:pt x="3247" y="13409"/>
                  <a:pt x="2922" y="15135"/>
                  <a:pt x="2495" y="16844"/>
                </a:cubicBezTo>
                <a:cubicBezTo>
                  <a:pt x="2484" y="16977"/>
                  <a:pt x="2595" y="17067"/>
                  <a:pt x="2712" y="17067"/>
                </a:cubicBezTo>
                <a:cubicBezTo>
                  <a:pt x="2775" y="17067"/>
                  <a:pt x="2840" y="17040"/>
                  <a:pt x="2888" y="16980"/>
                </a:cubicBezTo>
                <a:cubicBezTo>
                  <a:pt x="3469" y="15272"/>
                  <a:pt x="3742" y="13495"/>
                  <a:pt x="3930" y="11701"/>
                </a:cubicBezTo>
                <a:cubicBezTo>
                  <a:pt x="4733" y="11786"/>
                  <a:pt x="5553" y="11854"/>
                  <a:pt x="6356" y="11940"/>
                </a:cubicBezTo>
                <a:cubicBezTo>
                  <a:pt x="6237" y="12743"/>
                  <a:pt x="6100" y="13546"/>
                  <a:pt x="5963" y="14349"/>
                </a:cubicBezTo>
                <a:cubicBezTo>
                  <a:pt x="5963" y="14467"/>
                  <a:pt x="6054" y="14534"/>
                  <a:pt x="6143" y="14534"/>
                </a:cubicBezTo>
                <a:cubicBezTo>
                  <a:pt x="6210" y="14534"/>
                  <a:pt x="6276" y="14497"/>
                  <a:pt x="6305" y="14417"/>
                </a:cubicBezTo>
                <a:cubicBezTo>
                  <a:pt x="6527" y="13614"/>
                  <a:pt x="6715" y="12811"/>
                  <a:pt x="6869" y="11991"/>
                </a:cubicBezTo>
                <a:lnTo>
                  <a:pt x="8748" y="12162"/>
                </a:lnTo>
                <a:cubicBezTo>
                  <a:pt x="8543" y="13256"/>
                  <a:pt x="8321" y="14332"/>
                  <a:pt x="8133" y="15425"/>
                </a:cubicBezTo>
                <a:cubicBezTo>
                  <a:pt x="8113" y="15554"/>
                  <a:pt x="8238" y="15637"/>
                  <a:pt x="8359" y="15637"/>
                </a:cubicBezTo>
                <a:cubicBezTo>
                  <a:pt x="8446" y="15637"/>
                  <a:pt x="8532" y="15594"/>
                  <a:pt x="8560" y="15494"/>
                </a:cubicBezTo>
                <a:cubicBezTo>
                  <a:pt x="8834" y="14417"/>
                  <a:pt x="9073" y="13324"/>
                  <a:pt x="9295" y="12213"/>
                </a:cubicBezTo>
                <a:cubicBezTo>
                  <a:pt x="10132" y="12299"/>
                  <a:pt x="10970" y="12384"/>
                  <a:pt x="11807" y="12470"/>
                </a:cubicBezTo>
                <a:cubicBezTo>
                  <a:pt x="11653" y="13495"/>
                  <a:pt x="11516" y="14520"/>
                  <a:pt x="11465" y="15545"/>
                </a:cubicBezTo>
                <a:cubicBezTo>
                  <a:pt x="11455" y="15647"/>
                  <a:pt x="11554" y="15712"/>
                  <a:pt x="11643" y="15712"/>
                </a:cubicBezTo>
                <a:cubicBezTo>
                  <a:pt x="11703" y="15712"/>
                  <a:pt x="11759" y="15682"/>
                  <a:pt x="11773" y="15613"/>
                </a:cubicBezTo>
                <a:cubicBezTo>
                  <a:pt x="11995" y="14588"/>
                  <a:pt x="12166" y="13563"/>
                  <a:pt x="12302" y="12521"/>
                </a:cubicBezTo>
                <a:cubicBezTo>
                  <a:pt x="13088" y="12589"/>
                  <a:pt x="13874" y="12675"/>
                  <a:pt x="14677" y="12777"/>
                </a:cubicBezTo>
                <a:cubicBezTo>
                  <a:pt x="14421" y="14315"/>
                  <a:pt x="14182" y="15870"/>
                  <a:pt x="14062" y="17407"/>
                </a:cubicBezTo>
                <a:cubicBezTo>
                  <a:pt x="14052" y="17528"/>
                  <a:pt x="14166" y="17607"/>
                  <a:pt x="14272" y="17607"/>
                </a:cubicBezTo>
                <a:cubicBezTo>
                  <a:pt x="14346" y="17607"/>
                  <a:pt x="14417" y="17568"/>
                  <a:pt x="14438" y="17476"/>
                </a:cubicBezTo>
                <a:cubicBezTo>
                  <a:pt x="14763" y="15955"/>
                  <a:pt x="14985" y="14383"/>
                  <a:pt x="15173" y="12828"/>
                </a:cubicBezTo>
                <a:lnTo>
                  <a:pt x="16488" y="12982"/>
                </a:lnTo>
                <a:cubicBezTo>
                  <a:pt x="16266" y="14264"/>
                  <a:pt x="16164" y="15579"/>
                  <a:pt x="16181" y="16895"/>
                </a:cubicBezTo>
                <a:cubicBezTo>
                  <a:pt x="16181" y="17029"/>
                  <a:pt x="16298" y="17102"/>
                  <a:pt x="16410" y="17102"/>
                </a:cubicBezTo>
                <a:cubicBezTo>
                  <a:pt x="16511" y="17102"/>
                  <a:pt x="16608" y="17042"/>
                  <a:pt x="16608" y="16912"/>
                </a:cubicBezTo>
                <a:cubicBezTo>
                  <a:pt x="16591" y="15613"/>
                  <a:pt x="16693" y="14298"/>
                  <a:pt x="16916" y="13016"/>
                </a:cubicBezTo>
                <a:lnTo>
                  <a:pt x="18658" y="13221"/>
                </a:lnTo>
                <a:cubicBezTo>
                  <a:pt x="18453" y="14691"/>
                  <a:pt x="18385" y="16177"/>
                  <a:pt x="18436" y="17664"/>
                </a:cubicBezTo>
                <a:cubicBezTo>
                  <a:pt x="18445" y="17809"/>
                  <a:pt x="18565" y="17887"/>
                  <a:pt x="18676" y="17887"/>
                </a:cubicBezTo>
                <a:cubicBezTo>
                  <a:pt x="18773" y="17887"/>
                  <a:pt x="18863" y="17826"/>
                  <a:pt x="18863" y="17698"/>
                </a:cubicBezTo>
                <a:cubicBezTo>
                  <a:pt x="18829" y="16211"/>
                  <a:pt x="18915" y="14742"/>
                  <a:pt x="19120" y="13273"/>
                </a:cubicBezTo>
                <a:cubicBezTo>
                  <a:pt x="19752" y="13341"/>
                  <a:pt x="20367" y="13409"/>
                  <a:pt x="20982" y="13478"/>
                </a:cubicBezTo>
                <a:cubicBezTo>
                  <a:pt x="20777" y="15220"/>
                  <a:pt x="20760" y="16980"/>
                  <a:pt x="20914" y="18740"/>
                </a:cubicBezTo>
                <a:cubicBezTo>
                  <a:pt x="20921" y="18861"/>
                  <a:pt x="21001" y="18913"/>
                  <a:pt x="21092" y="18913"/>
                </a:cubicBezTo>
                <a:cubicBezTo>
                  <a:pt x="21220" y="18913"/>
                  <a:pt x="21368" y="18808"/>
                  <a:pt x="21358" y="18638"/>
                </a:cubicBezTo>
                <a:cubicBezTo>
                  <a:pt x="21221" y="16929"/>
                  <a:pt x="21256" y="15220"/>
                  <a:pt x="21478" y="13512"/>
                </a:cubicBezTo>
                <a:cubicBezTo>
                  <a:pt x="22195" y="13597"/>
                  <a:pt x="22930" y="13666"/>
                  <a:pt x="23648" y="13734"/>
                </a:cubicBezTo>
                <a:cubicBezTo>
                  <a:pt x="23653" y="13734"/>
                  <a:pt x="23659" y="13734"/>
                  <a:pt x="23664" y="13734"/>
                </a:cubicBezTo>
                <a:cubicBezTo>
                  <a:pt x="23922" y="13734"/>
                  <a:pt x="23932" y="13340"/>
                  <a:pt x="23665" y="13307"/>
                </a:cubicBezTo>
                <a:cubicBezTo>
                  <a:pt x="22964" y="13204"/>
                  <a:pt x="22247" y="13102"/>
                  <a:pt x="21529" y="13016"/>
                </a:cubicBezTo>
                <a:cubicBezTo>
                  <a:pt x="21649" y="11854"/>
                  <a:pt x="21819" y="10693"/>
                  <a:pt x="21973" y="9531"/>
                </a:cubicBezTo>
                <a:cubicBezTo>
                  <a:pt x="22588" y="9582"/>
                  <a:pt x="23186" y="9633"/>
                  <a:pt x="23801" y="9684"/>
                </a:cubicBezTo>
                <a:cubicBezTo>
                  <a:pt x="23807" y="9685"/>
                  <a:pt x="23812" y="9685"/>
                  <a:pt x="23818" y="9685"/>
                </a:cubicBezTo>
                <a:cubicBezTo>
                  <a:pt x="24075" y="9685"/>
                  <a:pt x="24086" y="9291"/>
                  <a:pt x="23818" y="9257"/>
                </a:cubicBezTo>
                <a:cubicBezTo>
                  <a:pt x="23238" y="9155"/>
                  <a:pt x="22640" y="9069"/>
                  <a:pt x="22041" y="8984"/>
                </a:cubicBezTo>
                <a:cubicBezTo>
                  <a:pt x="22144" y="8181"/>
                  <a:pt x="22229" y="7361"/>
                  <a:pt x="22281" y="6558"/>
                </a:cubicBezTo>
                <a:lnTo>
                  <a:pt x="23562" y="6712"/>
                </a:lnTo>
                <a:cubicBezTo>
                  <a:pt x="23577" y="6714"/>
                  <a:pt x="23591" y="6715"/>
                  <a:pt x="23604" y="6715"/>
                </a:cubicBezTo>
                <a:cubicBezTo>
                  <a:pt x="23855" y="6715"/>
                  <a:pt x="23872" y="6283"/>
                  <a:pt x="23596" y="6250"/>
                </a:cubicBezTo>
                <a:lnTo>
                  <a:pt x="22315" y="6096"/>
                </a:lnTo>
                <a:cubicBezTo>
                  <a:pt x="22366" y="4969"/>
                  <a:pt x="22349" y="3824"/>
                  <a:pt x="22247" y="2696"/>
                </a:cubicBezTo>
                <a:cubicBezTo>
                  <a:pt x="22239" y="2632"/>
                  <a:pt x="22182" y="2602"/>
                  <a:pt x="22124" y="2602"/>
                </a:cubicBezTo>
                <a:cubicBezTo>
                  <a:pt x="22058" y="2602"/>
                  <a:pt x="21990" y="2641"/>
                  <a:pt x="21990" y="2713"/>
                </a:cubicBezTo>
                <a:cubicBezTo>
                  <a:pt x="22041" y="3824"/>
                  <a:pt x="22007" y="4935"/>
                  <a:pt x="21905" y="6045"/>
                </a:cubicBezTo>
                <a:lnTo>
                  <a:pt x="20350" y="5857"/>
                </a:lnTo>
                <a:cubicBezTo>
                  <a:pt x="20538" y="4678"/>
                  <a:pt x="20675" y="3499"/>
                  <a:pt x="20743" y="2303"/>
                </a:cubicBezTo>
                <a:cubicBezTo>
                  <a:pt x="20743" y="2222"/>
                  <a:pt x="20676" y="2179"/>
                  <a:pt x="20613" y="2179"/>
                </a:cubicBezTo>
                <a:cubicBezTo>
                  <a:pt x="20557" y="2179"/>
                  <a:pt x="20504" y="2214"/>
                  <a:pt x="20504" y="2286"/>
                </a:cubicBezTo>
                <a:cubicBezTo>
                  <a:pt x="20384" y="3465"/>
                  <a:pt x="20196" y="4644"/>
                  <a:pt x="19974" y="5806"/>
                </a:cubicBezTo>
                <a:lnTo>
                  <a:pt x="18556" y="5635"/>
                </a:lnTo>
                <a:cubicBezTo>
                  <a:pt x="18812" y="4507"/>
                  <a:pt x="19051" y="3363"/>
                  <a:pt x="19222" y="2218"/>
                </a:cubicBezTo>
                <a:cubicBezTo>
                  <a:pt x="19233" y="2146"/>
                  <a:pt x="19162" y="2099"/>
                  <a:pt x="19101" y="2099"/>
                </a:cubicBezTo>
                <a:cubicBezTo>
                  <a:pt x="19060" y="2099"/>
                  <a:pt x="19024" y="2119"/>
                  <a:pt x="19017" y="2167"/>
                </a:cubicBezTo>
                <a:cubicBezTo>
                  <a:pt x="18778" y="3311"/>
                  <a:pt x="18488" y="4456"/>
                  <a:pt x="18180" y="5584"/>
                </a:cubicBezTo>
                <a:cubicBezTo>
                  <a:pt x="17531" y="5515"/>
                  <a:pt x="16864" y="5430"/>
                  <a:pt x="16215" y="5362"/>
                </a:cubicBezTo>
                <a:cubicBezTo>
                  <a:pt x="16420" y="3858"/>
                  <a:pt x="16625" y="2372"/>
                  <a:pt x="16711" y="868"/>
                </a:cubicBezTo>
                <a:cubicBezTo>
                  <a:pt x="16711" y="838"/>
                  <a:pt x="16682" y="820"/>
                  <a:pt x="16654" y="820"/>
                </a:cubicBezTo>
                <a:cubicBezTo>
                  <a:pt x="16634" y="820"/>
                  <a:pt x="16615" y="829"/>
                  <a:pt x="16608" y="851"/>
                </a:cubicBezTo>
                <a:cubicBezTo>
                  <a:pt x="16283" y="2320"/>
                  <a:pt x="16027" y="3807"/>
                  <a:pt x="15822" y="5310"/>
                </a:cubicBezTo>
                <a:cubicBezTo>
                  <a:pt x="14968" y="5208"/>
                  <a:pt x="14113" y="5122"/>
                  <a:pt x="13259" y="5037"/>
                </a:cubicBezTo>
                <a:cubicBezTo>
                  <a:pt x="13464" y="3516"/>
                  <a:pt x="13652" y="1996"/>
                  <a:pt x="13840" y="492"/>
                </a:cubicBezTo>
                <a:cubicBezTo>
                  <a:pt x="13849" y="420"/>
                  <a:pt x="13800" y="381"/>
                  <a:pt x="13748" y="381"/>
                </a:cubicBezTo>
                <a:cubicBezTo>
                  <a:pt x="13701" y="381"/>
                  <a:pt x="13651" y="411"/>
                  <a:pt x="13635" y="475"/>
                </a:cubicBezTo>
                <a:cubicBezTo>
                  <a:pt x="13396" y="1979"/>
                  <a:pt x="13174" y="3482"/>
                  <a:pt x="12952" y="5003"/>
                </a:cubicBezTo>
                <a:cubicBezTo>
                  <a:pt x="12097" y="4917"/>
                  <a:pt x="11226" y="4815"/>
                  <a:pt x="10372" y="4730"/>
                </a:cubicBezTo>
                <a:cubicBezTo>
                  <a:pt x="10525" y="3175"/>
                  <a:pt x="10628" y="1620"/>
                  <a:pt x="10679" y="65"/>
                </a:cubicBezTo>
                <a:cubicBezTo>
                  <a:pt x="10671" y="22"/>
                  <a:pt x="10636" y="1"/>
                  <a:pt x="106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7068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8" y="796114"/>
            <a:ext cx="9144057" cy="3661718"/>
            <a:chOff x="240700" y="1004675"/>
            <a:chExt cx="2132675" cy="854025"/>
          </a:xfrm>
        </p:grpSpPr>
        <p:sp>
          <p:nvSpPr>
            <p:cNvPr id="10" name="Google Shape;10;p2"/>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1;p2"/>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2;p2"/>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3;p2"/>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4;p2"/>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5" name="Google Shape;15;p2"/>
          <p:cNvSpPr txBox="1">
            <a:spLocks noGrp="1"/>
          </p:cNvSpPr>
          <p:nvPr>
            <p:ph type="ctrTitle"/>
          </p:nvPr>
        </p:nvSpPr>
        <p:spPr>
          <a:xfrm>
            <a:off x="715100" y="697825"/>
            <a:ext cx="4643100" cy="21450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rgbClr val="191919"/>
              </a:buClr>
              <a:buSzPts val="5200"/>
              <a:buNone/>
              <a:defRPr sz="85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6" name="Google Shape;16;p2"/>
          <p:cNvSpPr txBox="1">
            <a:spLocks noGrp="1"/>
          </p:cNvSpPr>
          <p:nvPr>
            <p:ph type="subTitle" idx="1"/>
          </p:nvPr>
        </p:nvSpPr>
        <p:spPr>
          <a:xfrm>
            <a:off x="765975" y="2965225"/>
            <a:ext cx="3276000" cy="7464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200"/>
              <a:buFont typeface="Life Savers"/>
              <a:buNone/>
              <a:defRPr sz="1900">
                <a:solidFill>
                  <a:schemeClr val="lt1"/>
                </a:solidFill>
                <a:latin typeface="Quicksand SemiBold"/>
                <a:ea typeface="Quicksand SemiBold"/>
                <a:cs typeface="Quicksand SemiBold"/>
                <a:sym typeface="Quicksand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7" name="Google Shape;17;p2"/>
          <p:cNvSpPr/>
          <p:nvPr/>
        </p:nvSpPr>
        <p:spPr>
          <a:xfrm flipH="1">
            <a:off x="7677736" y="506712"/>
            <a:ext cx="2000928" cy="419705"/>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8;p2"/>
          <p:cNvSpPr/>
          <p:nvPr/>
        </p:nvSpPr>
        <p:spPr>
          <a:xfrm flipH="1">
            <a:off x="5787486" y="1027326"/>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9;p2"/>
          <p:cNvSpPr/>
          <p:nvPr/>
        </p:nvSpPr>
        <p:spPr>
          <a:xfrm>
            <a:off x="-642432" y="-11"/>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0;p2"/>
          <p:cNvSpPr/>
          <p:nvPr/>
        </p:nvSpPr>
        <p:spPr>
          <a:xfrm flipH="1">
            <a:off x="7381483" y="1966801"/>
            <a:ext cx="1297387" cy="373592"/>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14725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2"/>
        </a:solidFill>
        <a:effectLst/>
      </p:bgPr>
    </p:bg>
    <p:spTree>
      <p:nvGrpSpPr>
        <p:cNvPr id="1" name="Shape 898"/>
        <p:cNvGrpSpPr/>
        <p:nvPr/>
      </p:nvGrpSpPr>
      <p:grpSpPr>
        <a:xfrm>
          <a:off x="0" y="0"/>
          <a:ext cx="0" cy="0"/>
          <a:chOff x="0" y="0"/>
          <a:chExt cx="0" cy="0"/>
        </a:xfrm>
      </p:grpSpPr>
      <p:grpSp>
        <p:nvGrpSpPr>
          <p:cNvPr id="899" name="Google Shape;899;p36"/>
          <p:cNvGrpSpPr/>
          <p:nvPr/>
        </p:nvGrpSpPr>
        <p:grpSpPr>
          <a:xfrm rot="10800000">
            <a:off x="-19" y="793440"/>
            <a:ext cx="9144057" cy="3545416"/>
            <a:chOff x="240700" y="2458750"/>
            <a:chExt cx="2132675" cy="826900"/>
          </a:xfrm>
        </p:grpSpPr>
        <p:sp>
          <p:nvSpPr>
            <p:cNvPr id="900" name="Google Shape;900;p36"/>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6"/>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6"/>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6"/>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6"/>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05" name="Google Shape;905;p36"/>
          <p:cNvGrpSpPr/>
          <p:nvPr/>
        </p:nvGrpSpPr>
        <p:grpSpPr>
          <a:xfrm>
            <a:off x="232085" y="4343701"/>
            <a:ext cx="744991" cy="745685"/>
            <a:chOff x="232084" y="4343700"/>
            <a:chExt cx="744991" cy="745685"/>
          </a:xfrm>
        </p:grpSpPr>
        <p:sp>
          <p:nvSpPr>
            <p:cNvPr id="906" name="Google Shape;906;p36"/>
            <p:cNvSpPr/>
            <p:nvPr/>
          </p:nvSpPr>
          <p:spPr>
            <a:xfrm>
              <a:off x="232084" y="4381560"/>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6"/>
            <p:cNvSpPr/>
            <p:nvPr/>
          </p:nvSpPr>
          <p:spPr>
            <a:xfrm>
              <a:off x="561700"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6"/>
            <p:cNvSpPr/>
            <p:nvPr/>
          </p:nvSpPr>
          <p:spPr>
            <a:xfrm>
              <a:off x="87597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09" name="Google Shape;909;p36"/>
          <p:cNvGrpSpPr/>
          <p:nvPr/>
        </p:nvGrpSpPr>
        <p:grpSpPr>
          <a:xfrm flipH="1">
            <a:off x="269394" y="340296"/>
            <a:ext cx="804107" cy="701546"/>
            <a:chOff x="8107818" y="3826445"/>
            <a:chExt cx="804107" cy="701546"/>
          </a:xfrm>
        </p:grpSpPr>
        <p:sp>
          <p:nvSpPr>
            <p:cNvPr id="910" name="Google Shape;910;p36"/>
            <p:cNvSpPr/>
            <p:nvPr/>
          </p:nvSpPr>
          <p:spPr>
            <a:xfrm>
              <a:off x="8107818" y="3826445"/>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36"/>
            <p:cNvSpPr/>
            <p:nvPr/>
          </p:nvSpPr>
          <p:spPr>
            <a:xfrm>
              <a:off x="810782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36"/>
            <p:cNvSpPr/>
            <p:nvPr/>
          </p:nvSpPr>
          <p:spPr>
            <a:xfrm>
              <a:off x="8810825" y="4405100"/>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13" name="Google Shape;913;p36"/>
          <p:cNvGrpSpPr/>
          <p:nvPr/>
        </p:nvGrpSpPr>
        <p:grpSpPr>
          <a:xfrm flipH="1">
            <a:off x="7798574" y="4259140"/>
            <a:ext cx="713803" cy="882266"/>
            <a:chOff x="1191373" y="4259140"/>
            <a:chExt cx="713803" cy="882266"/>
          </a:xfrm>
        </p:grpSpPr>
        <p:sp>
          <p:nvSpPr>
            <p:cNvPr id="914" name="Google Shape;914;p36"/>
            <p:cNvSpPr/>
            <p:nvPr/>
          </p:nvSpPr>
          <p:spPr>
            <a:xfrm rot="-1032883">
              <a:off x="1353515" y="4567384"/>
              <a:ext cx="342785" cy="514206"/>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36"/>
            <p:cNvSpPr/>
            <p:nvPr/>
          </p:nvSpPr>
          <p:spPr>
            <a:xfrm rot="-1032883">
              <a:off x="1428108" y="4316812"/>
              <a:ext cx="438868" cy="324594"/>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36"/>
            <p:cNvSpPr/>
            <p:nvPr/>
          </p:nvSpPr>
          <p:spPr>
            <a:xfrm rot="-1032883">
              <a:off x="1517746" y="4573606"/>
              <a:ext cx="114380" cy="114386"/>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36"/>
            <p:cNvSpPr/>
            <p:nvPr/>
          </p:nvSpPr>
          <p:spPr>
            <a:xfrm rot="-1032883">
              <a:off x="1422164" y="4810247"/>
              <a:ext cx="276579" cy="219401"/>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36"/>
            <p:cNvSpPr/>
            <p:nvPr/>
          </p:nvSpPr>
          <p:spPr>
            <a:xfrm>
              <a:off x="1191373" y="5011730"/>
              <a:ext cx="559982" cy="129675"/>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19" name="Google Shape;919;p36"/>
          <p:cNvSpPr/>
          <p:nvPr/>
        </p:nvSpPr>
        <p:spPr>
          <a:xfrm flipH="1">
            <a:off x="269411" y="2390686"/>
            <a:ext cx="1495564" cy="43068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36"/>
          <p:cNvSpPr/>
          <p:nvPr/>
        </p:nvSpPr>
        <p:spPr>
          <a:xfrm flipH="1">
            <a:off x="6826860" y="909911"/>
            <a:ext cx="1495564" cy="43068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50667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921"/>
        <p:cNvGrpSpPr/>
        <p:nvPr/>
      </p:nvGrpSpPr>
      <p:grpSpPr>
        <a:xfrm>
          <a:off x="0" y="0"/>
          <a:ext cx="0" cy="0"/>
          <a:chOff x="0" y="0"/>
          <a:chExt cx="0" cy="0"/>
        </a:xfrm>
      </p:grpSpPr>
      <p:grpSp>
        <p:nvGrpSpPr>
          <p:cNvPr id="922" name="Google Shape;922;p37"/>
          <p:cNvGrpSpPr/>
          <p:nvPr/>
        </p:nvGrpSpPr>
        <p:grpSpPr>
          <a:xfrm rot="10800000">
            <a:off x="8" y="796114"/>
            <a:ext cx="9144057" cy="3661718"/>
            <a:chOff x="240700" y="1004675"/>
            <a:chExt cx="2132675" cy="854025"/>
          </a:xfrm>
        </p:grpSpPr>
        <p:sp>
          <p:nvSpPr>
            <p:cNvPr id="923" name="Google Shape;923;p37"/>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4" name="Google Shape;924;p37"/>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37"/>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37"/>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37"/>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28" name="Google Shape;928;p37"/>
          <p:cNvSpPr/>
          <p:nvPr/>
        </p:nvSpPr>
        <p:spPr>
          <a:xfrm flipH="1">
            <a:off x="2364811" y="506712"/>
            <a:ext cx="2000928" cy="419705"/>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37"/>
          <p:cNvSpPr/>
          <p:nvPr/>
        </p:nvSpPr>
        <p:spPr>
          <a:xfrm flipH="1">
            <a:off x="474561" y="1027326"/>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37"/>
          <p:cNvSpPr/>
          <p:nvPr/>
        </p:nvSpPr>
        <p:spPr>
          <a:xfrm flipH="1">
            <a:off x="2068558" y="1966801"/>
            <a:ext cx="1297387" cy="373592"/>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31" name="Google Shape;931;p37"/>
          <p:cNvGrpSpPr/>
          <p:nvPr/>
        </p:nvGrpSpPr>
        <p:grpSpPr>
          <a:xfrm flipH="1">
            <a:off x="7020424" y="4053372"/>
            <a:ext cx="1905167" cy="1088034"/>
            <a:chOff x="-3763673" y="2607529"/>
            <a:chExt cx="2515736" cy="1436728"/>
          </a:xfrm>
        </p:grpSpPr>
        <p:sp>
          <p:nvSpPr>
            <p:cNvPr id="932" name="Google Shape;932;p37"/>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37"/>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37"/>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37"/>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37"/>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37"/>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37"/>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37"/>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37"/>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37"/>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90262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942"/>
        <p:cNvGrpSpPr/>
        <p:nvPr/>
      </p:nvGrpSpPr>
      <p:grpSpPr>
        <a:xfrm>
          <a:off x="0" y="0"/>
          <a:ext cx="0" cy="0"/>
          <a:chOff x="0" y="0"/>
          <a:chExt cx="0" cy="0"/>
        </a:xfrm>
      </p:grpSpPr>
      <p:grpSp>
        <p:nvGrpSpPr>
          <p:cNvPr id="943" name="Google Shape;943;p38"/>
          <p:cNvGrpSpPr/>
          <p:nvPr/>
        </p:nvGrpSpPr>
        <p:grpSpPr>
          <a:xfrm>
            <a:off x="-19" y="793440"/>
            <a:ext cx="9144057" cy="3545416"/>
            <a:chOff x="240700" y="2458750"/>
            <a:chExt cx="2132675" cy="826900"/>
          </a:xfrm>
        </p:grpSpPr>
        <p:sp>
          <p:nvSpPr>
            <p:cNvPr id="944" name="Google Shape;944;p38"/>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5" name="Google Shape;945;p38"/>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6" name="Google Shape;946;p38"/>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7" name="Google Shape;947;p38"/>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8" name="Google Shape;948;p38"/>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49" name="Google Shape;949;p38"/>
          <p:cNvGrpSpPr/>
          <p:nvPr/>
        </p:nvGrpSpPr>
        <p:grpSpPr>
          <a:xfrm flipH="1">
            <a:off x="402265" y="1810173"/>
            <a:ext cx="8274335" cy="893824"/>
            <a:chOff x="-624307" y="1816938"/>
            <a:chExt cx="9603452" cy="1037401"/>
          </a:xfrm>
        </p:grpSpPr>
        <p:sp>
          <p:nvSpPr>
            <p:cNvPr id="950" name="Google Shape;950;p38"/>
            <p:cNvSpPr/>
            <p:nvPr/>
          </p:nvSpPr>
          <p:spPr>
            <a:xfrm>
              <a:off x="7947087" y="2557150"/>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1" name="Google Shape;951;p38"/>
            <p:cNvSpPr/>
            <p:nvPr/>
          </p:nvSpPr>
          <p:spPr>
            <a:xfrm flipH="1">
              <a:off x="6861573" y="1816938"/>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2" name="Google Shape;952;p38"/>
            <p:cNvSpPr/>
            <p:nvPr/>
          </p:nvSpPr>
          <p:spPr>
            <a:xfrm>
              <a:off x="-624307" y="1942454"/>
              <a:ext cx="2589338" cy="745664"/>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53" name="Google Shape;953;p38"/>
          <p:cNvGrpSpPr/>
          <p:nvPr/>
        </p:nvGrpSpPr>
        <p:grpSpPr>
          <a:xfrm flipH="1">
            <a:off x="252514" y="95395"/>
            <a:ext cx="8679841" cy="1262940"/>
            <a:chOff x="215334" y="102170"/>
            <a:chExt cx="8679841" cy="1262940"/>
          </a:xfrm>
        </p:grpSpPr>
        <p:grpSp>
          <p:nvGrpSpPr>
            <p:cNvPr id="954" name="Google Shape;954;p38"/>
            <p:cNvGrpSpPr/>
            <p:nvPr/>
          </p:nvGrpSpPr>
          <p:grpSpPr>
            <a:xfrm flipH="1">
              <a:off x="215334" y="619425"/>
              <a:ext cx="744991" cy="745685"/>
              <a:chOff x="215334" y="619425"/>
              <a:chExt cx="744991" cy="745685"/>
            </a:xfrm>
          </p:grpSpPr>
          <p:sp>
            <p:nvSpPr>
              <p:cNvPr id="955" name="Google Shape;955;p38"/>
              <p:cNvSpPr/>
              <p:nvPr/>
            </p:nvSpPr>
            <p:spPr>
              <a:xfrm>
                <a:off x="215334" y="657285"/>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6" name="Google Shape;956;p38"/>
              <p:cNvSpPr/>
              <p:nvPr/>
            </p:nvSpPr>
            <p:spPr>
              <a:xfrm>
                <a:off x="544950"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7" name="Google Shape;957;p38"/>
              <p:cNvSpPr/>
              <p:nvPr/>
            </p:nvSpPr>
            <p:spPr>
              <a:xfrm>
                <a:off x="859225"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58" name="Google Shape;958;p38"/>
            <p:cNvGrpSpPr/>
            <p:nvPr/>
          </p:nvGrpSpPr>
          <p:grpSpPr>
            <a:xfrm>
              <a:off x="8091068" y="102170"/>
              <a:ext cx="804107" cy="701546"/>
              <a:chOff x="8091068" y="102170"/>
              <a:chExt cx="804107" cy="701546"/>
            </a:xfrm>
          </p:grpSpPr>
          <p:sp>
            <p:nvSpPr>
              <p:cNvPr id="959" name="Google Shape;959;p38"/>
              <p:cNvSpPr/>
              <p:nvPr/>
            </p:nvSpPr>
            <p:spPr>
              <a:xfrm flipH="1">
                <a:off x="8219501" y="102170"/>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0" name="Google Shape;960;p38"/>
              <p:cNvSpPr/>
              <p:nvPr/>
            </p:nvSpPr>
            <p:spPr>
              <a:xfrm flipH="1">
                <a:off x="8794068"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1" name="Google Shape;961;p38"/>
              <p:cNvSpPr/>
              <p:nvPr/>
            </p:nvSpPr>
            <p:spPr>
              <a:xfrm flipH="1">
                <a:off x="8091068" y="680825"/>
                <a:ext cx="101100" cy="1011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962" name="Google Shape;962;p38"/>
          <p:cNvGrpSpPr/>
          <p:nvPr/>
        </p:nvGrpSpPr>
        <p:grpSpPr>
          <a:xfrm>
            <a:off x="3586860" y="4053372"/>
            <a:ext cx="1905167" cy="1088034"/>
            <a:chOff x="-3763673" y="2607529"/>
            <a:chExt cx="2515736" cy="1436728"/>
          </a:xfrm>
        </p:grpSpPr>
        <p:sp>
          <p:nvSpPr>
            <p:cNvPr id="963" name="Google Shape;963;p38"/>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4" name="Google Shape;964;p38"/>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5" name="Google Shape;965;p38"/>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6" name="Google Shape;966;p38"/>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7" name="Google Shape;967;p38"/>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8" name="Google Shape;968;p38"/>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9" name="Google Shape;969;p38"/>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0" name="Google Shape;970;p38"/>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1" name="Google Shape;971;p38"/>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2" name="Google Shape;972;p38"/>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553048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4"/>
            <a:ext cx="2133600" cy="273844"/>
          </a:xfrm>
          <a:prstGeom prst="rect">
            <a:avLst/>
          </a:prstGeom>
        </p:spPr>
        <p:txBody>
          <a:bodyPr/>
          <a:lstStyle/>
          <a:p>
            <a:pPr defTabSz="685800">
              <a:buClr>
                <a:srgbClr val="000000"/>
              </a:buClr>
            </a:pPr>
            <a:fld id="{B1CF2E77-4E87-4338-A6B2-93E833A84A3C}" type="datetimeFigureOut">
              <a:rPr lang="en-US" sz="1400" kern="0" smtClean="0">
                <a:solidFill>
                  <a:prstClr val="black">
                    <a:tint val="75000"/>
                  </a:prstClr>
                </a:solidFill>
                <a:cs typeface="Arial"/>
                <a:sym typeface="Arial"/>
              </a:rPr>
              <a:pPr defTabSz="685800">
                <a:buClr>
                  <a:srgbClr val="000000"/>
                </a:buClr>
              </a:pPr>
              <a:t>7/6/2023</a:t>
            </a:fld>
            <a:endParaRPr lang="en-US" sz="1400"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pPr defTabSz="685800">
              <a:buClr>
                <a:srgbClr val="000000"/>
              </a:buClr>
            </a:pPr>
            <a:endParaRPr lang="en-US" sz="1400"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pPr defTabSz="685800">
              <a:buClr>
                <a:srgbClr val="000000"/>
              </a:buClr>
            </a:pPr>
            <a:fld id="{796E19DA-92E0-4635-8627-DEB5FDE3EBA8}" type="slidenum">
              <a:rPr lang="en-US" sz="1400" kern="0" smtClean="0">
                <a:solidFill>
                  <a:prstClr val="black">
                    <a:tint val="75000"/>
                  </a:prstClr>
                </a:solidFill>
                <a:cs typeface="Arial"/>
                <a:sym typeface="Arial"/>
              </a:rPr>
              <a:pPr defTabSz="685800">
                <a:buClr>
                  <a:srgbClr val="000000"/>
                </a:buClr>
              </a:pPr>
              <a:t>‹#›</a:t>
            </a:fld>
            <a:endParaRPr lang="en-US" sz="1400" kern="0">
              <a:solidFill>
                <a:prstClr val="black">
                  <a:tint val="75000"/>
                </a:prstClr>
              </a:solidFill>
              <a:cs typeface="Arial"/>
              <a:sym typeface="Arial"/>
            </a:endParaRPr>
          </a:p>
        </p:txBody>
      </p:sp>
    </p:spTree>
    <p:extLst>
      <p:ext uri="{BB962C8B-B14F-4D97-AF65-F5344CB8AC3E}">
        <p14:creationId xmlns:p14="http://schemas.microsoft.com/office/powerpoint/2010/main" val="564091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07484-9052-49F2-AA52-2675242499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4531FA-9968-469D-B0CB-EBBCD71EC4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052492-AE56-4843-94C7-D3786AC41B76}"/>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A47047E-9E48-4122-8392-7261F853E2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4E3C739-8FBE-4615-A01E-19CF2A221BD2}"/>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6016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1FD6-BA5A-4CDD-964B-64D449F0C5F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76C8547-DFBC-46CE-88B6-95EA559CEFC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1E577-1572-41B2-8784-E0E534AE3B5C}"/>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81B15A8-BB99-4879-9DAB-D38F2218405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95B250C-4C15-4228-B749-FDBB319434F6}"/>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504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00223-8225-450D-A125-D095F92B74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887EBA-18FD-4292-ABFD-B68F5EC0D1A6}"/>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640C3F-5D9F-47CF-8EDE-F6ED53B31C5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8EA2E0-C2C1-4F1A-BE0E-86216DA23399}"/>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8BD9418-4D6A-45AE-AF72-106B797334E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A4BA8AB-9DC0-451E-9E22-218A181D879B}"/>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0063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29AE9-9139-4F92-A8DF-7FAD803ACCFB}"/>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AD0EA9-B957-4BEF-85B4-BC188ADC6FC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C6F3E3A-4E64-4287-9F2A-E12DC0EC1366}"/>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BCC1C5-EC44-4104-A2B3-478DA1E0D0E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D77C6D2-1F36-43E6-88CC-C7165EA5480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DC886B-1DE9-4821-9F5D-0FD8C9F8FEE3}"/>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8D3B459-FCDF-4291-802C-68426F84B3E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3BB3C528-9A3D-4E29-8C93-E1B51F21C378}"/>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697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45DA6-42F5-459F-ACB0-60DE23553F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7C3FD0-9DE6-42FE-99E2-3B92263BB43D}"/>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25A75789-DE65-4285-90C5-369319AFB60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C5AC9C3-4377-4B37-A657-014C7F6C2614}"/>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14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548B45-EB70-4AB5-AF57-41969FEC4CE5}"/>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B1C522ED-0BE1-4A91-ABF7-027D5B97D4F0}"/>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248A59A4-FE5D-4B32-A3EE-69AEA6857E05}"/>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5240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7D413-768E-4F6C-8B93-FFDAB0D24A9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5C3DC5B-A449-4E3A-B215-D81C7D7A6AC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E8EDFE-BC69-450F-9D2D-E34838B7314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43ADC2D5-C523-4812-84D5-EC3C2036815E}"/>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CD56863-0653-4785-8650-4B121933530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8E357AB-0274-4F81-A78C-C2D7E4AA1724}"/>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183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89505-6EDC-45E6-BBF1-33B5D606741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070759D-6C97-4F92-9707-2DF75CE9CD9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98BDB17-4E00-49F6-B42D-71C7F3B019D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8D56C2D0-B2B1-4BEE-819F-1DEAD55F4A16}"/>
              </a:ext>
            </a:extLst>
          </p:cNvPr>
          <p:cNvSpPr>
            <a:spLocks noGrp="1"/>
          </p:cNvSpPr>
          <p:nvPr>
            <p:ph type="dt" sz="half" idx="10"/>
          </p:nvPr>
        </p:nvSpPr>
        <p:spPr/>
        <p:txBody>
          <a:bodyPr/>
          <a:lstStyle/>
          <a:p>
            <a:fld id="{197D97B6-F3D4-4828-8331-3A697524A176}" type="datetimeFigureOut">
              <a:rPr lang="en-US" smtClean="0">
                <a:solidFill>
                  <a:prstClr val="black">
                    <a:tint val="75000"/>
                  </a:prstClr>
                </a:solidFill>
              </a:rPr>
              <a:pPr/>
              <a:t>7/6/2023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61D1FB0-92F6-406B-AD1F-73F21523F4D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E51A9A75-CF44-42B5-BA6D-2638D90A5D2C}"/>
              </a:ext>
            </a:extLst>
          </p:cNvPr>
          <p:cNvSpPr>
            <a:spLocks noGrp="1"/>
          </p:cNvSpPr>
          <p:nvPr>
            <p:ph type="sldNum" sz="quarter" idx="12"/>
          </p:nvPr>
        </p:nvSpPr>
        <p:spPr/>
        <p:txBody>
          <a:bodyPr/>
          <a:lstStyle/>
          <a:p>
            <a:fld id="{29061E2B-6088-46C5-871F-21F1B14BF2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056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FDDF5F-CBB4-4A58-9137-EAB302A99CF5}"/>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8490F8-BDD4-49FA-A026-8AF9683DCEAF}"/>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848A2D-1A21-4EA1-8845-7CEA1775AD76}"/>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197D97B6-F3D4-4828-8331-3A697524A176}" type="datetimeFigureOut">
              <a:rPr lang="en-US" smtClean="0">
                <a:solidFill>
                  <a:prstClr val="black">
                    <a:tint val="75000"/>
                  </a:prstClr>
                </a:solidFill>
              </a:rPr>
              <a:pPr defTabSz="685800"/>
              <a:t>7/6/2023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2056F91-C8F9-45E9-9408-ACD6FF000239}"/>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90DFE0F-A4DA-4D36-A36F-A21245BE6E6C}"/>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29061E2B-6088-46C5-871F-21F1B14BF202}"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5190657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84775" y="445025"/>
            <a:ext cx="81744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fe Savers ExtraBold"/>
              <a:buNone/>
              <a:defRPr sz="3000">
                <a:solidFill>
                  <a:schemeClr val="dk1"/>
                </a:solidFill>
                <a:latin typeface="Life Savers ExtraBold"/>
                <a:ea typeface="Life Savers ExtraBold"/>
                <a:cs typeface="Life Savers ExtraBold"/>
                <a:sym typeface="Life Savers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84775" y="1152475"/>
            <a:ext cx="81744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423179090"/>
      </p:ext>
    </p:extLst>
  </p:cSld>
  <p:clrMap bg1="lt1" tx1="dk1" bg2="dk2" tx2="lt2" accent1="accent1" accent2="accent2" accent3="accent3" accent4="accent4" accent5="accent5" accent6="accent6" hlink="hlink" folHlink="folHlink"/>
  <p:sldLayoutIdLst>
    <p:sldLayoutId id="2147483709" r:id="rId1"/>
    <p:sldLayoutId id="2147483712" r:id="rId2"/>
    <p:sldLayoutId id="2147483713" r:id="rId3"/>
    <p:sldLayoutId id="2147483714" r:id="rId4"/>
    <p:sldLayoutId id="2147483715"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3" Type="http://schemas.microsoft.com/office/2007/relationships/hdphoto" Target="../media/hdphoto3.wdp"/><Relationship Id="rId18" Type="http://schemas.openxmlformats.org/officeDocument/2006/relationships/image" Target="../media/image9.png"/><Relationship Id="rId26" Type="http://schemas.openxmlformats.org/officeDocument/2006/relationships/image" Target="../media/image13.png"/><Relationship Id="rId39" Type="http://schemas.openxmlformats.org/officeDocument/2006/relationships/image" Target="../media/image21.png"/><Relationship Id="rId21" Type="http://schemas.microsoft.com/office/2007/relationships/hdphoto" Target="../media/hdphoto7.wdp"/><Relationship Id="rId34" Type="http://schemas.openxmlformats.org/officeDocument/2006/relationships/image" Target="../media/image17.emf"/><Relationship Id="rId42" Type="http://schemas.openxmlformats.org/officeDocument/2006/relationships/image" Target="../media/image23.png"/><Relationship Id="rId7" Type="http://schemas.openxmlformats.org/officeDocument/2006/relationships/image" Target="../media/image3.png"/><Relationship Id="rId2" Type="http://schemas.microsoft.com/office/2007/relationships/media" Target="../media/media1.mp3"/><Relationship Id="rId16" Type="http://schemas.openxmlformats.org/officeDocument/2006/relationships/image" Target="../media/image8.png"/><Relationship Id="rId20" Type="http://schemas.openxmlformats.org/officeDocument/2006/relationships/image" Target="../media/image10.png"/><Relationship Id="rId29" Type="http://schemas.microsoft.com/office/2007/relationships/hdphoto" Target="../media/hdphoto11.wdp"/><Relationship Id="rId41" Type="http://schemas.microsoft.com/office/2007/relationships/hdphoto" Target="../media/hdphoto15.wdp"/><Relationship Id="rId1" Type="http://schemas.openxmlformats.org/officeDocument/2006/relationships/tags" Target="../tags/tag2.xml"/><Relationship Id="rId6" Type="http://schemas.openxmlformats.org/officeDocument/2006/relationships/image" Target="../media/image2.png"/><Relationship Id="rId11" Type="http://schemas.microsoft.com/office/2007/relationships/hdphoto" Target="../media/hdphoto2.wdp"/><Relationship Id="rId24" Type="http://schemas.openxmlformats.org/officeDocument/2006/relationships/image" Target="../media/image12.png"/><Relationship Id="rId32" Type="http://schemas.openxmlformats.org/officeDocument/2006/relationships/image" Target="../media/image16.png"/><Relationship Id="rId37" Type="http://schemas.openxmlformats.org/officeDocument/2006/relationships/image" Target="../media/image20.png"/><Relationship Id="rId40" Type="http://schemas.openxmlformats.org/officeDocument/2006/relationships/image" Target="../media/image22.png"/><Relationship Id="rId5" Type="http://schemas.openxmlformats.org/officeDocument/2006/relationships/notesSlide" Target="../notesSlides/notesSlide1.xml"/><Relationship Id="rId15" Type="http://schemas.microsoft.com/office/2007/relationships/hdphoto" Target="../media/hdphoto4.wdp"/><Relationship Id="rId23" Type="http://schemas.microsoft.com/office/2007/relationships/hdphoto" Target="../media/hdphoto8.wdp"/><Relationship Id="rId28" Type="http://schemas.openxmlformats.org/officeDocument/2006/relationships/image" Target="../media/image14.png"/><Relationship Id="rId36" Type="http://schemas.openxmlformats.org/officeDocument/2006/relationships/image" Target="../media/image19.gif"/><Relationship Id="rId10" Type="http://schemas.openxmlformats.org/officeDocument/2006/relationships/image" Target="../media/image5.png"/><Relationship Id="rId19" Type="http://schemas.microsoft.com/office/2007/relationships/hdphoto" Target="../media/hdphoto6.wdp"/><Relationship Id="rId31" Type="http://schemas.microsoft.com/office/2007/relationships/hdphoto" Target="../media/hdphoto12.wdp"/><Relationship Id="rId4" Type="http://schemas.openxmlformats.org/officeDocument/2006/relationships/slideLayout" Target="../slideLayouts/slideLayout13.xml"/><Relationship Id="rId9" Type="http://schemas.openxmlformats.org/officeDocument/2006/relationships/image" Target="../media/image4.png"/><Relationship Id="rId14" Type="http://schemas.openxmlformats.org/officeDocument/2006/relationships/image" Target="../media/image7.png"/><Relationship Id="rId22" Type="http://schemas.openxmlformats.org/officeDocument/2006/relationships/image" Target="../media/image11.png"/><Relationship Id="rId27" Type="http://schemas.microsoft.com/office/2007/relationships/hdphoto" Target="../media/hdphoto10.wdp"/><Relationship Id="rId30" Type="http://schemas.openxmlformats.org/officeDocument/2006/relationships/image" Target="../media/image15.png"/><Relationship Id="rId35" Type="http://schemas.openxmlformats.org/officeDocument/2006/relationships/image" Target="../media/image18.png"/><Relationship Id="rId8" Type="http://schemas.microsoft.com/office/2007/relationships/hdphoto" Target="../media/hdphoto1.wdp"/><Relationship Id="rId3" Type="http://schemas.openxmlformats.org/officeDocument/2006/relationships/audio" Target="../media/media1.mp3"/><Relationship Id="rId12" Type="http://schemas.openxmlformats.org/officeDocument/2006/relationships/image" Target="../media/image6.png"/><Relationship Id="rId17" Type="http://schemas.microsoft.com/office/2007/relationships/hdphoto" Target="../media/hdphoto5.wdp"/><Relationship Id="rId25" Type="http://schemas.microsoft.com/office/2007/relationships/hdphoto" Target="../media/hdphoto9.wdp"/><Relationship Id="rId33" Type="http://schemas.microsoft.com/office/2007/relationships/hdphoto" Target="../media/hdphoto13.wdp"/><Relationship Id="rId38" Type="http://schemas.microsoft.com/office/2007/relationships/hdphoto" Target="../media/hdphoto14.wdp"/></Relationships>
</file>

<file path=ppt/slides/_rels/slide10.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5.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6.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7.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8.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4.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9.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30.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5.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7.jpeg"/><Relationship Id="rId18" Type="http://schemas.openxmlformats.org/officeDocument/2006/relationships/image" Target="../media/image18.png"/><Relationship Id="rId3" Type="http://schemas.openxmlformats.org/officeDocument/2006/relationships/audio" Target="../media/media6.wav"/><Relationship Id="rId7" Type="http://schemas.openxmlformats.org/officeDocument/2006/relationships/image" Target="../media/image62.png"/><Relationship Id="rId12" Type="http://schemas.openxmlformats.org/officeDocument/2006/relationships/image" Target="../media/image66.jpeg"/><Relationship Id="rId17" Type="http://schemas.microsoft.com/office/2007/relationships/hdphoto" Target="../media/hdphoto31.wdp"/><Relationship Id="rId2" Type="http://schemas.microsoft.com/office/2007/relationships/media" Target="../media/media6.wav"/><Relationship Id="rId16" Type="http://schemas.openxmlformats.org/officeDocument/2006/relationships/image" Target="../media/image70.png"/><Relationship Id="rId1" Type="http://schemas.openxmlformats.org/officeDocument/2006/relationships/tags" Target="../tags/tag7.xml"/><Relationship Id="rId6" Type="http://schemas.openxmlformats.org/officeDocument/2006/relationships/audio" Target="../media/audio6.wav"/><Relationship Id="rId11" Type="http://schemas.openxmlformats.org/officeDocument/2006/relationships/image" Target="../media/image65.jpeg"/><Relationship Id="rId5" Type="http://schemas.openxmlformats.org/officeDocument/2006/relationships/notesSlide" Target="../notesSlides/notesSlide16.xml"/><Relationship Id="rId15" Type="http://schemas.openxmlformats.org/officeDocument/2006/relationships/image" Target="../media/image69.png"/><Relationship Id="rId10" Type="http://schemas.openxmlformats.org/officeDocument/2006/relationships/image" Target="../media/image31.png"/><Relationship Id="rId19" Type="http://schemas.openxmlformats.org/officeDocument/2006/relationships/audio" Target="../media/audio6.wav"/><Relationship Id="rId4" Type="http://schemas.openxmlformats.org/officeDocument/2006/relationships/slideLayout" Target="../slideLayouts/slideLayout7.xml"/><Relationship Id="rId9" Type="http://schemas.openxmlformats.org/officeDocument/2006/relationships/image" Target="../media/image64.png"/><Relationship Id="rId14" Type="http://schemas.openxmlformats.org/officeDocument/2006/relationships/image" Target="../media/image68.jpeg"/></Relationships>
</file>

<file path=ppt/slides/_rels/slide18.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jpeg"/><Relationship Id="rId3" Type="http://schemas.microsoft.com/office/2007/relationships/media" Target="../media/media6.wav"/><Relationship Id="rId7" Type="http://schemas.openxmlformats.org/officeDocument/2006/relationships/image" Target="../media/image62.png"/><Relationship Id="rId12" Type="http://schemas.openxmlformats.org/officeDocument/2006/relationships/image" Target="../media/image65.jpeg"/><Relationship Id="rId17" Type="http://schemas.openxmlformats.org/officeDocument/2006/relationships/audio" Target="../media/audio7.wav"/><Relationship Id="rId2" Type="http://schemas.openxmlformats.org/officeDocument/2006/relationships/audio" Target="NULL" TargetMode="External"/><Relationship Id="rId16" Type="http://schemas.openxmlformats.org/officeDocument/2006/relationships/image" Target="../media/image18.png"/><Relationship Id="rId1" Type="http://schemas.openxmlformats.org/officeDocument/2006/relationships/tags" Target="../tags/tag8.xml"/><Relationship Id="rId6" Type="http://schemas.openxmlformats.org/officeDocument/2006/relationships/audio" Target="../media/audio7.wav"/><Relationship Id="rId11" Type="http://schemas.openxmlformats.org/officeDocument/2006/relationships/image" Target="../media/image69.png"/><Relationship Id="rId5" Type="http://schemas.openxmlformats.org/officeDocument/2006/relationships/notesSlide" Target="../notesSlides/notesSlide17.xml"/><Relationship Id="rId15" Type="http://schemas.openxmlformats.org/officeDocument/2006/relationships/image" Target="../media/image66.jpeg"/><Relationship Id="rId10" Type="http://schemas.openxmlformats.org/officeDocument/2006/relationships/image" Target="../media/image31.png"/><Relationship Id="rId4" Type="http://schemas.openxmlformats.org/officeDocument/2006/relationships/slideLayout" Target="../slideLayouts/slideLayout7.xml"/><Relationship Id="rId9" Type="http://schemas.openxmlformats.org/officeDocument/2006/relationships/image" Target="../media/image64.png"/><Relationship Id="rId14" Type="http://schemas.openxmlformats.org/officeDocument/2006/relationships/image" Target="../media/image67.jpeg"/></Relationships>
</file>

<file path=ppt/slides/_rels/slide19.xml.rels><?xml version="1.0" encoding="UTF-8" standalone="yes"?>
<Relationships xmlns="http://schemas.openxmlformats.org/package/2006/relationships"><Relationship Id="rId8" Type="http://schemas.microsoft.com/office/2007/relationships/hdphoto" Target="../media/hdphoto31.wdp"/><Relationship Id="rId3" Type="http://schemas.openxmlformats.org/officeDocument/2006/relationships/notesSlide" Target="../notesSlides/notesSlide18.xml"/><Relationship Id="rId7" Type="http://schemas.openxmlformats.org/officeDocument/2006/relationships/image" Target="../media/image70.png"/><Relationship Id="rId12" Type="http://schemas.openxmlformats.org/officeDocument/2006/relationships/image" Target="../media/image69.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63.svg"/><Relationship Id="rId11" Type="http://schemas.openxmlformats.org/officeDocument/2006/relationships/image" Target="../media/image31.png"/><Relationship Id="rId5" Type="http://schemas.openxmlformats.org/officeDocument/2006/relationships/image" Target="../media/image62.png"/><Relationship Id="rId10" Type="http://schemas.microsoft.com/office/2007/relationships/hdphoto" Target="../media/hdphoto32.wdp"/><Relationship Id="rId4" Type="http://schemas.openxmlformats.org/officeDocument/2006/relationships/audio" Target="../media/audio6.wav"/><Relationship Id="rId9" Type="http://schemas.openxmlformats.org/officeDocument/2006/relationships/image" Target="../media/image71.png"/><Relationship Id="rId14" Type="http://schemas.openxmlformats.org/officeDocument/2006/relationships/audio" Target="../media/audio6.wav"/></Relationships>
</file>

<file path=ppt/slides/_rels/slide2.xml.rels><?xml version="1.0" encoding="UTF-8" standalone="yes"?>
<Relationships xmlns="http://schemas.openxmlformats.org/package/2006/relationships"><Relationship Id="rId8" Type="http://schemas.microsoft.com/office/2007/relationships/hdphoto" Target="../media/hdphoto16.wdp"/><Relationship Id="rId13" Type="http://schemas.openxmlformats.org/officeDocument/2006/relationships/image" Target="../media/image29.gif"/><Relationship Id="rId18" Type="http://schemas.openxmlformats.org/officeDocument/2006/relationships/image" Target="../media/image32.gif"/><Relationship Id="rId26" Type="http://schemas.microsoft.com/office/2007/relationships/hdphoto" Target="../media/hdphoto21.wdp"/><Relationship Id="rId3" Type="http://schemas.openxmlformats.org/officeDocument/2006/relationships/slideLayout" Target="../slideLayouts/slideLayout13.xml"/><Relationship Id="rId21" Type="http://schemas.openxmlformats.org/officeDocument/2006/relationships/image" Target="../media/image33.png"/><Relationship Id="rId7" Type="http://schemas.openxmlformats.org/officeDocument/2006/relationships/image" Target="../media/image25.png"/><Relationship Id="rId12" Type="http://schemas.openxmlformats.org/officeDocument/2006/relationships/image" Target="../media/image28.gif"/><Relationship Id="rId17" Type="http://schemas.openxmlformats.org/officeDocument/2006/relationships/image" Target="../media/image31.png"/><Relationship Id="rId25" Type="http://schemas.openxmlformats.org/officeDocument/2006/relationships/image" Target="../media/image35.png"/><Relationship Id="rId2" Type="http://schemas.openxmlformats.org/officeDocument/2006/relationships/audio" Target="../media/media2.mp3"/><Relationship Id="rId16" Type="http://schemas.openxmlformats.org/officeDocument/2006/relationships/image" Target="../media/image18.png"/><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24.gif"/><Relationship Id="rId11" Type="http://schemas.microsoft.com/office/2007/relationships/hdphoto" Target="../media/hdphoto17.wdp"/><Relationship Id="rId24" Type="http://schemas.microsoft.com/office/2007/relationships/hdphoto" Target="../media/hdphoto20.wdp"/><Relationship Id="rId5" Type="http://schemas.openxmlformats.org/officeDocument/2006/relationships/audio" Target="../media/audio1.wav"/><Relationship Id="rId15" Type="http://schemas.microsoft.com/office/2007/relationships/hdphoto" Target="../media/hdphoto18.wdp"/><Relationship Id="rId23" Type="http://schemas.openxmlformats.org/officeDocument/2006/relationships/image" Target="../media/image34.png"/><Relationship Id="rId28" Type="http://schemas.openxmlformats.org/officeDocument/2006/relationships/audio" Target="../media/audio1.wav"/><Relationship Id="rId10" Type="http://schemas.openxmlformats.org/officeDocument/2006/relationships/image" Target="../media/image27.png"/><Relationship Id="rId19" Type="http://schemas.openxmlformats.org/officeDocument/2006/relationships/image" Target="../media/image6.png"/><Relationship Id="rId4" Type="http://schemas.openxmlformats.org/officeDocument/2006/relationships/notesSlide" Target="../notesSlides/notesSlide2.xml"/><Relationship Id="rId9" Type="http://schemas.openxmlformats.org/officeDocument/2006/relationships/image" Target="../media/image26.gif"/><Relationship Id="rId14" Type="http://schemas.openxmlformats.org/officeDocument/2006/relationships/image" Target="../media/image30.png"/><Relationship Id="rId22" Type="http://schemas.microsoft.com/office/2007/relationships/hdphoto" Target="../media/hdphoto19.wdp"/><Relationship Id="rId27" Type="http://schemas.openxmlformats.org/officeDocument/2006/relationships/image" Target="../media/image36.png"/></Relationships>
</file>

<file path=ppt/slides/_rels/slide20.xml.rels><?xml version="1.0" encoding="UTF-8" standalone="yes"?>
<Relationships xmlns="http://schemas.openxmlformats.org/package/2006/relationships"><Relationship Id="rId8" Type="http://schemas.microsoft.com/office/2007/relationships/hdphoto" Target="../media/hdphoto33.wdp"/><Relationship Id="rId13" Type="http://schemas.openxmlformats.org/officeDocument/2006/relationships/image" Target="../media/image66.jpeg"/><Relationship Id="rId3" Type="http://schemas.openxmlformats.org/officeDocument/2006/relationships/notesSlide" Target="../notesSlides/notesSlide19.xml"/><Relationship Id="rId7" Type="http://schemas.openxmlformats.org/officeDocument/2006/relationships/image" Target="../media/image72.png"/><Relationship Id="rId12" Type="http://schemas.openxmlformats.org/officeDocument/2006/relationships/image" Target="../media/image65.jpeg"/><Relationship Id="rId2" Type="http://schemas.openxmlformats.org/officeDocument/2006/relationships/slideLayout" Target="../slideLayouts/slideLayout7.xml"/><Relationship Id="rId16" Type="http://schemas.openxmlformats.org/officeDocument/2006/relationships/audio" Target="../media/audio9.wav"/><Relationship Id="rId1" Type="http://schemas.openxmlformats.org/officeDocument/2006/relationships/tags" Target="../tags/tag10.xml"/><Relationship Id="rId6" Type="http://schemas.openxmlformats.org/officeDocument/2006/relationships/image" Target="../media/image38.svg"/><Relationship Id="rId11" Type="http://schemas.openxmlformats.org/officeDocument/2006/relationships/image" Target="../media/image31.png"/><Relationship Id="rId5" Type="http://schemas.openxmlformats.org/officeDocument/2006/relationships/image" Target="../media/image37.png"/><Relationship Id="rId15" Type="http://schemas.openxmlformats.org/officeDocument/2006/relationships/image" Target="../media/image68.jpeg"/><Relationship Id="rId10" Type="http://schemas.microsoft.com/office/2007/relationships/hdphoto" Target="../media/hdphoto34.wdp"/><Relationship Id="rId4" Type="http://schemas.openxmlformats.org/officeDocument/2006/relationships/audio" Target="../media/audio9.wav"/><Relationship Id="rId9" Type="http://schemas.openxmlformats.org/officeDocument/2006/relationships/image" Target="../media/image73.png"/><Relationship Id="rId14" Type="http://schemas.openxmlformats.org/officeDocument/2006/relationships/image" Target="../media/image67.jpeg"/></Relationships>
</file>

<file path=ppt/slides/_rels/slide2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20.xml"/><Relationship Id="rId7" Type="http://schemas.openxmlformats.org/officeDocument/2006/relationships/image" Target="../media/image74.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audio" Target="../media/media7.mp3"/><Relationship Id="rId7" Type="http://schemas.openxmlformats.org/officeDocument/2006/relationships/image" Target="../media/image62.png"/><Relationship Id="rId12" Type="http://schemas.openxmlformats.org/officeDocument/2006/relationships/image" Target="../media/image77.png"/><Relationship Id="rId2" Type="http://schemas.microsoft.com/office/2007/relationships/media" Target="../media/media7.mp3"/><Relationship Id="rId1" Type="http://schemas.openxmlformats.org/officeDocument/2006/relationships/tags" Target="../tags/tag12.xml"/><Relationship Id="rId6" Type="http://schemas.openxmlformats.org/officeDocument/2006/relationships/audio" Target="../media/audio3.wav"/><Relationship Id="rId11" Type="http://schemas.openxmlformats.org/officeDocument/2006/relationships/image" Target="../media/image31.png"/><Relationship Id="rId5" Type="http://schemas.openxmlformats.org/officeDocument/2006/relationships/notesSlide" Target="../notesSlides/notesSlide21.xml"/><Relationship Id="rId10" Type="http://schemas.openxmlformats.org/officeDocument/2006/relationships/image" Target="../media/image18.png"/><Relationship Id="rId4" Type="http://schemas.openxmlformats.org/officeDocument/2006/relationships/slideLayout" Target="../slideLayouts/slideLayout7.xml"/><Relationship Id="rId9" Type="http://schemas.openxmlformats.org/officeDocument/2006/relationships/image" Target="../media/image76.png"/></Relationships>
</file>

<file path=ppt/slides/_rels/slide23.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81.svg"/><Relationship Id="rId3" Type="http://schemas.microsoft.com/office/2007/relationships/media" Target="../media/media7.mp3"/><Relationship Id="rId7" Type="http://schemas.openxmlformats.org/officeDocument/2006/relationships/image" Target="../media/image62.png"/><Relationship Id="rId12" Type="http://schemas.openxmlformats.org/officeDocument/2006/relationships/image" Target="../media/image80.png"/><Relationship Id="rId2" Type="http://schemas.openxmlformats.org/officeDocument/2006/relationships/audio" Target="NULL" TargetMode="External"/><Relationship Id="rId20" Type="http://schemas.openxmlformats.org/officeDocument/2006/relationships/audio" Target="../media/audio3.wav"/><Relationship Id="rId1" Type="http://schemas.openxmlformats.org/officeDocument/2006/relationships/tags" Target="../tags/tag13.xml"/><Relationship Id="rId6" Type="http://schemas.openxmlformats.org/officeDocument/2006/relationships/audio" Target="../media/audio3.wav"/><Relationship Id="rId11" Type="http://schemas.openxmlformats.org/officeDocument/2006/relationships/image" Target="../media/image79.png"/><Relationship Id="rId5" Type="http://schemas.openxmlformats.org/officeDocument/2006/relationships/notesSlide" Target="../notesSlides/notesSlide22.xml"/><Relationship Id="rId15" Type="http://schemas.openxmlformats.org/officeDocument/2006/relationships/image" Target="../media/image18.png"/><Relationship Id="rId10" Type="http://schemas.openxmlformats.org/officeDocument/2006/relationships/image" Target="../media/image78.png"/><Relationship Id="rId4" Type="http://schemas.openxmlformats.org/officeDocument/2006/relationships/slideLayout" Target="../slideLayouts/slideLayout7.xml"/><Relationship Id="rId9" Type="http://schemas.openxmlformats.org/officeDocument/2006/relationships/image" Target="../media/image76.png"/><Relationship Id="rId1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23.xml"/><Relationship Id="rId7" Type="http://schemas.openxmlformats.org/officeDocument/2006/relationships/image" Target="../media/image74.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microsoft.com/office/2007/relationships/hdphoto" Target="../media/hdphoto35.wdp"/><Relationship Id="rId3" Type="http://schemas.openxmlformats.org/officeDocument/2006/relationships/notesSlide" Target="../notesSlides/notesSlide24.xml"/><Relationship Id="rId7" Type="http://schemas.openxmlformats.org/officeDocument/2006/relationships/image" Target="../media/image82.png"/><Relationship Id="rId12" Type="http://schemas.openxmlformats.org/officeDocument/2006/relationships/image" Target="../media/image84.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63.svg"/><Relationship Id="rId11" Type="http://schemas.microsoft.com/office/2007/relationships/hdphoto" Target="../media/hdphoto36.wdp"/><Relationship Id="rId5" Type="http://schemas.openxmlformats.org/officeDocument/2006/relationships/image" Target="../media/image62.png"/><Relationship Id="rId10" Type="http://schemas.openxmlformats.org/officeDocument/2006/relationships/image" Target="../media/image83.png"/><Relationship Id="rId4" Type="http://schemas.openxmlformats.org/officeDocument/2006/relationships/audio" Target="../media/audio1.wav"/><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13" Type="http://schemas.openxmlformats.org/officeDocument/2006/relationships/slide" Target="slide28.xml"/><Relationship Id="rId18" Type="http://schemas.openxmlformats.org/officeDocument/2006/relationships/image" Target="../media/image91.png"/><Relationship Id="rId26" Type="http://schemas.openxmlformats.org/officeDocument/2006/relationships/slide" Target="slide33.xml"/><Relationship Id="rId3" Type="http://schemas.openxmlformats.org/officeDocument/2006/relationships/notesSlide" Target="../notesSlides/notesSlide25.xml"/><Relationship Id="rId21" Type="http://schemas.openxmlformats.org/officeDocument/2006/relationships/image" Target="../media/image93.png"/><Relationship Id="rId34" Type="http://schemas.openxmlformats.org/officeDocument/2006/relationships/image" Target="../media/image103.gif"/><Relationship Id="rId7" Type="http://schemas.openxmlformats.org/officeDocument/2006/relationships/image" Target="../media/image85.jpg"/><Relationship Id="rId12" Type="http://schemas.openxmlformats.org/officeDocument/2006/relationships/image" Target="../media/image88.png"/><Relationship Id="rId17" Type="http://schemas.openxmlformats.org/officeDocument/2006/relationships/slide" Target="slide31.xml"/><Relationship Id="rId25" Type="http://schemas.openxmlformats.org/officeDocument/2006/relationships/image" Target="../media/image97.png"/><Relationship Id="rId33" Type="http://schemas.openxmlformats.org/officeDocument/2006/relationships/image" Target="../media/image102.emf"/><Relationship Id="rId2" Type="http://schemas.openxmlformats.org/officeDocument/2006/relationships/slideLayout" Target="../slideLayouts/slideLayout7.xml"/><Relationship Id="rId16" Type="http://schemas.openxmlformats.org/officeDocument/2006/relationships/image" Target="../media/image90.png"/><Relationship Id="rId20" Type="http://schemas.openxmlformats.org/officeDocument/2006/relationships/image" Target="../media/image92.png"/><Relationship Id="rId29" Type="http://schemas.openxmlformats.org/officeDocument/2006/relationships/image" Target="../media/image100.png"/><Relationship Id="rId1" Type="http://schemas.openxmlformats.org/officeDocument/2006/relationships/tags" Target="../tags/tag16.xml"/><Relationship Id="rId6" Type="http://schemas.openxmlformats.org/officeDocument/2006/relationships/audio" Target="../media/audio11.wav"/><Relationship Id="rId11" Type="http://schemas.openxmlformats.org/officeDocument/2006/relationships/slide" Target="slide29.xml"/><Relationship Id="rId24" Type="http://schemas.openxmlformats.org/officeDocument/2006/relationships/image" Target="../media/image96.png"/><Relationship Id="rId32" Type="http://schemas.microsoft.com/office/2007/relationships/hdphoto" Target="../media/hdphoto38.wdp"/><Relationship Id="rId5" Type="http://schemas.openxmlformats.org/officeDocument/2006/relationships/audio" Target="../media/audio10.wav"/><Relationship Id="rId15" Type="http://schemas.openxmlformats.org/officeDocument/2006/relationships/slide" Target="slide30.xml"/><Relationship Id="rId23" Type="http://schemas.openxmlformats.org/officeDocument/2006/relationships/image" Target="../media/image95.png"/><Relationship Id="rId28" Type="http://schemas.openxmlformats.org/officeDocument/2006/relationships/image" Target="../media/image99.png"/><Relationship Id="rId36" Type="http://schemas.openxmlformats.org/officeDocument/2006/relationships/audio" Target="../media/audio9.wav"/><Relationship Id="rId10" Type="http://schemas.openxmlformats.org/officeDocument/2006/relationships/image" Target="../media/image87.png"/><Relationship Id="rId19" Type="http://schemas.openxmlformats.org/officeDocument/2006/relationships/slide" Target="slide32.xml"/><Relationship Id="rId31" Type="http://schemas.openxmlformats.org/officeDocument/2006/relationships/image" Target="../media/image101.png"/><Relationship Id="rId4" Type="http://schemas.openxmlformats.org/officeDocument/2006/relationships/audio" Target="../media/audio9.wav"/><Relationship Id="rId9" Type="http://schemas.openxmlformats.org/officeDocument/2006/relationships/slide" Target="slide27.xml"/><Relationship Id="rId14" Type="http://schemas.openxmlformats.org/officeDocument/2006/relationships/image" Target="../media/image89.png"/><Relationship Id="rId22" Type="http://schemas.openxmlformats.org/officeDocument/2006/relationships/image" Target="../media/image94.png"/><Relationship Id="rId27" Type="http://schemas.openxmlformats.org/officeDocument/2006/relationships/image" Target="../media/image98.png"/><Relationship Id="rId30" Type="http://schemas.microsoft.com/office/2007/relationships/hdphoto" Target="../media/hdphoto37.wdp"/><Relationship Id="rId35" Type="http://schemas.openxmlformats.org/officeDocument/2006/relationships/image" Target="../media/image31.png"/><Relationship Id="rId8" Type="http://schemas.openxmlformats.org/officeDocument/2006/relationships/image" Target="../media/image86.png"/></Relationships>
</file>

<file path=ppt/slides/_rels/slide2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26.xml"/><Relationship Id="rId7" Type="http://schemas.openxmlformats.org/officeDocument/2006/relationships/image" Target="../media/image105.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slide" Target="slide26.xml"/><Relationship Id="rId5" Type="http://schemas.openxmlformats.org/officeDocument/2006/relationships/image" Target="../media/image104.jpg"/><Relationship Id="rId10" Type="http://schemas.openxmlformats.org/officeDocument/2006/relationships/image" Target="../media/image107.png"/><Relationship Id="rId4" Type="http://schemas.openxmlformats.org/officeDocument/2006/relationships/audio" Target="../media/audio9.wav"/><Relationship Id="rId9" Type="http://schemas.openxmlformats.org/officeDocument/2006/relationships/image" Target="../media/image106.gif"/></Relationships>
</file>

<file path=ppt/slides/_rels/slide28.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27.xml"/><Relationship Id="rId7"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06.gif"/><Relationship Id="rId5" Type="http://schemas.openxmlformats.org/officeDocument/2006/relationships/image" Target="../media/image104.jpg"/><Relationship Id="rId10" Type="http://schemas.openxmlformats.org/officeDocument/2006/relationships/image" Target="../media/image108.png"/><Relationship Id="rId4" Type="http://schemas.openxmlformats.org/officeDocument/2006/relationships/audio" Target="../media/audio9.wav"/><Relationship Id="rId9"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28.xml"/><Relationship Id="rId7"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06.gif"/><Relationship Id="rId5" Type="http://schemas.openxmlformats.org/officeDocument/2006/relationships/image" Target="../media/image104.jpg"/><Relationship Id="rId10" Type="http://schemas.openxmlformats.org/officeDocument/2006/relationships/image" Target="../media/image109.png"/><Relationship Id="rId4" Type="http://schemas.openxmlformats.org/officeDocument/2006/relationships/audio" Target="../media/audio9.wav"/><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3.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31.png"/></Relationships>
</file>

<file path=ppt/slides/_rels/slide3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29.xml"/><Relationship Id="rId7"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06.gif"/><Relationship Id="rId5" Type="http://schemas.openxmlformats.org/officeDocument/2006/relationships/image" Target="../media/image104.jpg"/><Relationship Id="rId10" Type="http://schemas.openxmlformats.org/officeDocument/2006/relationships/image" Target="../media/image110.png"/><Relationship Id="rId4" Type="http://schemas.openxmlformats.org/officeDocument/2006/relationships/audio" Target="../media/audio9.wav"/><Relationship Id="rId9" Type="http://schemas.openxmlformats.org/officeDocument/2006/relationships/image" Target="../media/image31.png"/></Relationships>
</file>

<file path=ppt/slides/_rels/slide31.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30.xml"/><Relationship Id="rId7"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106.gif"/><Relationship Id="rId5" Type="http://schemas.openxmlformats.org/officeDocument/2006/relationships/image" Target="../media/image104.jpg"/><Relationship Id="rId10" Type="http://schemas.openxmlformats.org/officeDocument/2006/relationships/image" Target="../media/image111.jpeg"/><Relationship Id="rId4" Type="http://schemas.openxmlformats.org/officeDocument/2006/relationships/audio" Target="../media/audio9.wav"/><Relationship Id="rId9" Type="http://schemas.openxmlformats.org/officeDocument/2006/relationships/image" Target="../media/image31.png"/></Relationships>
</file>

<file path=ppt/slides/_rels/slide3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31.xml"/><Relationship Id="rId7"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06.gif"/><Relationship Id="rId5" Type="http://schemas.openxmlformats.org/officeDocument/2006/relationships/image" Target="../media/image104.jpg"/><Relationship Id="rId10" Type="http://schemas.openxmlformats.org/officeDocument/2006/relationships/image" Target="../media/image112.jpeg"/><Relationship Id="rId4" Type="http://schemas.openxmlformats.org/officeDocument/2006/relationships/audio" Target="../media/audio9.wav"/><Relationship Id="rId9" Type="http://schemas.openxmlformats.org/officeDocument/2006/relationships/image" Target="../media/image31.png"/></Relationships>
</file>

<file path=ppt/slides/_rels/slide3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notesSlide" Target="../notesSlides/notesSlide32.xml"/><Relationship Id="rId7" Type="http://schemas.openxmlformats.org/officeDocument/2006/relationships/image" Target="../media/image113.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8.svg"/><Relationship Id="rId11" Type="http://schemas.openxmlformats.org/officeDocument/2006/relationships/audio" Target="../media/audio2.wav"/><Relationship Id="rId5" Type="http://schemas.openxmlformats.org/officeDocument/2006/relationships/image" Target="../media/image37.png"/><Relationship Id="rId10" Type="http://schemas.openxmlformats.org/officeDocument/2006/relationships/image" Target="../media/image31.png"/><Relationship Id="rId4" Type="http://schemas.openxmlformats.org/officeDocument/2006/relationships/audio" Target="../media/audio2.wav"/><Relationship Id="rId9" Type="http://schemas.openxmlformats.org/officeDocument/2006/relationships/image" Target="../media/image115.png"/></Relationships>
</file>

<file path=ppt/slides/_rels/slide34.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notesSlide" Target="../notesSlides/notesSlide33.xml"/><Relationship Id="rId7" Type="http://schemas.microsoft.com/office/2007/relationships/hdphoto" Target="../media/hdphoto39.wdp"/><Relationship Id="rId12"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116.png"/><Relationship Id="rId11" Type="http://schemas.openxmlformats.org/officeDocument/2006/relationships/image" Target="../media/image119.gif"/><Relationship Id="rId5" Type="http://schemas.openxmlformats.org/officeDocument/2006/relationships/image" Target="../media/image38.svg"/><Relationship Id="rId10" Type="http://schemas.openxmlformats.org/officeDocument/2006/relationships/image" Target="../media/image118.png"/><Relationship Id="rId4" Type="http://schemas.openxmlformats.org/officeDocument/2006/relationships/image" Target="../media/image37.png"/><Relationship Id="rId9" Type="http://schemas.microsoft.com/office/2007/relationships/hdphoto" Target="../media/hdphoto40.wdp"/></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121.jpeg"/><Relationship Id="rId5" Type="http://schemas.openxmlformats.org/officeDocument/2006/relationships/image" Target="../media/image31.png"/><Relationship Id="rId4" Type="http://schemas.openxmlformats.org/officeDocument/2006/relationships/image" Target="../media/image120.png"/></Relationships>
</file>

<file path=ppt/slides/_rels/slide3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notesSlide" Target="../notesSlides/notesSlide35.xml"/><Relationship Id="rId7" Type="http://schemas.openxmlformats.org/officeDocument/2006/relationships/image" Target="../media/image113.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38.svg"/><Relationship Id="rId11" Type="http://schemas.openxmlformats.org/officeDocument/2006/relationships/audio" Target="../media/audio2.wav"/><Relationship Id="rId5" Type="http://schemas.openxmlformats.org/officeDocument/2006/relationships/image" Target="../media/image37.png"/><Relationship Id="rId10" Type="http://schemas.openxmlformats.org/officeDocument/2006/relationships/image" Target="../media/image124.png"/><Relationship Id="rId4" Type="http://schemas.openxmlformats.org/officeDocument/2006/relationships/audio" Target="../media/audio2.wav"/><Relationship Id="rId9" Type="http://schemas.openxmlformats.org/officeDocument/2006/relationships/image" Target="../media/image12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tags" Target="../tags/tag27.xml"/><Relationship Id="rId5" Type="http://schemas.openxmlformats.org/officeDocument/2006/relationships/image" Target="../media/image31.png"/><Relationship Id="rId4" Type="http://schemas.openxmlformats.org/officeDocument/2006/relationships/image" Target="../media/image12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tags" Target="../tags/tag28.xml"/><Relationship Id="rId5" Type="http://schemas.openxmlformats.org/officeDocument/2006/relationships/image" Target="../media/image31.png"/><Relationship Id="rId4" Type="http://schemas.openxmlformats.org/officeDocument/2006/relationships/image" Target="../media/image125.png"/></Relationships>
</file>

<file path=ppt/slides/_rels/slide39.xml.rels><?xml version="1.0" encoding="UTF-8" standalone="yes"?>
<Relationships xmlns="http://schemas.openxmlformats.org/package/2006/relationships"><Relationship Id="rId3" Type="http://schemas.openxmlformats.org/officeDocument/2006/relationships/audio" Target="../media/audio12.wav"/><Relationship Id="rId7" Type="http://schemas.openxmlformats.org/officeDocument/2006/relationships/image" Target="../media/image128.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28.gif"/><Relationship Id="rId5" Type="http://schemas.openxmlformats.org/officeDocument/2006/relationships/image" Target="../media/image127.png"/><Relationship Id="rId4" Type="http://schemas.openxmlformats.org/officeDocument/2006/relationships/image" Target="../media/image12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1.png"/><Relationship Id="rId4" Type="http://schemas.openxmlformats.org/officeDocument/2006/relationships/image" Target="../media/image4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29.png"/></Relationships>
</file>

<file path=ppt/slides/_rels/slide41.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slideLayout" Target="../slideLayouts/slideLayout2.xml"/><Relationship Id="rId7" Type="http://schemas.openxmlformats.org/officeDocument/2006/relationships/image" Target="../media/image131.png"/><Relationship Id="rId12" Type="http://schemas.openxmlformats.org/officeDocument/2006/relationships/audio" Target="../media/audio1.wav"/><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30.jpeg"/><Relationship Id="rId11" Type="http://schemas.openxmlformats.org/officeDocument/2006/relationships/image" Target="../media/image31.png"/><Relationship Id="rId5" Type="http://schemas.openxmlformats.org/officeDocument/2006/relationships/audio" Target="../media/audio1.wav"/><Relationship Id="rId10" Type="http://schemas.openxmlformats.org/officeDocument/2006/relationships/image" Target="../media/image18.png"/><Relationship Id="rId4" Type="http://schemas.openxmlformats.org/officeDocument/2006/relationships/notesSlide" Target="../notesSlides/notesSlide38.xml"/><Relationship Id="rId9" Type="http://schemas.openxmlformats.org/officeDocument/2006/relationships/image" Target="../media/image133.png"/></Relationships>
</file>

<file path=ppt/slides/_rels/slide5.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4.wav"/><Relationship Id="rId7" Type="http://schemas.openxmlformats.org/officeDocument/2006/relationships/image" Target="../media/image31.png"/><Relationship Id="rId12" Type="http://schemas.openxmlformats.org/officeDocument/2006/relationships/image" Target="../media/image18.png"/><Relationship Id="rId2" Type="http://schemas.openxmlformats.org/officeDocument/2006/relationships/audio" Target="NULL" TargetMode="External"/><Relationship Id="rId1" Type="http://schemas.openxmlformats.org/officeDocument/2006/relationships/tags" Target="../tags/tag4.xml"/><Relationship Id="rId6" Type="http://schemas.openxmlformats.org/officeDocument/2006/relationships/image" Target="../media/image42.jpeg"/><Relationship Id="rId11" Type="http://schemas.openxmlformats.org/officeDocument/2006/relationships/image" Target="../media/image45.png"/><Relationship Id="rId5" Type="http://schemas.openxmlformats.org/officeDocument/2006/relationships/notesSlide" Target="../notesSlides/notesSlide4.xml"/><Relationship Id="rId10" Type="http://schemas.microsoft.com/office/2007/relationships/hdphoto" Target="../media/hdphoto22.wdp"/><Relationship Id="rId4" Type="http://schemas.openxmlformats.org/officeDocument/2006/relationships/slideLayout" Target="../slideLayouts/slideLayout7.xml"/><Relationship Id="rId9" Type="http://schemas.openxmlformats.org/officeDocument/2006/relationships/image" Target="../media/image44.pn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audio" Target="../media/media5.wav"/><Relationship Id="rId7" Type="http://schemas.openxmlformats.org/officeDocument/2006/relationships/image" Target="../media/image31.png"/><Relationship Id="rId2" Type="http://schemas.microsoft.com/office/2007/relationships/media" Target="../media/media5.wav"/><Relationship Id="rId1" Type="http://schemas.openxmlformats.org/officeDocument/2006/relationships/tags" Target="../tags/tag5.xml"/><Relationship Id="rId6" Type="http://schemas.openxmlformats.org/officeDocument/2006/relationships/image" Target="../media/image42.jpeg"/><Relationship Id="rId11" Type="http://schemas.openxmlformats.org/officeDocument/2006/relationships/image" Target="../media/image18.png"/><Relationship Id="rId5" Type="http://schemas.openxmlformats.org/officeDocument/2006/relationships/notesSlide" Target="../notesSlides/notesSlide5.xml"/><Relationship Id="rId10" Type="http://schemas.microsoft.com/office/2007/relationships/hdphoto" Target="../media/hdphoto22.wdp"/><Relationship Id="rId4" Type="http://schemas.openxmlformats.org/officeDocument/2006/relationships/slideLayout" Target="../slideLayouts/slideLayout7.xml"/><Relationship Id="rId9"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3" Type="http://schemas.openxmlformats.org/officeDocument/2006/relationships/audio" Target="../media/audio1.wav"/><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16.xml"/><Relationship Id="rId2" Type="http://schemas.openxmlformats.org/officeDocument/2006/relationships/notesSlide" Target="../notesSlides/notesSlide6.xml"/><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slide" Target="slide12.xml"/><Relationship Id="rId5" Type="http://schemas.openxmlformats.org/officeDocument/2006/relationships/image" Target="../media/image47.jpeg"/><Relationship Id="rId15" Type="http://schemas.openxmlformats.org/officeDocument/2006/relationships/image" Target="../media/image49.jpeg"/><Relationship Id="rId10" Type="http://schemas.openxmlformats.org/officeDocument/2006/relationships/slide" Target="slide11.xml"/><Relationship Id="rId4" Type="http://schemas.openxmlformats.org/officeDocument/2006/relationships/audio" Target="../media/audio3.wav"/><Relationship Id="rId9" Type="http://schemas.openxmlformats.org/officeDocument/2006/relationships/slide" Target="slide10.xml"/><Relationship Id="rId14" Type="http://schemas.openxmlformats.org/officeDocument/2006/relationships/slide" Target="slide15.xml"/></Relationships>
</file>

<file path=ppt/slides/_rels/slide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31.png"/><Relationship Id="rId3" Type="http://schemas.openxmlformats.org/officeDocument/2006/relationships/audio" Target="../media/audio1.wav"/><Relationship Id="rId7" Type="http://schemas.openxmlformats.org/officeDocument/2006/relationships/image" Target="../media/image51.jpeg"/><Relationship Id="rId12" Type="http://schemas.microsoft.com/office/2007/relationships/hdphoto" Target="../media/hdphoto23.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4.png"/><Relationship Id="rId5" Type="http://schemas.openxmlformats.org/officeDocument/2006/relationships/audio" Target="../media/audio5.wav"/><Relationship Id="rId10" Type="http://schemas.openxmlformats.org/officeDocument/2006/relationships/image" Target="../media/image53.jpeg"/><Relationship Id="rId4" Type="http://schemas.openxmlformats.org/officeDocument/2006/relationships/audio" Target="../media/audio4.wav"/><Relationship Id="rId9" Type="http://schemas.openxmlformats.org/officeDocument/2006/relationships/slide" Target="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51.jpeg"/><Relationship Id="rId13" Type="http://schemas.microsoft.com/office/2007/relationships/hdphoto" Target="../media/hdphoto24.wdp"/><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image" Target="../media/image53.jpeg"/><Relationship Id="rId5" Type="http://schemas.openxmlformats.org/officeDocument/2006/relationships/audio" Target="../media/audio5.wav"/><Relationship Id="rId10" Type="http://schemas.openxmlformats.org/officeDocument/2006/relationships/slide" Target="slide7.xml"/><Relationship Id="rId4" Type="http://schemas.openxmlformats.org/officeDocument/2006/relationships/audio" Target="../media/audio4.wav"/><Relationship Id="rId9"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7">
            <a:extLst>
              <a:ext uri="{BEBA8EAE-BF5A-486C-A8C5-ECC9F3942E4B}">
                <a14:imgProps xmlns:a14="http://schemas.microsoft.com/office/drawing/2010/main">
                  <a14:imgLayer r:embed="rId8">
                    <a14:imgEffect>
                      <a14:saturation sat="135000"/>
                    </a14:imgEffect>
                  </a14:imgLayer>
                </a14:imgProps>
              </a:ext>
              <a:ext uri="{28A0092B-C50C-407E-A947-70E740481C1C}">
                <a14:useLocalDpi xmlns:a14="http://schemas.microsoft.com/office/drawing/2010/main" val="0"/>
              </a:ext>
            </a:extLst>
          </a:blip>
          <a:stretch>
            <a:fillRect/>
          </a:stretch>
        </p:blipFill>
        <p:spPr>
          <a:xfrm>
            <a:off x="-524434" y="3676118"/>
            <a:ext cx="10713464" cy="1613145"/>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69174" y="3502099"/>
            <a:ext cx="1160919" cy="1494596"/>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7823482" y="362270"/>
            <a:ext cx="322127" cy="373607"/>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pic>
        <p:nvPicPr>
          <p:cNvPr id="85" name="图片 37"/>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1529181" y="3377317"/>
            <a:ext cx="6442536" cy="1507016"/>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98387" y="2033437"/>
            <a:ext cx="2599423" cy="153468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366947" y="3992945"/>
            <a:ext cx="682755" cy="86061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4088" y="3407069"/>
            <a:ext cx="721347" cy="7213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611668" y="2973651"/>
            <a:ext cx="1734832" cy="1873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139634" y="3460124"/>
            <a:ext cx="1898693" cy="16068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2360280" y="4688788"/>
            <a:ext cx="429361" cy="4637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8058078" y="1753946"/>
            <a:ext cx="314888" cy="3929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8694936" y="1476405"/>
            <a:ext cx="249142" cy="417652"/>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2561888" y="2894562"/>
            <a:ext cx="733695" cy="796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3367335" y="2779412"/>
            <a:ext cx="797804" cy="15401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077661" y="3171331"/>
            <a:ext cx="588334" cy="428163"/>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4">
            <a:extLst>
              <a:ext uri="{28A0092B-C50C-407E-A947-70E740481C1C}">
                <a14:useLocalDpi xmlns:a14="http://schemas.microsoft.com/office/drawing/2010/main"/>
              </a:ext>
            </a:extLst>
          </a:blip>
          <a:srcRect/>
          <a:stretch>
            <a:fillRect/>
          </a:stretch>
        </p:blipFill>
        <p:spPr bwMode="auto">
          <a:xfrm>
            <a:off x="1121553" y="4726107"/>
            <a:ext cx="339646" cy="2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35"/>
          <a:stretch>
            <a:fillRect/>
          </a:stretch>
        </p:blipFill>
        <p:spPr>
          <a:xfrm>
            <a:off x="10450379" y="828921"/>
            <a:ext cx="609600" cy="609600"/>
          </a:xfrm>
          <a:prstGeom prst="rect">
            <a:avLst/>
          </a:prstGeom>
        </p:spPr>
      </p:pic>
      <p:pic>
        <p:nvPicPr>
          <p:cNvPr id="200" name="Picture 199" descr="200.gif"/>
          <p:cNvPicPr>
            <a:picLocks noChangeAspect="1"/>
          </p:cNvPicPr>
          <p:nvPr/>
        </p:nvPicPr>
        <p:blipFill>
          <a:blip r:embed="rId36" cstate="print"/>
          <a:stretch>
            <a:fillRect/>
          </a:stretch>
        </p:blipFill>
        <p:spPr>
          <a:xfrm>
            <a:off x="699586" y="643363"/>
            <a:ext cx="749768" cy="772957"/>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3495246" y="4706843"/>
            <a:ext cx="4963561" cy="477744"/>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91425" tIns="91425" rIns="91425" bIns="91425" anchor="ctr" anchorCtr="0">
              <a:noAutofit/>
            </a:bodyPr>
            <a:lstStyle/>
            <a:p>
              <a:pPr defTabSz="685800">
                <a:buClr>
                  <a:srgbClr val="000000"/>
                </a:buClr>
              </a:pPr>
              <a:endParaRPr sz="1400" kern="0">
                <a:solidFill>
                  <a:srgbClr val="000000"/>
                </a:solidFill>
                <a:latin typeface="Aria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7" cstate="print">
            <a:extLst>
              <a:ext uri="{BEBA8EAE-BF5A-486C-A8C5-ECC9F3942E4B}">
                <a14:imgProps xmlns:a14="http://schemas.microsoft.com/office/drawing/2010/main">
                  <a14:imgLayer r:embed="rId38">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7672034" y="385132"/>
            <a:ext cx="2252860" cy="19532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9">
            <a:extLst>
              <a:ext uri="{28A0092B-C50C-407E-A947-70E740481C1C}">
                <a14:useLocalDpi xmlns:a14="http://schemas.microsoft.com/office/drawing/2010/main" val="0"/>
              </a:ext>
            </a:extLst>
          </a:blip>
          <a:srcRect l="11207" t="28323" r="29018" b="25384"/>
          <a:stretch/>
        </p:blipFill>
        <p:spPr>
          <a:xfrm>
            <a:off x="1571058" y="403164"/>
            <a:ext cx="5714813" cy="2488325"/>
          </a:xfrm>
          <a:prstGeom prst="rect">
            <a:avLst/>
          </a:prstGeom>
        </p:spPr>
      </p:pic>
      <p:pic>
        <p:nvPicPr>
          <p:cNvPr id="56" name="Picture 22" descr="Kid playing football Royalty Free Vector Image"/>
          <p:cNvPicPr>
            <a:picLocks noChangeAspect="1" noChangeArrowheads="1"/>
          </p:cNvPicPr>
          <p:nvPr/>
        </p:nvPicPr>
        <p:blipFill rotWithShape="1">
          <a:blip r:embed="rId40" cstate="print">
            <a:extLst>
              <a:ext uri="{BEBA8EAE-BF5A-486C-A8C5-ECC9F3942E4B}">
                <a14:imgProps xmlns:a14="http://schemas.microsoft.com/office/drawing/2010/main">
                  <a14:imgLayer r:embed="rId4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4589001" y="2787774"/>
            <a:ext cx="631071" cy="1570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6F7C8C67-D1F1-4D57-AEB2-0BFBC16DC530}"/>
              </a:ext>
            </a:extLst>
          </p:cNvPr>
          <p:cNvPicPr>
            <a:picLocks noChangeAspect="1"/>
          </p:cNvPicPr>
          <p:nvPr/>
        </p:nvPicPr>
        <p:blipFill>
          <a:blip r:embed="rId42"/>
          <a:stretch>
            <a:fillRect/>
          </a:stretch>
        </p:blipFill>
        <p:spPr>
          <a:xfrm rot="21056184">
            <a:off x="7497120" y="3737377"/>
            <a:ext cx="828520" cy="1164994"/>
          </a:xfrm>
          <a:prstGeom prst="rect">
            <a:avLst/>
          </a:prstGeom>
        </p:spPr>
      </p:pic>
    </p:spTree>
    <p:custDataLst>
      <p:tags r:id="rId1"/>
    </p:custDataLst>
    <p:extLst>
      <p:ext uri="{BB962C8B-B14F-4D97-AF65-F5344CB8AC3E}">
        <p14:creationId xmlns:p14="http://schemas.microsoft.com/office/powerpoint/2010/main" val="33784815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2" dur="3250" fill="hold"/>
                                        <p:tgtEl>
                                          <p:spTgt spid="17"/>
                                        </p:tgtEl>
                                        <p:attrNameLst>
                                          <p:attrName>ppt_x</p:attrName>
                                          <p:attrName>ppt_y</p:attrName>
                                        </p:attrNameLst>
                                      </p:cBhvr>
                                      <p:rCtr x="-4514" y="21389"/>
                                    </p:animMotion>
                                  </p:childTnLst>
                                </p:cTn>
                              </p:par>
                              <p:par>
                                <p:cTn id="13"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4" dur="3250" fill="hold"/>
                                        <p:tgtEl>
                                          <p:spTgt spid="16"/>
                                        </p:tgtEl>
                                        <p:attrNameLst>
                                          <p:attrName>ppt_x</p:attrName>
                                          <p:attrName>ppt_y</p:attrName>
                                        </p:attrNameLst>
                                      </p:cBhvr>
                                    </p:animMotion>
                                  </p:childTnLst>
                                </p:cTn>
                              </p:par>
                              <p:par>
                                <p:cTn id="15" presetID="42" presetClass="path" presetSubtype="0" repeatCount="indefinite" accel="50000" decel="50000" fill="hold" nodeType="withEffect">
                                  <p:stCondLst>
                                    <p:cond delay="0"/>
                                  </p:stCondLst>
                                  <p:childTnLst>
                                    <p:animMotion origin="layout" path="M -0.01111 -0.00586 L -0.0625 0.00031 " pathEditMode="relative" rAng="0" ptsTypes="AA">
                                      <p:cBhvr>
                                        <p:cTn id="16" dur="2000" fill="hold"/>
                                        <p:tgtEl>
                                          <p:spTgt spid="56"/>
                                        </p:tgtEl>
                                        <p:attrNameLst>
                                          <p:attrName>ppt_x</p:attrName>
                                          <p:attrName>ppt_y</p:attrName>
                                        </p:attrNameLst>
                                      </p:cBhvr>
                                      <p:rCtr x="-2569" y="309"/>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10A998-7CAB-BBF1-D7F8-28707BB0D4A1}"/>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567B364B-3C93-8EFF-CE41-CF5DA13F26F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320708" y="551149"/>
            <a:ext cx="3208089"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Who’s she?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851920" y="3908394"/>
            <a:ext cx="4457047"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She’s my mother.</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833890" cy="14191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833890" cy="1451699"/>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CBBE57AC-9D69-4DF0-88BA-D47F0FDB8924}"/>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44374D55-50D4-4F18-BAC1-F7BE51E4ED5D}"/>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CC9DE20A-5501-4337-B650-B8414D57E03B}"/>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10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94142CE8-F3D9-4013-9A12-D0759179F3E4}"/>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2" name="Picture 1">
            <a:extLst>
              <a:ext uri="{FF2B5EF4-FFF2-40B4-BE49-F238E27FC236}">
                <a16:creationId xmlns:a16="http://schemas.microsoft.com/office/drawing/2014/main" id="{1CF1BAEB-23F1-CC0E-D5D2-50918ADDC504}"/>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25000"/>
                    </a14:imgEffect>
                  </a14:imgLayer>
                </a14:imgProps>
              </a:ext>
            </a:extLst>
          </a:blip>
          <a:srcRect r="5262" b="15525"/>
          <a:stretch/>
        </p:blipFill>
        <p:spPr>
          <a:xfrm>
            <a:off x="4844370" y="1185390"/>
            <a:ext cx="3012304" cy="2367929"/>
          </a:xfrm>
          <a:prstGeom prst="rect">
            <a:avLst/>
          </a:prstGeom>
        </p:spPr>
      </p:pic>
    </p:spTree>
    <p:extLst>
      <p:ext uri="{BB962C8B-B14F-4D97-AF65-F5344CB8AC3E}">
        <p14:creationId xmlns:p14="http://schemas.microsoft.com/office/powerpoint/2010/main" val="391002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6"/>
                    </p:tgtEl>
                  </p:cond>
                </p:stCondLst>
                <p:endSync evt="end" delay="0">
                  <p:rtn val="all"/>
                </p:endSync>
                <p:childTnLst>
                  <p:par>
                    <p:cTn id="37" fill="hold">
                      <p:stCondLst>
                        <p:cond delay="0"/>
                      </p:stCondLst>
                      <p:childTnLst>
                        <p:par>
                          <p:cTn id="38" fill="hold">
                            <p:stCondLst>
                              <p:cond delay="0"/>
                            </p:stCondLst>
                            <p:childTnLst>
                              <p:par>
                                <p:cTn id="39" presetID="45"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
                                        <p:tgtEl>
                                          <p:spTgt spid="9"/>
                                        </p:tgtEl>
                                      </p:cBhvr>
                                    </p:animEffect>
                                    <p:anim calcmode="lin" valueType="num">
                                      <p:cBhvr>
                                        <p:cTn id="42" dur="10" fill="hold"/>
                                        <p:tgtEl>
                                          <p:spTgt spid="9"/>
                                        </p:tgtEl>
                                        <p:attrNameLst>
                                          <p:attrName>ppt_w</p:attrName>
                                        </p:attrNameLst>
                                      </p:cBhvr>
                                      <p:tavLst>
                                        <p:tav tm="0" fmla="#ppt_w*sin(2.5*pi*$)">
                                          <p:val>
                                            <p:fltVal val="0"/>
                                          </p:val>
                                        </p:tav>
                                        <p:tav tm="100000">
                                          <p:val>
                                            <p:fltVal val="1"/>
                                          </p:val>
                                        </p:tav>
                                      </p:tavLst>
                                    </p:anim>
                                    <p:anim calcmode="lin" valueType="num">
                                      <p:cBhvr>
                                        <p:cTn id="43"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4B8591-4E9A-00E5-2161-D73067525768}"/>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82628A3F-9231-1CA2-1038-4AE0B2AA270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579857" y="551149"/>
            <a:ext cx="2948940"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Who’s she?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727846" y="3894206"/>
            <a:ext cx="4961103"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She’s </a:t>
            </a:r>
            <a:r>
              <a:rPr lang="en-US" sz="4050" kern="0">
                <a:solidFill>
                  <a:prstClr val="black"/>
                </a:solidFill>
                <a:latin typeface="Comic Sans MS" panose="030F0702030302020204" pitchFamily="66" charset="0"/>
                <a:cs typeface="Times New Roman" panose="02020603050405020304" pitchFamily="18" charset="0"/>
              </a:rPr>
              <a:t>my </a:t>
            </a:r>
            <a:r>
              <a:rPr lang="vi-VN" sz="4050" kern="0" dirty="0">
                <a:solidFill>
                  <a:prstClr val="black"/>
                </a:solidFill>
                <a:latin typeface="Comic Sans MS" panose="030F0702030302020204" pitchFamily="66" charset="0"/>
                <a:cs typeface="Times New Roman" panose="02020603050405020304" pitchFamily="18" charset="0"/>
              </a:rPr>
              <a:t>daughter</a:t>
            </a:r>
            <a:r>
              <a:rPr lang="en-US" sz="4050" kern="0" dirty="0">
                <a:solidFill>
                  <a:prstClr val="black"/>
                </a:solidFill>
                <a:latin typeface="Comic Sans MS" panose="030F0702030302020204" pitchFamily="66" charset="0"/>
                <a:cs typeface="Times New Roman" panose="02020603050405020304" pitchFamily="18" charset="0"/>
              </a:rPr>
              <a:t>.</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5401AB11-20DD-4EFD-835D-BF37043BB52B}"/>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2EEDE25E-6DFC-42C0-B77D-963649FE1A18}"/>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E323BC4-DF6C-497B-AFC5-DCD710230853}"/>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20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AE38D2CB-0349-4910-9C5B-0C5BD7A1AF0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7" name="Picture 6">
            <a:extLst>
              <a:ext uri="{FF2B5EF4-FFF2-40B4-BE49-F238E27FC236}">
                <a16:creationId xmlns:a16="http://schemas.microsoft.com/office/drawing/2014/main" id="{DD5FCE49-755A-DFE0-BC58-24A06689D5DB}"/>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50000"/>
                    </a14:imgEffect>
                  </a14:imgLayer>
                </a14:imgProps>
              </a:ext>
            </a:extLst>
          </a:blip>
          <a:srcRect b="13748"/>
          <a:stretch/>
        </p:blipFill>
        <p:spPr>
          <a:xfrm>
            <a:off x="4628119" y="1286733"/>
            <a:ext cx="3160558" cy="2294709"/>
          </a:xfrm>
          <a:prstGeom prst="rect">
            <a:avLst/>
          </a:prstGeom>
        </p:spPr>
      </p:pic>
    </p:spTree>
    <p:extLst>
      <p:ext uri="{BB962C8B-B14F-4D97-AF65-F5344CB8AC3E}">
        <p14:creationId xmlns:p14="http://schemas.microsoft.com/office/powerpoint/2010/main" val="306418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45"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
                                        <p:tgtEl>
                                          <p:spTgt spid="9"/>
                                        </p:tgtEl>
                                      </p:cBhvr>
                                    </p:animEffect>
                                    <p:anim calcmode="lin" valueType="num">
                                      <p:cBhvr>
                                        <p:cTn id="41" dur="10" fill="hold"/>
                                        <p:tgtEl>
                                          <p:spTgt spid="9"/>
                                        </p:tgtEl>
                                        <p:attrNameLst>
                                          <p:attrName>ppt_w</p:attrName>
                                        </p:attrNameLst>
                                      </p:cBhvr>
                                      <p:tavLst>
                                        <p:tav tm="0" fmla="#ppt_w*sin(2.5*pi*$)">
                                          <p:val>
                                            <p:fltVal val="0"/>
                                          </p:val>
                                        </p:tav>
                                        <p:tav tm="100000">
                                          <p:val>
                                            <p:fltVal val="1"/>
                                          </p:val>
                                        </p:tav>
                                      </p:tavLst>
                                    </p:anim>
                                    <p:anim calcmode="lin" valueType="num">
                                      <p:cBhvr>
                                        <p:cTn id="42"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913A76-9591-FCF9-4114-86F364644A99}"/>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6D7E609F-0117-0858-A667-2D86FAFCE8B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579856" y="551149"/>
            <a:ext cx="3656440"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 are they?</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4112192" y="3908394"/>
            <a:ext cx="4655157"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They are twins.</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FF398331-12DE-48B1-8A43-9454778C754A}"/>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D9A50E41-4102-49B2-8197-1D728F1ED1ED}"/>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BF0ECCE4-E293-49F5-B3ED-3F17CA6E2CDE}"/>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30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1B77232E-90E4-4C91-A1DB-CED4D4690218}"/>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7" name="Picture 6">
            <a:extLst>
              <a:ext uri="{FF2B5EF4-FFF2-40B4-BE49-F238E27FC236}">
                <a16:creationId xmlns:a16="http://schemas.microsoft.com/office/drawing/2014/main" id="{F7E832A6-E25C-CDB3-3422-06B1857D3414}"/>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25000"/>
                    </a14:imgEffect>
                  </a14:imgLayer>
                </a14:imgProps>
              </a:ext>
            </a:extLst>
          </a:blip>
          <a:srcRect r="5001" b="16110"/>
          <a:stretch/>
        </p:blipFill>
        <p:spPr>
          <a:xfrm>
            <a:off x="5141140" y="1486316"/>
            <a:ext cx="2832958" cy="2216247"/>
          </a:xfrm>
          <a:prstGeom prst="rect">
            <a:avLst/>
          </a:prstGeom>
        </p:spPr>
      </p:pic>
    </p:spTree>
    <p:extLst>
      <p:ext uri="{BB962C8B-B14F-4D97-AF65-F5344CB8AC3E}">
        <p14:creationId xmlns:p14="http://schemas.microsoft.com/office/powerpoint/2010/main" val="349065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45"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
                                        <p:tgtEl>
                                          <p:spTgt spid="9"/>
                                        </p:tgtEl>
                                      </p:cBhvr>
                                    </p:animEffect>
                                    <p:anim calcmode="lin" valueType="num">
                                      <p:cBhvr>
                                        <p:cTn id="41" dur="10" fill="hold"/>
                                        <p:tgtEl>
                                          <p:spTgt spid="9"/>
                                        </p:tgtEl>
                                        <p:attrNameLst>
                                          <p:attrName>ppt_w</p:attrName>
                                        </p:attrNameLst>
                                      </p:cBhvr>
                                      <p:tavLst>
                                        <p:tav tm="0" fmla="#ppt_w*sin(2.5*pi*$)">
                                          <p:val>
                                            <p:fltVal val="0"/>
                                          </p:val>
                                        </p:tav>
                                        <p:tav tm="100000">
                                          <p:val>
                                            <p:fltVal val="1"/>
                                          </p:val>
                                        </p:tav>
                                      </p:tavLst>
                                    </p:anim>
                                    <p:anim calcmode="lin" valueType="num">
                                      <p:cBhvr>
                                        <p:cTn id="42"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4AB58F0-815E-7B47-2A9A-0C2F0EF5738E}"/>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7" name="Picture 6">
            <a:extLst>
              <a:ext uri="{FF2B5EF4-FFF2-40B4-BE49-F238E27FC236}">
                <a16:creationId xmlns:a16="http://schemas.microsoft.com/office/drawing/2014/main" id="{1122505B-E116-4106-0DEF-7C1DE92F956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262898" y="551149"/>
            <a:ext cx="3265899"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3600" b="1" kern="0" dirty="0">
                <a:solidFill>
                  <a:prstClr val="black"/>
                </a:solidFill>
                <a:effectLst>
                  <a:outerShdw blurRad="38100" dist="38100" dir="2700000" algn="tl">
                    <a:srgbClr val="000000">
                      <a:alpha val="43137"/>
                    </a:srgbClr>
                  </a:outerShdw>
                </a:effectLst>
                <a:latin typeface="Comic Sans MS" panose="030F0702030302020204" pitchFamily="66" charset="0"/>
                <a:cs typeface="Times New Roman" panose="02020603050405020304" pitchFamily="18" charset="0"/>
              </a:rPr>
              <a:t>Who’s she?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707904" y="3908394"/>
            <a:ext cx="4601063"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She’s my mother.</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6442EB76-5EFF-484B-8769-8ED4046E0C29}"/>
              </a:ext>
            </a:extLst>
          </p:cNvPr>
          <p:cNvGrpSpPr/>
          <p:nvPr/>
        </p:nvGrpSpPr>
        <p:grpSpPr>
          <a:xfrm>
            <a:off x="1146426"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D386041C-29AC-42FB-ACCA-E9CC8BB6AB2D}"/>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8E3F5FC-A8A1-4C50-BF08-95FA85F410E1}"/>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20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6B339AD6-705A-4D6F-B19E-2F70F10BD04F}"/>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8" name="Picture 7">
            <a:extLst>
              <a:ext uri="{FF2B5EF4-FFF2-40B4-BE49-F238E27FC236}">
                <a16:creationId xmlns:a16="http://schemas.microsoft.com/office/drawing/2014/main" id="{3549216A-8022-EB06-2329-11100D280345}"/>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4396" b="98462" l="9825" r="94386">
                        <a14:foregroundMark x1="50175" y1="23297" x2="51228" y2="65934"/>
                      </a14:backgroundRemoval>
                    </a14:imgEffect>
                  </a14:imgLayer>
                </a14:imgProps>
              </a:ext>
            </a:extLst>
          </a:blip>
          <a:stretch>
            <a:fillRect/>
          </a:stretch>
        </p:blipFill>
        <p:spPr>
          <a:xfrm>
            <a:off x="5364088" y="1152649"/>
            <a:ext cx="1665095" cy="2658308"/>
          </a:xfrm>
          <a:prstGeom prst="rect">
            <a:avLst/>
          </a:prstGeom>
        </p:spPr>
      </p:pic>
    </p:spTree>
    <p:extLst>
      <p:ext uri="{BB962C8B-B14F-4D97-AF65-F5344CB8AC3E}">
        <p14:creationId xmlns:p14="http://schemas.microsoft.com/office/powerpoint/2010/main" val="176041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45"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
                                        <p:tgtEl>
                                          <p:spTgt spid="9"/>
                                        </p:tgtEl>
                                      </p:cBhvr>
                                    </p:animEffect>
                                    <p:anim calcmode="lin" valueType="num">
                                      <p:cBhvr>
                                        <p:cTn id="44" dur="10" fill="hold"/>
                                        <p:tgtEl>
                                          <p:spTgt spid="9"/>
                                        </p:tgtEl>
                                        <p:attrNameLst>
                                          <p:attrName>ppt_w</p:attrName>
                                        </p:attrNameLst>
                                      </p:cBhvr>
                                      <p:tavLst>
                                        <p:tav tm="0" fmla="#ppt_w*sin(2.5*pi*$)">
                                          <p:val>
                                            <p:fltVal val="0"/>
                                          </p:val>
                                        </p:tav>
                                        <p:tav tm="100000">
                                          <p:val>
                                            <p:fltVal val="1"/>
                                          </p:val>
                                        </p:tav>
                                      </p:tavLst>
                                    </p:anim>
                                    <p:anim calcmode="lin" valueType="num">
                                      <p:cBhvr>
                                        <p:cTn id="45"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E555E4-40DB-7E1B-D283-3CFF519DBFCC}"/>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712753A2-A4E7-7AA3-B65D-757B5EE8F72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168716" y="551149"/>
            <a:ext cx="3360081"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3600" b="1" kern="0" dirty="0">
                <a:solidFill>
                  <a:prstClr val="black"/>
                </a:solidFill>
                <a:latin typeface="Comic Sans MS" panose="030F0702030302020204" pitchFamily="66" charset="0"/>
                <a:cs typeface="Times New Roman" panose="02020603050405020304" pitchFamily="18" charset="0"/>
              </a:rPr>
              <a:t>Who’s 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913593" y="3908394"/>
            <a:ext cx="4395374"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He’s my father.</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64A8A65C-2328-4CCE-884B-B2BB681AE6A0}"/>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D24BAAAC-6EED-4C95-B058-D5D13FF5B23B}"/>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AA4A270-A5F4-4D2D-99F3-0EC1F72D5F30}"/>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30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0BCEAB66-DC8F-4A38-9F8A-F0080F975B32}"/>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7" name="Picture 6">
            <a:extLst>
              <a:ext uri="{FF2B5EF4-FFF2-40B4-BE49-F238E27FC236}">
                <a16:creationId xmlns:a16="http://schemas.microsoft.com/office/drawing/2014/main" id="{AB639F25-B62F-5A74-C8D3-35486807821E}"/>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3758" b="98539" l="9428" r="99663"/>
                    </a14:imgEffect>
                  </a14:imgLayer>
                </a14:imgProps>
              </a:ext>
            </a:extLst>
          </a:blip>
          <a:stretch>
            <a:fillRect/>
          </a:stretch>
        </p:blipFill>
        <p:spPr>
          <a:xfrm flipH="1">
            <a:off x="5489364" y="1215111"/>
            <a:ext cx="1693243" cy="2580775"/>
          </a:xfrm>
          <a:prstGeom prst="rect">
            <a:avLst/>
          </a:prstGeom>
        </p:spPr>
      </p:pic>
    </p:spTree>
    <p:extLst>
      <p:ext uri="{BB962C8B-B14F-4D97-AF65-F5344CB8AC3E}">
        <p14:creationId xmlns:p14="http://schemas.microsoft.com/office/powerpoint/2010/main" val="1759711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45"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
                                        <p:tgtEl>
                                          <p:spTgt spid="9"/>
                                        </p:tgtEl>
                                      </p:cBhvr>
                                    </p:animEffect>
                                    <p:anim calcmode="lin" valueType="num">
                                      <p:cBhvr>
                                        <p:cTn id="44" dur="10" fill="hold"/>
                                        <p:tgtEl>
                                          <p:spTgt spid="9"/>
                                        </p:tgtEl>
                                        <p:attrNameLst>
                                          <p:attrName>ppt_w</p:attrName>
                                        </p:attrNameLst>
                                      </p:cBhvr>
                                      <p:tavLst>
                                        <p:tav tm="0" fmla="#ppt_w*sin(2.5*pi*$)">
                                          <p:val>
                                            <p:fltVal val="0"/>
                                          </p:val>
                                        </p:tav>
                                        <p:tav tm="100000">
                                          <p:val>
                                            <p:fltVal val="1"/>
                                          </p:val>
                                        </p:tav>
                                      </p:tavLst>
                                    </p:anim>
                                    <p:anim calcmode="lin" valueType="num">
                                      <p:cBhvr>
                                        <p:cTn id="45"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75A898-88A0-160A-D7F6-E736CA4D0C82}"/>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CBB44882-1D95-F15F-80BC-89B0A4B8DD2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066522" y="551149"/>
            <a:ext cx="3462275"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Who’s 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779912" y="3908394"/>
            <a:ext cx="4529055"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He’s my brother.</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D547AD34-71AB-4BAE-8579-90E81303F80E}"/>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2A8F0351-58E2-424D-BCBE-4BED84603FAA}"/>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419779BA-9FB7-4628-986D-BCF461FB1A59}"/>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20</a:t>
              </a:r>
            </a:p>
          </p:txBody>
        </p:sp>
      </p:grpSp>
      <p:pic>
        <p:nvPicPr>
          <p:cNvPr id="12" name="Picture 2" descr="Happy flower cartoon flower Royalty Free Vector Image">
            <a:hlinkClick r:id="rId10" action="ppaction://hlinksldjump"/>
            <a:extLst>
              <a:ext uri="{FF2B5EF4-FFF2-40B4-BE49-F238E27FC236}">
                <a16:creationId xmlns:a16="http://schemas.microsoft.com/office/drawing/2014/main" id="{5303AE32-D750-4CCA-A35F-535282E849A5}"/>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56996" y="68031"/>
            <a:ext cx="848583" cy="121870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2">
            <a:extLst>
              <a:ext uri="{BEBA8EAE-BF5A-486C-A8C5-ECC9F3942E4B}">
                <a14:imgProps xmlns:a14="http://schemas.microsoft.com/office/drawing/2010/main">
                  <a14:imgLayer r:embed="rId13">
                    <a14:imgEffect>
                      <a14:backgroundRemoval t="4886" b="100000" l="7099" r="94136">
                        <a14:foregroundMark x1="59877" y1="58306" x2="58951" y2="71661"/>
                        <a14:foregroundMark x1="59259" y1="25407" x2="59259" y2="30293"/>
                        <a14:backgroundMark x1="64815" y1="20521" x2="89506" y2="68078"/>
                        <a14:backgroundMark x1="22531" y1="21824" x2="20679" y2="53094"/>
                        <a14:backgroundMark x1="25000" y1="20847" x2="24074" y2="26710"/>
                        <a14:backgroundMark x1="8951" y1="73941" x2="13272" y2="93160"/>
                      </a14:backgroundRemoval>
                    </a14:imgEffect>
                  </a14:imgLayer>
                </a14:imgProps>
              </a:ext>
            </a:extLst>
          </a:blip>
          <a:stretch>
            <a:fillRect/>
          </a:stretch>
        </p:blipFill>
        <p:spPr>
          <a:xfrm>
            <a:off x="4761939" y="1360188"/>
            <a:ext cx="2314575" cy="2193131"/>
          </a:xfrm>
          <a:prstGeom prst="rect">
            <a:avLst/>
          </a:prstGeom>
        </p:spPr>
      </p:pic>
      <p:sp>
        <p:nvSpPr>
          <p:cNvPr id="14" name="Rounded Rectangle 13">
            <a:extLst>
              <a:ext uri="{FF2B5EF4-FFF2-40B4-BE49-F238E27FC236}">
                <a16:creationId xmlns:a16="http://schemas.microsoft.com/office/drawing/2014/main" id="{A75800BF-98D1-4780-A491-2200092EF0AE}"/>
              </a:ext>
            </a:extLst>
          </p:cNvPr>
          <p:cNvSpPr/>
          <p:nvPr/>
        </p:nvSpPr>
        <p:spPr>
          <a:xfrm>
            <a:off x="177814" y="1286733"/>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spTree>
    <p:extLst>
      <p:ext uri="{BB962C8B-B14F-4D97-AF65-F5344CB8AC3E}">
        <p14:creationId xmlns:p14="http://schemas.microsoft.com/office/powerpoint/2010/main" val="427116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45"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
                                        <p:tgtEl>
                                          <p:spTgt spid="9"/>
                                        </p:tgtEl>
                                      </p:cBhvr>
                                    </p:animEffect>
                                    <p:anim calcmode="lin" valueType="num">
                                      <p:cBhvr>
                                        <p:cTn id="44" dur="10" fill="hold"/>
                                        <p:tgtEl>
                                          <p:spTgt spid="9"/>
                                        </p:tgtEl>
                                        <p:attrNameLst>
                                          <p:attrName>ppt_w</p:attrName>
                                        </p:attrNameLst>
                                      </p:cBhvr>
                                      <p:tavLst>
                                        <p:tav tm="0" fmla="#ppt_w*sin(2.5*pi*$)">
                                          <p:val>
                                            <p:fltVal val="0"/>
                                          </p:val>
                                        </p:tav>
                                        <p:tav tm="100000">
                                          <p:val>
                                            <p:fltVal val="1"/>
                                          </p:val>
                                        </p:tav>
                                      </p:tavLst>
                                    </p:anim>
                                    <p:anim calcmode="lin" valueType="num">
                                      <p:cBhvr>
                                        <p:cTn id="45"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232999"/>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4959766"/>
            <a:ext cx="2779050" cy="183734"/>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858190"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14" name="Picture 7" descr="1-4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886" y="-236561"/>
            <a:ext cx="8826228"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opic 1 (Text)">
            <a:extLst>
              <a:ext uri="{FF2B5EF4-FFF2-40B4-BE49-F238E27FC236}">
                <a16:creationId xmlns:a16="http://schemas.microsoft.com/office/drawing/2014/main" id="{2F6E4C3C-0B83-4660-9475-787559E83381}"/>
              </a:ext>
            </a:extLst>
          </p:cNvPr>
          <p:cNvSpPr txBox="1"/>
          <p:nvPr/>
        </p:nvSpPr>
        <p:spPr>
          <a:xfrm>
            <a:off x="1259632" y="798114"/>
            <a:ext cx="6878840" cy="1084910"/>
          </a:xfrm>
          <a:prstGeom prst="rect">
            <a:avLst/>
          </a:prstGeom>
          <a:noFill/>
        </p:spPr>
        <p:txBody>
          <a:bodyPr wrap="square" lIns="68579" tIns="34289" rIns="68579" bIns="34289" rtlCol="0">
            <a:spAutoFit/>
          </a:bodyPr>
          <a:lstStyle/>
          <a:p>
            <a:pPr algn="ctr" defTabSz="457166"/>
            <a:r>
              <a:rPr lang="en-PH" sz="66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2.</a:t>
            </a:r>
            <a:r>
              <a:rPr lang="en-PH" sz="6600" b="1" dirty="0">
                <a:ln>
                  <a:solidFill>
                    <a:sysClr val="windowText" lastClr="000000"/>
                  </a:solidFill>
                </a:ln>
                <a:solidFill>
                  <a:srgbClr val="3AAFFF"/>
                </a:solidFill>
                <a:effectLst>
                  <a:innerShdw blurRad="63500" dist="50800" dir="16200000">
                    <a:prstClr val="black">
                      <a:alpha val="50000"/>
                    </a:prstClr>
                  </a:innerShdw>
                </a:effectLst>
                <a:latin typeface="Comic Sans MS" panose="030F0702030302020204" pitchFamily="66" charset="0"/>
                <a:cs typeface="Arial" panose="020B0604020202020204" pitchFamily="34" charset="0"/>
              </a:rPr>
              <a:t>Presentation</a:t>
            </a:r>
            <a:endParaRPr lang="en-PH" sz="4800" dirty="0">
              <a:ln>
                <a:solidFill>
                  <a:sysClr val="windowText" lastClr="000000"/>
                </a:solidFill>
              </a:ln>
              <a:solidFill>
                <a:srgbClr val="3AAFFF"/>
              </a:solidFill>
              <a:effectLst>
                <a:innerShdw blurRad="63500" dist="50800" dir="16200000">
                  <a:prstClr val="black">
                    <a:alpha val="50000"/>
                  </a:prstClr>
                </a:innerShdw>
              </a:effectLst>
              <a:latin typeface="Comic Sans MS" panose="030F0702030302020204" pitchFamily="66" charset="0"/>
              <a:cs typeface="Arial" panose="020B0604020202020204" pitchFamily="34" charset="0"/>
            </a:endParaRPr>
          </a:p>
        </p:txBody>
      </p:sp>
      <p:pic>
        <p:nvPicPr>
          <p:cNvPr id="12" name="Picture 5" descr="1-4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23728" y="2775313"/>
            <a:ext cx="4176464" cy="243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TextBox 1">
            <a:extLst>
              <a:ext uri="{FF2B5EF4-FFF2-40B4-BE49-F238E27FC236}">
                <a16:creationId xmlns:a16="http://schemas.microsoft.com/office/drawing/2014/main" id="{7E29DAFF-BFE2-0CF5-E07B-AD799392FD44}"/>
              </a:ext>
            </a:extLst>
          </p:cNvPr>
          <p:cNvSpPr txBox="1"/>
          <p:nvPr/>
        </p:nvSpPr>
        <p:spPr>
          <a:xfrm>
            <a:off x="1835696" y="1995001"/>
            <a:ext cx="6080699" cy="500135"/>
          </a:xfrm>
          <a:prstGeom prst="rect">
            <a:avLst/>
          </a:prstGeom>
          <a:noFill/>
        </p:spPr>
        <p:txBody>
          <a:bodyPr wrap="square" lIns="68568" tIns="34289" rIns="68568" bIns="34289" rtlCol="0">
            <a:spAutoFit/>
          </a:bodyPr>
          <a:lstStyle/>
          <a:p>
            <a:pPr algn="ctr" defTabSz="685664"/>
            <a:r>
              <a:rPr lang="vi-VN" sz="2800" b="1" dirty="0">
                <a:solidFill>
                  <a:srgbClr val="CC5D12"/>
                </a:solidFill>
                <a:latin typeface="Comic Sans MS" panose="030F0702030302020204" pitchFamily="66" charset="0"/>
                <a:cs typeface="Aharoni" pitchFamily="2" charset="-79"/>
              </a:rPr>
              <a:t>Task 1 </a:t>
            </a:r>
            <a:r>
              <a:rPr lang="vi-VN" sz="2800" dirty="0">
                <a:solidFill>
                  <a:srgbClr val="CC5D12"/>
                </a:solidFill>
                <a:latin typeface="Comic Sans MS" panose="030F0702030302020204" pitchFamily="66" charset="0"/>
                <a:cs typeface="Aharoni" pitchFamily="2" charset="-79"/>
              </a:rPr>
              <a:t>Listen and point. Repeat.</a:t>
            </a:r>
            <a:endParaRPr lang="en-US" sz="2800" dirty="0">
              <a:solidFill>
                <a:srgbClr val="CC5D12"/>
              </a:solidFill>
              <a:latin typeface="Comic Sans MS" panose="030F0702030302020204" pitchFamily="66" charset="0"/>
              <a:cs typeface="Aharoni" pitchFamily="2" charset="-79"/>
            </a:endParaRPr>
          </a:p>
        </p:txBody>
      </p:sp>
    </p:spTree>
    <p:custDataLst>
      <p:tags r:id="rId1"/>
    </p:custDataLst>
    <p:extLst>
      <p:ext uri="{BB962C8B-B14F-4D97-AF65-F5344CB8AC3E}">
        <p14:creationId xmlns:p14="http://schemas.microsoft.com/office/powerpoint/2010/main" val="4108321443"/>
      </p:ext>
    </p:extLst>
  </p:cSld>
  <p:clrMapOvr>
    <a:masterClrMapping/>
  </p:clrMapOvr>
  <mc:AlternateContent xmlns:mc="http://schemas.openxmlformats.org/markup-compatibility/2006" xmlns:p14="http://schemas.microsoft.com/office/powerpoint/2010/main">
    <mc:Choice Requires="p14">
      <p:transition spd="slow" p14:dur="900">
        <p14:warp dir="in"/>
        <p:sndAc>
          <p:stSnd>
            <p:snd r:embed="rId4" name="drumroll.wav"/>
          </p:stSnd>
        </p:sndAc>
      </p:transition>
    </mc:Choice>
    <mc:Fallback xmlns="">
      <p:transition spd="slow">
        <p:fade/>
        <p:sndAc>
          <p:stSnd>
            <p:snd r:embed="rId10"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47"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path" presetSubtype="0" accel="50000" decel="50000" fill="hold" grpId="0" nodeType="withEffect">
                                  <p:stCondLst>
                                    <p:cond delay="0"/>
                                  </p:stCondLst>
                                  <p:childTnLst>
                                    <p:animMotion origin="layout" path="M -1.66667E-6 -2.34568E-6 L -1.66667E-6 0.22871 " pathEditMode="relative" rAng="0" ptsTypes="AA">
                                      <p:cBhvr>
                                        <p:cTn id="17" dur="1500" spd="-100000" fill="hold"/>
                                        <p:tgtEl>
                                          <p:spTgt spid="9"/>
                                        </p:tgtEl>
                                        <p:attrNameLst>
                                          <p:attrName>ppt_x</p:attrName>
                                          <p:attrName>ppt_y</p:attrName>
                                        </p:attrNameLst>
                                      </p:cBhvr>
                                      <p:rCtr x="0" y="11420"/>
                                    </p:animMotion>
                                  </p:childTnLst>
                                </p:cTn>
                              </p:par>
                            </p:childTnLst>
                          </p:cTn>
                        </p:par>
                        <p:par>
                          <p:cTn id="18" fill="hold">
                            <p:stCondLst>
                              <p:cond delay="1500"/>
                            </p:stCondLst>
                            <p:childTnLst>
                              <p:par>
                                <p:cTn id="19" presetID="2" presetClass="entr" presetSubtype="8" decel="10000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0-#ppt_w/2"/>
                                          </p:val>
                                        </p:tav>
                                        <p:tav tm="100000">
                                          <p:val>
                                            <p:strVal val="#ppt_x"/>
                                          </p:val>
                                        </p:tav>
                                      </p:tavLst>
                                    </p:anim>
                                    <p:anim calcmode="lin" valueType="num">
                                      <p:cBhvr additive="base">
                                        <p:cTn id="2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0" y="0"/>
            <a:ext cx="9144000" cy="5143500"/>
          </a:xfrm>
          <a:prstGeom prst="rect">
            <a:avLst/>
          </a:prstGeom>
        </p:spPr>
      </p:pic>
      <p:sp>
        <p:nvSpPr>
          <p:cNvPr id="6" name="White background">
            <a:extLst>
              <a:ext uri="{FF2B5EF4-FFF2-40B4-BE49-F238E27FC236}">
                <a16:creationId xmlns:a16="http://schemas.microsoft.com/office/drawing/2014/main" id="{176784C1-7151-4832-80E4-09AA73C716F9}"/>
              </a:ext>
            </a:extLst>
          </p:cNvPr>
          <p:cNvSpPr/>
          <p:nvPr/>
        </p:nvSpPr>
        <p:spPr>
          <a:xfrm>
            <a:off x="158886" y="267494"/>
            <a:ext cx="8826228" cy="4692271"/>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dirty="0">
              <a:solidFill>
                <a:prstClr val="white"/>
              </a:solidFill>
              <a:latin typeface="Comic Sans MS" panose="030F0702030302020204" pitchFamily="66" charset="0"/>
            </a:endParaRPr>
          </a:p>
        </p:txBody>
      </p:sp>
      <p:pic>
        <p:nvPicPr>
          <p:cNvPr id="61" name="Picture 60"/>
          <p:cNvPicPr>
            <a:picLocks noChangeAspect="1"/>
          </p:cNvPicPr>
          <p:nvPr/>
        </p:nvPicPr>
        <p:blipFill rotWithShape="1">
          <a:blip r:embed="rId9">
            <a:extLst>
              <a:ext uri="{28A0092B-C50C-407E-A947-70E740481C1C}">
                <a14:useLocalDpi xmlns:a14="http://schemas.microsoft.com/office/drawing/2010/main" val="0"/>
              </a:ext>
            </a:extLst>
          </a:blip>
          <a:srcRect l="3262" t="63477" r="68429"/>
          <a:stretch/>
        </p:blipFill>
        <p:spPr>
          <a:xfrm>
            <a:off x="338518" y="632834"/>
            <a:ext cx="2812855" cy="1004953"/>
          </a:xfrm>
          <a:prstGeom prst="rect">
            <a:avLst/>
          </a:prstGeom>
        </p:spPr>
      </p:pic>
      <p:pic>
        <p:nvPicPr>
          <p:cNvPr id="14" name="Picture 13">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17" name="Picture 16">
            <a:extLst>
              <a:ext uri="{FF2B5EF4-FFF2-40B4-BE49-F238E27FC236}">
                <a16:creationId xmlns:a16="http://schemas.microsoft.com/office/drawing/2014/main" id="{F180312E-8B86-1EC7-762F-B9728765954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8089" y="1667831"/>
            <a:ext cx="1991733" cy="13276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18">
            <a:extLst>
              <a:ext uri="{FF2B5EF4-FFF2-40B4-BE49-F238E27FC236}">
                <a16:creationId xmlns:a16="http://schemas.microsoft.com/office/drawing/2014/main" id="{E35A7938-6B0F-5948-4ECC-D3002EC1212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88102" y="1630957"/>
            <a:ext cx="2003377" cy="1360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22">
            <a:extLst>
              <a:ext uri="{FF2B5EF4-FFF2-40B4-BE49-F238E27FC236}">
                <a16:creationId xmlns:a16="http://schemas.microsoft.com/office/drawing/2014/main" id="{8D3A0E43-697C-5CCE-B004-7E102DAEA75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15473" y="1624736"/>
            <a:ext cx="1821265" cy="13370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24">
            <a:extLst>
              <a:ext uri="{FF2B5EF4-FFF2-40B4-BE49-F238E27FC236}">
                <a16:creationId xmlns:a16="http://schemas.microsoft.com/office/drawing/2014/main" id="{873CAD79-042E-B3D3-612A-FCFCBD91C80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92042" y="1651206"/>
            <a:ext cx="2041211" cy="1360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 name="Picture 34">
            <a:extLst>
              <a:ext uri="{FF2B5EF4-FFF2-40B4-BE49-F238E27FC236}">
                <a16:creationId xmlns:a16="http://schemas.microsoft.com/office/drawing/2014/main" id="{E1603518-8170-118B-9EBF-E68017EF3597}"/>
              </a:ext>
            </a:extLst>
          </p:cNvPr>
          <p:cNvPicPr>
            <a:picLocks noChangeAspect="1"/>
          </p:cNvPicPr>
          <p:nvPr/>
        </p:nvPicPr>
        <p:blipFill rotWithShape="1">
          <a:blip r:embed="rId15"/>
          <a:srcRect l="34464" t="53066" r="13505" b="41600"/>
          <a:stretch/>
        </p:blipFill>
        <p:spPr>
          <a:xfrm>
            <a:off x="334699" y="3037320"/>
            <a:ext cx="8556779" cy="478741"/>
          </a:xfrm>
          <a:prstGeom prst="rect">
            <a:avLst/>
          </a:prstGeom>
        </p:spPr>
      </p:pic>
      <p:pic>
        <p:nvPicPr>
          <p:cNvPr id="36" name="Picture 35">
            <a:extLst>
              <a:ext uri="{FF2B5EF4-FFF2-40B4-BE49-F238E27FC236}">
                <a16:creationId xmlns:a16="http://schemas.microsoft.com/office/drawing/2014/main" id="{36532F63-CFDA-07E7-0CD2-0052B48918AD}"/>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697" b="100000" l="0" r="100000"/>
                    </a14:imgEffect>
                  </a14:imgLayer>
                </a14:imgProps>
              </a:ext>
            </a:extLst>
          </a:blip>
          <a:stretch>
            <a:fillRect/>
          </a:stretch>
        </p:blipFill>
        <p:spPr>
          <a:xfrm rot="1816355">
            <a:off x="2168103" y="3561157"/>
            <a:ext cx="744238" cy="402621"/>
          </a:xfrm>
          <a:prstGeom prst="rect">
            <a:avLst/>
          </a:prstGeom>
        </p:spPr>
      </p:pic>
      <p:pic>
        <p:nvPicPr>
          <p:cNvPr id="37" name="Picture 36">
            <a:extLst>
              <a:ext uri="{FF2B5EF4-FFF2-40B4-BE49-F238E27FC236}">
                <a16:creationId xmlns:a16="http://schemas.microsoft.com/office/drawing/2014/main" id="{D68AF6BF-1CE9-B2F4-BB73-1CBC124F4CB8}"/>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697" b="100000" l="0" r="100000"/>
                    </a14:imgEffect>
                  </a14:imgLayer>
                </a14:imgProps>
              </a:ext>
            </a:extLst>
          </a:blip>
          <a:stretch>
            <a:fillRect/>
          </a:stretch>
        </p:blipFill>
        <p:spPr>
          <a:xfrm rot="1816355">
            <a:off x="4359472" y="3561158"/>
            <a:ext cx="744238" cy="402621"/>
          </a:xfrm>
          <a:prstGeom prst="rect">
            <a:avLst/>
          </a:prstGeom>
        </p:spPr>
      </p:pic>
      <p:pic>
        <p:nvPicPr>
          <p:cNvPr id="38" name="Picture 37">
            <a:extLst>
              <a:ext uri="{FF2B5EF4-FFF2-40B4-BE49-F238E27FC236}">
                <a16:creationId xmlns:a16="http://schemas.microsoft.com/office/drawing/2014/main" id="{08E55502-DAE7-CA45-D395-EDADD48A65D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697" b="96364" l="0" r="100000"/>
                    </a14:imgEffect>
                  </a14:imgLayer>
                </a14:imgProps>
              </a:ext>
            </a:extLst>
          </a:blip>
          <a:stretch>
            <a:fillRect/>
          </a:stretch>
        </p:blipFill>
        <p:spPr>
          <a:xfrm rot="1816355">
            <a:off x="6251069" y="3555065"/>
            <a:ext cx="744238" cy="402621"/>
          </a:xfrm>
          <a:prstGeom prst="rect">
            <a:avLst/>
          </a:prstGeom>
        </p:spPr>
      </p:pic>
      <p:pic>
        <p:nvPicPr>
          <p:cNvPr id="39" name="Picture 38">
            <a:extLst>
              <a:ext uri="{FF2B5EF4-FFF2-40B4-BE49-F238E27FC236}">
                <a16:creationId xmlns:a16="http://schemas.microsoft.com/office/drawing/2014/main" id="{3BED07CB-DAD1-59D0-2917-8BEC71B9899B}"/>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697" b="100000" l="0" r="100000"/>
                    </a14:imgEffect>
                  </a14:imgLayer>
                </a14:imgProps>
              </a:ext>
            </a:extLst>
          </a:blip>
          <a:stretch>
            <a:fillRect/>
          </a:stretch>
        </p:blipFill>
        <p:spPr>
          <a:xfrm rot="1816355">
            <a:off x="8622194" y="3577343"/>
            <a:ext cx="744238" cy="402621"/>
          </a:xfrm>
          <a:prstGeom prst="rect">
            <a:avLst/>
          </a:prstGeom>
        </p:spPr>
      </p:pic>
      <p:pic>
        <p:nvPicPr>
          <p:cNvPr id="3" name="track 1.4">
            <a:hlinkClick r:id="" action="ppaction://media"/>
            <a:extLst>
              <a:ext uri="{FF2B5EF4-FFF2-40B4-BE49-F238E27FC236}">
                <a16:creationId xmlns:a16="http://schemas.microsoft.com/office/drawing/2014/main" id="{B28EA726-54A0-BCB4-7C1E-B9DBE0E7FB7E}"/>
              </a:ext>
            </a:extLst>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3084760" y="728910"/>
            <a:ext cx="406400" cy="406400"/>
          </a:xfrm>
          <a:prstGeom prst="rect">
            <a:avLst/>
          </a:prstGeom>
        </p:spPr>
      </p:pic>
    </p:spTree>
    <p:custDataLst>
      <p:tags r:id="rId1"/>
    </p:custDataLst>
    <p:extLst>
      <p:ext uri="{BB962C8B-B14F-4D97-AF65-F5344CB8AC3E}">
        <p14:creationId xmlns:p14="http://schemas.microsoft.com/office/powerpoint/2010/main" val="1949069102"/>
      </p:ext>
    </p:extLst>
  </p:cSld>
  <p:clrMapOvr>
    <a:masterClrMapping/>
  </p:clrMapOvr>
  <mc:AlternateContent xmlns:mc="http://schemas.openxmlformats.org/markup-compatibility/2006" xmlns:p14="http://schemas.microsoft.com/office/powerpoint/2010/main">
    <mc:Choice Requires="p14">
      <p:transition p14:dur="100">
        <p:cut/>
        <p:sndAc>
          <p:stSnd>
            <p:snd r:embed="rId6" name="cashreg.wav"/>
          </p:stSnd>
        </p:sndAc>
      </p:transition>
    </mc:Choice>
    <mc:Fallback xmlns="">
      <p:transition>
        <p:cut/>
        <p:sndAc>
          <p:stSnd>
            <p:snd r:embed="rId19" name="cashreg.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6"/>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7"/>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38"/>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24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0" y="0"/>
            <a:ext cx="9144000" cy="5143500"/>
          </a:xfrm>
          <a:prstGeom prst="rect">
            <a:avLst/>
          </a:prstGeom>
        </p:spPr>
      </p:pic>
      <p:sp>
        <p:nvSpPr>
          <p:cNvPr id="6" name="White background">
            <a:extLst>
              <a:ext uri="{FF2B5EF4-FFF2-40B4-BE49-F238E27FC236}">
                <a16:creationId xmlns:a16="http://schemas.microsoft.com/office/drawing/2014/main" id="{176784C1-7151-4832-80E4-09AA73C716F9}"/>
              </a:ext>
            </a:extLst>
          </p:cNvPr>
          <p:cNvSpPr/>
          <p:nvPr/>
        </p:nvSpPr>
        <p:spPr>
          <a:xfrm>
            <a:off x="158886" y="500529"/>
            <a:ext cx="8826228" cy="4459236"/>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dirty="0">
              <a:solidFill>
                <a:prstClr val="white"/>
              </a:solidFill>
            </a:endParaRPr>
          </a:p>
        </p:txBody>
      </p:sp>
      <p:pic>
        <p:nvPicPr>
          <p:cNvPr id="61" name="Picture 60"/>
          <p:cNvPicPr>
            <a:picLocks noChangeAspect="1"/>
          </p:cNvPicPr>
          <p:nvPr/>
        </p:nvPicPr>
        <p:blipFill rotWithShape="1">
          <a:blip r:embed="rId9">
            <a:extLst>
              <a:ext uri="{28A0092B-C50C-407E-A947-70E740481C1C}">
                <a14:useLocalDpi xmlns:a14="http://schemas.microsoft.com/office/drawing/2010/main" val="0"/>
              </a:ext>
            </a:extLst>
          </a:blip>
          <a:srcRect l="3262" t="63477" r="68429"/>
          <a:stretch/>
        </p:blipFill>
        <p:spPr>
          <a:xfrm>
            <a:off x="338518" y="632834"/>
            <a:ext cx="2812855" cy="1004953"/>
          </a:xfrm>
          <a:prstGeom prst="rect">
            <a:avLst/>
          </a:prstGeom>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5" name="Picture 4">
            <a:extLst>
              <a:ext uri="{FF2B5EF4-FFF2-40B4-BE49-F238E27FC236}">
                <a16:creationId xmlns:a16="http://schemas.microsoft.com/office/drawing/2014/main" id="{0352212D-A387-3E81-9137-B5CAD4FB4970}"/>
              </a:ext>
            </a:extLst>
          </p:cNvPr>
          <p:cNvPicPr>
            <a:picLocks noChangeAspect="1"/>
          </p:cNvPicPr>
          <p:nvPr/>
        </p:nvPicPr>
        <p:blipFill rotWithShape="1">
          <a:blip r:embed="rId11"/>
          <a:srcRect l="34464" t="38521" r="13505" b="41600"/>
          <a:stretch/>
        </p:blipFill>
        <p:spPr>
          <a:xfrm>
            <a:off x="178731" y="1835454"/>
            <a:ext cx="8547729" cy="1836918"/>
          </a:xfrm>
          <a:prstGeom prst="rect">
            <a:avLst/>
          </a:prstGeom>
        </p:spPr>
      </p:pic>
      <p:pic>
        <p:nvPicPr>
          <p:cNvPr id="8" name="Picture 7">
            <a:extLst>
              <a:ext uri="{FF2B5EF4-FFF2-40B4-BE49-F238E27FC236}">
                <a16:creationId xmlns:a16="http://schemas.microsoft.com/office/drawing/2014/main" id="{5BA65396-AA8D-3D95-C942-185217B1DCA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0379" y="1826013"/>
            <a:ext cx="1991733" cy="13276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0C13F9AF-381D-3853-3552-465AEE7973C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57665" y="1778750"/>
            <a:ext cx="2041212" cy="1360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B58218C4-8AD2-8889-70CF-A5E7202FD23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57763" y="1782918"/>
            <a:ext cx="1821265" cy="1337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a:extLst>
              <a:ext uri="{FF2B5EF4-FFF2-40B4-BE49-F238E27FC236}">
                <a16:creationId xmlns:a16="http://schemas.microsoft.com/office/drawing/2014/main" id="{97961368-A977-B0FC-34B6-13A21C5C726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730392" y="1789139"/>
            <a:ext cx="2003377" cy="1360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track 1.4">
            <a:hlinkClick r:id="" action="ppaction://media"/>
            <a:extLst>
              <a:ext uri="{FF2B5EF4-FFF2-40B4-BE49-F238E27FC236}">
                <a16:creationId xmlns:a16="http://schemas.microsoft.com/office/drawing/2014/main" id="{F34FCB63-13DB-6435-239E-E579A8E757FB}"/>
              </a:ext>
            </a:extLst>
          </p:cNvPr>
          <p:cNvPicPr>
            <a:picLocks noChangeAspect="1"/>
          </p:cNvPicPr>
          <p:nvPr>
            <a:audioFile r:link="rId2"/>
            <p:extLst>
              <p:ext uri="{DAA4B4D4-6D71-4841-9C94-3DE7FCFB9230}">
                <p14:media xmlns:p14="http://schemas.microsoft.com/office/powerpoint/2010/main" r:embed="rId3">
                  <p14:trim st="5635"/>
                </p14:media>
              </p:ext>
            </p:extLst>
          </p:nvPr>
        </p:nvPicPr>
        <p:blipFill>
          <a:blip r:embed="rId16"/>
          <a:stretch>
            <a:fillRect/>
          </a:stretch>
        </p:blipFill>
        <p:spPr>
          <a:xfrm>
            <a:off x="3084760" y="728910"/>
            <a:ext cx="406400" cy="406400"/>
          </a:xfrm>
          <a:prstGeom prst="rect">
            <a:avLst/>
          </a:prstGeom>
        </p:spPr>
      </p:pic>
    </p:spTree>
    <p:custDataLst>
      <p:tags r:id="rId1"/>
    </p:custDataLst>
    <p:extLst>
      <p:ext uri="{BB962C8B-B14F-4D97-AF65-F5344CB8AC3E}">
        <p14:creationId xmlns:p14="http://schemas.microsoft.com/office/powerpoint/2010/main" val="2866222056"/>
      </p:ext>
    </p:extLst>
  </p:cSld>
  <p:clrMapOvr>
    <a:masterClrMapping/>
  </p:clrMapOvr>
  <mc:AlternateContent xmlns:mc="http://schemas.openxmlformats.org/markup-compatibility/2006" xmlns:p14="http://schemas.microsoft.com/office/powerpoint/2010/main">
    <mc:Choice Requires="p14">
      <p:transition p14:dur="100">
        <p:cut/>
        <p:sndAc>
          <p:stSnd>
            <p:snd r:embed="rId6" name="breeze.wav"/>
          </p:stSnd>
        </p:sndAc>
      </p:transition>
    </mc:Choice>
    <mc:Fallback xmlns="">
      <p:transition>
        <p:cut/>
        <p:sndAc>
          <p:stSnd>
            <p:snd r:embed="rId17"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16"/>
                                        </p:tgtEl>
                                        <p:attrNameLst>
                                          <p:attrName>r</p:attrName>
                                        </p:attrNameLst>
                                      </p:cBhvr>
                                    </p:animRot>
                                    <p:animRot by="-240000">
                                      <p:cBhvr>
                                        <p:cTn id="15" dur="200" fill="hold">
                                          <p:stCondLst>
                                            <p:cond delay="200"/>
                                          </p:stCondLst>
                                        </p:cTn>
                                        <p:tgtEl>
                                          <p:spTgt spid="16"/>
                                        </p:tgtEl>
                                        <p:attrNameLst>
                                          <p:attrName>r</p:attrName>
                                        </p:attrNameLst>
                                      </p:cBhvr>
                                    </p:animRot>
                                    <p:animRot by="240000">
                                      <p:cBhvr>
                                        <p:cTn id="16" dur="200" fill="hold">
                                          <p:stCondLst>
                                            <p:cond delay="400"/>
                                          </p:stCondLst>
                                        </p:cTn>
                                        <p:tgtEl>
                                          <p:spTgt spid="16"/>
                                        </p:tgtEl>
                                        <p:attrNameLst>
                                          <p:attrName>r</p:attrName>
                                        </p:attrNameLst>
                                      </p:cBhvr>
                                    </p:animRot>
                                    <p:animRot by="-240000">
                                      <p:cBhvr>
                                        <p:cTn id="17" dur="200" fill="hold">
                                          <p:stCondLst>
                                            <p:cond delay="600"/>
                                          </p:stCondLst>
                                        </p:cTn>
                                        <p:tgtEl>
                                          <p:spTgt spid="16"/>
                                        </p:tgtEl>
                                        <p:attrNameLst>
                                          <p:attrName>r</p:attrName>
                                        </p:attrNameLst>
                                      </p:cBhvr>
                                    </p:animRot>
                                    <p:animRot by="120000">
                                      <p:cBhvr>
                                        <p:cTn id="18" dur="200" fill="hold">
                                          <p:stCondLst>
                                            <p:cond delay="800"/>
                                          </p:stCondLst>
                                        </p:cTn>
                                        <p:tgtEl>
                                          <p:spTgt spid="16"/>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nodeType="clickEffect">
                                  <p:stCondLst>
                                    <p:cond delay="0"/>
                                  </p:stCondLst>
                                  <p:childTnLst>
                                    <p:animRot by="120000">
                                      <p:cBhvr>
                                        <p:cTn id="22" dur="100" fill="hold">
                                          <p:stCondLst>
                                            <p:cond delay="0"/>
                                          </p:stCondLst>
                                        </p:cTn>
                                        <p:tgtEl>
                                          <p:spTgt spid="19"/>
                                        </p:tgtEl>
                                        <p:attrNameLst>
                                          <p:attrName>r</p:attrName>
                                        </p:attrNameLst>
                                      </p:cBhvr>
                                    </p:animRot>
                                    <p:animRot by="-240000">
                                      <p:cBhvr>
                                        <p:cTn id="23" dur="200" fill="hold">
                                          <p:stCondLst>
                                            <p:cond delay="200"/>
                                          </p:stCondLst>
                                        </p:cTn>
                                        <p:tgtEl>
                                          <p:spTgt spid="19"/>
                                        </p:tgtEl>
                                        <p:attrNameLst>
                                          <p:attrName>r</p:attrName>
                                        </p:attrNameLst>
                                      </p:cBhvr>
                                    </p:animRot>
                                    <p:animRot by="240000">
                                      <p:cBhvr>
                                        <p:cTn id="24" dur="200" fill="hold">
                                          <p:stCondLst>
                                            <p:cond delay="400"/>
                                          </p:stCondLst>
                                        </p:cTn>
                                        <p:tgtEl>
                                          <p:spTgt spid="19"/>
                                        </p:tgtEl>
                                        <p:attrNameLst>
                                          <p:attrName>r</p:attrName>
                                        </p:attrNameLst>
                                      </p:cBhvr>
                                    </p:animRot>
                                    <p:animRot by="-240000">
                                      <p:cBhvr>
                                        <p:cTn id="25" dur="200" fill="hold">
                                          <p:stCondLst>
                                            <p:cond delay="600"/>
                                          </p:stCondLst>
                                        </p:cTn>
                                        <p:tgtEl>
                                          <p:spTgt spid="19"/>
                                        </p:tgtEl>
                                        <p:attrNameLst>
                                          <p:attrName>r</p:attrName>
                                        </p:attrNameLst>
                                      </p:cBhvr>
                                    </p:animRot>
                                    <p:animRot by="120000">
                                      <p:cBhvr>
                                        <p:cTn id="26" dur="200" fill="hold">
                                          <p:stCondLst>
                                            <p:cond delay="800"/>
                                          </p:stCondLst>
                                        </p:cTn>
                                        <p:tgtEl>
                                          <p:spTgt spid="19"/>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nodeType="clickEffect">
                                  <p:stCondLst>
                                    <p:cond delay="0"/>
                                  </p:stCondLst>
                                  <p:childTnLst>
                                    <p:animRot by="120000">
                                      <p:cBhvr>
                                        <p:cTn id="30" dur="100" fill="hold">
                                          <p:stCondLst>
                                            <p:cond delay="0"/>
                                          </p:stCondLst>
                                        </p:cTn>
                                        <p:tgtEl>
                                          <p:spTgt spid="20"/>
                                        </p:tgtEl>
                                        <p:attrNameLst>
                                          <p:attrName>r</p:attrName>
                                        </p:attrNameLst>
                                      </p:cBhvr>
                                    </p:animRot>
                                    <p:animRot by="-240000">
                                      <p:cBhvr>
                                        <p:cTn id="31" dur="200" fill="hold">
                                          <p:stCondLst>
                                            <p:cond delay="200"/>
                                          </p:stCondLst>
                                        </p:cTn>
                                        <p:tgtEl>
                                          <p:spTgt spid="20"/>
                                        </p:tgtEl>
                                        <p:attrNameLst>
                                          <p:attrName>r</p:attrName>
                                        </p:attrNameLst>
                                      </p:cBhvr>
                                    </p:animRot>
                                    <p:animRot by="240000">
                                      <p:cBhvr>
                                        <p:cTn id="32" dur="200" fill="hold">
                                          <p:stCondLst>
                                            <p:cond delay="400"/>
                                          </p:stCondLst>
                                        </p:cTn>
                                        <p:tgtEl>
                                          <p:spTgt spid="20"/>
                                        </p:tgtEl>
                                        <p:attrNameLst>
                                          <p:attrName>r</p:attrName>
                                        </p:attrNameLst>
                                      </p:cBhvr>
                                    </p:animRot>
                                    <p:animRot by="-240000">
                                      <p:cBhvr>
                                        <p:cTn id="33" dur="200" fill="hold">
                                          <p:stCondLst>
                                            <p:cond delay="600"/>
                                          </p:stCondLst>
                                        </p:cTn>
                                        <p:tgtEl>
                                          <p:spTgt spid="20"/>
                                        </p:tgtEl>
                                        <p:attrNameLst>
                                          <p:attrName>r</p:attrName>
                                        </p:attrNameLst>
                                      </p:cBhvr>
                                    </p:animRot>
                                    <p:animRot by="120000">
                                      <p:cBhvr>
                                        <p:cTn id="34" dur="200" fill="hold">
                                          <p:stCondLst>
                                            <p:cond delay="800"/>
                                          </p:stCondLst>
                                        </p:cTn>
                                        <p:tgtEl>
                                          <p:spTgt spid="20"/>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83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prstGeom prst="rect">
            <a:avLst/>
          </a:prstGeom>
        </p:spPr>
      </p:pic>
      <p:sp>
        <p:nvSpPr>
          <p:cNvPr id="6" name="White background">
            <a:extLst>
              <a:ext uri="{FF2B5EF4-FFF2-40B4-BE49-F238E27FC236}">
                <a16:creationId xmlns:a16="http://schemas.microsoft.com/office/drawing/2014/main" id="{176784C1-7151-4832-80E4-09AA73C716F9}"/>
              </a:ext>
            </a:extLst>
          </p:cNvPr>
          <p:cNvSpPr/>
          <p:nvPr/>
        </p:nvSpPr>
        <p:spPr>
          <a:xfrm>
            <a:off x="158886" y="500529"/>
            <a:ext cx="8826228" cy="4459236"/>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dirty="0">
              <a:solidFill>
                <a:prstClr val="white"/>
              </a:solidFill>
            </a:endParaRPr>
          </a:p>
        </p:txBody>
      </p:sp>
      <p:pic>
        <p:nvPicPr>
          <p:cNvPr id="8" name="Picture 7">
            <a:extLst>
              <a:ext uri="{FF2B5EF4-FFF2-40B4-BE49-F238E27FC236}">
                <a16:creationId xmlns:a16="http://schemas.microsoft.com/office/drawing/2014/main" id="{4DD58F77-DD53-444B-809C-E27756C95E3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1238364" y="3271131"/>
            <a:ext cx="744238" cy="402621"/>
          </a:xfrm>
          <a:prstGeom prst="rect">
            <a:avLst/>
          </a:prstGeom>
        </p:spPr>
      </p:pic>
      <p:pic>
        <p:nvPicPr>
          <p:cNvPr id="10" name="Picture 9">
            <a:extLst>
              <a:ext uri="{FF2B5EF4-FFF2-40B4-BE49-F238E27FC236}">
                <a16:creationId xmlns:a16="http://schemas.microsoft.com/office/drawing/2014/main" id="{4DD58F77-DD53-444B-809C-E27756C95E3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3810768" y="3271131"/>
            <a:ext cx="744238" cy="402621"/>
          </a:xfrm>
          <a:prstGeom prst="rect">
            <a:avLst/>
          </a:prstGeom>
        </p:spPr>
      </p:pic>
      <p:pic>
        <p:nvPicPr>
          <p:cNvPr id="12" name="Picture 11">
            <a:extLst>
              <a:ext uri="{FF2B5EF4-FFF2-40B4-BE49-F238E27FC236}">
                <a16:creationId xmlns:a16="http://schemas.microsoft.com/office/drawing/2014/main" id="{4DD58F77-DD53-444B-809C-E27756C95E3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5469325" y="3229306"/>
            <a:ext cx="744238" cy="402621"/>
          </a:xfrm>
          <a:prstGeom prst="rect">
            <a:avLst/>
          </a:prstGeom>
        </p:spPr>
      </p:pic>
      <p:pic>
        <p:nvPicPr>
          <p:cNvPr id="13" name="Picture 12">
            <a:extLst>
              <a:ext uri="{FF2B5EF4-FFF2-40B4-BE49-F238E27FC236}">
                <a16:creationId xmlns:a16="http://schemas.microsoft.com/office/drawing/2014/main" id="{4DD58F77-DD53-444B-809C-E27756C95E3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7973602" y="3220254"/>
            <a:ext cx="744238" cy="402621"/>
          </a:xfrm>
          <a:prstGeom prst="rect">
            <a:avLst/>
          </a:prstGeom>
        </p:spPr>
      </p:pic>
      <p:pic>
        <p:nvPicPr>
          <p:cNvPr id="15" name="Picture 2"/>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l="13586" t="18176" r="20249" b="17315"/>
          <a:stretch/>
        </p:blipFill>
        <p:spPr bwMode="auto">
          <a:xfrm>
            <a:off x="0" y="3663730"/>
            <a:ext cx="1288587" cy="125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14" name="Picture 13">
            <a:extLst>
              <a:ext uri="{FF2B5EF4-FFF2-40B4-BE49-F238E27FC236}">
                <a16:creationId xmlns:a16="http://schemas.microsoft.com/office/drawing/2014/main" id="{B676D872-E7C4-0A83-1EA5-B8C667CF6CF7}"/>
              </a:ext>
            </a:extLst>
          </p:cNvPr>
          <p:cNvPicPr>
            <a:picLocks noChangeAspect="1"/>
          </p:cNvPicPr>
          <p:nvPr/>
        </p:nvPicPr>
        <p:blipFill rotWithShape="1">
          <a:blip r:embed="rId12"/>
          <a:srcRect l="34464" t="38521" r="13505" b="41600"/>
          <a:stretch/>
        </p:blipFill>
        <p:spPr>
          <a:xfrm>
            <a:off x="367361" y="1353664"/>
            <a:ext cx="8301546" cy="1784013"/>
          </a:xfrm>
          <a:prstGeom prst="rect">
            <a:avLst/>
          </a:prstGeom>
        </p:spPr>
      </p:pic>
      <p:pic>
        <p:nvPicPr>
          <p:cNvPr id="26" name="Picture 25">
            <a:extLst>
              <a:ext uri="{FF2B5EF4-FFF2-40B4-BE49-F238E27FC236}">
                <a16:creationId xmlns:a16="http://schemas.microsoft.com/office/drawing/2014/main" id="{D379F7E9-D222-6F99-0D82-23F26B125F5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1212755" y="3297818"/>
            <a:ext cx="744238" cy="402621"/>
          </a:xfrm>
          <a:prstGeom prst="rect">
            <a:avLst/>
          </a:prstGeom>
        </p:spPr>
      </p:pic>
      <p:pic>
        <p:nvPicPr>
          <p:cNvPr id="28" name="Picture 27">
            <a:extLst>
              <a:ext uri="{FF2B5EF4-FFF2-40B4-BE49-F238E27FC236}">
                <a16:creationId xmlns:a16="http://schemas.microsoft.com/office/drawing/2014/main" id="{33616909-40E0-6F28-BED7-92BB0971EA4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3785159" y="3297818"/>
            <a:ext cx="744238" cy="402621"/>
          </a:xfrm>
          <a:prstGeom prst="rect">
            <a:avLst/>
          </a:prstGeom>
        </p:spPr>
      </p:pic>
      <p:pic>
        <p:nvPicPr>
          <p:cNvPr id="29" name="Picture 28">
            <a:extLst>
              <a:ext uri="{FF2B5EF4-FFF2-40B4-BE49-F238E27FC236}">
                <a16:creationId xmlns:a16="http://schemas.microsoft.com/office/drawing/2014/main" id="{4C1F023C-35D7-28CF-7E22-DB187E233D7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5486836" y="3229305"/>
            <a:ext cx="744238" cy="402621"/>
          </a:xfrm>
          <a:prstGeom prst="rect">
            <a:avLst/>
          </a:prstGeom>
        </p:spPr>
      </p:pic>
      <p:pic>
        <p:nvPicPr>
          <p:cNvPr id="31" name="Picture 30">
            <a:extLst>
              <a:ext uri="{FF2B5EF4-FFF2-40B4-BE49-F238E27FC236}">
                <a16:creationId xmlns:a16="http://schemas.microsoft.com/office/drawing/2014/main" id="{4D8068C3-E196-DEAF-EDBA-8B774E42D3C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697" b="100000" l="0" r="100000"/>
                    </a14:imgEffect>
                  </a14:imgLayer>
                </a14:imgProps>
              </a:ext>
            </a:extLst>
          </a:blip>
          <a:stretch>
            <a:fillRect/>
          </a:stretch>
        </p:blipFill>
        <p:spPr>
          <a:xfrm rot="1816355">
            <a:off x="7981660" y="3220254"/>
            <a:ext cx="744238" cy="402621"/>
          </a:xfrm>
          <a:prstGeom prst="rect">
            <a:avLst/>
          </a:prstGeom>
        </p:spPr>
      </p:pic>
    </p:spTree>
    <p:custDataLst>
      <p:tags r:id="rId1"/>
    </p:custDataLst>
    <p:extLst>
      <p:ext uri="{BB962C8B-B14F-4D97-AF65-F5344CB8AC3E}">
        <p14:creationId xmlns:p14="http://schemas.microsoft.com/office/powerpoint/2010/main" val="3888223942"/>
      </p:ext>
    </p:extLst>
  </p:cSld>
  <p:clrMapOvr>
    <a:masterClrMapping/>
  </p:clrMapOvr>
  <mc:AlternateContent xmlns:mc="http://schemas.openxmlformats.org/markup-compatibility/2006" xmlns:p14="http://schemas.microsoft.com/office/powerpoint/2010/main">
    <mc:Choice Requires="p14">
      <p:transition p14:dur="100">
        <p:cut/>
        <p:sndAc>
          <p:stSnd>
            <p:snd r:embed="rId4" name="cashreg.wav"/>
          </p:stSnd>
        </p:sndAc>
      </p:transition>
    </mc:Choice>
    <mc:Fallback xmlns="">
      <p:transition>
        <p:cut/>
        <p:sndAc>
          <p:stSnd>
            <p:snd r:embed="rId14" name="cashreg.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0"/>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31"/>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8"/>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nodeType="clickEffect">
                                  <p:stCondLst>
                                    <p:cond delay="0"/>
                                  </p:stCondLst>
                                  <p:childTnLst>
                                    <p:set>
                                      <p:cBhvr>
                                        <p:cTn id="53" dur="1" fill="hold">
                                          <p:stCondLst>
                                            <p:cond delay="0"/>
                                          </p:stCondLst>
                                        </p:cTn>
                                        <p:tgtEl>
                                          <p:spTgt spid="26"/>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82"/>
        <p:cNvGrpSpPr/>
        <p:nvPr/>
      </p:nvGrpSpPr>
      <p:grpSpPr>
        <a:xfrm>
          <a:off x="0" y="0"/>
          <a:ext cx="0" cy="0"/>
          <a:chOff x="0" y="0"/>
          <a:chExt cx="0" cy="0"/>
        </a:xfrm>
      </p:grpSpPr>
      <p:pic>
        <p:nvPicPr>
          <p:cNvPr id="59" name="Picture 58" descr="Bee_inkinch.gif"/>
          <p:cNvPicPr>
            <a:picLocks noChangeAspect="1"/>
          </p:cNvPicPr>
          <p:nvPr/>
        </p:nvPicPr>
        <p:blipFill>
          <a:blip r:embed="rId6" cstate="print"/>
          <a:stretch>
            <a:fillRect/>
          </a:stretch>
        </p:blipFill>
        <p:spPr>
          <a:xfrm>
            <a:off x="6394007" y="1930573"/>
            <a:ext cx="2760401" cy="1444975"/>
          </a:xfrm>
          <a:prstGeom prst="rect">
            <a:avLst/>
          </a:prstGeom>
        </p:spPr>
      </p:pic>
      <p:sp>
        <p:nvSpPr>
          <p:cNvPr id="3286" name="Google Shape;3286;p36"/>
          <p:cNvSpPr/>
          <p:nvPr/>
        </p:nvSpPr>
        <p:spPr>
          <a:xfrm>
            <a:off x="5064025" y="5757600"/>
            <a:ext cx="4600" cy="17500"/>
          </a:xfrm>
          <a:custGeom>
            <a:avLst/>
            <a:gdLst/>
            <a:ahLst/>
            <a:cxnLst/>
            <a:rect l="l" t="t" r="r" b="b"/>
            <a:pathLst>
              <a:path w="184" h="700" extrusionOk="0">
                <a:moveTo>
                  <a:pt x="183" y="0"/>
                </a:moveTo>
                <a:cubicBezTo>
                  <a:pt x="158" y="25"/>
                  <a:pt x="154" y="50"/>
                  <a:pt x="153" y="108"/>
                </a:cubicBezTo>
                <a:lnTo>
                  <a:pt x="153" y="108"/>
                </a:lnTo>
                <a:cubicBezTo>
                  <a:pt x="163" y="72"/>
                  <a:pt x="173" y="36"/>
                  <a:pt x="183" y="0"/>
                </a:cubicBezTo>
                <a:close/>
                <a:moveTo>
                  <a:pt x="153" y="108"/>
                </a:moveTo>
                <a:cubicBezTo>
                  <a:pt x="102" y="294"/>
                  <a:pt x="51" y="497"/>
                  <a:pt x="1" y="699"/>
                </a:cubicBezTo>
                <a:lnTo>
                  <a:pt x="153" y="152"/>
                </a:lnTo>
                <a:cubicBezTo>
                  <a:pt x="153" y="136"/>
                  <a:pt x="153" y="121"/>
                  <a:pt x="153" y="108"/>
                </a:cubicBezTo>
                <a:close/>
              </a:path>
            </a:pathLst>
          </a:custGeom>
          <a:solidFill>
            <a:srgbClr val="A4D255"/>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287" name="Google Shape;3287;p36"/>
          <p:cNvSpPr/>
          <p:nvPr/>
        </p:nvSpPr>
        <p:spPr>
          <a:xfrm>
            <a:off x="3499400" y="5814600"/>
            <a:ext cx="4600" cy="20525"/>
          </a:xfrm>
          <a:custGeom>
            <a:avLst/>
            <a:gdLst/>
            <a:ahLst/>
            <a:cxnLst/>
            <a:rect l="l" t="t" r="r" b="b"/>
            <a:pathLst>
              <a:path w="184" h="821" extrusionOk="0">
                <a:moveTo>
                  <a:pt x="1" y="0"/>
                </a:moveTo>
                <a:cubicBezTo>
                  <a:pt x="1" y="61"/>
                  <a:pt x="1" y="91"/>
                  <a:pt x="31" y="182"/>
                </a:cubicBezTo>
                <a:lnTo>
                  <a:pt x="183" y="821"/>
                </a:lnTo>
                <a:cubicBezTo>
                  <a:pt x="123" y="547"/>
                  <a:pt x="92" y="304"/>
                  <a:pt x="1" y="0"/>
                </a:cubicBezTo>
                <a:close/>
              </a:path>
            </a:pathLst>
          </a:custGeom>
          <a:solidFill>
            <a:srgbClr val="A4D255"/>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288" name="Google Shape;3288;p36"/>
          <p:cNvSpPr/>
          <p:nvPr/>
        </p:nvSpPr>
        <p:spPr>
          <a:xfrm>
            <a:off x="3595150" y="5724150"/>
            <a:ext cx="3825" cy="15225"/>
          </a:xfrm>
          <a:custGeom>
            <a:avLst/>
            <a:gdLst/>
            <a:ahLst/>
            <a:cxnLst/>
            <a:rect l="l" t="t" r="r" b="b"/>
            <a:pathLst>
              <a:path w="153" h="609" extrusionOk="0">
                <a:moveTo>
                  <a:pt x="1" y="1"/>
                </a:moveTo>
                <a:lnTo>
                  <a:pt x="1" y="1"/>
                </a:lnTo>
                <a:cubicBezTo>
                  <a:pt x="45" y="155"/>
                  <a:pt x="89" y="309"/>
                  <a:pt x="121" y="452"/>
                </a:cubicBezTo>
                <a:lnTo>
                  <a:pt x="121" y="452"/>
                </a:lnTo>
                <a:lnTo>
                  <a:pt x="62" y="153"/>
                </a:lnTo>
                <a:cubicBezTo>
                  <a:pt x="62" y="62"/>
                  <a:pt x="62" y="31"/>
                  <a:pt x="1" y="1"/>
                </a:cubicBezTo>
                <a:close/>
                <a:moveTo>
                  <a:pt x="121" y="452"/>
                </a:moveTo>
                <a:lnTo>
                  <a:pt x="153" y="609"/>
                </a:lnTo>
                <a:cubicBezTo>
                  <a:pt x="144" y="559"/>
                  <a:pt x="134" y="506"/>
                  <a:pt x="121" y="452"/>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289" name="Google Shape;3289;p36"/>
          <p:cNvSpPr/>
          <p:nvPr/>
        </p:nvSpPr>
        <p:spPr>
          <a:xfrm>
            <a:off x="2427200" y="5819150"/>
            <a:ext cx="12950" cy="9150"/>
          </a:xfrm>
          <a:custGeom>
            <a:avLst/>
            <a:gdLst/>
            <a:ahLst/>
            <a:cxnLst/>
            <a:rect l="l" t="t" r="r" b="b"/>
            <a:pathLst>
              <a:path w="518" h="366" extrusionOk="0">
                <a:moveTo>
                  <a:pt x="517" y="0"/>
                </a:moveTo>
                <a:lnTo>
                  <a:pt x="517" y="0"/>
                </a:lnTo>
                <a:cubicBezTo>
                  <a:pt x="435" y="50"/>
                  <a:pt x="343" y="126"/>
                  <a:pt x="248" y="200"/>
                </a:cubicBezTo>
                <a:lnTo>
                  <a:pt x="248" y="200"/>
                </a:lnTo>
                <a:lnTo>
                  <a:pt x="457" y="61"/>
                </a:lnTo>
                <a:cubicBezTo>
                  <a:pt x="487" y="61"/>
                  <a:pt x="517" y="31"/>
                  <a:pt x="517" y="0"/>
                </a:cubicBezTo>
                <a:close/>
                <a:moveTo>
                  <a:pt x="248" y="200"/>
                </a:moveTo>
                <a:lnTo>
                  <a:pt x="1" y="365"/>
                </a:lnTo>
                <a:cubicBezTo>
                  <a:pt x="84" y="323"/>
                  <a:pt x="167" y="263"/>
                  <a:pt x="248" y="200"/>
                </a:cubicBezTo>
                <a:close/>
              </a:path>
            </a:pathLst>
          </a:custGeom>
          <a:solidFill>
            <a:srgbClr val="A4D255"/>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grpSp>
        <p:nvGrpSpPr>
          <p:cNvPr id="3441" name="Google Shape;3441;p36"/>
          <p:cNvGrpSpPr/>
          <p:nvPr/>
        </p:nvGrpSpPr>
        <p:grpSpPr>
          <a:xfrm>
            <a:off x="8723525" y="2023025"/>
            <a:ext cx="266050" cy="239375"/>
            <a:chOff x="-4577275" y="4640425"/>
            <a:chExt cx="266050" cy="239375"/>
          </a:xfrm>
        </p:grpSpPr>
        <p:sp>
          <p:nvSpPr>
            <p:cNvPr id="3442" name="Google Shape;3442;p36"/>
            <p:cNvSpPr/>
            <p:nvPr/>
          </p:nvSpPr>
          <p:spPr>
            <a:xfrm>
              <a:off x="-4574700" y="4644225"/>
              <a:ext cx="263475" cy="231500"/>
            </a:xfrm>
            <a:custGeom>
              <a:avLst/>
              <a:gdLst/>
              <a:ahLst/>
              <a:cxnLst/>
              <a:rect l="l" t="t" r="r" b="b"/>
              <a:pathLst>
                <a:path w="10539" h="9260" extrusionOk="0">
                  <a:moveTo>
                    <a:pt x="3729" y="1"/>
                  </a:moveTo>
                  <a:cubicBezTo>
                    <a:pt x="3646" y="1"/>
                    <a:pt x="3558" y="16"/>
                    <a:pt x="3467" y="49"/>
                  </a:cubicBezTo>
                  <a:cubicBezTo>
                    <a:pt x="2266" y="483"/>
                    <a:pt x="3534" y="3385"/>
                    <a:pt x="3534" y="3385"/>
                  </a:cubicBezTo>
                  <a:cubicBezTo>
                    <a:pt x="3534" y="3385"/>
                    <a:pt x="2314" y="2974"/>
                    <a:pt x="1320" y="2974"/>
                  </a:cubicBezTo>
                  <a:cubicBezTo>
                    <a:pt x="663" y="2974"/>
                    <a:pt x="105" y="3154"/>
                    <a:pt x="65" y="3752"/>
                  </a:cubicBezTo>
                  <a:cubicBezTo>
                    <a:pt x="0" y="4909"/>
                    <a:pt x="1301" y="5116"/>
                    <a:pt x="2238" y="5116"/>
                  </a:cubicBezTo>
                  <a:cubicBezTo>
                    <a:pt x="2758" y="5116"/>
                    <a:pt x="3167" y="5052"/>
                    <a:pt x="3167" y="5052"/>
                  </a:cubicBezTo>
                  <a:lnTo>
                    <a:pt x="3167" y="5052"/>
                  </a:lnTo>
                  <a:cubicBezTo>
                    <a:pt x="3167" y="5053"/>
                    <a:pt x="332" y="7321"/>
                    <a:pt x="1499" y="7821"/>
                  </a:cubicBezTo>
                  <a:cubicBezTo>
                    <a:pt x="1614" y="7868"/>
                    <a:pt x="1732" y="7890"/>
                    <a:pt x="1852" y="7890"/>
                  </a:cubicBezTo>
                  <a:cubicBezTo>
                    <a:pt x="2909" y="7890"/>
                    <a:pt x="4068" y="6220"/>
                    <a:pt x="4068" y="6220"/>
                  </a:cubicBezTo>
                  <a:cubicBezTo>
                    <a:pt x="4068" y="6220"/>
                    <a:pt x="4333" y="9260"/>
                    <a:pt x="5142" y="9260"/>
                  </a:cubicBezTo>
                  <a:cubicBezTo>
                    <a:pt x="5193" y="9260"/>
                    <a:pt x="5246" y="9248"/>
                    <a:pt x="5302" y="9222"/>
                  </a:cubicBezTo>
                  <a:cubicBezTo>
                    <a:pt x="6236" y="8788"/>
                    <a:pt x="6102" y="6254"/>
                    <a:pt x="6102" y="6253"/>
                  </a:cubicBezTo>
                  <a:lnTo>
                    <a:pt x="6102" y="6253"/>
                  </a:lnTo>
                  <a:cubicBezTo>
                    <a:pt x="6103" y="6254"/>
                    <a:pt x="6817" y="8277"/>
                    <a:pt x="8076" y="8277"/>
                  </a:cubicBezTo>
                  <a:cubicBezTo>
                    <a:pt x="8150" y="8277"/>
                    <a:pt x="8226" y="8270"/>
                    <a:pt x="8304" y="8255"/>
                  </a:cubicBezTo>
                  <a:cubicBezTo>
                    <a:pt x="9738" y="8021"/>
                    <a:pt x="7403" y="5386"/>
                    <a:pt x="6903" y="5386"/>
                  </a:cubicBezTo>
                  <a:cubicBezTo>
                    <a:pt x="6436" y="5386"/>
                    <a:pt x="10539" y="5319"/>
                    <a:pt x="10139" y="3918"/>
                  </a:cubicBezTo>
                  <a:cubicBezTo>
                    <a:pt x="9982" y="3378"/>
                    <a:pt x="9506" y="3205"/>
                    <a:pt x="8961" y="3205"/>
                  </a:cubicBezTo>
                  <a:cubicBezTo>
                    <a:pt x="7992" y="3205"/>
                    <a:pt x="6803" y="3752"/>
                    <a:pt x="6803" y="3752"/>
                  </a:cubicBezTo>
                  <a:cubicBezTo>
                    <a:pt x="6803" y="3752"/>
                    <a:pt x="9004" y="983"/>
                    <a:pt x="7670" y="416"/>
                  </a:cubicBezTo>
                  <a:cubicBezTo>
                    <a:pt x="7549" y="364"/>
                    <a:pt x="7430" y="341"/>
                    <a:pt x="7314" y="341"/>
                  </a:cubicBezTo>
                  <a:cubicBezTo>
                    <a:pt x="6156" y="341"/>
                    <a:pt x="5302" y="2684"/>
                    <a:pt x="5302" y="2684"/>
                  </a:cubicBezTo>
                  <a:cubicBezTo>
                    <a:pt x="5302" y="2684"/>
                    <a:pt x="4840" y="1"/>
                    <a:pt x="372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3" name="Google Shape;3443;p36"/>
            <p:cNvSpPr/>
            <p:nvPr/>
          </p:nvSpPr>
          <p:spPr>
            <a:xfrm>
              <a:off x="-4577275" y="4640425"/>
              <a:ext cx="261900" cy="239375"/>
            </a:xfrm>
            <a:custGeom>
              <a:avLst/>
              <a:gdLst/>
              <a:ahLst/>
              <a:cxnLst/>
              <a:rect l="l" t="t" r="r" b="b"/>
              <a:pathLst>
                <a:path w="10476" h="9575" extrusionOk="0">
                  <a:moveTo>
                    <a:pt x="3837" y="301"/>
                  </a:moveTo>
                  <a:cubicBezTo>
                    <a:pt x="4638" y="301"/>
                    <a:pt x="5105" y="2169"/>
                    <a:pt x="5238" y="2869"/>
                  </a:cubicBezTo>
                  <a:cubicBezTo>
                    <a:pt x="5238" y="2936"/>
                    <a:pt x="5305" y="3003"/>
                    <a:pt x="5371" y="3003"/>
                  </a:cubicBezTo>
                  <a:cubicBezTo>
                    <a:pt x="5438" y="3003"/>
                    <a:pt x="5505" y="2970"/>
                    <a:pt x="5538" y="2903"/>
                  </a:cubicBezTo>
                  <a:cubicBezTo>
                    <a:pt x="5772" y="2269"/>
                    <a:pt x="6572" y="635"/>
                    <a:pt x="7440" y="635"/>
                  </a:cubicBezTo>
                  <a:cubicBezTo>
                    <a:pt x="7540" y="635"/>
                    <a:pt x="7640" y="668"/>
                    <a:pt x="7740" y="701"/>
                  </a:cubicBezTo>
                  <a:cubicBezTo>
                    <a:pt x="7907" y="768"/>
                    <a:pt x="8007" y="901"/>
                    <a:pt x="8040" y="1068"/>
                  </a:cubicBezTo>
                  <a:cubicBezTo>
                    <a:pt x="8240" y="1802"/>
                    <a:pt x="7206" y="3303"/>
                    <a:pt x="6772" y="3803"/>
                  </a:cubicBezTo>
                  <a:cubicBezTo>
                    <a:pt x="6739" y="3870"/>
                    <a:pt x="6739" y="3937"/>
                    <a:pt x="6772" y="4004"/>
                  </a:cubicBezTo>
                  <a:cubicBezTo>
                    <a:pt x="6812" y="4043"/>
                    <a:pt x="6851" y="4059"/>
                    <a:pt x="6890" y="4059"/>
                  </a:cubicBezTo>
                  <a:cubicBezTo>
                    <a:pt x="6917" y="4059"/>
                    <a:pt x="6945" y="4051"/>
                    <a:pt x="6973" y="4037"/>
                  </a:cubicBezTo>
                  <a:cubicBezTo>
                    <a:pt x="6973" y="4037"/>
                    <a:pt x="8140" y="3503"/>
                    <a:pt x="9074" y="3503"/>
                  </a:cubicBezTo>
                  <a:cubicBezTo>
                    <a:pt x="9641" y="3503"/>
                    <a:pt x="9975" y="3703"/>
                    <a:pt x="10108" y="4137"/>
                  </a:cubicBezTo>
                  <a:cubicBezTo>
                    <a:pt x="10142" y="4270"/>
                    <a:pt x="10108" y="4404"/>
                    <a:pt x="10041" y="4504"/>
                  </a:cubicBezTo>
                  <a:cubicBezTo>
                    <a:pt x="9741" y="4938"/>
                    <a:pt x="8640" y="5271"/>
                    <a:pt x="7039" y="5371"/>
                  </a:cubicBezTo>
                  <a:cubicBezTo>
                    <a:pt x="6973" y="5371"/>
                    <a:pt x="6806" y="5405"/>
                    <a:pt x="6839" y="5538"/>
                  </a:cubicBezTo>
                  <a:cubicBezTo>
                    <a:pt x="6839" y="5605"/>
                    <a:pt x="6839" y="5705"/>
                    <a:pt x="7006" y="5705"/>
                  </a:cubicBezTo>
                  <a:cubicBezTo>
                    <a:pt x="7306" y="5705"/>
                    <a:pt x="8674" y="7106"/>
                    <a:pt x="8707" y="7906"/>
                  </a:cubicBezTo>
                  <a:cubicBezTo>
                    <a:pt x="8741" y="8107"/>
                    <a:pt x="8640" y="8240"/>
                    <a:pt x="8374" y="8273"/>
                  </a:cubicBezTo>
                  <a:cubicBezTo>
                    <a:pt x="8307" y="8286"/>
                    <a:pt x="8242" y="8291"/>
                    <a:pt x="8178" y="8291"/>
                  </a:cubicBezTo>
                  <a:cubicBezTo>
                    <a:pt x="7031" y="8291"/>
                    <a:pt x="6372" y="6404"/>
                    <a:pt x="6372" y="6372"/>
                  </a:cubicBezTo>
                  <a:cubicBezTo>
                    <a:pt x="6345" y="6317"/>
                    <a:pt x="6295" y="6263"/>
                    <a:pt x="6224" y="6263"/>
                  </a:cubicBezTo>
                  <a:cubicBezTo>
                    <a:pt x="6208" y="6263"/>
                    <a:pt x="6190" y="6266"/>
                    <a:pt x="6172" y="6272"/>
                  </a:cubicBezTo>
                  <a:cubicBezTo>
                    <a:pt x="6105" y="6272"/>
                    <a:pt x="6039" y="6339"/>
                    <a:pt x="6072" y="6439"/>
                  </a:cubicBezTo>
                  <a:cubicBezTo>
                    <a:pt x="6072" y="7106"/>
                    <a:pt x="6005" y="8907"/>
                    <a:pt x="5338" y="9241"/>
                  </a:cubicBezTo>
                  <a:cubicBezTo>
                    <a:pt x="5305" y="9274"/>
                    <a:pt x="5271" y="9274"/>
                    <a:pt x="5238" y="9274"/>
                  </a:cubicBezTo>
                  <a:cubicBezTo>
                    <a:pt x="4771" y="9274"/>
                    <a:pt x="4437" y="7539"/>
                    <a:pt x="4337" y="6372"/>
                  </a:cubicBezTo>
                  <a:cubicBezTo>
                    <a:pt x="4337" y="6305"/>
                    <a:pt x="4271" y="6239"/>
                    <a:pt x="4204" y="6239"/>
                  </a:cubicBezTo>
                  <a:cubicBezTo>
                    <a:pt x="4204" y="6205"/>
                    <a:pt x="4204" y="6205"/>
                    <a:pt x="4171" y="6205"/>
                  </a:cubicBezTo>
                  <a:cubicBezTo>
                    <a:pt x="4137" y="6205"/>
                    <a:pt x="4071" y="6239"/>
                    <a:pt x="4037" y="6272"/>
                  </a:cubicBezTo>
                  <a:cubicBezTo>
                    <a:pt x="4037" y="6305"/>
                    <a:pt x="2936" y="7873"/>
                    <a:pt x="1969" y="7873"/>
                  </a:cubicBezTo>
                  <a:cubicBezTo>
                    <a:pt x="1836" y="7873"/>
                    <a:pt x="1736" y="7873"/>
                    <a:pt x="1669" y="7806"/>
                  </a:cubicBezTo>
                  <a:cubicBezTo>
                    <a:pt x="1502" y="7773"/>
                    <a:pt x="1502" y="7673"/>
                    <a:pt x="1469" y="7640"/>
                  </a:cubicBezTo>
                  <a:cubicBezTo>
                    <a:pt x="1402" y="7106"/>
                    <a:pt x="2603" y="5938"/>
                    <a:pt x="3370" y="5305"/>
                  </a:cubicBezTo>
                  <a:cubicBezTo>
                    <a:pt x="3403" y="5271"/>
                    <a:pt x="3437" y="5204"/>
                    <a:pt x="3403" y="5138"/>
                  </a:cubicBezTo>
                  <a:cubicBezTo>
                    <a:pt x="3370" y="5071"/>
                    <a:pt x="3303" y="5038"/>
                    <a:pt x="3237" y="5038"/>
                  </a:cubicBezTo>
                  <a:cubicBezTo>
                    <a:pt x="3237" y="5038"/>
                    <a:pt x="2836" y="5104"/>
                    <a:pt x="2336" y="5104"/>
                  </a:cubicBezTo>
                  <a:cubicBezTo>
                    <a:pt x="1736" y="5104"/>
                    <a:pt x="935" y="5004"/>
                    <a:pt x="568" y="4604"/>
                  </a:cubicBezTo>
                  <a:cubicBezTo>
                    <a:pt x="401" y="4437"/>
                    <a:pt x="335" y="4204"/>
                    <a:pt x="335" y="3904"/>
                  </a:cubicBezTo>
                  <a:cubicBezTo>
                    <a:pt x="335" y="3770"/>
                    <a:pt x="368" y="3270"/>
                    <a:pt x="1435" y="3270"/>
                  </a:cubicBezTo>
                  <a:cubicBezTo>
                    <a:pt x="2369" y="3270"/>
                    <a:pt x="3570" y="3670"/>
                    <a:pt x="3570" y="3670"/>
                  </a:cubicBezTo>
                  <a:cubicBezTo>
                    <a:pt x="3590" y="3680"/>
                    <a:pt x="3609" y="3684"/>
                    <a:pt x="3628" y="3684"/>
                  </a:cubicBezTo>
                  <a:cubicBezTo>
                    <a:pt x="3673" y="3684"/>
                    <a:pt x="3713" y="3660"/>
                    <a:pt x="3737" y="3637"/>
                  </a:cubicBezTo>
                  <a:cubicBezTo>
                    <a:pt x="3770" y="3570"/>
                    <a:pt x="3804" y="3503"/>
                    <a:pt x="3770" y="3470"/>
                  </a:cubicBezTo>
                  <a:cubicBezTo>
                    <a:pt x="3770" y="3437"/>
                    <a:pt x="2936" y="1502"/>
                    <a:pt x="3303" y="668"/>
                  </a:cubicBezTo>
                  <a:cubicBezTo>
                    <a:pt x="3370" y="501"/>
                    <a:pt x="3470" y="401"/>
                    <a:pt x="3604" y="334"/>
                  </a:cubicBezTo>
                  <a:cubicBezTo>
                    <a:pt x="3670" y="334"/>
                    <a:pt x="3770" y="301"/>
                    <a:pt x="3837" y="301"/>
                  </a:cubicBezTo>
                  <a:close/>
                  <a:moveTo>
                    <a:pt x="3837" y="1"/>
                  </a:moveTo>
                  <a:cubicBezTo>
                    <a:pt x="3704" y="1"/>
                    <a:pt x="3604" y="34"/>
                    <a:pt x="3503" y="67"/>
                  </a:cubicBezTo>
                  <a:cubicBezTo>
                    <a:pt x="3270" y="134"/>
                    <a:pt x="3103" y="301"/>
                    <a:pt x="3003" y="534"/>
                  </a:cubicBezTo>
                  <a:cubicBezTo>
                    <a:pt x="2670" y="1302"/>
                    <a:pt x="3137" y="2669"/>
                    <a:pt x="3370" y="3270"/>
                  </a:cubicBezTo>
                  <a:cubicBezTo>
                    <a:pt x="2936" y="3170"/>
                    <a:pt x="2136" y="2970"/>
                    <a:pt x="1435" y="2970"/>
                  </a:cubicBezTo>
                  <a:cubicBezTo>
                    <a:pt x="301" y="2970"/>
                    <a:pt x="34" y="3470"/>
                    <a:pt x="34" y="3904"/>
                  </a:cubicBezTo>
                  <a:cubicBezTo>
                    <a:pt x="1" y="4270"/>
                    <a:pt x="101" y="4571"/>
                    <a:pt x="335" y="4838"/>
                  </a:cubicBezTo>
                  <a:cubicBezTo>
                    <a:pt x="793" y="5323"/>
                    <a:pt x="1667" y="5416"/>
                    <a:pt x="2338" y="5416"/>
                  </a:cubicBezTo>
                  <a:cubicBezTo>
                    <a:pt x="2496" y="5416"/>
                    <a:pt x="2642" y="5411"/>
                    <a:pt x="2770" y="5405"/>
                  </a:cubicBezTo>
                  <a:lnTo>
                    <a:pt x="2770" y="5405"/>
                  </a:lnTo>
                  <a:cubicBezTo>
                    <a:pt x="2169" y="5938"/>
                    <a:pt x="1068" y="7039"/>
                    <a:pt x="1168" y="7673"/>
                  </a:cubicBezTo>
                  <a:cubicBezTo>
                    <a:pt x="1202" y="7806"/>
                    <a:pt x="1269" y="8006"/>
                    <a:pt x="1535" y="8107"/>
                  </a:cubicBezTo>
                  <a:cubicBezTo>
                    <a:pt x="1669" y="8173"/>
                    <a:pt x="1802" y="8173"/>
                    <a:pt x="1969" y="8173"/>
                  </a:cubicBezTo>
                  <a:cubicBezTo>
                    <a:pt x="2803" y="8173"/>
                    <a:pt x="3637" y="7273"/>
                    <a:pt x="4071" y="6772"/>
                  </a:cubicBezTo>
                  <a:cubicBezTo>
                    <a:pt x="4171" y="7706"/>
                    <a:pt x="4471" y="9574"/>
                    <a:pt x="5238" y="9574"/>
                  </a:cubicBezTo>
                  <a:cubicBezTo>
                    <a:pt x="5305" y="9574"/>
                    <a:pt x="5371" y="9574"/>
                    <a:pt x="5472" y="9541"/>
                  </a:cubicBezTo>
                  <a:cubicBezTo>
                    <a:pt x="6139" y="9207"/>
                    <a:pt x="6339" y="7973"/>
                    <a:pt x="6372" y="7139"/>
                  </a:cubicBezTo>
                  <a:cubicBezTo>
                    <a:pt x="6710" y="7753"/>
                    <a:pt x="7330" y="8593"/>
                    <a:pt x="8207" y="8593"/>
                  </a:cubicBezTo>
                  <a:cubicBezTo>
                    <a:pt x="8283" y="8593"/>
                    <a:pt x="8361" y="8587"/>
                    <a:pt x="8440" y="8574"/>
                  </a:cubicBezTo>
                  <a:cubicBezTo>
                    <a:pt x="8841" y="8507"/>
                    <a:pt x="9074" y="8240"/>
                    <a:pt x="9041" y="7840"/>
                  </a:cubicBezTo>
                  <a:cubicBezTo>
                    <a:pt x="8974" y="7173"/>
                    <a:pt x="8140" y="6138"/>
                    <a:pt x="7506" y="5638"/>
                  </a:cubicBezTo>
                  <a:cubicBezTo>
                    <a:pt x="8640" y="5538"/>
                    <a:pt x="9875" y="5271"/>
                    <a:pt x="10275" y="4704"/>
                  </a:cubicBezTo>
                  <a:cubicBezTo>
                    <a:pt x="10442" y="4504"/>
                    <a:pt x="10475" y="4270"/>
                    <a:pt x="10408" y="4037"/>
                  </a:cubicBezTo>
                  <a:cubicBezTo>
                    <a:pt x="10275" y="3670"/>
                    <a:pt x="9975" y="3203"/>
                    <a:pt x="9074" y="3203"/>
                  </a:cubicBezTo>
                  <a:cubicBezTo>
                    <a:pt x="8474" y="3203"/>
                    <a:pt x="7807" y="3403"/>
                    <a:pt x="7373" y="3570"/>
                  </a:cubicBezTo>
                  <a:cubicBezTo>
                    <a:pt x="7807" y="2903"/>
                    <a:pt x="8540" y="1702"/>
                    <a:pt x="8340" y="968"/>
                  </a:cubicBezTo>
                  <a:cubicBezTo>
                    <a:pt x="8274" y="701"/>
                    <a:pt x="8107" y="534"/>
                    <a:pt x="7840" y="434"/>
                  </a:cubicBezTo>
                  <a:cubicBezTo>
                    <a:pt x="7706" y="368"/>
                    <a:pt x="7573" y="334"/>
                    <a:pt x="7440" y="334"/>
                  </a:cubicBezTo>
                  <a:cubicBezTo>
                    <a:pt x="6506" y="334"/>
                    <a:pt x="5772" y="1602"/>
                    <a:pt x="5438" y="2336"/>
                  </a:cubicBezTo>
                  <a:cubicBezTo>
                    <a:pt x="5238" y="1502"/>
                    <a:pt x="4771" y="1"/>
                    <a:pt x="3837" y="1"/>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4" name="Google Shape;3444;p36"/>
            <p:cNvSpPr/>
            <p:nvPr/>
          </p:nvSpPr>
          <p:spPr>
            <a:xfrm>
              <a:off x="-4508050" y="4780125"/>
              <a:ext cx="31725" cy="37125"/>
            </a:xfrm>
            <a:custGeom>
              <a:avLst/>
              <a:gdLst/>
              <a:ahLst/>
              <a:cxnLst/>
              <a:rect l="l" t="t" r="r" b="b"/>
              <a:pathLst>
                <a:path w="1269" h="1485" extrusionOk="0">
                  <a:moveTo>
                    <a:pt x="1055" y="0"/>
                  </a:moveTo>
                  <a:cubicBezTo>
                    <a:pt x="1018" y="0"/>
                    <a:pt x="985" y="17"/>
                    <a:pt x="968" y="50"/>
                  </a:cubicBezTo>
                  <a:lnTo>
                    <a:pt x="34" y="1218"/>
                  </a:lnTo>
                  <a:cubicBezTo>
                    <a:pt x="1" y="1284"/>
                    <a:pt x="1" y="1384"/>
                    <a:pt x="67" y="1451"/>
                  </a:cubicBezTo>
                  <a:cubicBezTo>
                    <a:pt x="101" y="1451"/>
                    <a:pt x="134" y="1484"/>
                    <a:pt x="167" y="1484"/>
                  </a:cubicBezTo>
                  <a:cubicBezTo>
                    <a:pt x="201" y="1484"/>
                    <a:pt x="267" y="1451"/>
                    <a:pt x="301" y="1418"/>
                  </a:cubicBezTo>
                  <a:lnTo>
                    <a:pt x="1201" y="250"/>
                  </a:lnTo>
                  <a:cubicBezTo>
                    <a:pt x="1268" y="184"/>
                    <a:pt x="1235" y="83"/>
                    <a:pt x="1168" y="50"/>
                  </a:cubicBezTo>
                  <a:cubicBezTo>
                    <a:pt x="1135" y="17"/>
                    <a:pt x="1093" y="0"/>
                    <a:pt x="1055" y="0"/>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5" name="Google Shape;3445;p36"/>
            <p:cNvSpPr/>
            <p:nvPr/>
          </p:nvSpPr>
          <p:spPr>
            <a:xfrm>
              <a:off x="-4534725" y="4738000"/>
              <a:ext cx="54225" cy="17550"/>
            </a:xfrm>
            <a:custGeom>
              <a:avLst/>
              <a:gdLst/>
              <a:ahLst/>
              <a:cxnLst/>
              <a:rect l="l" t="t" r="r" b="b"/>
              <a:pathLst>
                <a:path w="2169" h="702" extrusionOk="0">
                  <a:moveTo>
                    <a:pt x="200" y="1"/>
                  </a:moveTo>
                  <a:cubicBezTo>
                    <a:pt x="100" y="1"/>
                    <a:pt x="34" y="34"/>
                    <a:pt x="0" y="134"/>
                  </a:cubicBezTo>
                  <a:cubicBezTo>
                    <a:pt x="0" y="201"/>
                    <a:pt x="34" y="301"/>
                    <a:pt x="134" y="301"/>
                  </a:cubicBezTo>
                  <a:lnTo>
                    <a:pt x="1968" y="701"/>
                  </a:lnTo>
                  <a:lnTo>
                    <a:pt x="2002" y="701"/>
                  </a:lnTo>
                  <a:cubicBezTo>
                    <a:pt x="2102" y="701"/>
                    <a:pt x="2168" y="634"/>
                    <a:pt x="2168" y="568"/>
                  </a:cubicBezTo>
                  <a:cubicBezTo>
                    <a:pt x="2168" y="501"/>
                    <a:pt x="2135" y="401"/>
                    <a:pt x="2035" y="401"/>
                  </a:cubicBezTo>
                  <a:lnTo>
                    <a:pt x="200"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6" name="Google Shape;3446;p36"/>
            <p:cNvSpPr/>
            <p:nvPr/>
          </p:nvSpPr>
          <p:spPr>
            <a:xfrm>
              <a:off x="-4477200" y="4688475"/>
              <a:ext cx="18375" cy="42875"/>
            </a:xfrm>
            <a:custGeom>
              <a:avLst/>
              <a:gdLst/>
              <a:ahLst/>
              <a:cxnLst/>
              <a:rect l="l" t="t" r="r" b="b"/>
              <a:pathLst>
                <a:path w="735" h="1715" extrusionOk="0">
                  <a:moveTo>
                    <a:pt x="189" y="1"/>
                  </a:moveTo>
                  <a:cubicBezTo>
                    <a:pt x="170" y="1"/>
                    <a:pt x="151" y="5"/>
                    <a:pt x="134" y="13"/>
                  </a:cubicBezTo>
                  <a:cubicBezTo>
                    <a:pt x="34" y="13"/>
                    <a:pt x="1" y="114"/>
                    <a:pt x="34" y="214"/>
                  </a:cubicBezTo>
                  <a:lnTo>
                    <a:pt x="434" y="1581"/>
                  </a:lnTo>
                  <a:cubicBezTo>
                    <a:pt x="434" y="1648"/>
                    <a:pt x="501" y="1715"/>
                    <a:pt x="568" y="1715"/>
                  </a:cubicBezTo>
                  <a:lnTo>
                    <a:pt x="601" y="1715"/>
                  </a:lnTo>
                  <a:cubicBezTo>
                    <a:pt x="701" y="1681"/>
                    <a:pt x="735" y="1581"/>
                    <a:pt x="735" y="1515"/>
                  </a:cubicBezTo>
                  <a:lnTo>
                    <a:pt x="334" y="114"/>
                  </a:lnTo>
                  <a:cubicBezTo>
                    <a:pt x="309" y="38"/>
                    <a:pt x="247" y="1"/>
                    <a:pt x="189" y="1"/>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7" name="Google Shape;3447;p36"/>
            <p:cNvSpPr/>
            <p:nvPr/>
          </p:nvSpPr>
          <p:spPr>
            <a:xfrm>
              <a:off x="-4428825" y="4692100"/>
              <a:ext cx="27550" cy="41750"/>
            </a:xfrm>
            <a:custGeom>
              <a:avLst/>
              <a:gdLst/>
              <a:ahLst/>
              <a:cxnLst/>
              <a:rect l="l" t="t" r="r" b="b"/>
              <a:pathLst>
                <a:path w="1102" h="1670" extrusionOk="0">
                  <a:moveTo>
                    <a:pt x="898" y="1"/>
                  </a:moveTo>
                  <a:cubicBezTo>
                    <a:pt x="839" y="1"/>
                    <a:pt x="789" y="37"/>
                    <a:pt x="768" y="102"/>
                  </a:cubicBezTo>
                  <a:lnTo>
                    <a:pt x="34" y="1436"/>
                  </a:lnTo>
                  <a:cubicBezTo>
                    <a:pt x="1" y="1536"/>
                    <a:pt x="34" y="1603"/>
                    <a:pt x="101" y="1670"/>
                  </a:cubicBezTo>
                  <a:lnTo>
                    <a:pt x="201" y="1670"/>
                  </a:lnTo>
                  <a:cubicBezTo>
                    <a:pt x="234" y="1670"/>
                    <a:pt x="301" y="1636"/>
                    <a:pt x="334" y="1603"/>
                  </a:cubicBezTo>
                  <a:lnTo>
                    <a:pt x="1035" y="235"/>
                  </a:lnTo>
                  <a:cubicBezTo>
                    <a:pt x="1101" y="169"/>
                    <a:pt x="1068" y="69"/>
                    <a:pt x="1001" y="35"/>
                  </a:cubicBezTo>
                  <a:cubicBezTo>
                    <a:pt x="966" y="12"/>
                    <a:pt x="930" y="1"/>
                    <a:pt x="898" y="1"/>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8" name="Google Shape;3448;p36"/>
            <p:cNvSpPr/>
            <p:nvPr/>
          </p:nvSpPr>
          <p:spPr>
            <a:xfrm>
              <a:off x="-4417150" y="4747800"/>
              <a:ext cx="59225" cy="14400"/>
            </a:xfrm>
            <a:custGeom>
              <a:avLst/>
              <a:gdLst/>
              <a:ahLst/>
              <a:cxnLst/>
              <a:rect l="l" t="t" r="r" b="b"/>
              <a:pathLst>
                <a:path w="2369" h="576" extrusionOk="0">
                  <a:moveTo>
                    <a:pt x="2219" y="0"/>
                  </a:moveTo>
                  <a:cubicBezTo>
                    <a:pt x="2203" y="0"/>
                    <a:pt x="2186" y="3"/>
                    <a:pt x="2169" y="9"/>
                  </a:cubicBezTo>
                  <a:lnTo>
                    <a:pt x="167" y="276"/>
                  </a:lnTo>
                  <a:cubicBezTo>
                    <a:pt x="67" y="309"/>
                    <a:pt x="1" y="376"/>
                    <a:pt x="34" y="442"/>
                  </a:cubicBezTo>
                  <a:cubicBezTo>
                    <a:pt x="34" y="543"/>
                    <a:pt x="101" y="576"/>
                    <a:pt x="167" y="576"/>
                  </a:cubicBezTo>
                  <a:lnTo>
                    <a:pt x="201" y="576"/>
                  </a:lnTo>
                  <a:lnTo>
                    <a:pt x="2235" y="309"/>
                  </a:lnTo>
                  <a:cubicBezTo>
                    <a:pt x="2302" y="309"/>
                    <a:pt x="2369" y="209"/>
                    <a:pt x="2369" y="142"/>
                  </a:cubicBezTo>
                  <a:cubicBezTo>
                    <a:pt x="2341" y="60"/>
                    <a:pt x="2291" y="0"/>
                    <a:pt x="2219" y="0"/>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49" name="Google Shape;3449;p36"/>
            <p:cNvSpPr/>
            <p:nvPr/>
          </p:nvSpPr>
          <p:spPr>
            <a:xfrm>
              <a:off x="-4419650" y="4782950"/>
              <a:ext cx="31700" cy="34300"/>
            </a:xfrm>
            <a:custGeom>
              <a:avLst/>
              <a:gdLst/>
              <a:ahLst/>
              <a:cxnLst/>
              <a:rect l="l" t="t" r="r" b="b"/>
              <a:pathLst>
                <a:path w="1268" h="1372" extrusionOk="0">
                  <a:moveTo>
                    <a:pt x="154" y="1"/>
                  </a:moveTo>
                  <a:cubicBezTo>
                    <a:pt x="123" y="1"/>
                    <a:pt x="93" y="12"/>
                    <a:pt x="67" y="37"/>
                  </a:cubicBezTo>
                  <a:cubicBezTo>
                    <a:pt x="0" y="104"/>
                    <a:pt x="0" y="204"/>
                    <a:pt x="67" y="271"/>
                  </a:cubicBezTo>
                  <a:lnTo>
                    <a:pt x="1001" y="1305"/>
                  </a:lnTo>
                  <a:cubicBezTo>
                    <a:pt x="1035" y="1338"/>
                    <a:pt x="1068" y="1371"/>
                    <a:pt x="1101" y="1371"/>
                  </a:cubicBezTo>
                  <a:cubicBezTo>
                    <a:pt x="1135" y="1371"/>
                    <a:pt x="1168" y="1338"/>
                    <a:pt x="1201" y="1305"/>
                  </a:cubicBezTo>
                  <a:cubicBezTo>
                    <a:pt x="1268" y="1271"/>
                    <a:pt x="1268" y="1171"/>
                    <a:pt x="1235" y="1105"/>
                  </a:cubicBezTo>
                  <a:lnTo>
                    <a:pt x="301" y="71"/>
                  </a:lnTo>
                  <a:cubicBezTo>
                    <a:pt x="259" y="29"/>
                    <a:pt x="205" y="1"/>
                    <a:pt x="154" y="1"/>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50" name="Google Shape;3450;p36"/>
            <p:cNvSpPr/>
            <p:nvPr/>
          </p:nvSpPr>
          <p:spPr>
            <a:xfrm>
              <a:off x="-4453850" y="4792200"/>
              <a:ext cx="11700" cy="44225"/>
            </a:xfrm>
            <a:custGeom>
              <a:avLst/>
              <a:gdLst/>
              <a:ahLst/>
              <a:cxnLst/>
              <a:rect l="l" t="t" r="r" b="b"/>
              <a:pathLst>
                <a:path w="468" h="1769" extrusionOk="0">
                  <a:moveTo>
                    <a:pt x="134" y="1"/>
                  </a:moveTo>
                  <a:cubicBezTo>
                    <a:pt x="68" y="1"/>
                    <a:pt x="1" y="67"/>
                    <a:pt x="1" y="168"/>
                  </a:cubicBezTo>
                  <a:lnTo>
                    <a:pt x="134" y="1635"/>
                  </a:lnTo>
                  <a:cubicBezTo>
                    <a:pt x="134" y="1735"/>
                    <a:pt x="201" y="1769"/>
                    <a:pt x="301" y="1769"/>
                  </a:cubicBezTo>
                  <a:cubicBezTo>
                    <a:pt x="401" y="1769"/>
                    <a:pt x="468" y="1702"/>
                    <a:pt x="434" y="1602"/>
                  </a:cubicBezTo>
                  <a:lnTo>
                    <a:pt x="301" y="134"/>
                  </a:lnTo>
                  <a:cubicBezTo>
                    <a:pt x="301" y="67"/>
                    <a:pt x="234" y="1"/>
                    <a:pt x="134" y="1"/>
                  </a:cubicBez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3451" name="Google Shape;3451;p36"/>
            <p:cNvSpPr/>
            <p:nvPr/>
          </p:nvSpPr>
          <p:spPr>
            <a:xfrm>
              <a:off x="-4495550" y="4712975"/>
              <a:ext cx="94275" cy="94275"/>
            </a:xfrm>
            <a:custGeom>
              <a:avLst/>
              <a:gdLst/>
              <a:ahLst/>
              <a:cxnLst/>
              <a:rect l="l" t="t" r="r" b="b"/>
              <a:pathLst>
                <a:path w="3771" h="3771" extrusionOk="0">
                  <a:moveTo>
                    <a:pt x="1902" y="1"/>
                  </a:moveTo>
                  <a:cubicBezTo>
                    <a:pt x="835" y="1"/>
                    <a:pt x="1" y="835"/>
                    <a:pt x="1" y="1902"/>
                  </a:cubicBezTo>
                  <a:cubicBezTo>
                    <a:pt x="1" y="2936"/>
                    <a:pt x="835" y="3770"/>
                    <a:pt x="1902" y="3770"/>
                  </a:cubicBezTo>
                  <a:cubicBezTo>
                    <a:pt x="2936" y="3770"/>
                    <a:pt x="3770" y="2936"/>
                    <a:pt x="3770" y="1902"/>
                  </a:cubicBezTo>
                  <a:cubicBezTo>
                    <a:pt x="3770" y="835"/>
                    <a:pt x="2936" y="1"/>
                    <a:pt x="1902" y="1"/>
                  </a:cubicBezTo>
                  <a:close/>
                </a:path>
              </a:pathLst>
            </a:custGeom>
            <a:solidFill>
              <a:srgbClr val="F7A71B"/>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gr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10000" b="100000" l="9972" r="100000">
                        <a14:foregroundMark x1="53047" y1="32353" x2="64266" y2="45294"/>
                        <a14:foregroundMark x1="73684" y1="29118" x2="86427" y2="47941"/>
                      </a14:backgroundRemoval>
                    </a14:imgEffect>
                  </a14:imgLayer>
                </a14:imgProps>
              </a:ext>
            </a:extLst>
          </a:blip>
          <a:stretch>
            <a:fillRect/>
          </a:stretch>
        </p:blipFill>
        <p:spPr>
          <a:xfrm flipH="1">
            <a:off x="1442929" y="2396790"/>
            <a:ext cx="1268733" cy="1383462"/>
          </a:xfrm>
          <a:prstGeom prst="rect">
            <a:avLst/>
          </a:prstGeom>
        </p:spPr>
      </p:pic>
      <p:pic>
        <p:nvPicPr>
          <p:cNvPr id="48" name="Picture 4" descr="Merry Christmas Sticker by Biznet for iOS &amp;amp; Android | GIPHY in 2021 | Trees  to plant, Good morning beautiful gif, Kew gardens">
            <a:extLst>
              <a:ext uri="{FF2B5EF4-FFF2-40B4-BE49-F238E27FC236}">
                <a16:creationId xmlns:a16="http://schemas.microsoft.com/office/drawing/2014/main" id="{6F28202C-01C3-4DC0-BC99-1675CB368729}"/>
              </a:ext>
            </a:extLst>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99842" y="2127874"/>
            <a:ext cx="1405656" cy="160857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p:cNvPicPr>
            <a:picLocks noChangeAspect="1"/>
          </p:cNvPicPr>
          <p:nvPr/>
        </p:nvPicPr>
        <p:blipFill rotWithShape="1">
          <a:blip r:embed="rId10">
            <a:extLst>
              <a:ext uri="{BEBA8EAE-BF5A-486C-A8C5-ECC9F3942E4B}">
                <a14:imgProps xmlns:a14="http://schemas.microsoft.com/office/drawing/2010/main">
                  <a14:imgLayer r:embed="rId11">
                    <a14:imgEffect>
                      <a14:backgroundRemoval t="9752" b="94149" l="3191" r="97518">
                        <a14:foregroundMark x1="43794" y1="88475" x2="56738" y2="88652"/>
                      </a14:backgroundRemoval>
                    </a14:imgEffect>
                  </a14:imgLayer>
                </a14:imgProps>
              </a:ext>
            </a:extLst>
          </a:blip>
          <a:srcRect l="2703" t="9471"/>
          <a:stretch/>
        </p:blipFill>
        <p:spPr>
          <a:xfrm>
            <a:off x="5264797" y="2387613"/>
            <a:ext cx="3101349" cy="2885587"/>
          </a:xfrm>
          <a:prstGeom prst="rect">
            <a:avLst/>
          </a:prstGeom>
        </p:spPr>
      </p:pic>
      <p:pic>
        <p:nvPicPr>
          <p:cNvPr id="50" name="Picture 4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9934" y="2322699"/>
            <a:ext cx="1826338" cy="1826338"/>
          </a:xfrm>
          <a:prstGeom prst="rect">
            <a:avLst/>
          </a:prstGeom>
        </p:spPr>
      </p:pic>
      <p:pic>
        <p:nvPicPr>
          <p:cNvPr id="51" name="Picture 50" descr="sunflower.gif"/>
          <p:cNvPicPr>
            <a:picLocks noChangeAspect="1"/>
          </p:cNvPicPr>
          <p:nvPr/>
        </p:nvPicPr>
        <p:blipFill>
          <a:blip r:embed="rId13" cstate="print"/>
          <a:stretch>
            <a:fillRect/>
          </a:stretch>
        </p:blipFill>
        <p:spPr>
          <a:xfrm>
            <a:off x="7712753" y="3563289"/>
            <a:ext cx="2002390" cy="1623560"/>
          </a:xfrm>
          <a:prstGeom prst="rect">
            <a:avLst/>
          </a:prstGeom>
        </p:spPr>
      </p:pic>
      <p:pic>
        <p:nvPicPr>
          <p:cNvPr id="52"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6244" y="4185474"/>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592807"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11480"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073611"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439704"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descr="Bee_inkinch.gif"/>
          <p:cNvPicPr>
            <a:picLocks noChangeAspect="1"/>
          </p:cNvPicPr>
          <p:nvPr/>
        </p:nvPicPr>
        <p:blipFill>
          <a:blip r:embed="rId6" cstate="print"/>
          <a:stretch>
            <a:fillRect/>
          </a:stretch>
        </p:blipFill>
        <p:spPr>
          <a:xfrm>
            <a:off x="6997882" y="3897265"/>
            <a:ext cx="2157281" cy="1254329"/>
          </a:xfrm>
          <a:prstGeom prst="rect">
            <a:avLst/>
          </a:prstGeom>
        </p:spPr>
      </p:pic>
      <p:pic>
        <p:nvPicPr>
          <p:cNvPr id="58" name="Picture 57" descr="sunflower.gif"/>
          <p:cNvPicPr>
            <a:picLocks noChangeAspect="1"/>
          </p:cNvPicPr>
          <p:nvPr/>
        </p:nvPicPr>
        <p:blipFill>
          <a:blip r:embed="rId13" cstate="print"/>
          <a:stretch>
            <a:fillRect/>
          </a:stretch>
        </p:blipFill>
        <p:spPr>
          <a:xfrm>
            <a:off x="-242224" y="3805463"/>
            <a:ext cx="1625228" cy="1317753"/>
          </a:xfrm>
          <a:prstGeom prst="rect">
            <a:avLst/>
          </a:prstGeom>
        </p:spPr>
      </p:pic>
      <p:pic>
        <p:nvPicPr>
          <p:cNvPr id="60"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329260"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descr="sunflower.gif"/>
          <p:cNvPicPr>
            <a:picLocks noChangeAspect="1"/>
          </p:cNvPicPr>
          <p:nvPr/>
        </p:nvPicPr>
        <p:blipFill>
          <a:blip r:embed="rId13" cstate="print"/>
          <a:stretch>
            <a:fillRect/>
          </a:stretch>
        </p:blipFill>
        <p:spPr>
          <a:xfrm>
            <a:off x="905053" y="3911537"/>
            <a:ext cx="1706200" cy="1383406"/>
          </a:xfrm>
          <a:prstGeom prst="rect">
            <a:avLst/>
          </a:prstGeom>
        </p:spPr>
      </p:pic>
      <p:pic>
        <p:nvPicPr>
          <p:cNvPr id="62" name="Picture 10" descr="Download Free png Cartoon Grass, Turf, Green Land, Grassland PNG and Vector  with ... - DLPNG.co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97034" y="4185474"/>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63" name="Purple Planet Music - Ping Pong (1_18) 80bpm (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244002" y="594564"/>
            <a:ext cx="406400" cy="406400"/>
          </a:xfrm>
          <a:prstGeom prst="rect">
            <a:avLst/>
          </a:prstGeom>
        </p:spPr>
      </p:pic>
      <p:grpSp>
        <p:nvGrpSpPr>
          <p:cNvPr id="2" name="Group 1">
            <a:extLst>
              <a:ext uri="{FF2B5EF4-FFF2-40B4-BE49-F238E27FC236}">
                <a16:creationId xmlns:a16="http://schemas.microsoft.com/office/drawing/2014/main" id="{6E0DAD65-29A2-1C37-703B-7B9107AB58AF}"/>
              </a:ext>
            </a:extLst>
          </p:cNvPr>
          <p:cNvGrpSpPr/>
          <p:nvPr/>
        </p:nvGrpSpPr>
        <p:grpSpPr>
          <a:xfrm>
            <a:off x="2439507" y="2493176"/>
            <a:ext cx="3871800" cy="498000"/>
            <a:chOff x="3162252" y="1734156"/>
            <a:chExt cx="3871800" cy="498000"/>
          </a:xfrm>
        </p:grpSpPr>
        <p:sp>
          <p:nvSpPr>
            <p:cNvPr id="64" name="Google Shape;3283;p36"/>
            <p:cNvSpPr/>
            <p:nvPr/>
          </p:nvSpPr>
          <p:spPr>
            <a:xfrm>
              <a:off x="3162252" y="1734156"/>
              <a:ext cx="3871800" cy="498000"/>
            </a:xfrm>
            <a:prstGeom prst="roundRect">
              <a:avLst>
                <a:gd name="adj" fmla="val 50000"/>
              </a:avLst>
            </a:prstGeom>
            <a:solidFill>
              <a:schemeClr val="accent1">
                <a:lumMod val="60000"/>
                <a:lumOff val="40000"/>
              </a:schemeClr>
            </a:solidFill>
            <a:ln w="28575" cap="flat" cmpd="sng">
              <a:solidFill>
                <a:srgbClr val="FFFFFF"/>
              </a:solidFill>
              <a:prstDash val="solid"/>
              <a:round/>
              <a:headEnd type="none" w="sm" len="sm"/>
              <a:tailEnd type="none" w="sm" len="sm"/>
            </a:ln>
            <a:effectLst>
              <a:outerShdw blurRad="57150" dist="19050" dir="5400000" algn="bl" rotWithShape="0">
                <a:srgbClr val="434343">
                  <a:alpha val="50000"/>
                </a:srgbClr>
              </a:outerShdw>
            </a:effectLst>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70C0"/>
                </a:solidFill>
                <a:effectLst/>
                <a:uLnTx/>
                <a:uFillTx/>
                <a:latin typeface="Arial"/>
                <a:ea typeface="+mn-ea"/>
                <a:cs typeface="+mn-cs"/>
              </a:endParaRPr>
            </a:p>
          </p:txBody>
        </p:sp>
        <p:sp>
          <p:nvSpPr>
            <p:cNvPr id="66" name="Google Shape;3285;p36"/>
            <p:cNvSpPr txBox="1">
              <a:spLocks/>
            </p:cNvSpPr>
            <p:nvPr/>
          </p:nvSpPr>
          <p:spPr>
            <a:xfrm>
              <a:off x="3269586" y="1801907"/>
              <a:ext cx="3530100" cy="35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153"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1200" cap="none" spc="0" normalizeH="0" baseline="0" noProof="0" dirty="0">
                  <a:ln>
                    <a:noFill/>
                  </a:ln>
                  <a:solidFill>
                    <a:srgbClr val="0070C0"/>
                  </a:solidFill>
                  <a:effectLst/>
                  <a:uLnTx/>
                  <a:uFillTx/>
                  <a:latin typeface="Comic Sans MS" panose="030F0702030302020204" pitchFamily="66" charset="0"/>
                  <a:cs typeface="Arial"/>
                  <a:sym typeface="Arial"/>
                </a:rPr>
                <a:t>Lesson </a:t>
              </a:r>
              <a:r>
                <a:rPr kumimoji="0" lang="vi-VN" sz="2000" b="0" i="0" u="none" strike="noStrike" kern="1200" cap="none" spc="0" normalizeH="0" baseline="0" noProof="0" dirty="0">
                  <a:ln>
                    <a:noFill/>
                  </a:ln>
                  <a:solidFill>
                    <a:srgbClr val="0070C0"/>
                  </a:solidFill>
                  <a:effectLst/>
                  <a:uLnTx/>
                  <a:uFillTx/>
                  <a:latin typeface="Comic Sans MS" panose="030F0702030302020204" pitchFamily="66" charset="0"/>
                  <a:cs typeface="Arial"/>
                  <a:sym typeface="Arial"/>
                </a:rPr>
                <a:t>2</a:t>
              </a:r>
              <a:r>
                <a:rPr kumimoji="0" lang="en-US" sz="2000" b="0" i="0" u="none" strike="noStrike" kern="1200" cap="none" spc="0" normalizeH="0" baseline="0" noProof="0" dirty="0">
                  <a:ln>
                    <a:noFill/>
                  </a:ln>
                  <a:solidFill>
                    <a:srgbClr val="0070C0"/>
                  </a:solidFill>
                  <a:effectLst/>
                  <a:uLnTx/>
                  <a:uFillTx/>
                  <a:latin typeface="Comic Sans MS" panose="030F0702030302020204" pitchFamily="66" charset="0"/>
                  <a:cs typeface="Arial"/>
                  <a:sym typeface="Arial"/>
                </a:rPr>
                <a:t> - Task </a:t>
              </a:r>
              <a:r>
                <a:rPr lang="vi-VN" sz="2000" dirty="0">
                  <a:solidFill>
                    <a:srgbClr val="0070C0"/>
                  </a:solidFill>
                  <a:latin typeface="Comic Sans MS" panose="030F0702030302020204" pitchFamily="66" charset="0"/>
                </a:rPr>
                <a:t>1, 2, 3</a:t>
              </a:r>
              <a:endParaRPr kumimoji="0" lang="en-US" sz="2000" b="0" i="0" u="none" strike="noStrike" kern="1200" cap="none" spc="0" normalizeH="0" baseline="0" noProof="0" dirty="0">
                <a:ln>
                  <a:noFill/>
                </a:ln>
                <a:solidFill>
                  <a:srgbClr val="0070C0"/>
                </a:solidFill>
                <a:effectLst/>
                <a:uLnTx/>
                <a:uFillTx/>
                <a:latin typeface="Comic Sans MS" panose="030F0702030302020204" pitchFamily="66" charset="0"/>
                <a:cs typeface="Arial"/>
                <a:sym typeface="Arial"/>
              </a:endParaRPr>
            </a:p>
          </p:txBody>
        </p:sp>
      </p:grpSp>
      <p:grpSp>
        <p:nvGrpSpPr>
          <p:cNvPr id="67" name="Google Shape;3452;p36"/>
          <p:cNvGrpSpPr/>
          <p:nvPr/>
        </p:nvGrpSpPr>
        <p:grpSpPr>
          <a:xfrm>
            <a:off x="1070334" y="814847"/>
            <a:ext cx="826450" cy="1114175"/>
            <a:chOff x="1198150" y="721125"/>
            <a:chExt cx="826450" cy="1114175"/>
          </a:xfrm>
        </p:grpSpPr>
        <p:sp>
          <p:nvSpPr>
            <p:cNvPr id="68" name="Google Shape;3453;p36"/>
            <p:cNvSpPr/>
            <p:nvPr/>
          </p:nvSpPr>
          <p:spPr>
            <a:xfrm>
              <a:off x="1642650" y="721125"/>
              <a:ext cx="381950" cy="350275"/>
            </a:xfrm>
            <a:custGeom>
              <a:avLst/>
              <a:gdLst/>
              <a:ahLst/>
              <a:cxnLst/>
              <a:rect l="l" t="t" r="r" b="b"/>
              <a:pathLst>
                <a:path w="15278" h="14011" extrusionOk="0">
                  <a:moveTo>
                    <a:pt x="6872" y="1"/>
                  </a:moveTo>
                  <a:cubicBezTo>
                    <a:pt x="6572" y="1"/>
                    <a:pt x="6271" y="34"/>
                    <a:pt x="5971" y="134"/>
                  </a:cubicBezTo>
                  <a:cubicBezTo>
                    <a:pt x="5337" y="268"/>
                    <a:pt x="4804" y="635"/>
                    <a:pt x="4370" y="1102"/>
                  </a:cubicBezTo>
                  <a:cubicBezTo>
                    <a:pt x="3770" y="1735"/>
                    <a:pt x="3503" y="2603"/>
                    <a:pt x="3469" y="3470"/>
                  </a:cubicBezTo>
                  <a:cubicBezTo>
                    <a:pt x="3136" y="3637"/>
                    <a:pt x="2869" y="3804"/>
                    <a:pt x="2635" y="4070"/>
                  </a:cubicBezTo>
                  <a:cubicBezTo>
                    <a:pt x="1468" y="4738"/>
                    <a:pt x="634" y="5672"/>
                    <a:pt x="300" y="6706"/>
                  </a:cubicBezTo>
                  <a:cubicBezTo>
                    <a:pt x="0" y="7673"/>
                    <a:pt x="134" y="8674"/>
                    <a:pt x="667" y="9508"/>
                  </a:cubicBezTo>
                  <a:cubicBezTo>
                    <a:pt x="1068" y="10141"/>
                    <a:pt x="1635" y="10709"/>
                    <a:pt x="2302" y="11109"/>
                  </a:cubicBezTo>
                  <a:cubicBezTo>
                    <a:pt x="2335" y="11142"/>
                    <a:pt x="2369" y="11176"/>
                    <a:pt x="2402" y="11209"/>
                  </a:cubicBezTo>
                  <a:cubicBezTo>
                    <a:pt x="2902" y="11709"/>
                    <a:pt x="3569" y="11976"/>
                    <a:pt x="4303" y="11976"/>
                  </a:cubicBezTo>
                  <a:cubicBezTo>
                    <a:pt x="4370" y="11976"/>
                    <a:pt x="4437" y="11943"/>
                    <a:pt x="4503" y="11943"/>
                  </a:cubicBezTo>
                  <a:cubicBezTo>
                    <a:pt x="4970" y="12977"/>
                    <a:pt x="5838" y="13744"/>
                    <a:pt x="6905" y="13944"/>
                  </a:cubicBezTo>
                  <a:cubicBezTo>
                    <a:pt x="7139" y="13978"/>
                    <a:pt x="7372" y="14011"/>
                    <a:pt x="7606" y="14011"/>
                  </a:cubicBezTo>
                  <a:cubicBezTo>
                    <a:pt x="8173" y="14011"/>
                    <a:pt x="8740" y="13877"/>
                    <a:pt x="9273" y="13611"/>
                  </a:cubicBezTo>
                  <a:cubicBezTo>
                    <a:pt x="9574" y="13711"/>
                    <a:pt x="9907" y="13777"/>
                    <a:pt x="10207" y="13777"/>
                  </a:cubicBezTo>
                  <a:lnTo>
                    <a:pt x="10441" y="13777"/>
                  </a:lnTo>
                  <a:cubicBezTo>
                    <a:pt x="11575" y="13777"/>
                    <a:pt x="12643" y="13244"/>
                    <a:pt x="13310" y="12243"/>
                  </a:cubicBezTo>
                  <a:cubicBezTo>
                    <a:pt x="13743" y="11609"/>
                    <a:pt x="13977" y="10875"/>
                    <a:pt x="14010" y="10141"/>
                  </a:cubicBezTo>
                  <a:cubicBezTo>
                    <a:pt x="14944" y="9374"/>
                    <a:pt x="15278" y="8040"/>
                    <a:pt x="14744" y="6906"/>
                  </a:cubicBezTo>
                  <a:cubicBezTo>
                    <a:pt x="14611" y="6639"/>
                    <a:pt x="14410" y="6339"/>
                    <a:pt x="14144" y="6005"/>
                  </a:cubicBezTo>
                  <a:cubicBezTo>
                    <a:pt x="14244" y="5805"/>
                    <a:pt x="14310" y="5605"/>
                    <a:pt x="14344" y="5371"/>
                  </a:cubicBezTo>
                  <a:cubicBezTo>
                    <a:pt x="14544" y="4671"/>
                    <a:pt x="14410" y="3937"/>
                    <a:pt x="14044" y="3303"/>
                  </a:cubicBezTo>
                  <a:cubicBezTo>
                    <a:pt x="13777" y="2870"/>
                    <a:pt x="13376" y="2503"/>
                    <a:pt x="12943" y="2303"/>
                  </a:cubicBezTo>
                  <a:cubicBezTo>
                    <a:pt x="12809" y="2002"/>
                    <a:pt x="12643" y="1735"/>
                    <a:pt x="12442" y="1469"/>
                  </a:cubicBezTo>
                  <a:cubicBezTo>
                    <a:pt x="11809" y="635"/>
                    <a:pt x="10841" y="134"/>
                    <a:pt x="9807" y="101"/>
                  </a:cubicBezTo>
                  <a:lnTo>
                    <a:pt x="9674" y="101"/>
                  </a:lnTo>
                  <a:cubicBezTo>
                    <a:pt x="9240" y="101"/>
                    <a:pt x="8806" y="168"/>
                    <a:pt x="8373" y="334"/>
                  </a:cubicBezTo>
                  <a:cubicBezTo>
                    <a:pt x="7906" y="134"/>
                    <a:pt x="7405" y="1"/>
                    <a:pt x="6872"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69" name="Google Shape;3454;p36"/>
            <p:cNvSpPr/>
            <p:nvPr/>
          </p:nvSpPr>
          <p:spPr>
            <a:xfrm>
              <a:off x="1781275" y="788900"/>
              <a:ext cx="146600" cy="93775"/>
            </a:xfrm>
            <a:custGeom>
              <a:avLst/>
              <a:gdLst/>
              <a:ahLst/>
              <a:cxnLst/>
              <a:rect l="l" t="t" r="r" b="b"/>
              <a:pathLst>
                <a:path w="5864" h="3751" extrusionOk="0">
                  <a:moveTo>
                    <a:pt x="1299" y="1"/>
                  </a:moveTo>
                  <a:cubicBezTo>
                    <a:pt x="1232" y="1"/>
                    <a:pt x="1163" y="9"/>
                    <a:pt x="1093" y="25"/>
                  </a:cubicBezTo>
                  <a:cubicBezTo>
                    <a:pt x="0" y="313"/>
                    <a:pt x="842" y="3751"/>
                    <a:pt x="2592" y="3751"/>
                  </a:cubicBezTo>
                  <a:cubicBezTo>
                    <a:pt x="2871" y="3751"/>
                    <a:pt x="3174" y="3663"/>
                    <a:pt x="3495" y="3461"/>
                  </a:cubicBezTo>
                  <a:cubicBezTo>
                    <a:pt x="3495" y="3461"/>
                    <a:pt x="5863" y="1860"/>
                    <a:pt x="4763" y="425"/>
                  </a:cubicBezTo>
                  <a:cubicBezTo>
                    <a:pt x="4579" y="186"/>
                    <a:pt x="4364" y="87"/>
                    <a:pt x="4139" y="87"/>
                  </a:cubicBezTo>
                  <a:cubicBezTo>
                    <a:pt x="3601" y="87"/>
                    <a:pt x="3005" y="653"/>
                    <a:pt x="2646" y="1225"/>
                  </a:cubicBezTo>
                  <a:lnTo>
                    <a:pt x="2646" y="1225"/>
                  </a:lnTo>
                  <a:cubicBezTo>
                    <a:pt x="2384" y="617"/>
                    <a:pt x="1896" y="1"/>
                    <a:pt x="129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0" name="Google Shape;3455;p36"/>
            <p:cNvSpPr/>
            <p:nvPr/>
          </p:nvSpPr>
          <p:spPr>
            <a:xfrm>
              <a:off x="1784400" y="783750"/>
              <a:ext cx="133475" cy="104275"/>
            </a:xfrm>
            <a:custGeom>
              <a:avLst/>
              <a:gdLst/>
              <a:ahLst/>
              <a:cxnLst/>
              <a:rect l="l" t="t" r="r" b="b"/>
              <a:pathLst>
                <a:path w="5339" h="4171" extrusionOk="0">
                  <a:moveTo>
                    <a:pt x="2503" y="1966"/>
                  </a:moveTo>
                  <a:cubicBezTo>
                    <a:pt x="2536" y="2199"/>
                    <a:pt x="2536" y="2366"/>
                    <a:pt x="2536" y="2399"/>
                  </a:cubicBezTo>
                  <a:lnTo>
                    <a:pt x="2436" y="2399"/>
                  </a:lnTo>
                  <a:cubicBezTo>
                    <a:pt x="2403" y="2333"/>
                    <a:pt x="2403" y="2199"/>
                    <a:pt x="2503" y="1966"/>
                  </a:cubicBezTo>
                  <a:close/>
                  <a:moveTo>
                    <a:pt x="1193" y="412"/>
                  </a:moveTo>
                  <a:cubicBezTo>
                    <a:pt x="1660" y="412"/>
                    <a:pt x="2062" y="922"/>
                    <a:pt x="2303" y="1432"/>
                  </a:cubicBezTo>
                  <a:cubicBezTo>
                    <a:pt x="2102" y="1732"/>
                    <a:pt x="1836" y="2299"/>
                    <a:pt x="2069" y="2633"/>
                  </a:cubicBezTo>
                  <a:cubicBezTo>
                    <a:pt x="2125" y="2689"/>
                    <a:pt x="2251" y="2815"/>
                    <a:pt x="2468" y="2815"/>
                  </a:cubicBezTo>
                  <a:cubicBezTo>
                    <a:pt x="2509" y="2815"/>
                    <a:pt x="2554" y="2810"/>
                    <a:pt x="2603" y="2800"/>
                  </a:cubicBezTo>
                  <a:cubicBezTo>
                    <a:pt x="2703" y="2800"/>
                    <a:pt x="2770" y="2766"/>
                    <a:pt x="2803" y="2700"/>
                  </a:cubicBezTo>
                  <a:cubicBezTo>
                    <a:pt x="3036" y="2433"/>
                    <a:pt x="2936" y="1899"/>
                    <a:pt x="2770" y="1465"/>
                  </a:cubicBezTo>
                  <a:cubicBezTo>
                    <a:pt x="2836" y="1332"/>
                    <a:pt x="2936" y="1199"/>
                    <a:pt x="3036" y="1098"/>
                  </a:cubicBezTo>
                  <a:cubicBezTo>
                    <a:pt x="3403" y="698"/>
                    <a:pt x="3737" y="498"/>
                    <a:pt x="4037" y="498"/>
                  </a:cubicBezTo>
                  <a:cubicBezTo>
                    <a:pt x="4204" y="498"/>
                    <a:pt x="4337" y="598"/>
                    <a:pt x="4471" y="765"/>
                  </a:cubicBezTo>
                  <a:cubicBezTo>
                    <a:pt x="4904" y="1332"/>
                    <a:pt x="4771" y="1999"/>
                    <a:pt x="4070" y="2766"/>
                  </a:cubicBezTo>
                  <a:cubicBezTo>
                    <a:pt x="3670" y="3200"/>
                    <a:pt x="3270" y="3500"/>
                    <a:pt x="3270" y="3500"/>
                  </a:cubicBezTo>
                  <a:cubicBezTo>
                    <a:pt x="2973" y="3683"/>
                    <a:pt x="2704" y="3756"/>
                    <a:pt x="2463" y="3756"/>
                  </a:cubicBezTo>
                  <a:cubicBezTo>
                    <a:pt x="2000" y="3756"/>
                    <a:pt x="1643" y="3485"/>
                    <a:pt x="1402" y="3200"/>
                  </a:cubicBezTo>
                  <a:cubicBezTo>
                    <a:pt x="635" y="2266"/>
                    <a:pt x="468" y="598"/>
                    <a:pt x="1035" y="431"/>
                  </a:cubicBezTo>
                  <a:cubicBezTo>
                    <a:pt x="1089" y="418"/>
                    <a:pt x="1141" y="412"/>
                    <a:pt x="1193" y="412"/>
                  </a:cubicBezTo>
                  <a:close/>
                  <a:moveTo>
                    <a:pt x="1193" y="0"/>
                  </a:moveTo>
                  <a:cubicBezTo>
                    <a:pt x="1109" y="0"/>
                    <a:pt x="1023" y="10"/>
                    <a:pt x="935" y="31"/>
                  </a:cubicBezTo>
                  <a:cubicBezTo>
                    <a:pt x="768" y="64"/>
                    <a:pt x="668" y="164"/>
                    <a:pt x="568" y="265"/>
                  </a:cubicBezTo>
                  <a:cubicBezTo>
                    <a:pt x="1" y="865"/>
                    <a:pt x="301" y="2499"/>
                    <a:pt x="1102" y="3467"/>
                  </a:cubicBezTo>
                  <a:cubicBezTo>
                    <a:pt x="1501" y="3926"/>
                    <a:pt x="1973" y="4171"/>
                    <a:pt x="2473" y="4171"/>
                  </a:cubicBezTo>
                  <a:cubicBezTo>
                    <a:pt x="2808" y="4171"/>
                    <a:pt x="3156" y="4061"/>
                    <a:pt x="3503" y="3834"/>
                  </a:cubicBezTo>
                  <a:cubicBezTo>
                    <a:pt x="3537" y="3834"/>
                    <a:pt x="3970" y="3534"/>
                    <a:pt x="4371" y="3067"/>
                  </a:cubicBezTo>
                  <a:cubicBezTo>
                    <a:pt x="5205" y="2133"/>
                    <a:pt x="5338" y="1232"/>
                    <a:pt x="4804" y="498"/>
                  </a:cubicBezTo>
                  <a:cubicBezTo>
                    <a:pt x="4604" y="231"/>
                    <a:pt x="4337" y="98"/>
                    <a:pt x="4037" y="98"/>
                  </a:cubicBezTo>
                  <a:cubicBezTo>
                    <a:pt x="4019" y="97"/>
                    <a:pt x="4001" y="96"/>
                    <a:pt x="3983" y="96"/>
                  </a:cubicBezTo>
                  <a:cubicBezTo>
                    <a:pt x="3470" y="96"/>
                    <a:pt x="2994" y="540"/>
                    <a:pt x="2736" y="798"/>
                  </a:cubicBezTo>
                  <a:cubicBezTo>
                    <a:pt x="2669" y="865"/>
                    <a:pt x="2603" y="932"/>
                    <a:pt x="2569" y="1032"/>
                  </a:cubicBezTo>
                  <a:cubicBezTo>
                    <a:pt x="2249" y="478"/>
                    <a:pt x="1775" y="0"/>
                    <a:pt x="1193"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1" name="Google Shape;3456;p36"/>
            <p:cNvSpPr/>
            <p:nvPr/>
          </p:nvSpPr>
          <p:spPr>
            <a:xfrm>
              <a:off x="1800225" y="908350"/>
              <a:ext cx="144325" cy="95150"/>
            </a:xfrm>
            <a:custGeom>
              <a:avLst/>
              <a:gdLst/>
              <a:ahLst/>
              <a:cxnLst/>
              <a:rect l="l" t="t" r="r" b="b"/>
              <a:pathLst>
                <a:path w="5773" h="3806" extrusionOk="0">
                  <a:moveTo>
                    <a:pt x="2498" y="0"/>
                  </a:moveTo>
                  <a:cubicBezTo>
                    <a:pt x="669" y="0"/>
                    <a:pt x="1" y="3583"/>
                    <a:pt x="1136" y="3787"/>
                  </a:cubicBezTo>
                  <a:cubicBezTo>
                    <a:pt x="1197" y="3799"/>
                    <a:pt x="1257" y="3806"/>
                    <a:pt x="1315" y="3806"/>
                  </a:cubicBezTo>
                  <a:cubicBezTo>
                    <a:pt x="1918" y="3806"/>
                    <a:pt x="2381" y="3155"/>
                    <a:pt x="2613" y="2524"/>
                  </a:cubicBezTo>
                  <a:lnTo>
                    <a:pt x="2613" y="2524"/>
                  </a:lnTo>
                  <a:cubicBezTo>
                    <a:pt x="2990" y="3067"/>
                    <a:pt x="3592" y="3594"/>
                    <a:pt x="4122" y="3594"/>
                  </a:cubicBezTo>
                  <a:cubicBezTo>
                    <a:pt x="4363" y="3594"/>
                    <a:pt x="4589" y="3485"/>
                    <a:pt x="4772" y="3220"/>
                  </a:cubicBezTo>
                  <a:cubicBezTo>
                    <a:pt x="5772" y="1752"/>
                    <a:pt x="3371" y="251"/>
                    <a:pt x="3371" y="251"/>
                  </a:cubicBezTo>
                  <a:cubicBezTo>
                    <a:pt x="3056" y="77"/>
                    <a:pt x="2765" y="0"/>
                    <a:pt x="24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2" name="Google Shape;3457;p36"/>
            <p:cNvSpPr/>
            <p:nvPr/>
          </p:nvSpPr>
          <p:spPr>
            <a:xfrm>
              <a:off x="1806100" y="903275"/>
              <a:ext cx="125950" cy="105475"/>
            </a:xfrm>
            <a:custGeom>
              <a:avLst/>
              <a:gdLst/>
              <a:ahLst/>
              <a:cxnLst/>
              <a:rect l="l" t="t" r="r" b="b"/>
              <a:pathLst>
                <a:path w="5038" h="4219" extrusionOk="0">
                  <a:moveTo>
                    <a:pt x="2302" y="1755"/>
                  </a:moveTo>
                  <a:cubicBezTo>
                    <a:pt x="2335" y="1788"/>
                    <a:pt x="2369" y="1955"/>
                    <a:pt x="2302" y="2188"/>
                  </a:cubicBezTo>
                  <a:cubicBezTo>
                    <a:pt x="2202" y="1955"/>
                    <a:pt x="2202" y="1821"/>
                    <a:pt x="2235" y="1788"/>
                  </a:cubicBezTo>
                  <a:cubicBezTo>
                    <a:pt x="2235" y="1788"/>
                    <a:pt x="2268" y="1755"/>
                    <a:pt x="2302" y="1755"/>
                  </a:cubicBezTo>
                  <a:close/>
                  <a:moveTo>
                    <a:pt x="2235" y="423"/>
                  </a:moveTo>
                  <a:cubicBezTo>
                    <a:pt x="2480" y="423"/>
                    <a:pt x="2738" y="501"/>
                    <a:pt x="3002" y="654"/>
                  </a:cubicBezTo>
                  <a:cubicBezTo>
                    <a:pt x="3036" y="654"/>
                    <a:pt x="4337" y="1454"/>
                    <a:pt x="4537" y="2422"/>
                  </a:cubicBezTo>
                  <a:cubicBezTo>
                    <a:pt x="4603" y="2722"/>
                    <a:pt x="4537" y="3022"/>
                    <a:pt x="4337" y="3322"/>
                  </a:cubicBezTo>
                  <a:cubicBezTo>
                    <a:pt x="4337" y="3356"/>
                    <a:pt x="4303" y="3389"/>
                    <a:pt x="4270" y="3389"/>
                  </a:cubicBezTo>
                  <a:cubicBezTo>
                    <a:pt x="4170" y="3523"/>
                    <a:pt x="4003" y="3589"/>
                    <a:pt x="3836" y="3589"/>
                  </a:cubicBezTo>
                  <a:cubicBezTo>
                    <a:pt x="3436" y="3556"/>
                    <a:pt x="2936" y="3122"/>
                    <a:pt x="2602" y="2689"/>
                  </a:cubicBezTo>
                  <a:cubicBezTo>
                    <a:pt x="2735" y="2288"/>
                    <a:pt x="2836" y="1788"/>
                    <a:pt x="2669" y="1521"/>
                  </a:cubicBezTo>
                  <a:cubicBezTo>
                    <a:pt x="2602" y="1421"/>
                    <a:pt x="2502" y="1354"/>
                    <a:pt x="2402" y="1354"/>
                  </a:cubicBezTo>
                  <a:cubicBezTo>
                    <a:pt x="2365" y="1350"/>
                    <a:pt x="2331" y="1348"/>
                    <a:pt x="2300" y="1348"/>
                  </a:cubicBezTo>
                  <a:cubicBezTo>
                    <a:pt x="2099" y="1348"/>
                    <a:pt x="1988" y="1430"/>
                    <a:pt x="1902" y="1488"/>
                  </a:cubicBezTo>
                  <a:cubicBezTo>
                    <a:pt x="1601" y="1821"/>
                    <a:pt x="1968" y="2455"/>
                    <a:pt x="2135" y="2755"/>
                  </a:cubicBezTo>
                  <a:cubicBezTo>
                    <a:pt x="2035" y="3022"/>
                    <a:pt x="1902" y="3289"/>
                    <a:pt x="1735" y="3456"/>
                  </a:cubicBezTo>
                  <a:cubicBezTo>
                    <a:pt x="1514" y="3677"/>
                    <a:pt x="1293" y="3806"/>
                    <a:pt x="1072" y="3806"/>
                  </a:cubicBezTo>
                  <a:cubicBezTo>
                    <a:pt x="1026" y="3806"/>
                    <a:pt x="980" y="3801"/>
                    <a:pt x="934" y="3789"/>
                  </a:cubicBezTo>
                  <a:cubicBezTo>
                    <a:pt x="801" y="3756"/>
                    <a:pt x="701" y="3656"/>
                    <a:pt x="634" y="3456"/>
                  </a:cubicBezTo>
                  <a:cubicBezTo>
                    <a:pt x="434" y="2822"/>
                    <a:pt x="667" y="1588"/>
                    <a:pt x="1301" y="887"/>
                  </a:cubicBezTo>
                  <a:cubicBezTo>
                    <a:pt x="1574" y="576"/>
                    <a:pt x="1892" y="423"/>
                    <a:pt x="2235" y="423"/>
                  </a:cubicBezTo>
                  <a:close/>
                  <a:moveTo>
                    <a:pt x="2243" y="1"/>
                  </a:moveTo>
                  <a:cubicBezTo>
                    <a:pt x="1778" y="1"/>
                    <a:pt x="1343" y="205"/>
                    <a:pt x="968" y="621"/>
                  </a:cubicBezTo>
                  <a:cubicBezTo>
                    <a:pt x="234" y="1454"/>
                    <a:pt x="0" y="2855"/>
                    <a:pt x="234" y="3589"/>
                  </a:cubicBezTo>
                  <a:cubicBezTo>
                    <a:pt x="367" y="4023"/>
                    <a:pt x="634" y="4156"/>
                    <a:pt x="867" y="4190"/>
                  </a:cubicBezTo>
                  <a:cubicBezTo>
                    <a:pt x="943" y="4209"/>
                    <a:pt x="1019" y="4218"/>
                    <a:pt x="1095" y="4218"/>
                  </a:cubicBezTo>
                  <a:cubicBezTo>
                    <a:pt x="1418" y="4218"/>
                    <a:pt x="1738" y="4047"/>
                    <a:pt x="2035" y="3723"/>
                  </a:cubicBezTo>
                  <a:cubicBezTo>
                    <a:pt x="2202" y="3556"/>
                    <a:pt x="2335" y="3322"/>
                    <a:pt x="2435" y="3156"/>
                  </a:cubicBezTo>
                  <a:cubicBezTo>
                    <a:pt x="2802" y="3589"/>
                    <a:pt x="3303" y="3956"/>
                    <a:pt x="3836" y="3990"/>
                  </a:cubicBezTo>
                  <a:cubicBezTo>
                    <a:pt x="3869" y="3993"/>
                    <a:pt x="3902" y="3995"/>
                    <a:pt x="3934" y="3995"/>
                  </a:cubicBezTo>
                  <a:cubicBezTo>
                    <a:pt x="4229" y="3995"/>
                    <a:pt x="4493" y="3857"/>
                    <a:pt x="4704" y="3556"/>
                  </a:cubicBezTo>
                  <a:cubicBezTo>
                    <a:pt x="4970" y="3156"/>
                    <a:pt x="5037" y="2755"/>
                    <a:pt x="4937" y="2322"/>
                  </a:cubicBezTo>
                  <a:cubicBezTo>
                    <a:pt x="4704" y="1188"/>
                    <a:pt x="3303" y="320"/>
                    <a:pt x="3236" y="287"/>
                  </a:cubicBezTo>
                  <a:cubicBezTo>
                    <a:pt x="2897" y="97"/>
                    <a:pt x="2563" y="1"/>
                    <a:pt x="2243" y="1"/>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3" name="Google Shape;3458;p36"/>
            <p:cNvSpPr/>
            <p:nvPr/>
          </p:nvSpPr>
          <p:spPr>
            <a:xfrm>
              <a:off x="1698525" y="865375"/>
              <a:ext cx="126775" cy="89300"/>
            </a:xfrm>
            <a:custGeom>
              <a:avLst/>
              <a:gdLst/>
              <a:ahLst/>
              <a:cxnLst/>
              <a:rect l="l" t="t" r="r" b="b"/>
              <a:pathLst>
                <a:path w="5071" h="3572" extrusionOk="0">
                  <a:moveTo>
                    <a:pt x="3006" y="1"/>
                  </a:moveTo>
                  <a:cubicBezTo>
                    <a:pt x="2824" y="1"/>
                    <a:pt x="2633" y="31"/>
                    <a:pt x="2435" y="102"/>
                  </a:cubicBezTo>
                  <a:cubicBezTo>
                    <a:pt x="1134" y="535"/>
                    <a:pt x="0" y="1569"/>
                    <a:pt x="534" y="2403"/>
                  </a:cubicBezTo>
                  <a:cubicBezTo>
                    <a:pt x="914" y="3021"/>
                    <a:pt x="1751" y="3571"/>
                    <a:pt x="2636" y="3571"/>
                  </a:cubicBezTo>
                  <a:cubicBezTo>
                    <a:pt x="2993" y="3571"/>
                    <a:pt x="3357" y="3482"/>
                    <a:pt x="3703" y="3271"/>
                  </a:cubicBezTo>
                  <a:cubicBezTo>
                    <a:pt x="4937" y="2570"/>
                    <a:pt x="5070" y="1303"/>
                    <a:pt x="4737" y="936"/>
                  </a:cubicBezTo>
                  <a:cubicBezTo>
                    <a:pt x="4737" y="936"/>
                    <a:pt x="4018" y="1"/>
                    <a:pt x="300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4" name="Google Shape;3459;p36"/>
            <p:cNvSpPr/>
            <p:nvPr/>
          </p:nvSpPr>
          <p:spPr>
            <a:xfrm>
              <a:off x="1787750" y="867900"/>
              <a:ext cx="15025" cy="71750"/>
            </a:xfrm>
            <a:custGeom>
              <a:avLst/>
              <a:gdLst/>
              <a:ahLst/>
              <a:cxnLst/>
              <a:rect l="l" t="t" r="r" b="b"/>
              <a:pathLst>
                <a:path w="601" h="2870" extrusionOk="0">
                  <a:moveTo>
                    <a:pt x="0" y="1"/>
                  </a:moveTo>
                  <a:cubicBezTo>
                    <a:pt x="0" y="2"/>
                    <a:pt x="267" y="2503"/>
                    <a:pt x="601" y="2869"/>
                  </a:cubicBezTo>
                  <a:lnTo>
                    <a:pt x="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5" name="Google Shape;3460;p36"/>
            <p:cNvSpPr/>
            <p:nvPr/>
          </p:nvSpPr>
          <p:spPr>
            <a:xfrm>
              <a:off x="1782750" y="862750"/>
              <a:ext cx="25025" cy="81825"/>
            </a:xfrm>
            <a:custGeom>
              <a:avLst/>
              <a:gdLst/>
              <a:ahLst/>
              <a:cxnLst/>
              <a:rect l="l" t="t" r="r" b="b"/>
              <a:pathLst>
                <a:path w="1001" h="3273" extrusionOk="0">
                  <a:moveTo>
                    <a:pt x="219" y="0"/>
                  </a:moveTo>
                  <a:cubicBezTo>
                    <a:pt x="202" y="0"/>
                    <a:pt x="185" y="2"/>
                    <a:pt x="167" y="7"/>
                  </a:cubicBezTo>
                  <a:cubicBezTo>
                    <a:pt x="134" y="7"/>
                    <a:pt x="67" y="40"/>
                    <a:pt x="34" y="73"/>
                  </a:cubicBezTo>
                  <a:cubicBezTo>
                    <a:pt x="0" y="107"/>
                    <a:pt x="0" y="173"/>
                    <a:pt x="0" y="240"/>
                  </a:cubicBezTo>
                  <a:cubicBezTo>
                    <a:pt x="67" y="841"/>
                    <a:pt x="300" y="2842"/>
                    <a:pt x="634" y="3209"/>
                  </a:cubicBezTo>
                  <a:cubicBezTo>
                    <a:pt x="671" y="3245"/>
                    <a:pt x="727" y="3272"/>
                    <a:pt x="787" y="3272"/>
                  </a:cubicBezTo>
                  <a:cubicBezTo>
                    <a:pt x="837" y="3272"/>
                    <a:pt x="889" y="3254"/>
                    <a:pt x="934" y="3209"/>
                  </a:cubicBezTo>
                  <a:cubicBezTo>
                    <a:pt x="1001" y="3142"/>
                    <a:pt x="1001" y="3009"/>
                    <a:pt x="934" y="2909"/>
                  </a:cubicBezTo>
                  <a:cubicBezTo>
                    <a:pt x="767" y="2742"/>
                    <a:pt x="534" y="1374"/>
                    <a:pt x="400" y="173"/>
                  </a:cubicBezTo>
                  <a:cubicBezTo>
                    <a:pt x="400" y="87"/>
                    <a:pt x="325" y="0"/>
                    <a:pt x="219"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6" name="Google Shape;3461;p36"/>
            <p:cNvSpPr/>
            <p:nvPr/>
          </p:nvSpPr>
          <p:spPr>
            <a:xfrm>
              <a:off x="1756900" y="869575"/>
              <a:ext cx="20025" cy="84250"/>
            </a:xfrm>
            <a:custGeom>
              <a:avLst/>
              <a:gdLst/>
              <a:ahLst/>
              <a:cxnLst/>
              <a:rect l="l" t="t" r="r" b="b"/>
              <a:pathLst>
                <a:path w="801" h="3370" extrusionOk="0">
                  <a:moveTo>
                    <a:pt x="0" y="0"/>
                  </a:moveTo>
                  <a:cubicBezTo>
                    <a:pt x="0" y="1"/>
                    <a:pt x="400" y="2936"/>
                    <a:pt x="801" y="3370"/>
                  </a:cubicBez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7" name="Google Shape;3462;p36"/>
            <p:cNvSpPr/>
            <p:nvPr/>
          </p:nvSpPr>
          <p:spPr>
            <a:xfrm>
              <a:off x="1751050" y="864575"/>
              <a:ext cx="31725" cy="94175"/>
            </a:xfrm>
            <a:custGeom>
              <a:avLst/>
              <a:gdLst/>
              <a:ahLst/>
              <a:cxnLst/>
              <a:rect l="l" t="t" r="r" b="b"/>
              <a:pathLst>
                <a:path w="1269" h="3767" extrusionOk="0">
                  <a:moveTo>
                    <a:pt x="201" y="0"/>
                  </a:moveTo>
                  <a:cubicBezTo>
                    <a:pt x="134" y="0"/>
                    <a:pt x="101" y="34"/>
                    <a:pt x="67" y="67"/>
                  </a:cubicBezTo>
                  <a:cubicBezTo>
                    <a:pt x="34" y="100"/>
                    <a:pt x="1" y="167"/>
                    <a:pt x="34" y="234"/>
                  </a:cubicBezTo>
                  <a:cubicBezTo>
                    <a:pt x="101" y="734"/>
                    <a:pt x="468" y="3236"/>
                    <a:pt x="868" y="3703"/>
                  </a:cubicBezTo>
                  <a:cubicBezTo>
                    <a:pt x="923" y="3740"/>
                    <a:pt x="988" y="3766"/>
                    <a:pt x="1046" y="3766"/>
                  </a:cubicBezTo>
                  <a:cubicBezTo>
                    <a:pt x="1094" y="3766"/>
                    <a:pt x="1138" y="3748"/>
                    <a:pt x="1168" y="3703"/>
                  </a:cubicBezTo>
                  <a:cubicBezTo>
                    <a:pt x="1268" y="3636"/>
                    <a:pt x="1268" y="3503"/>
                    <a:pt x="1201" y="3403"/>
                  </a:cubicBezTo>
                  <a:cubicBezTo>
                    <a:pt x="935" y="3169"/>
                    <a:pt x="601" y="1368"/>
                    <a:pt x="434" y="167"/>
                  </a:cubicBezTo>
                  <a:cubicBezTo>
                    <a:pt x="434" y="67"/>
                    <a:pt x="301" y="0"/>
                    <a:pt x="201"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8" name="Google Shape;3463;p36"/>
            <p:cNvSpPr/>
            <p:nvPr/>
          </p:nvSpPr>
          <p:spPr>
            <a:xfrm>
              <a:off x="1877800" y="833500"/>
              <a:ext cx="63425" cy="56950"/>
            </a:xfrm>
            <a:custGeom>
              <a:avLst/>
              <a:gdLst/>
              <a:ahLst/>
              <a:cxnLst/>
              <a:rect l="l" t="t" r="r" b="b"/>
              <a:pathLst>
                <a:path w="2537" h="2278" extrusionOk="0">
                  <a:moveTo>
                    <a:pt x="2315" y="1"/>
                  </a:moveTo>
                  <a:cubicBezTo>
                    <a:pt x="2226" y="1"/>
                    <a:pt x="2130" y="65"/>
                    <a:pt x="2102" y="176"/>
                  </a:cubicBezTo>
                  <a:cubicBezTo>
                    <a:pt x="1735" y="1710"/>
                    <a:pt x="268" y="1844"/>
                    <a:pt x="201" y="1844"/>
                  </a:cubicBezTo>
                  <a:cubicBezTo>
                    <a:pt x="134" y="1844"/>
                    <a:pt x="101" y="1877"/>
                    <a:pt x="68" y="1910"/>
                  </a:cubicBezTo>
                  <a:cubicBezTo>
                    <a:pt x="34" y="1977"/>
                    <a:pt x="1" y="2011"/>
                    <a:pt x="1" y="2077"/>
                  </a:cubicBezTo>
                  <a:cubicBezTo>
                    <a:pt x="34" y="2177"/>
                    <a:pt x="134" y="2277"/>
                    <a:pt x="234" y="2277"/>
                  </a:cubicBezTo>
                  <a:cubicBezTo>
                    <a:pt x="268" y="2277"/>
                    <a:pt x="2069" y="2111"/>
                    <a:pt x="2536" y="276"/>
                  </a:cubicBezTo>
                  <a:cubicBezTo>
                    <a:pt x="2536" y="143"/>
                    <a:pt x="2469" y="42"/>
                    <a:pt x="2369" y="9"/>
                  </a:cubicBezTo>
                  <a:cubicBezTo>
                    <a:pt x="2352" y="3"/>
                    <a:pt x="2334" y="1"/>
                    <a:pt x="2315" y="1"/>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79" name="Google Shape;3464;p36"/>
            <p:cNvSpPr/>
            <p:nvPr/>
          </p:nvSpPr>
          <p:spPr>
            <a:xfrm>
              <a:off x="1733550" y="886250"/>
              <a:ext cx="15850" cy="66750"/>
            </a:xfrm>
            <a:custGeom>
              <a:avLst/>
              <a:gdLst/>
              <a:ahLst/>
              <a:cxnLst/>
              <a:rect l="l" t="t" r="r" b="b"/>
              <a:pathLst>
                <a:path w="634" h="2670" extrusionOk="0">
                  <a:moveTo>
                    <a:pt x="0" y="1"/>
                  </a:moveTo>
                  <a:lnTo>
                    <a:pt x="0" y="1"/>
                  </a:lnTo>
                  <a:cubicBezTo>
                    <a:pt x="0" y="1"/>
                    <a:pt x="134" y="2169"/>
                    <a:pt x="634" y="2669"/>
                  </a:cubicBezTo>
                  <a:lnTo>
                    <a:pt x="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0" name="Google Shape;3465;p36"/>
            <p:cNvSpPr/>
            <p:nvPr/>
          </p:nvSpPr>
          <p:spPr>
            <a:xfrm>
              <a:off x="1728525" y="881250"/>
              <a:ext cx="27550" cy="76325"/>
            </a:xfrm>
            <a:custGeom>
              <a:avLst/>
              <a:gdLst/>
              <a:ahLst/>
              <a:cxnLst/>
              <a:rect l="l" t="t" r="r" b="b"/>
              <a:pathLst>
                <a:path w="1102" h="3053" extrusionOk="0">
                  <a:moveTo>
                    <a:pt x="201" y="0"/>
                  </a:moveTo>
                  <a:cubicBezTo>
                    <a:pt x="134" y="0"/>
                    <a:pt x="101" y="34"/>
                    <a:pt x="68" y="67"/>
                  </a:cubicBezTo>
                  <a:cubicBezTo>
                    <a:pt x="34" y="101"/>
                    <a:pt x="1" y="167"/>
                    <a:pt x="1" y="234"/>
                  </a:cubicBezTo>
                  <a:cubicBezTo>
                    <a:pt x="34" y="434"/>
                    <a:pt x="168" y="2469"/>
                    <a:pt x="701" y="3003"/>
                  </a:cubicBezTo>
                  <a:cubicBezTo>
                    <a:pt x="752" y="3036"/>
                    <a:pt x="810" y="3053"/>
                    <a:pt x="864" y="3053"/>
                  </a:cubicBezTo>
                  <a:cubicBezTo>
                    <a:pt x="918" y="3053"/>
                    <a:pt x="968" y="3036"/>
                    <a:pt x="1002" y="3003"/>
                  </a:cubicBezTo>
                  <a:cubicBezTo>
                    <a:pt x="1102" y="2903"/>
                    <a:pt x="1068" y="2769"/>
                    <a:pt x="1002" y="2702"/>
                  </a:cubicBezTo>
                  <a:cubicBezTo>
                    <a:pt x="668" y="2402"/>
                    <a:pt x="468" y="1001"/>
                    <a:pt x="435" y="201"/>
                  </a:cubicBezTo>
                  <a:cubicBezTo>
                    <a:pt x="401" y="67"/>
                    <a:pt x="335" y="0"/>
                    <a:pt x="201"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1" name="Google Shape;3466;p36"/>
            <p:cNvSpPr/>
            <p:nvPr/>
          </p:nvSpPr>
          <p:spPr>
            <a:xfrm>
              <a:off x="1876975" y="889925"/>
              <a:ext cx="78425" cy="37525"/>
            </a:xfrm>
            <a:custGeom>
              <a:avLst/>
              <a:gdLst/>
              <a:ahLst/>
              <a:cxnLst/>
              <a:rect l="l" t="t" r="r" b="b"/>
              <a:pathLst>
                <a:path w="3137" h="1501" extrusionOk="0">
                  <a:moveTo>
                    <a:pt x="940" y="0"/>
                  </a:moveTo>
                  <a:cubicBezTo>
                    <a:pt x="705" y="0"/>
                    <a:pt x="448" y="27"/>
                    <a:pt x="167" y="87"/>
                  </a:cubicBezTo>
                  <a:cubicBezTo>
                    <a:pt x="134" y="120"/>
                    <a:pt x="101" y="120"/>
                    <a:pt x="67" y="154"/>
                  </a:cubicBezTo>
                  <a:cubicBezTo>
                    <a:pt x="1" y="221"/>
                    <a:pt x="1" y="287"/>
                    <a:pt x="1" y="354"/>
                  </a:cubicBezTo>
                  <a:cubicBezTo>
                    <a:pt x="34" y="454"/>
                    <a:pt x="134" y="521"/>
                    <a:pt x="267" y="521"/>
                  </a:cubicBezTo>
                  <a:cubicBezTo>
                    <a:pt x="524" y="464"/>
                    <a:pt x="756" y="439"/>
                    <a:pt x="967" y="439"/>
                  </a:cubicBezTo>
                  <a:cubicBezTo>
                    <a:pt x="2237" y="439"/>
                    <a:pt x="2707" y="1331"/>
                    <a:pt x="2736" y="1388"/>
                  </a:cubicBezTo>
                  <a:cubicBezTo>
                    <a:pt x="2761" y="1463"/>
                    <a:pt x="2842" y="1501"/>
                    <a:pt x="2923" y="1501"/>
                  </a:cubicBezTo>
                  <a:cubicBezTo>
                    <a:pt x="2951" y="1501"/>
                    <a:pt x="2978" y="1496"/>
                    <a:pt x="3003" y="1488"/>
                  </a:cubicBezTo>
                  <a:cubicBezTo>
                    <a:pt x="3103" y="1421"/>
                    <a:pt x="3136" y="1321"/>
                    <a:pt x="3103" y="1221"/>
                  </a:cubicBezTo>
                  <a:cubicBezTo>
                    <a:pt x="3103" y="1192"/>
                    <a:pt x="2521" y="0"/>
                    <a:pt x="940"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2" name="Google Shape;3467;p36"/>
            <p:cNvSpPr/>
            <p:nvPr/>
          </p:nvSpPr>
          <p:spPr>
            <a:xfrm>
              <a:off x="1198150" y="938800"/>
              <a:ext cx="386150" cy="896500"/>
            </a:xfrm>
            <a:custGeom>
              <a:avLst/>
              <a:gdLst/>
              <a:ahLst/>
              <a:cxnLst/>
              <a:rect l="l" t="t" r="r" b="b"/>
              <a:pathLst>
                <a:path w="15446" h="35860" extrusionOk="0">
                  <a:moveTo>
                    <a:pt x="13611" y="0"/>
                  </a:moveTo>
                  <a:cubicBezTo>
                    <a:pt x="13310" y="0"/>
                    <a:pt x="13043" y="0"/>
                    <a:pt x="12743" y="33"/>
                  </a:cubicBezTo>
                  <a:cubicBezTo>
                    <a:pt x="12677" y="33"/>
                    <a:pt x="12643" y="67"/>
                    <a:pt x="12610" y="100"/>
                  </a:cubicBezTo>
                  <a:cubicBezTo>
                    <a:pt x="12576" y="134"/>
                    <a:pt x="12543" y="200"/>
                    <a:pt x="12576" y="267"/>
                  </a:cubicBezTo>
                  <a:cubicBezTo>
                    <a:pt x="12576" y="354"/>
                    <a:pt x="12652" y="440"/>
                    <a:pt x="12758" y="440"/>
                  </a:cubicBezTo>
                  <a:cubicBezTo>
                    <a:pt x="12775" y="440"/>
                    <a:pt x="12792" y="438"/>
                    <a:pt x="12810" y="434"/>
                  </a:cubicBezTo>
                  <a:cubicBezTo>
                    <a:pt x="12927" y="417"/>
                    <a:pt x="13052" y="409"/>
                    <a:pt x="13181" y="409"/>
                  </a:cubicBezTo>
                  <a:cubicBezTo>
                    <a:pt x="13310" y="409"/>
                    <a:pt x="13444" y="417"/>
                    <a:pt x="13577" y="434"/>
                  </a:cubicBezTo>
                  <a:cubicBezTo>
                    <a:pt x="13711" y="434"/>
                    <a:pt x="13811" y="334"/>
                    <a:pt x="13811" y="234"/>
                  </a:cubicBezTo>
                  <a:cubicBezTo>
                    <a:pt x="13811" y="100"/>
                    <a:pt x="13744" y="0"/>
                    <a:pt x="13611" y="0"/>
                  </a:cubicBezTo>
                  <a:close/>
                  <a:moveTo>
                    <a:pt x="14419" y="154"/>
                  </a:moveTo>
                  <a:cubicBezTo>
                    <a:pt x="14362" y="154"/>
                    <a:pt x="14302" y="185"/>
                    <a:pt x="14278" y="234"/>
                  </a:cubicBezTo>
                  <a:cubicBezTo>
                    <a:pt x="14244" y="234"/>
                    <a:pt x="14244" y="267"/>
                    <a:pt x="14211" y="300"/>
                  </a:cubicBezTo>
                  <a:cubicBezTo>
                    <a:pt x="14178" y="400"/>
                    <a:pt x="14244" y="534"/>
                    <a:pt x="14378" y="567"/>
                  </a:cubicBezTo>
                  <a:cubicBezTo>
                    <a:pt x="14811" y="701"/>
                    <a:pt x="15078" y="834"/>
                    <a:pt x="15078" y="834"/>
                  </a:cubicBezTo>
                  <a:cubicBezTo>
                    <a:pt x="15114" y="858"/>
                    <a:pt x="15153" y="869"/>
                    <a:pt x="15193" y="869"/>
                  </a:cubicBezTo>
                  <a:cubicBezTo>
                    <a:pt x="15265" y="869"/>
                    <a:pt x="15335" y="832"/>
                    <a:pt x="15378" y="767"/>
                  </a:cubicBezTo>
                  <a:cubicBezTo>
                    <a:pt x="15445" y="667"/>
                    <a:pt x="15412" y="534"/>
                    <a:pt x="15312" y="500"/>
                  </a:cubicBezTo>
                  <a:cubicBezTo>
                    <a:pt x="15278" y="467"/>
                    <a:pt x="14978" y="300"/>
                    <a:pt x="14478" y="167"/>
                  </a:cubicBezTo>
                  <a:cubicBezTo>
                    <a:pt x="14460" y="158"/>
                    <a:pt x="14440" y="154"/>
                    <a:pt x="14419" y="154"/>
                  </a:cubicBezTo>
                  <a:close/>
                  <a:moveTo>
                    <a:pt x="11944" y="225"/>
                  </a:moveTo>
                  <a:cubicBezTo>
                    <a:pt x="11922" y="225"/>
                    <a:pt x="11900" y="228"/>
                    <a:pt x="11876" y="234"/>
                  </a:cubicBezTo>
                  <a:cubicBezTo>
                    <a:pt x="11609" y="334"/>
                    <a:pt x="11342" y="467"/>
                    <a:pt x="11109" y="634"/>
                  </a:cubicBezTo>
                  <a:cubicBezTo>
                    <a:pt x="11075" y="634"/>
                    <a:pt x="11075" y="667"/>
                    <a:pt x="11075" y="667"/>
                  </a:cubicBezTo>
                  <a:cubicBezTo>
                    <a:pt x="11009" y="734"/>
                    <a:pt x="10975" y="834"/>
                    <a:pt x="11042" y="901"/>
                  </a:cubicBezTo>
                  <a:cubicBezTo>
                    <a:pt x="11085" y="965"/>
                    <a:pt x="11156" y="1002"/>
                    <a:pt x="11228" y="1002"/>
                  </a:cubicBezTo>
                  <a:cubicBezTo>
                    <a:pt x="11267" y="1002"/>
                    <a:pt x="11307" y="991"/>
                    <a:pt x="11342" y="967"/>
                  </a:cubicBezTo>
                  <a:cubicBezTo>
                    <a:pt x="11542" y="834"/>
                    <a:pt x="11776" y="734"/>
                    <a:pt x="12043" y="634"/>
                  </a:cubicBezTo>
                  <a:cubicBezTo>
                    <a:pt x="12143" y="601"/>
                    <a:pt x="12210" y="467"/>
                    <a:pt x="12143" y="367"/>
                  </a:cubicBezTo>
                  <a:cubicBezTo>
                    <a:pt x="12115" y="285"/>
                    <a:pt x="12043" y="225"/>
                    <a:pt x="11944" y="225"/>
                  </a:cubicBezTo>
                  <a:close/>
                  <a:moveTo>
                    <a:pt x="10571" y="1093"/>
                  </a:moveTo>
                  <a:cubicBezTo>
                    <a:pt x="10517" y="1093"/>
                    <a:pt x="10458" y="1118"/>
                    <a:pt x="10408" y="1168"/>
                  </a:cubicBezTo>
                  <a:cubicBezTo>
                    <a:pt x="10275" y="1301"/>
                    <a:pt x="10108" y="1434"/>
                    <a:pt x="9975" y="1601"/>
                  </a:cubicBezTo>
                  <a:cubicBezTo>
                    <a:pt x="9908" y="1635"/>
                    <a:pt x="9875" y="1701"/>
                    <a:pt x="9808" y="1768"/>
                  </a:cubicBezTo>
                  <a:cubicBezTo>
                    <a:pt x="9741" y="1868"/>
                    <a:pt x="9741" y="2002"/>
                    <a:pt x="9841" y="2068"/>
                  </a:cubicBezTo>
                  <a:cubicBezTo>
                    <a:pt x="9886" y="2098"/>
                    <a:pt x="9938" y="2115"/>
                    <a:pt x="9987" y="2115"/>
                  </a:cubicBezTo>
                  <a:cubicBezTo>
                    <a:pt x="10048" y="2115"/>
                    <a:pt x="10105" y="2090"/>
                    <a:pt x="10141" y="2035"/>
                  </a:cubicBezTo>
                  <a:cubicBezTo>
                    <a:pt x="10308" y="1835"/>
                    <a:pt x="10508" y="1635"/>
                    <a:pt x="10708" y="1468"/>
                  </a:cubicBezTo>
                  <a:cubicBezTo>
                    <a:pt x="10775" y="1401"/>
                    <a:pt x="10775" y="1268"/>
                    <a:pt x="10708" y="1168"/>
                  </a:cubicBezTo>
                  <a:cubicBezTo>
                    <a:pt x="10675" y="1118"/>
                    <a:pt x="10625" y="1093"/>
                    <a:pt x="10571" y="1093"/>
                  </a:cubicBezTo>
                  <a:close/>
                  <a:moveTo>
                    <a:pt x="9495" y="2365"/>
                  </a:moveTo>
                  <a:cubicBezTo>
                    <a:pt x="9436" y="2365"/>
                    <a:pt x="9382" y="2394"/>
                    <a:pt x="9341" y="2435"/>
                  </a:cubicBezTo>
                  <a:cubicBezTo>
                    <a:pt x="9307" y="2435"/>
                    <a:pt x="9307" y="2469"/>
                    <a:pt x="9307" y="2469"/>
                  </a:cubicBezTo>
                  <a:cubicBezTo>
                    <a:pt x="9174" y="2702"/>
                    <a:pt x="9007" y="2936"/>
                    <a:pt x="8874" y="3202"/>
                  </a:cubicBezTo>
                  <a:cubicBezTo>
                    <a:pt x="8807" y="3302"/>
                    <a:pt x="8874" y="3436"/>
                    <a:pt x="8974" y="3469"/>
                  </a:cubicBezTo>
                  <a:cubicBezTo>
                    <a:pt x="9009" y="3493"/>
                    <a:pt x="9045" y="3504"/>
                    <a:pt x="9079" y="3504"/>
                  </a:cubicBezTo>
                  <a:cubicBezTo>
                    <a:pt x="9141" y="3504"/>
                    <a:pt x="9198" y="3467"/>
                    <a:pt x="9241" y="3403"/>
                  </a:cubicBezTo>
                  <a:cubicBezTo>
                    <a:pt x="9374" y="3136"/>
                    <a:pt x="9508" y="2902"/>
                    <a:pt x="9641" y="2702"/>
                  </a:cubicBezTo>
                  <a:cubicBezTo>
                    <a:pt x="9708" y="2602"/>
                    <a:pt x="9708" y="2469"/>
                    <a:pt x="9608" y="2402"/>
                  </a:cubicBezTo>
                  <a:cubicBezTo>
                    <a:pt x="9569" y="2376"/>
                    <a:pt x="9531" y="2365"/>
                    <a:pt x="9495" y="2365"/>
                  </a:cubicBezTo>
                  <a:close/>
                  <a:moveTo>
                    <a:pt x="8686" y="3833"/>
                  </a:moveTo>
                  <a:cubicBezTo>
                    <a:pt x="8635" y="3833"/>
                    <a:pt x="8582" y="3862"/>
                    <a:pt x="8540" y="3903"/>
                  </a:cubicBezTo>
                  <a:cubicBezTo>
                    <a:pt x="8540" y="3936"/>
                    <a:pt x="8507" y="3936"/>
                    <a:pt x="8507" y="3970"/>
                  </a:cubicBezTo>
                  <a:cubicBezTo>
                    <a:pt x="8407" y="4203"/>
                    <a:pt x="8273" y="4470"/>
                    <a:pt x="8173" y="4737"/>
                  </a:cubicBezTo>
                  <a:cubicBezTo>
                    <a:pt x="8140" y="4837"/>
                    <a:pt x="8207" y="4970"/>
                    <a:pt x="8307" y="5004"/>
                  </a:cubicBezTo>
                  <a:cubicBezTo>
                    <a:pt x="8332" y="5012"/>
                    <a:pt x="8359" y="5016"/>
                    <a:pt x="8386" y="5016"/>
                  </a:cubicBezTo>
                  <a:cubicBezTo>
                    <a:pt x="8467" y="5016"/>
                    <a:pt x="8549" y="4979"/>
                    <a:pt x="8574" y="4904"/>
                  </a:cubicBezTo>
                  <a:cubicBezTo>
                    <a:pt x="8674" y="4637"/>
                    <a:pt x="8774" y="4370"/>
                    <a:pt x="8874" y="4136"/>
                  </a:cubicBezTo>
                  <a:cubicBezTo>
                    <a:pt x="8941" y="4036"/>
                    <a:pt x="8874" y="3903"/>
                    <a:pt x="8774" y="3870"/>
                  </a:cubicBezTo>
                  <a:cubicBezTo>
                    <a:pt x="8748" y="3844"/>
                    <a:pt x="8718" y="3833"/>
                    <a:pt x="8686" y="3833"/>
                  </a:cubicBezTo>
                  <a:close/>
                  <a:moveTo>
                    <a:pt x="8099" y="5391"/>
                  </a:moveTo>
                  <a:cubicBezTo>
                    <a:pt x="8038" y="5391"/>
                    <a:pt x="7989" y="5422"/>
                    <a:pt x="7940" y="5471"/>
                  </a:cubicBezTo>
                  <a:cubicBezTo>
                    <a:pt x="7940" y="5504"/>
                    <a:pt x="7906" y="5504"/>
                    <a:pt x="7906" y="5537"/>
                  </a:cubicBezTo>
                  <a:cubicBezTo>
                    <a:pt x="7840" y="5738"/>
                    <a:pt x="7773" y="5938"/>
                    <a:pt x="7740" y="6138"/>
                  </a:cubicBezTo>
                  <a:lnTo>
                    <a:pt x="7673" y="6338"/>
                  </a:lnTo>
                  <a:cubicBezTo>
                    <a:pt x="7640" y="6471"/>
                    <a:pt x="7706" y="6571"/>
                    <a:pt x="7806" y="6605"/>
                  </a:cubicBezTo>
                  <a:cubicBezTo>
                    <a:pt x="7830" y="6611"/>
                    <a:pt x="7853" y="6614"/>
                    <a:pt x="7874" y="6614"/>
                  </a:cubicBezTo>
                  <a:cubicBezTo>
                    <a:pt x="7973" y="6614"/>
                    <a:pt x="8046" y="6554"/>
                    <a:pt x="8073" y="6471"/>
                  </a:cubicBezTo>
                  <a:lnTo>
                    <a:pt x="8140" y="6238"/>
                  </a:lnTo>
                  <a:cubicBezTo>
                    <a:pt x="8173" y="6038"/>
                    <a:pt x="8240" y="5871"/>
                    <a:pt x="8307" y="5671"/>
                  </a:cubicBezTo>
                  <a:cubicBezTo>
                    <a:pt x="8340" y="5571"/>
                    <a:pt x="8273" y="5437"/>
                    <a:pt x="8173" y="5404"/>
                  </a:cubicBezTo>
                  <a:cubicBezTo>
                    <a:pt x="8147" y="5395"/>
                    <a:pt x="8122" y="5391"/>
                    <a:pt x="8099" y="5391"/>
                  </a:cubicBezTo>
                  <a:close/>
                  <a:moveTo>
                    <a:pt x="7706" y="7005"/>
                  </a:moveTo>
                  <a:cubicBezTo>
                    <a:pt x="7640" y="7005"/>
                    <a:pt x="7573" y="7005"/>
                    <a:pt x="7506" y="7072"/>
                  </a:cubicBezTo>
                  <a:cubicBezTo>
                    <a:pt x="7473" y="7105"/>
                    <a:pt x="7473" y="7139"/>
                    <a:pt x="7473" y="7172"/>
                  </a:cubicBezTo>
                  <a:cubicBezTo>
                    <a:pt x="7406" y="7472"/>
                    <a:pt x="7339" y="7739"/>
                    <a:pt x="7306" y="8006"/>
                  </a:cubicBezTo>
                  <a:cubicBezTo>
                    <a:pt x="7306" y="8106"/>
                    <a:pt x="7373" y="8206"/>
                    <a:pt x="7473" y="8239"/>
                  </a:cubicBezTo>
                  <a:cubicBezTo>
                    <a:pt x="7491" y="8244"/>
                    <a:pt x="7508" y="8246"/>
                    <a:pt x="7525" y="8246"/>
                  </a:cubicBezTo>
                  <a:cubicBezTo>
                    <a:pt x="7631" y="8246"/>
                    <a:pt x="7706" y="8159"/>
                    <a:pt x="7706" y="8073"/>
                  </a:cubicBezTo>
                  <a:cubicBezTo>
                    <a:pt x="7773" y="7806"/>
                    <a:pt x="7806" y="7539"/>
                    <a:pt x="7873" y="7272"/>
                  </a:cubicBezTo>
                  <a:cubicBezTo>
                    <a:pt x="7906" y="7139"/>
                    <a:pt x="7840" y="7038"/>
                    <a:pt x="7706" y="7005"/>
                  </a:cubicBezTo>
                  <a:close/>
                  <a:moveTo>
                    <a:pt x="7439" y="8640"/>
                  </a:moveTo>
                  <a:cubicBezTo>
                    <a:pt x="7373" y="8640"/>
                    <a:pt x="7306" y="8673"/>
                    <a:pt x="7273" y="8706"/>
                  </a:cubicBezTo>
                  <a:cubicBezTo>
                    <a:pt x="7239" y="8740"/>
                    <a:pt x="7206" y="8806"/>
                    <a:pt x="7206" y="8840"/>
                  </a:cubicBezTo>
                  <a:cubicBezTo>
                    <a:pt x="7173" y="9140"/>
                    <a:pt x="7173" y="9440"/>
                    <a:pt x="7173" y="9707"/>
                  </a:cubicBezTo>
                  <a:cubicBezTo>
                    <a:pt x="7173" y="9807"/>
                    <a:pt x="7273" y="9907"/>
                    <a:pt x="7406" y="9907"/>
                  </a:cubicBezTo>
                  <a:cubicBezTo>
                    <a:pt x="7506" y="9907"/>
                    <a:pt x="7606" y="9807"/>
                    <a:pt x="7606" y="9674"/>
                  </a:cubicBezTo>
                  <a:cubicBezTo>
                    <a:pt x="7606" y="9440"/>
                    <a:pt x="7606" y="9173"/>
                    <a:pt x="7640" y="8873"/>
                  </a:cubicBezTo>
                  <a:cubicBezTo>
                    <a:pt x="7640" y="8773"/>
                    <a:pt x="7540" y="8673"/>
                    <a:pt x="7439" y="8640"/>
                  </a:cubicBezTo>
                  <a:close/>
                  <a:moveTo>
                    <a:pt x="8207" y="9874"/>
                  </a:moveTo>
                  <a:cubicBezTo>
                    <a:pt x="8140" y="9874"/>
                    <a:pt x="8107" y="9907"/>
                    <a:pt x="8073" y="9941"/>
                  </a:cubicBezTo>
                  <a:cubicBezTo>
                    <a:pt x="8040" y="9974"/>
                    <a:pt x="8007" y="10007"/>
                    <a:pt x="8007" y="10074"/>
                  </a:cubicBezTo>
                  <a:cubicBezTo>
                    <a:pt x="8007" y="10174"/>
                    <a:pt x="8107" y="10274"/>
                    <a:pt x="8207" y="10274"/>
                  </a:cubicBezTo>
                  <a:cubicBezTo>
                    <a:pt x="8474" y="10274"/>
                    <a:pt x="8740" y="10307"/>
                    <a:pt x="9007" y="10374"/>
                  </a:cubicBezTo>
                  <a:cubicBezTo>
                    <a:pt x="9021" y="10379"/>
                    <a:pt x="9035" y="10381"/>
                    <a:pt x="9049" y="10381"/>
                  </a:cubicBezTo>
                  <a:cubicBezTo>
                    <a:pt x="9141" y="10381"/>
                    <a:pt x="9241" y="10294"/>
                    <a:pt x="9241" y="10207"/>
                  </a:cubicBezTo>
                  <a:cubicBezTo>
                    <a:pt x="9274" y="10107"/>
                    <a:pt x="9207" y="9974"/>
                    <a:pt x="9074" y="9974"/>
                  </a:cubicBezTo>
                  <a:cubicBezTo>
                    <a:pt x="8807" y="9907"/>
                    <a:pt x="8507" y="9874"/>
                    <a:pt x="8207" y="9874"/>
                  </a:cubicBezTo>
                  <a:close/>
                  <a:moveTo>
                    <a:pt x="9813" y="10219"/>
                  </a:moveTo>
                  <a:cubicBezTo>
                    <a:pt x="9764" y="10219"/>
                    <a:pt x="9713" y="10235"/>
                    <a:pt x="9674" y="10274"/>
                  </a:cubicBezTo>
                  <a:cubicBezTo>
                    <a:pt x="9674" y="10307"/>
                    <a:pt x="9641" y="10307"/>
                    <a:pt x="9641" y="10341"/>
                  </a:cubicBezTo>
                  <a:cubicBezTo>
                    <a:pt x="9608" y="10441"/>
                    <a:pt x="9641" y="10574"/>
                    <a:pt x="9741" y="10608"/>
                  </a:cubicBezTo>
                  <a:cubicBezTo>
                    <a:pt x="9975" y="10708"/>
                    <a:pt x="10141" y="10841"/>
                    <a:pt x="10308" y="10975"/>
                  </a:cubicBezTo>
                  <a:cubicBezTo>
                    <a:pt x="10342" y="11008"/>
                    <a:pt x="10342" y="11008"/>
                    <a:pt x="10375" y="11041"/>
                  </a:cubicBezTo>
                  <a:cubicBezTo>
                    <a:pt x="10408" y="11075"/>
                    <a:pt x="10458" y="11091"/>
                    <a:pt x="10513" y="11091"/>
                  </a:cubicBezTo>
                  <a:cubicBezTo>
                    <a:pt x="10567" y="11091"/>
                    <a:pt x="10625" y="11075"/>
                    <a:pt x="10675" y="11041"/>
                  </a:cubicBezTo>
                  <a:cubicBezTo>
                    <a:pt x="10742" y="10941"/>
                    <a:pt x="10742" y="10808"/>
                    <a:pt x="10675" y="10741"/>
                  </a:cubicBezTo>
                  <a:cubicBezTo>
                    <a:pt x="10642" y="10708"/>
                    <a:pt x="10608" y="10674"/>
                    <a:pt x="10575" y="10674"/>
                  </a:cubicBezTo>
                  <a:cubicBezTo>
                    <a:pt x="10408" y="10508"/>
                    <a:pt x="10175" y="10341"/>
                    <a:pt x="9908" y="10241"/>
                  </a:cubicBezTo>
                  <a:cubicBezTo>
                    <a:pt x="9880" y="10227"/>
                    <a:pt x="9847" y="10219"/>
                    <a:pt x="9813" y="10219"/>
                  </a:cubicBezTo>
                  <a:close/>
                  <a:moveTo>
                    <a:pt x="5784" y="10362"/>
                  </a:moveTo>
                  <a:cubicBezTo>
                    <a:pt x="5757" y="10362"/>
                    <a:pt x="5730" y="10366"/>
                    <a:pt x="5705" y="10374"/>
                  </a:cubicBezTo>
                  <a:cubicBezTo>
                    <a:pt x="5438" y="10474"/>
                    <a:pt x="5171" y="10608"/>
                    <a:pt x="4938" y="10741"/>
                  </a:cubicBezTo>
                  <a:cubicBezTo>
                    <a:pt x="4904" y="10774"/>
                    <a:pt x="4904" y="10774"/>
                    <a:pt x="4871" y="10808"/>
                  </a:cubicBezTo>
                  <a:cubicBezTo>
                    <a:pt x="4804" y="10875"/>
                    <a:pt x="4804" y="10941"/>
                    <a:pt x="4838" y="11041"/>
                  </a:cubicBezTo>
                  <a:cubicBezTo>
                    <a:pt x="4881" y="11106"/>
                    <a:pt x="4952" y="11143"/>
                    <a:pt x="5023" y="11143"/>
                  </a:cubicBezTo>
                  <a:cubicBezTo>
                    <a:pt x="5063" y="11143"/>
                    <a:pt x="5102" y="11132"/>
                    <a:pt x="5138" y="11108"/>
                  </a:cubicBezTo>
                  <a:cubicBezTo>
                    <a:pt x="5371" y="10975"/>
                    <a:pt x="5605" y="10875"/>
                    <a:pt x="5872" y="10741"/>
                  </a:cubicBezTo>
                  <a:cubicBezTo>
                    <a:pt x="5972" y="10708"/>
                    <a:pt x="6005" y="10574"/>
                    <a:pt x="5972" y="10474"/>
                  </a:cubicBezTo>
                  <a:cubicBezTo>
                    <a:pt x="5947" y="10399"/>
                    <a:pt x="5865" y="10362"/>
                    <a:pt x="5784" y="10362"/>
                  </a:cubicBezTo>
                  <a:close/>
                  <a:moveTo>
                    <a:pt x="7339" y="9907"/>
                  </a:moveTo>
                  <a:cubicBezTo>
                    <a:pt x="7073" y="9941"/>
                    <a:pt x="6806" y="10007"/>
                    <a:pt x="6505" y="10074"/>
                  </a:cubicBezTo>
                  <a:cubicBezTo>
                    <a:pt x="6472" y="10107"/>
                    <a:pt x="6439" y="10107"/>
                    <a:pt x="6405" y="10141"/>
                  </a:cubicBezTo>
                  <a:cubicBezTo>
                    <a:pt x="6372" y="10207"/>
                    <a:pt x="6339" y="10274"/>
                    <a:pt x="6372" y="10341"/>
                  </a:cubicBezTo>
                  <a:cubicBezTo>
                    <a:pt x="6400" y="10423"/>
                    <a:pt x="6472" y="10483"/>
                    <a:pt x="6553" y="10483"/>
                  </a:cubicBezTo>
                  <a:cubicBezTo>
                    <a:pt x="6570" y="10483"/>
                    <a:pt x="6588" y="10480"/>
                    <a:pt x="6606" y="10474"/>
                  </a:cubicBezTo>
                  <a:cubicBezTo>
                    <a:pt x="6872" y="10408"/>
                    <a:pt x="7139" y="10374"/>
                    <a:pt x="7373" y="10341"/>
                  </a:cubicBezTo>
                  <a:lnTo>
                    <a:pt x="7373" y="10341"/>
                  </a:lnTo>
                  <a:cubicBezTo>
                    <a:pt x="7306" y="10374"/>
                    <a:pt x="7239" y="10474"/>
                    <a:pt x="7273" y="10541"/>
                  </a:cubicBezTo>
                  <a:cubicBezTo>
                    <a:pt x="7306" y="10875"/>
                    <a:pt x="7373" y="11141"/>
                    <a:pt x="7473" y="11408"/>
                  </a:cubicBezTo>
                  <a:cubicBezTo>
                    <a:pt x="7497" y="11480"/>
                    <a:pt x="7573" y="11535"/>
                    <a:pt x="7651" y="11535"/>
                  </a:cubicBezTo>
                  <a:cubicBezTo>
                    <a:pt x="7681" y="11535"/>
                    <a:pt x="7712" y="11527"/>
                    <a:pt x="7740" y="11508"/>
                  </a:cubicBezTo>
                  <a:cubicBezTo>
                    <a:pt x="7873" y="11475"/>
                    <a:pt x="7906" y="11375"/>
                    <a:pt x="7873" y="11241"/>
                  </a:cubicBezTo>
                  <a:cubicBezTo>
                    <a:pt x="7773" y="11008"/>
                    <a:pt x="7706" y="10774"/>
                    <a:pt x="7673" y="10474"/>
                  </a:cubicBezTo>
                  <a:cubicBezTo>
                    <a:pt x="7673" y="10374"/>
                    <a:pt x="7573" y="10307"/>
                    <a:pt x="7473" y="10307"/>
                  </a:cubicBezTo>
                  <a:cubicBezTo>
                    <a:pt x="7540" y="10274"/>
                    <a:pt x="7606" y="10207"/>
                    <a:pt x="7573" y="10107"/>
                  </a:cubicBezTo>
                  <a:cubicBezTo>
                    <a:pt x="7573" y="9974"/>
                    <a:pt x="7473" y="9907"/>
                    <a:pt x="7339" y="9907"/>
                  </a:cubicBezTo>
                  <a:close/>
                  <a:moveTo>
                    <a:pt x="4340" y="11181"/>
                  </a:moveTo>
                  <a:cubicBezTo>
                    <a:pt x="4294" y="11181"/>
                    <a:pt x="4246" y="11200"/>
                    <a:pt x="4204" y="11241"/>
                  </a:cubicBezTo>
                  <a:cubicBezTo>
                    <a:pt x="3970" y="11408"/>
                    <a:pt x="3770" y="11575"/>
                    <a:pt x="3570" y="11775"/>
                  </a:cubicBezTo>
                  <a:cubicBezTo>
                    <a:pt x="3570" y="11775"/>
                    <a:pt x="3537" y="11775"/>
                    <a:pt x="3537" y="11809"/>
                  </a:cubicBezTo>
                  <a:cubicBezTo>
                    <a:pt x="3470" y="11875"/>
                    <a:pt x="3470" y="12009"/>
                    <a:pt x="3537" y="12075"/>
                  </a:cubicBezTo>
                  <a:cubicBezTo>
                    <a:pt x="3587" y="12125"/>
                    <a:pt x="3645" y="12150"/>
                    <a:pt x="3699" y="12150"/>
                  </a:cubicBezTo>
                  <a:cubicBezTo>
                    <a:pt x="3754" y="12150"/>
                    <a:pt x="3804" y="12125"/>
                    <a:pt x="3837" y="12075"/>
                  </a:cubicBezTo>
                  <a:cubicBezTo>
                    <a:pt x="4037" y="11909"/>
                    <a:pt x="4237" y="11708"/>
                    <a:pt x="4471" y="11542"/>
                  </a:cubicBezTo>
                  <a:cubicBezTo>
                    <a:pt x="4537" y="11475"/>
                    <a:pt x="4571" y="11342"/>
                    <a:pt x="4504" y="11275"/>
                  </a:cubicBezTo>
                  <a:cubicBezTo>
                    <a:pt x="4465" y="11217"/>
                    <a:pt x="4404" y="11181"/>
                    <a:pt x="4340" y="11181"/>
                  </a:cubicBezTo>
                  <a:close/>
                  <a:moveTo>
                    <a:pt x="10964" y="11366"/>
                  </a:moveTo>
                  <a:cubicBezTo>
                    <a:pt x="10945" y="11366"/>
                    <a:pt x="10926" y="11369"/>
                    <a:pt x="10909" y="11375"/>
                  </a:cubicBezTo>
                  <a:cubicBezTo>
                    <a:pt x="10875" y="11408"/>
                    <a:pt x="10842" y="11408"/>
                    <a:pt x="10809" y="11442"/>
                  </a:cubicBezTo>
                  <a:cubicBezTo>
                    <a:pt x="10775" y="11508"/>
                    <a:pt x="10742" y="11575"/>
                    <a:pt x="10775" y="11642"/>
                  </a:cubicBezTo>
                  <a:cubicBezTo>
                    <a:pt x="10842" y="11875"/>
                    <a:pt x="10842" y="12109"/>
                    <a:pt x="10708" y="12276"/>
                  </a:cubicBezTo>
                  <a:cubicBezTo>
                    <a:pt x="10675" y="12376"/>
                    <a:pt x="10708" y="12509"/>
                    <a:pt x="10809" y="12576"/>
                  </a:cubicBezTo>
                  <a:cubicBezTo>
                    <a:pt x="10835" y="12585"/>
                    <a:pt x="10862" y="12589"/>
                    <a:pt x="10888" y="12589"/>
                  </a:cubicBezTo>
                  <a:cubicBezTo>
                    <a:pt x="10960" y="12589"/>
                    <a:pt x="11027" y="12558"/>
                    <a:pt x="11075" y="12509"/>
                  </a:cubicBezTo>
                  <a:cubicBezTo>
                    <a:pt x="11242" y="12209"/>
                    <a:pt x="11276" y="11875"/>
                    <a:pt x="11175" y="11508"/>
                  </a:cubicBezTo>
                  <a:cubicBezTo>
                    <a:pt x="11148" y="11426"/>
                    <a:pt x="11053" y="11366"/>
                    <a:pt x="10964" y="11366"/>
                  </a:cubicBezTo>
                  <a:close/>
                  <a:moveTo>
                    <a:pt x="8086" y="11862"/>
                  </a:moveTo>
                  <a:cubicBezTo>
                    <a:pt x="8037" y="11862"/>
                    <a:pt x="7985" y="11879"/>
                    <a:pt x="7940" y="11909"/>
                  </a:cubicBezTo>
                  <a:cubicBezTo>
                    <a:pt x="7940" y="11909"/>
                    <a:pt x="7906" y="11909"/>
                    <a:pt x="7906" y="11942"/>
                  </a:cubicBezTo>
                  <a:cubicBezTo>
                    <a:pt x="7840" y="12009"/>
                    <a:pt x="7840" y="12109"/>
                    <a:pt x="7906" y="12175"/>
                  </a:cubicBezTo>
                  <a:cubicBezTo>
                    <a:pt x="8007" y="12342"/>
                    <a:pt x="8140" y="12476"/>
                    <a:pt x="8273" y="12609"/>
                  </a:cubicBezTo>
                  <a:cubicBezTo>
                    <a:pt x="8340" y="12676"/>
                    <a:pt x="8440" y="12743"/>
                    <a:pt x="8540" y="12809"/>
                  </a:cubicBezTo>
                  <a:cubicBezTo>
                    <a:pt x="8576" y="12833"/>
                    <a:pt x="8615" y="12844"/>
                    <a:pt x="8655" y="12844"/>
                  </a:cubicBezTo>
                  <a:cubicBezTo>
                    <a:pt x="8727" y="12844"/>
                    <a:pt x="8797" y="12807"/>
                    <a:pt x="8840" y="12743"/>
                  </a:cubicBezTo>
                  <a:cubicBezTo>
                    <a:pt x="8907" y="12676"/>
                    <a:pt x="8874" y="12542"/>
                    <a:pt x="8774" y="12476"/>
                  </a:cubicBezTo>
                  <a:cubicBezTo>
                    <a:pt x="8707" y="12409"/>
                    <a:pt x="8607" y="12342"/>
                    <a:pt x="8540" y="12276"/>
                  </a:cubicBezTo>
                  <a:cubicBezTo>
                    <a:pt x="8440" y="12175"/>
                    <a:pt x="8340" y="12075"/>
                    <a:pt x="8240" y="11942"/>
                  </a:cubicBezTo>
                  <a:cubicBezTo>
                    <a:pt x="8203" y="11887"/>
                    <a:pt x="8146" y="11862"/>
                    <a:pt x="8086" y="11862"/>
                  </a:cubicBezTo>
                  <a:close/>
                  <a:moveTo>
                    <a:pt x="10242" y="12667"/>
                  </a:moveTo>
                  <a:cubicBezTo>
                    <a:pt x="10221" y="12667"/>
                    <a:pt x="10198" y="12670"/>
                    <a:pt x="10175" y="12676"/>
                  </a:cubicBezTo>
                  <a:cubicBezTo>
                    <a:pt x="10028" y="12725"/>
                    <a:pt x="9846" y="12756"/>
                    <a:pt x="9667" y="12756"/>
                  </a:cubicBezTo>
                  <a:cubicBezTo>
                    <a:pt x="9602" y="12756"/>
                    <a:pt x="9537" y="12751"/>
                    <a:pt x="9474" y="12743"/>
                  </a:cubicBezTo>
                  <a:cubicBezTo>
                    <a:pt x="9374" y="12743"/>
                    <a:pt x="9307" y="12743"/>
                    <a:pt x="9274" y="12809"/>
                  </a:cubicBezTo>
                  <a:cubicBezTo>
                    <a:pt x="9241" y="12843"/>
                    <a:pt x="9241" y="12876"/>
                    <a:pt x="9207" y="12909"/>
                  </a:cubicBezTo>
                  <a:cubicBezTo>
                    <a:pt x="9207" y="13009"/>
                    <a:pt x="9274" y="13143"/>
                    <a:pt x="9408" y="13143"/>
                  </a:cubicBezTo>
                  <a:cubicBezTo>
                    <a:pt x="9514" y="13166"/>
                    <a:pt x="9624" y="13178"/>
                    <a:pt x="9735" y="13178"/>
                  </a:cubicBezTo>
                  <a:cubicBezTo>
                    <a:pt x="9936" y="13178"/>
                    <a:pt x="10136" y="13141"/>
                    <a:pt x="10308" y="13076"/>
                  </a:cubicBezTo>
                  <a:cubicBezTo>
                    <a:pt x="10442" y="13043"/>
                    <a:pt x="10475" y="12909"/>
                    <a:pt x="10442" y="12809"/>
                  </a:cubicBezTo>
                  <a:cubicBezTo>
                    <a:pt x="10414" y="12727"/>
                    <a:pt x="10342" y="12667"/>
                    <a:pt x="10242" y="12667"/>
                  </a:cubicBezTo>
                  <a:close/>
                  <a:moveTo>
                    <a:pt x="3135" y="12329"/>
                  </a:moveTo>
                  <a:cubicBezTo>
                    <a:pt x="3080" y="12329"/>
                    <a:pt x="3025" y="12354"/>
                    <a:pt x="2970" y="12409"/>
                  </a:cubicBezTo>
                  <a:cubicBezTo>
                    <a:pt x="2803" y="12642"/>
                    <a:pt x="2636" y="12876"/>
                    <a:pt x="2469" y="13109"/>
                  </a:cubicBezTo>
                  <a:cubicBezTo>
                    <a:pt x="2403" y="13210"/>
                    <a:pt x="2436" y="13343"/>
                    <a:pt x="2536" y="13410"/>
                  </a:cubicBezTo>
                  <a:cubicBezTo>
                    <a:pt x="2571" y="13433"/>
                    <a:pt x="2611" y="13444"/>
                    <a:pt x="2650" y="13444"/>
                  </a:cubicBezTo>
                  <a:cubicBezTo>
                    <a:pt x="2722" y="13444"/>
                    <a:pt x="2793" y="13408"/>
                    <a:pt x="2836" y="13343"/>
                  </a:cubicBezTo>
                  <a:cubicBezTo>
                    <a:pt x="2970" y="13109"/>
                    <a:pt x="3136" y="12876"/>
                    <a:pt x="3303" y="12676"/>
                  </a:cubicBezTo>
                  <a:cubicBezTo>
                    <a:pt x="3370" y="12576"/>
                    <a:pt x="3370" y="12442"/>
                    <a:pt x="3270" y="12376"/>
                  </a:cubicBezTo>
                  <a:cubicBezTo>
                    <a:pt x="3225" y="12346"/>
                    <a:pt x="3180" y="12329"/>
                    <a:pt x="3135" y="12329"/>
                  </a:cubicBezTo>
                  <a:close/>
                  <a:moveTo>
                    <a:pt x="2225" y="13740"/>
                  </a:moveTo>
                  <a:cubicBezTo>
                    <a:pt x="2169" y="13740"/>
                    <a:pt x="2123" y="13769"/>
                    <a:pt x="2102" y="13810"/>
                  </a:cubicBezTo>
                  <a:cubicBezTo>
                    <a:pt x="2069" y="13810"/>
                    <a:pt x="2069" y="13843"/>
                    <a:pt x="2069" y="13843"/>
                  </a:cubicBezTo>
                  <a:cubicBezTo>
                    <a:pt x="1936" y="14110"/>
                    <a:pt x="1802" y="14377"/>
                    <a:pt x="1735" y="14644"/>
                  </a:cubicBezTo>
                  <a:cubicBezTo>
                    <a:pt x="1669" y="14744"/>
                    <a:pt x="1735" y="14877"/>
                    <a:pt x="1835" y="14911"/>
                  </a:cubicBezTo>
                  <a:cubicBezTo>
                    <a:pt x="1867" y="14919"/>
                    <a:pt x="1897" y="14923"/>
                    <a:pt x="1924" y="14923"/>
                  </a:cubicBezTo>
                  <a:cubicBezTo>
                    <a:pt x="2012" y="14923"/>
                    <a:pt x="2077" y="14879"/>
                    <a:pt x="2102" y="14777"/>
                  </a:cubicBezTo>
                  <a:cubicBezTo>
                    <a:pt x="2202" y="14544"/>
                    <a:pt x="2302" y="14277"/>
                    <a:pt x="2436" y="14043"/>
                  </a:cubicBezTo>
                  <a:cubicBezTo>
                    <a:pt x="2469" y="13943"/>
                    <a:pt x="2436" y="13810"/>
                    <a:pt x="2336" y="13777"/>
                  </a:cubicBezTo>
                  <a:cubicBezTo>
                    <a:pt x="2298" y="13751"/>
                    <a:pt x="2259" y="13740"/>
                    <a:pt x="2225" y="13740"/>
                  </a:cubicBezTo>
                  <a:close/>
                  <a:moveTo>
                    <a:pt x="1735" y="15311"/>
                  </a:moveTo>
                  <a:cubicBezTo>
                    <a:pt x="1635" y="15311"/>
                    <a:pt x="1569" y="15311"/>
                    <a:pt x="1535" y="15378"/>
                  </a:cubicBezTo>
                  <a:cubicBezTo>
                    <a:pt x="1502" y="15411"/>
                    <a:pt x="1502" y="15444"/>
                    <a:pt x="1469" y="15478"/>
                  </a:cubicBezTo>
                  <a:cubicBezTo>
                    <a:pt x="1402" y="15745"/>
                    <a:pt x="1368" y="16045"/>
                    <a:pt x="1335" y="16312"/>
                  </a:cubicBezTo>
                  <a:cubicBezTo>
                    <a:pt x="1335" y="16445"/>
                    <a:pt x="1435" y="16545"/>
                    <a:pt x="1535" y="16545"/>
                  </a:cubicBezTo>
                  <a:cubicBezTo>
                    <a:pt x="1669" y="16545"/>
                    <a:pt x="1769" y="16479"/>
                    <a:pt x="1769" y="16345"/>
                  </a:cubicBezTo>
                  <a:cubicBezTo>
                    <a:pt x="1769" y="16078"/>
                    <a:pt x="1835" y="15811"/>
                    <a:pt x="1869" y="15578"/>
                  </a:cubicBezTo>
                  <a:cubicBezTo>
                    <a:pt x="1902" y="15444"/>
                    <a:pt x="1835" y="15344"/>
                    <a:pt x="1735" y="15311"/>
                  </a:cubicBezTo>
                  <a:close/>
                  <a:moveTo>
                    <a:pt x="1587" y="16972"/>
                  </a:moveTo>
                  <a:cubicBezTo>
                    <a:pt x="1570" y="16972"/>
                    <a:pt x="1553" y="16974"/>
                    <a:pt x="1535" y="16979"/>
                  </a:cubicBezTo>
                  <a:cubicBezTo>
                    <a:pt x="1502" y="16979"/>
                    <a:pt x="1435" y="16979"/>
                    <a:pt x="1402" y="17046"/>
                  </a:cubicBezTo>
                  <a:cubicBezTo>
                    <a:pt x="1368" y="17079"/>
                    <a:pt x="1335" y="17146"/>
                    <a:pt x="1368" y="17179"/>
                  </a:cubicBezTo>
                  <a:cubicBezTo>
                    <a:pt x="1368" y="17479"/>
                    <a:pt x="1435" y="17779"/>
                    <a:pt x="1502" y="18046"/>
                  </a:cubicBezTo>
                  <a:cubicBezTo>
                    <a:pt x="1529" y="18129"/>
                    <a:pt x="1625" y="18188"/>
                    <a:pt x="1713" y="18188"/>
                  </a:cubicBezTo>
                  <a:cubicBezTo>
                    <a:pt x="1732" y="18188"/>
                    <a:pt x="1751" y="18186"/>
                    <a:pt x="1769" y="18180"/>
                  </a:cubicBezTo>
                  <a:cubicBezTo>
                    <a:pt x="1869" y="18146"/>
                    <a:pt x="1936" y="18046"/>
                    <a:pt x="1902" y="17946"/>
                  </a:cubicBezTo>
                  <a:cubicBezTo>
                    <a:pt x="1835" y="17679"/>
                    <a:pt x="1802" y="17413"/>
                    <a:pt x="1769" y="17146"/>
                  </a:cubicBezTo>
                  <a:cubicBezTo>
                    <a:pt x="1769" y="17059"/>
                    <a:pt x="1694" y="16972"/>
                    <a:pt x="1587" y="16972"/>
                  </a:cubicBezTo>
                  <a:close/>
                  <a:moveTo>
                    <a:pt x="2006" y="18553"/>
                  </a:moveTo>
                  <a:cubicBezTo>
                    <a:pt x="1974" y="18553"/>
                    <a:pt x="1939" y="18561"/>
                    <a:pt x="1902" y="18580"/>
                  </a:cubicBezTo>
                  <a:cubicBezTo>
                    <a:pt x="1902" y="18580"/>
                    <a:pt x="1869" y="18613"/>
                    <a:pt x="1869" y="18613"/>
                  </a:cubicBezTo>
                  <a:cubicBezTo>
                    <a:pt x="1802" y="18680"/>
                    <a:pt x="1769" y="18780"/>
                    <a:pt x="1835" y="18847"/>
                  </a:cubicBezTo>
                  <a:cubicBezTo>
                    <a:pt x="1936" y="19114"/>
                    <a:pt x="2102" y="19381"/>
                    <a:pt x="2269" y="19614"/>
                  </a:cubicBezTo>
                  <a:cubicBezTo>
                    <a:pt x="2310" y="19655"/>
                    <a:pt x="2377" y="19684"/>
                    <a:pt x="2446" y="19684"/>
                  </a:cubicBezTo>
                  <a:cubicBezTo>
                    <a:pt x="2488" y="19684"/>
                    <a:pt x="2531" y="19673"/>
                    <a:pt x="2569" y="19647"/>
                  </a:cubicBezTo>
                  <a:cubicBezTo>
                    <a:pt x="2669" y="19581"/>
                    <a:pt x="2669" y="19447"/>
                    <a:pt x="2603" y="19347"/>
                  </a:cubicBezTo>
                  <a:cubicBezTo>
                    <a:pt x="2436" y="19147"/>
                    <a:pt x="2302" y="18914"/>
                    <a:pt x="2202" y="18680"/>
                  </a:cubicBezTo>
                  <a:cubicBezTo>
                    <a:pt x="2154" y="18608"/>
                    <a:pt x="2089" y="18553"/>
                    <a:pt x="2006" y="18553"/>
                  </a:cubicBezTo>
                  <a:close/>
                  <a:moveTo>
                    <a:pt x="5038" y="19614"/>
                  </a:moveTo>
                  <a:cubicBezTo>
                    <a:pt x="4738" y="19614"/>
                    <a:pt x="4437" y="19647"/>
                    <a:pt x="4137" y="19748"/>
                  </a:cubicBezTo>
                  <a:cubicBezTo>
                    <a:pt x="4104" y="19748"/>
                    <a:pt x="4070" y="19781"/>
                    <a:pt x="4037" y="19814"/>
                  </a:cubicBezTo>
                  <a:cubicBezTo>
                    <a:pt x="4004" y="19848"/>
                    <a:pt x="3970" y="19948"/>
                    <a:pt x="4004" y="20014"/>
                  </a:cubicBezTo>
                  <a:cubicBezTo>
                    <a:pt x="4031" y="20097"/>
                    <a:pt x="4104" y="20157"/>
                    <a:pt x="4203" y="20157"/>
                  </a:cubicBezTo>
                  <a:cubicBezTo>
                    <a:pt x="4224" y="20157"/>
                    <a:pt x="4247" y="20154"/>
                    <a:pt x="4271" y="20148"/>
                  </a:cubicBezTo>
                  <a:cubicBezTo>
                    <a:pt x="4446" y="20073"/>
                    <a:pt x="4640" y="20035"/>
                    <a:pt x="4824" y="20035"/>
                  </a:cubicBezTo>
                  <a:cubicBezTo>
                    <a:pt x="4886" y="20035"/>
                    <a:pt x="4946" y="20039"/>
                    <a:pt x="5004" y="20048"/>
                  </a:cubicBezTo>
                  <a:cubicBezTo>
                    <a:pt x="5138" y="20048"/>
                    <a:pt x="5205" y="19948"/>
                    <a:pt x="5238" y="19848"/>
                  </a:cubicBezTo>
                  <a:cubicBezTo>
                    <a:pt x="5238" y="19714"/>
                    <a:pt x="5138" y="19614"/>
                    <a:pt x="5038" y="19614"/>
                  </a:cubicBezTo>
                  <a:close/>
                  <a:moveTo>
                    <a:pt x="5818" y="19811"/>
                  </a:moveTo>
                  <a:cubicBezTo>
                    <a:pt x="5767" y="19811"/>
                    <a:pt x="5713" y="19840"/>
                    <a:pt x="5672" y="19881"/>
                  </a:cubicBezTo>
                  <a:cubicBezTo>
                    <a:pt x="5638" y="19881"/>
                    <a:pt x="5638" y="19914"/>
                    <a:pt x="5638" y="19948"/>
                  </a:cubicBezTo>
                  <a:cubicBezTo>
                    <a:pt x="5571" y="20048"/>
                    <a:pt x="5638" y="20148"/>
                    <a:pt x="5738" y="20215"/>
                  </a:cubicBezTo>
                  <a:cubicBezTo>
                    <a:pt x="5872" y="20281"/>
                    <a:pt x="6038" y="20381"/>
                    <a:pt x="6139" y="20481"/>
                  </a:cubicBezTo>
                  <a:cubicBezTo>
                    <a:pt x="6205" y="20548"/>
                    <a:pt x="6272" y="20581"/>
                    <a:pt x="6305" y="20648"/>
                  </a:cubicBezTo>
                  <a:cubicBezTo>
                    <a:pt x="6342" y="20703"/>
                    <a:pt x="6399" y="20728"/>
                    <a:pt x="6459" y="20728"/>
                  </a:cubicBezTo>
                  <a:cubicBezTo>
                    <a:pt x="6509" y="20728"/>
                    <a:pt x="6561" y="20712"/>
                    <a:pt x="6606" y="20682"/>
                  </a:cubicBezTo>
                  <a:cubicBezTo>
                    <a:pt x="6706" y="20615"/>
                    <a:pt x="6706" y="20481"/>
                    <a:pt x="6639" y="20415"/>
                  </a:cubicBezTo>
                  <a:cubicBezTo>
                    <a:pt x="6572" y="20315"/>
                    <a:pt x="6505" y="20248"/>
                    <a:pt x="6439" y="20181"/>
                  </a:cubicBezTo>
                  <a:cubicBezTo>
                    <a:pt x="6272" y="20048"/>
                    <a:pt x="6105" y="19914"/>
                    <a:pt x="5905" y="19848"/>
                  </a:cubicBezTo>
                  <a:cubicBezTo>
                    <a:pt x="5880" y="19822"/>
                    <a:pt x="5849" y="19811"/>
                    <a:pt x="5818" y="19811"/>
                  </a:cubicBezTo>
                  <a:close/>
                  <a:moveTo>
                    <a:pt x="2974" y="19898"/>
                  </a:moveTo>
                  <a:cubicBezTo>
                    <a:pt x="2920" y="19898"/>
                    <a:pt x="2870" y="19914"/>
                    <a:pt x="2836" y="19948"/>
                  </a:cubicBezTo>
                  <a:cubicBezTo>
                    <a:pt x="2836" y="19981"/>
                    <a:pt x="2836" y="19981"/>
                    <a:pt x="2836" y="19981"/>
                  </a:cubicBezTo>
                  <a:cubicBezTo>
                    <a:pt x="2769" y="20048"/>
                    <a:pt x="2769" y="20181"/>
                    <a:pt x="2836" y="20248"/>
                  </a:cubicBezTo>
                  <a:cubicBezTo>
                    <a:pt x="2903" y="20315"/>
                    <a:pt x="2936" y="20348"/>
                    <a:pt x="3003" y="20415"/>
                  </a:cubicBezTo>
                  <a:cubicBezTo>
                    <a:pt x="2903" y="20515"/>
                    <a:pt x="2769" y="20615"/>
                    <a:pt x="2669" y="20715"/>
                  </a:cubicBezTo>
                  <a:cubicBezTo>
                    <a:pt x="2603" y="20815"/>
                    <a:pt x="2603" y="20948"/>
                    <a:pt x="2669" y="21015"/>
                  </a:cubicBezTo>
                  <a:cubicBezTo>
                    <a:pt x="2719" y="21048"/>
                    <a:pt x="2778" y="21065"/>
                    <a:pt x="2832" y="21065"/>
                  </a:cubicBezTo>
                  <a:cubicBezTo>
                    <a:pt x="2886" y="21065"/>
                    <a:pt x="2936" y="21048"/>
                    <a:pt x="2970" y="21015"/>
                  </a:cubicBezTo>
                  <a:cubicBezTo>
                    <a:pt x="3103" y="20882"/>
                    <a:pt x="3203" y="20782"/>
                    <a:pt x="3303" y="20682"/>
                  </a:cubicBezTo>
                  <a:cubicBezTo>
                    <a:pt x="3370" y="20748"/>
                    <a:pt x="3437" y="20782"/>
                    <a:pt x="3503" y="20815"/>
                  </a:cubicBezTo>
                  <a:cubicBezTo>
                    <a:pt x="3533" y="20845"/>
                    <a:pt x="3577" y="20861"/>
                    <a:pt x="3622" y="20861"/>
                  </a:cubicBezTo>
                  <a:cubicBezTo>
                    <a:pt x="3677" y="20861"/>
                    <a:pt x="3733" y="20837"/>
                    <a:pt x="3770" y="20782"/>
                  </a:cubicBezTo>
                  <a:cubicBezTo>
                    <a:pt x="3837" y="20682"/>
                    <a:pt x="3837" y="20548"/>
                    <a:pt x="3737" y="20481"/>
                  </a:cubicBezTo>
                  <a:cubicBezTo>
                    <a:pt x="3703" y="20448"/>
                    <a:pt x="3670" y="20448"/>
                    <a:pt x="3637" y="20415"/>
                  </a:cubicBezTo>
                  <a:cubicBezTo>
                    <a:pt x="3670" y="20348"/>
                    <a:pt x="3670" y="20281"/>
                    <a:pt x="3637" y="20215"/>
                  </a:cubicBezTo>
                  <a:cubicBezTo>
                    <a:pt x="3594" y="20150"/>
                    <a:pt x="3523" y="20113"/>
                    <a:pt x="3451" y="20113"/>
                  </a:cubicBezTo>
                  <a:cubicBezTo>
                    <a:pt x="3412" y="20113"/>
                    <a:pt x="3372" y="20124"/>
                    <a:pt x="3337" y="20148"/>
                  </a:cubicBezTo>
                  <a:cubicBezTo>
                    <a:pt x="3270" y="20081"/>
                    <a:pt x="3203" y="20014"/>
                    <a:pt x="3136" y="19948"/>
                  </a:cubicBezTo>
                  <a:cubicBezTo>
                    <a:pt x="3086" y="19914"/>
                    <a:pt x="3028" y="19898"/>
                    <a:pt x="2974" y="19898"/>
                  </a:cubicBezTo>
                  <a:close/>
                  <a:moveTo>
                    <a:pt x="4309" y="20893"/>
                  </a:moveTo>
                  <a:cubicBezTo>
                    <a:pt x="4260" y="20893"/>
                    <a:pt x="4210" y="20909"/>
                    <a:pt x="4170" y="20948"/>
                  </a:cubicBezTo>
                  <a:cubicBezTo>
                    <a:pt x="4170" y="20982"/>
                    <a:pt x="4137" y="20982"/>
                    <a:pt x="4137" y="21015"/>
                  </a:cubicBezTo>
                  <a:cubicBezTo>
                    <a:pt x="4070" y="21115"/>
                    <a:pt x="4137" y="21215"/>
                    <a:pt x="4237" y="21282"/>
                  </a:cubicBezTo>
                  <a:cubicBezTo>
                    <a:pt x="4504" y="21415"/>
                    <a:pt x="4771" y="21549"/>
                    <a:pt x="5038" y="21616"/>
                  </a:cubicBezTo>
                  <a:cubicBezTo>
                    <a:pt x="5061" y="21623"/>
                    <a:pt x="5085" y="21628"/>
                    <a:pt x="5108" y="21628"/>
                  </a:cubicBezTo>
                  <a:cubicBezTo>
                    <a:pt x="5181" y="21628"/>
                    <a:pt x="5246" y="21584"/>
                    <a:pt x="5271" y="21482"/>
                  </a:cubicBezTo>
                  <a:cubicBezTo>
                    <a:pt x="5305" y="21382"/>
                    <a:pt x="5271" y="21249"/>
                    <a:pt x="5138" y="21215"/>
                  </a:cubicBezTo>
                  <a:cubicBezTo>
                    <a:pt x="4904" y="21149"/>
                    <a:pt x="4671" y="21048"/>
                    <a:pt x="4404" y="20915"/>
                  </a:cubicBezTo>
                  <a:cubicBezTo>
                    <a:pt x="4376" y="20901"/>
                    <a:pt x="4343" y="20893"/>
                    <a:pt x="4309" y="20893"/>
                  </a:cubicBezTo>
                  <a:close/>
                  <a:moveTo>
                    <a:pt x="6650" y="21088"/>
                  </a:moveTo>
                  <a:cubicBezTo>
                    <a:pt x="6572" y="21088"/>
                    <a:pt x="6496" y="21143"/>
                    <a:pt x="6472" y="21215"/>
                  </a:cubicBezTo>
                  <a:cubicBezTo>
                    <a:pt x="6372" y="21315"/>
                    <a:pt x="6205" y="21382"/>
                    <a:pt x="5905" y="21382"/>
                  </a:cubicBezTo>
                  <a:cubicBezTo>
                    <a:pt x="5838" y="21382"/>
                    <a:pt x="5772" y="21415"/>
                    <a:pt x="5738" y="21449"/>
                  </a:cubicBezTo>
                  <a:cubicBezTo>
                    <a:pt x="5705" y="21482"/>
                    <a:pt x="5705" y="21515"/>
                    <a:pt x="5705" y="21582"/>
                  </a:cubicBezTo>
                  <a:cubicBezTo>
                    <a:pt x="5705" y="21682"/>
                    <a:pt x="5772" y="21782"/>
                    <a:pt x="5905" y="21782"/>
                  </a:cubicBezTo>
                  <a:cubicBezTo>
                    <a:pt x="5942" y="21785"/>
                    <a:pt x="5979" y="21787"/>
                    <a:pt x="6014" y="21787"/>
                  </a:cubicBezTo>
                  <a:cubicBezTo>
                    <a:pt x="6394" y="21787"/>
                    <a:pt x="6684" y="21629"/>
                    <a:pt x="6806" y="21415"/>
                  </a:cubicBezTo>
                  <a:cubicBezTo>
                    <a:pt x="6872" y="21282"/>
                    <a:pt x="6839" y="21182"/>
                    <a:pt x="6739" y="21115"/>
                  </a:cubicBezTo>
                  <a:cubicBezTo>
                    <a:pt x="6711" y="21097"/>
                    <a:pt x="6680" y="21088"/>
                    <a:pt x="6650" y="21088"/>
                  </a:cubicBezTo>
                  <a:close/>
                  <a:moveTo>
                    <a:pt x="2290" y="21302"/>
                  </a:moveTo>
                  <a:cubicBezTo>
                    <a:pt x="2229" y="21302"/>
                    <a:pt x="2172" y="21327"/>
                    <a:pt x="2136" y="21382"/>
                  </a:cubicBezTo>
                  <a:cubicBezTo>
                    <a:pt x="1969" y="21616"/>
                    <a:pt x="1835" y="21849"/>
                    <a:pt x="1669" y="22116"/>
                  </a:cubicBezTo>
                  <a:cubicBezTo>
                    <a:pt x="1602" y="22216"/>
                    <a:pt x="1635" y="22349"/>
                    <a:pt x="1769" y="22383"/>
                  </a:cubicBezTo>
                  <a:cubicBezTo>
                    <a:pt x="1804" y="22406"/>
                    <a:pt x="1840" y="22417"/>
                    <a:pt x="1874" y="22417"/>
                  </a:cubicBezTo>
                  <a:cubicBezTo>
                    <a:pt x="1936" y="22417"/>
                    <a:pt x="1993" y="22381"/>
                    <a:pt x="2036" y="22316"/>
                  </a:cubicBezTo>
                  <a:cubicBezTo>
                    <a:pt x="2169" y="22083"/>
                    <a:pt x="2336" y="21849"/>
                    <a:pt x="2469" y="21649"/>
                  </a:cubicBezTo>
                  <a:cubicBezTo>
                    <a:pt x="2536" y="21549"/>
                    <a:pt x="2503" y="21415"/>
                    <a:pt x="2436" y="21349"/>
                  </a:cubicBezTo>
                  <a:cubicBezTo>
                    <a:pt x="2391" y="21319"/>
                    <a:pt x="2339" y="21302"/>
                    <a:pt x="2290" y="21302"/>
                  </a:cubicBezTo>
                  <a:close/>
                  <a:moveTo>
                    <a:pt x="1458" y="22747"/>
                  </a:moveTo>
                  <a:cubicBezTo>
                    <a:pt x="1402" y="22747"/>
                    <a:pt x="1356" y="22775"/>
                    <a:pt x="1335" y="22816"/>
                  </a:cubicBezTo>
                  <a:cubicBezTo>
                    <a:pt x="1302" y="22850"/>
                    <a:pt x="1302" y="22850"/>
                    <a:pt x="1302" y="22883"/>
                  </a:cubicBezTo>
                  <a:cubicBezTo>
                    <a:pt x="1168" y="23117"/>
                    <a:pt x="1068" y="23384"/>
                    <a:pt x="968" y="23650"/>
                  </a:cubicBezTo>
                  <a:cubicBezTo>
                    <a:pt x="901" y="23750"/>
                    <a:pt x="968" y="23884"/>
                    <a:pt x="1068" y="23917"/>
                  </a:cubicBezTo>
                  <a:cubicBezTo>
                    <a:pt x="1093" y="23926"/>
                    <a:pt x="1120" y="23930"/>
                    <a:pt x="1147" y="23930"/>
                  </a:cubicBezTo>
                  <a:cubicBezTo>
                    <a:pt x="1229" y="23930"/>
                    <a:pt x="1310" y="23892"/>
                    <a:pt x="1335" y="23817"/>
                  </a:cubicBezTo>
                  <a:cubicBezTo>
                    <a:pt x="1435" y="23550"/>
                    <a:pt x="1569" y="23283"/>
                    <a:pt x="1669" y="23050"/>
                  </a:cubicBezTo>
                  <a:cubicBezTo>
                    <a:pt x="1702" y="22950"/>
                    <a:pt x="1669" y="22816"/>
                    <a:pt x="1569" y="22783"/>
                  </a:cubicBezTo>
                  <a:cubicBezTo>
                    <a:pt x="1530" y="22758"/>
                    <a:pt x="1492" y="22747"/>
                    <a:pt x="1458" y="22747"/>
                  </a:cubicBezTo>
                  <a:close/>
                  <a:moveTo>
                    <a:pt x="875" y="24304"/>
                  </a:moveTo>
                  <a:cubicBezTo>
                    <a:pt x="817" y="24304"/>
                    <a:pt x="750" y="24335"/>
                    <a:pt x="701" y="24384"/>
                  </a:cubicBezTo>
                  <a:cubicBezTo>
                    <a:pt x="701" y="24384"/>
                    <a:pt x="668" y="24418"/>
                    <a:pt x="668" y="24451"/>
                  </a:cubicBezTo>
                  <a:cubicBezTo>
                    <a:pt x="601" y="24618"/>
                    <a:pt x="568" y="24818"/>
                    <a:pt x="501" y="25018"/>
                  </a:cubicBezTo>
                  <a:lnTo>
                    <a:pt x="434" y="25252"/>
                  </a:lnTo>
                  <a:cubicBezTo>
                    <a:pt x="401" y="25352"/>
                    <a:pt x="468" y="25485"/>
                    <a:pt x="568" y="25518"/>
                  </a:cubicBezTo>
                  <a:cubicBezTo>
                    <a:pt x="585" y="25524"/>
                    <a:pt x="603" y="25527"/>
                    <a:pt x="622" y="25527"/>
                  </a:cubicBezTo>
                  <a:cubicBezTo>
                    <a:pt x="711" y="25527"/>
                    <a:pt x="807" y="25462"/>
                    <a:pt x="835" y="25352"/>
                  </a:cubicBezTo>
                  <a:lnTo>
                    <a:pt x="901" y="25151"/>
                  </a:lnTo>
                  <a:cubicBezTo>
                    <a:pt x="935" y="24951"/>
                    <a:pt x="1002" y="24751"/>
                    <a:pt x="1068" y="24584"/>
                  </a:cubicBezTo>
                  <a:cubicBezTo>
                    <a:pt x="1102" y="24484"/>
                    <a:pt x="1035" y="24351"/>
                    <a:pt x="935" y="24318"/>
                  </a:cubicBezTo>
                  <a:cubicBezTo>
                    <a:pt x="917" y="24309"/>
                    <a:pt x="897" y="24304"/>
                    <a:pt x="875" y="24304"/>
                  </a:cubicBezTo>
                  <a:close/>
                  <a:moveTo>
                    <a:pt x="414" y="25906"/>
                  </a:moveTo>
                  <a:cubicBezTo>
                    <a:pt x="365" y="25906"/>
                    <a:pt x="317" y="25937"/>
                    <a:pt x="268" y="25985"/>
                  </a:cubicBezTo>
                  <a:cubicBezTo>
                    <a:pt x="268" y="26019"/>
                    <a:pt x="234" y="26052"/>
                    <a:pt x="234" y="26085"/>
                  </a:cubicBezTo>
                  <a:cubicBezTo>
                    <a:pt x="168" y="26352"/>
                    <a:pt x="134" y="26653"/>
                    <a:pt x="68" y="26919"/>
                  </a:cubicBezTo>
                  <a:cubicBezTo>
                    <a:pt x="68" y="27019"/>
                    <a:pt x="134" y="27120"/>
                    <a:pt x="268" y="27153"/>
                  </a:cubicBezTo>
                  <a:cubicBezTo>
                    <a:pt x="368" y="27153"/>
                    <a:pt x="468" y="27086"/>
                    <a:pt x="501" y="26953"/>
                  </a:cubicBezTo>
                  <a:cubicBezTo>
                    <a:pt x="535" y="26719"/>
                    <a:pt x="568" y="26419"/>
                    <a:pt x="635" y="26152"/>
                  </a:cubicBezTo>
                  <a:cubicBezTo>
                    <a:pt x="668" y="26052"/>
                    <a:pt x="601" y="25952"/>
                    <a:pt x="468" y="25919"/>
                  </a:cubicBezTo>
                  <a:cubicBezTo>
                    <a:pt x="450" y="25910"/>
                    <a:pt x="432" y="25906"/>
                    <a:pt x="414" y="25906"/>
                  </a:cubicBezTo>
                  <a:close/>
                  <a:moveTo>
                    <a:pt x="234" y="27553"/>
                  </a:moveTo>
                  <a:cubicBezTo>
                    <a:pt x="168" y="27553"/>
                    <a:pt x="101" y="27587"/>
                    <a:pt x="68" y="27620"/>
                  </a:cubicBezTo>
                  <a:cubicBezTo>
                    <a:pt x="34" y="27653"/>
                    <a:pt x="1" y="27720"/>
                    <a:pt x="1" y="27753"/>
                  </a:cubicBezTo>
                  <a:cubicBezTo>
                    <a:pt x="1" y="28054"/>
                    <a:pt x="1" y="28320"/>
                    <a:pt x="1" y="28621"/>
                  </a:cubicBezTo>
                  <a:cubicBezTo>
                    <a:pt x="1" y="28721"/>
                    <a:pt x="101" y="28821"/>
                    <a:pt x="201" y="28821"/>
                  </a:cubicBezTo>
                  <a:cubicBezTo>
                    <a:pt x="334" y="28821"/>
                    <a:pt x="434" y="28721"/>
                    <a:pt x="401" y="28587"/>
                  </a:cubicBezTo>
                  <a:cubicBezTo>
                    <a:pt x="401" y="28320"/>
                    <a:pt x="401" y="28054"/>
                    <a:pt x="434" y="27787"/>
                  </a:cubicBezTo>
                  <a:cubicBezTo>
                    <a:pt x="434" y="27653"/>
                    <a:pt x="334" y="27553"/>
                    <a:pt x="234" y="27553"/>
                  </a:cubicBezTo>
                  <a:close/>
                  <a:moveTo>
                    <a:pt x="234" y="29221"/>
                  </a:moveTo>
                  <a:cubicBezTo>
                    <a:pt x="201" y="29221"/>
                    <a:pt x="134" y="29254"/>
                    <a:pt x="101" y="29288"/>
                  </a:cubicBezTo>
                  <a:cubicBezTo>
                    <a:pt x="68" y="29354"/>
                    <a:pt x="68" y="29388"/>
                    <a:pt x="68" y="29455"/>
                  </a:cubicBezTo>
                  <a:cubicBezTo>
                    <a:pt x="101" y="29755"/>
                    <a:pt x="168" y="30022"/>
                    <a:pt x="201" y="30288"/>
                  </a:cubicBezTo>
                  <a:cubicBezTo>
                    <a:pt x="229" y="30399"/>
                    <a:pt x="325" y="30464"/>
                    <a:pt x="414" y="30464"/>
                  </a:cubicBezTo>
                  <a:cubicBezTo>
                    <a:pt x="433" y="30464"/>
                    <a:pt x="451" y="30461"/>
                    <a:pt x="468" y="30455"/>
                  </a:cubicBezTo>
                  <a:cubicBezTo>
                    <a:pt x="568" y="30422"/>
                    <a:pt x="635" y="30322"/>
                    <a:pt x="635" y="30222"/>
                  </a:cubicBezTo>
                  <a:cubicBezTo>
                    <a:pt x="568" y="29955"/>
                    <a:pt x="501" y="29688"/>
                    <a:pt x="468" y="29421"/>
                  </a:cubicBezTo>
                  <a:cubicBezTo>
                    <a:pt x="468" y="29288"/>
                    <a:pt x="368" y="29221"/>
                    <a:pt x="234" y="29221"/>
                  </a:cubicBezTo>
                  <a:close/>
                  <a:moveTo>
                    <a:pt x="635" y="30847"/>
                  </a:moveTo>
                  <a:cubicBezTo>
                    <a:pt x="614" y="30847"/>
                    <a:pt x="592" y="30850"/>
                    <a:pt x="568" y="30856"/>
                  </a:cubicBezTo>
                  <a:cubicBezTo>
                    <a:pt x="535" y="30889"/>
                    <a:pt x="501" y="30889"/>
                    <a:pt x="501" y="30922"/>
                  </a:cubicBezTo>
                  <a:cubicBezTo>
                    <a:pt x="434" y="30989"/>
                    <a:pt x="434" y="31056"/>
                    <a:pt x="434" y="31122"/>
                  </a:cubicBezTo>
                  <a:cubicBezTo>
                    <a:pt x="535" y="31389"/>
                    <a:pt x="668" y="31656"/>
                    <a:pt x="768" y="31923"/>
                  </a:cubicBezTo>
                  <a:cubicBezTo>
                    <a:pt x="818" y="31998"/>
                    <a:pt x="887" y="32036"/>
                    <a:pt x="974" y="32036"/>
                  </a:cubicBezTo>
                  <a:cubicBezTo>
                    <a:pt x="1004" y="32036"/>
                    <a:pt x="1035" y="32031"/>
                    <a:pt x="1068" y="32023"/>
                  </a:cubicBezTo>
                  <a:cubicBezTo>
                    <a:pt x="1168" y="31956"/>
                    <a:pt x="1202" y="31856"/>
                    <a:pt x="1135" y="31723"/>
                  </a:cubicBezTo>
                  <a:cubicBezTo>
                    <a:pt x="1035" y="31489"/>
                    <a:pt x="935" y="31256"/>
                    <a:pt x="835" y="30989"/>
                  </a:cubicBezTo>
                  <a:cubicBezTo>
                    <a:pt x="807" y="30907"/>
                    <a:pt x="735" y="30847"/>
                    <a:pt x="635" y="30847"/>
                  </a:cubicBezTo>
                  <a:close/>
                  <a:moveTo>
                    <a:pt x="1358" y="32355"/>
                  </a:moveTo>
                  <a:cubicBezTo>
                    <a:pt x="1324" y="32355"/>
                    <a:pt x="1292" y="32366"/>
                    <a:pt x="1268" y="32390"/>
                  </a:cubicBezTo>
                  <a:cubicBezTo>
                    <a:pt x="1235" y="32390"/>
                    <a:pt x="1235" y="32390"/>
                    <a:pt x="1202" y="32423"/>
                  </a:cubicBezTo>
                  <a:cubicBezTo>
                    <a:pt x="1135" y="32490"/>
                    <a:pt x="1135" y="32590"/>
                    <a:pt x="1202" y="32657"/>
                  </a:cubicBezTo>
                  <a:cubicBezTo>
                    <a:pt x="1335" y="32924"/>
                    <a:pt x="1502" y="33157"/>
                    <a:pt x="1702" y="33357"/>
                  </a:cubicBezTo>
                  <a:cubicBezTo>
                    <a:pt x="1739" y="33412"/>
                    <a:pt x="1796" y="33437"/>
                    <a:pt x="1851" y="33437"/>
                  </a:cubicBezTo>
                  <a:cubicBezTo>
                    <a:pt x="1895" y="33437"/>
                    <a:pt x="1939" y="33421"/>
                    <a:pt x="1969" y="33391"/>
                  </a:cubicBezTo>
                  <a:cubicBezTo>
                    <a:pt x="2069" y="33324"/>
                    <a:pt x="2069" y="33191"/>
                    <a:pt x="2002" y="33090"/>
                  </a:cubicBezTo>
                  <a:cubicBezTo>
                    <a:pt x="1835" y="32890"/>
                    <a:pt x="1669" y="32690"/>
                    <a:pt x="1535" y="32457"/>
                  </a:cubicBezTo>
                  <a:cubicBezTo>
                    <a:pt x="1492" y="32392"/>
                    <a:pt x="1421" y="32355"/>
                    <a:pt x="1358" y="32355"/>
                  </a:cubicBezTo>
                  <a:close/>
                  <a:moveTo>
                    <a:pt x="2407" y="33641"/>
                  </a:moveTo>
                  <a:cubicBezTo>
                    <a:pt x="2353" y="33641"/>
                    <a:pt x="2302" y="33658"/>
                    <a:pt x="2269" y="33691"/>
                  </a:cubicBezTo>
                  <a:cubicBezTo>
                    <a:pt x="2269" y="33691"/>
                    <a:pt x="2269" y="33691"/>
                    <a:pt x="2269" y="33724"/>
                  </a:cubicBezTo>
                  <a:cubicBezTo>
                    <a:pt x="2202" y="33791"/>
                    <a:pt x="2202" y="33924"/>
                    <a:pt x="2269" y="33991"/>
                  </a:cubicBezTo>
                  <a:cubicBezTo>
                    <a:pt x="2302" y="34058"/>
                    <a:pt x="2369" y="34091"/>
                    <a:pt x="2403" y="34125"/>
                  </a:cubicBezTo>
                  <a:cubicBezTo>
                    <a:pt x="2569" y="34291"/>
                    <a:pt x="2769" y="34425"/>
                    <a:pt x="2936" y="34558"/>
                  </a:cubicBezTo>
                  <a:cubicBezTo>
                    <a:pt x="2972" y="34582"/>
                    <a:pt x="3011" y="34593"/>
                    <a:pt x="3051" y="34593"/>
                  </a:cubicBezTo>
                  <a:cubicBezTo>
                    <a:pt x="3123" y="34593"/>
                    <a:pt x="3193" y="34556"/>
                    <a:pt x="3236" y="34491"/>
                  </a:cubicBezTo>
                  <a:cubicBezTo>
                    <a:pt x="3303" y="34425"/>
                    <a:pt x="3270" y="34291"/>
                    <a:pt x="3170" y="34225"/>
                  </a:cubicBezTo>
                  <a:cubicBezTo>
                    <a:pt x="3003" y="34091"/>
                    <a:pt x="2836" y="33958"/>
                    <a:pt x="2703" y="33824"/>
                  </a:cubicBezTo>
                  <a:cubicBezTo>
                    <a:pt x="2636" y="33791"/>
                    <a:pt x="2603" y="33724"/>
                    <a:pt x="2569" y="33691"/>
                  </a:cubicBezTo>
                  <a:cubicBezTo>
                    <a:pt x="2519" y="33658"/>
                    <a:pt x="2461" y="33641"/>
                    <a:pt x="2407" y="33641"/>
                  </a:cubicBezTo>
                  <a:close/>
                  <a:moveTo>
                    <a:pt x="10922" y="34257"/>
                  </a:moveTo>
                  <a:cubicBezTo>
                    <a:pt x="10884" y="34257"/>
                    <a:pt x="10844" y="34268"/>
                    <a:pt x="10809" y="34291"/>
                  </a:cubicBezTo>
                  <a:cubicBezTo>
                    <a:pt x="10575" y="34425"/>
                    <a:pt x="10308" y="34558"/>
                    <a:pt x="10075" y="34692"/>
                  </a:cubicBezTo>
                  <a:cubicBezTo>
                    <a:pt x="10075" y="34692"/>
                    <a:pt x="10041" y="34725"/>
                    <a:pt x="10008" y="34725"/>
                  </a:cubicBezTo>
                  <a:cubicBezTo>
                    <a:pt x="9975" y="34792"/>
                    <a:pt x="9941" y="34892"/>
                    <a:pt x="9975" y="34958"/>
                  </a:cubicBezTo>
                  <a:cubicBezTo>
                    <a:pt x="10023" y="35031"/>
                    <a:pt x="10105" y="35085"/>
                    <a:pt x="10185" y="35085"/>
                  </a:cubicBezTo>
                  <a:cubicBezTo>
                    <a:pt x="10216" y="35085"/>
                    <a:pt x="10247" y="35077"/>
                    <a:pt x="10275" y="35059"/>
                  </a:cubicBezTo>
                  <a:cubicBezTo>
                    <a:pt x="10508" y="34925"/>
                    <a:pt x="10775" y="34792"/>
                    <a:pt x="11009" y="34658"/>
                  </a:cubicBezTo>
                  <a:cubicBezTo>
                    <a:pt x="11109" y="34592"/>
                    <a:pt x="11142" y="34458"/>
                    <a:pt x="11075" y="34358"/>
                  </a:cubicBezTo>
                  <a:cubicBezTo>
                    <a:pt x="11054" y="34293"/>
                    <a:pt x="10991" y="34257"/>
                    <a:pt x="10922" y="34257"/>
                  </a:cubicBezTo>
                  <a:close/>
                  <a:moveTo>
                    <a:pt x="3757" y="34622"/>
                  </a:moveTo>
                  <a:cubicBezTo>
                    <a:pt x="3699" y="34622"/>
                    <a:pt x="3645" y="34650"/>
                    <a:pt x="3603" y="34692"/>
                  </a:cubicBezTo>
                  <a:cubicBezTo>
                    <a:pt x="3603" y="34692"/>
                    <a:pt x="3570" y="34725"/>
                    <a:pt x="3570" y="34725"/>
                  </a:cubicBezTo>
                  <a:cubicBezTo>
                    <a:pt x="3537" y="34825"/>
                    <a:pt x="3570" y="34958"/>
                    <a:pt x="3670" y="35025"/>
                  </a:cubicBezTo>
                  <a:cubicBezTo>
                    <a:pt x="3904" y="35159"/>
                    <a:pt x="4170" y="35259"/>
                    <a:pt x="4437" y="35392"/>
                  </a:cubicBezTo>
                  <a:cubicBezTo>
                    <a:pt x="4455" y="35398"/>
                    <a:pt x="4474" y="35401"/>
                    <a:pt x="4493" y="35401"/>
                  </a:cubicBezTo>
                  <a:cubicBezTo>
                    <a:pt x="4582" y="35401"/>
                    <a:pt x="4677" y="35341"/>
                    <a:pt x="4704" y="35259"/>
                  </a:cubicBezTo>
                  <a:cubicBezTo>
                    <a:pt x="4738" y="35159"/>
                    <a:pt x="4704" y="35025"/>
                    <a:pt x="4604" y="34992"/>
                  </a:cubicBezTo>
                  <a:cubicBezTo>
                    <a:pt x="4337" y="34892"/>
                    <a:pt x="4104" y="34792"/>
                    <a:pt x="3870" y="34658"/>
                  </a:cubicBezTo>
                  <a:cubicBezTo>
                    <a:pt x="3832" y="34633"/>
                    <a:pt x="3794" y="34622"/>
                    <a:pt x="3757" y="34622"/>
                  </a:cubicBezTo>
                  <a:close/>
                  <a:moveTo>
                    <a:pt x="9396" y="34983"/>
                  </a:moveTo>
                  <a:cubicBezTo>
                    <a:pt x="9377" y="34983"/>
                    <a:pt x="9359" y="34986"/>
                    <a:pt x="9341" y="34992"/>
                  </a:cubicBezTo>
                  <a:cubicBezTo>
                    <a:pt x="9074" y="35092"/>
                    <a:pt x="8807" y="35159"/>
                    <a:pt x="8574" y="35225"/>
                  </a:cubicBezTo>
                  <a:cubicBezTo>
                    <a:pt x="8507" y="35225"/>
                    <a:pt x="8474" y="35259"/>
                    <a:pt x="8440" y="35292"/>
                  </a:cubicBezTo>
                  <a:cubicBezTo>
                    <a:pt x="8407" y="35359"/>
                    <a:pt x="8373" y="35425"/>
                    <a:pt x="8407" y="35492"/>
                  </a:cubicBezTo>
                  <a:cubicBezTo>
                    <a:pt x="8434" y="35575"/>
                    <a:pt x="8507" y="35634"/>
                    <a:pt x="8588" y="35634"/>
                  </a:cubicBezTo>
                  <a:cubicBezTo>
                    <a:pt x="8605" y="35634"/>
                    <a:pt x="8623" y="35632"/>
                    <a:pt x="8640" y="35626"/>
                  </a:cubicBezTo>
                  <a:cubicBezTo>
                    <a:pt x="8941" y="35559"/>
                    <a:pt x="9207" y="35492"/>
                    <a:pt x="9474" y="35392"/>
                  </a:cubicBezTo>
                  <a:cubicBezTo>
                    <a:pt x="9574" y="35359"/>
                    <a:pt x="9641" y="35225"/>
                    <a:pt x="9608" y="35125"/>
                  </a:cubicBezTo>
                  <a:cubicBezTo>
                    <a:pt x="9580" y="35043"/>
                    <a:pt x="9485" y="34983"/>
                    <a:pt x="9396" y="34983"/>
                  </a:cubicBezTo>
                  <a:close/>
                  <a:moveTo>
                    <a:pt x="5371" y="35225"/>
                  </a:moveTo>
                  <a:cubicBezTo>
                    <a:pt x="5271" y="35225"/>
                    <a:pt x="5205" y="35259"/>
                    <a:pt x="5138" y="35292"/>
                  </a:cubicBezTo>
                  <a:cubicBezTo>
                    <a:pt x="5138" y="35325"/>
                    <a:pt x="5104" y="35359"/>
                    <a:pt x="5104" y="35392"/>
                  </a:cubicBezTo>
                  <a:cubicBezTo>
                    <a:pt x="5071" y="35492"/>
                    <a:pt x="5138" y="35626"/>
                    <a:pt x="5271" y="35626"/>
                  </a:cubicBezTo>
                  <a:cubicBezTo>
                    <a:pt x="5538" y="35692"/>
                    <a:pt x="5805" y="35759"/>
                    <a:pt x="6105" y="35792"/>
                  </a:cubicBezTo>
                  <a:cubicBezTo>
                    <a:pt x="6119" y="35797"/>
                    <a:pt x="6132" y="35799"/>
                    <a:pt x="6145" y="35799"/>
                  </a:cubicBezTo>
                  <a:cubicBezTo>
                    <a:pt x="6231" y="35799"/>
                    <a:pt x="6310" y="35712"/>
                    <a:pt x="6339" y="35626"/>
                  </a:cubicBezTo>
                  <a:cubicBezTo>
                    <a:pt x="6339" y="35492"/>
                    <a:pt x="6272" y="35392"/>
                    <a:pt x="6139" y="35392"/>
                  </a:cubicBezTo>
                  <a:cubicBezTo>
                    <a:pt x="5872" y="35359"/>
                    <a:pt x="5605" y="35292"/>
                    <a:pt x="5371" y="35225"/>
                  </a:cubicBezTo>
                  <a:close/>
                  <a:moveTo>
                    <a:pt x="7813" y="35386"/>
                  </a:moveTo>
                  <a:cubicBezTo>
                    <a:pt x="7800" y="35386"/>
                    <a:pt x="7786" y="35388"/>
                    <a:pt x="7773" y="35392"/>
                  </a:cubicBezTo>
                  <a:cubicBezTo>
                    <a:pt x="7506" y="35425"/>
                    <a:pt x="7239" y="35425"/>
                    <a:pt x="6939" y="35425"/>
                  </a:cubicBezTo>
                  <a:cubicBezTo>
                    <a:pt x="6906" y="35425"/>
                    <a:pt x="6839" y="35459"/>
                    <a:pt x="6806" y="35492"/>
                  </a:cubicBezTo>
                  <a:cubicBezTo>
                    <a:pt x="6772" y="35526"/>
                    <a:pt x="6739" y="35592"/>
                    <a:pt x="6739" y="35626"/>
                  </a:cubicBezTo>
                  <a:cubicBezTo>
                    <a:pt x="6739" y="35759"/>
                    <a:pt x="6839" y="35859"/>
                    <a:pt x="6972" y="35859"/>
                  </a:cubicBezTo>
                  <a:cubicBezTo>
                    <a:pt x="7239" y="35859"/>
                    <a:pt x="7540" y="35826"/>
                    <a:pt x="7806" y="35792"/>
                  </a:cubicBezTo>
                  <a:cubicBezTo>
                    <a:pt x="7940" y="35792"/>
                    <a:pt x="8007" y="35659"/>
                    <a:pt x="8007" y="35559"/>
                  </a:cubicBezTo>
                  <a:cubicBezTo>
                    <a:pt x="7978" y="35472"/>
                    <a:pt x="7899" y="35386"/>
                    <a:pt x="7813" y="35386"/>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grpSp>
      <p:grpSp>
        <p:nvGrpSpPr>
          <p:cNvPr id="83" name="Google Shape;3468;p36"/>
          <p:cNvGrpSpPr/>
          <p:nvPr/>
        </p:nvGrpSpPr>
        <p:grpSpPr>
          <a:xfrm>
            <a:off x="8355348" y="1424551"/>
            <a:ext cx="717200" cy="356100"/>
            <a:chOff x="8025425" y="984400"/>
            <a:chExt cx="717200" cy="356100"/>
          </a:xfrm>
        </p:grpSpPr>
        <p:sp>
          <p:nvSpPr>
            <p:cNvPr id="84" name="Google Shape;3469;p36"/>
            <p:cNvSpPr/>
            <p:nvPr/>
          </p:nvSpPr>
          <p:spPr>
            <a:xfrm>
              <a:off x="8025425" y="984400"/>
              <a:ext cx="326925" cy="327750"/>
            </a:xfrm>
            <a:custGeom>
              <a:avLst/>
              <a:gdLst/>
              <a:ahLst/>
              <a:cxnLst/>
              <a:rect l="l" t="t" r="r" b="b"/>
              <a:pathLst>
                <a:path w="13077" h="13110" extrusionOk="0">
                  <a:moveTo>
                    <a:pt x="6372" y="0"/>
                  </a:moveTo>
                  <a:cubicBezTo>
                    <a:pt x="6071" y="0"/>
                    <a:pt x="5805" y="67"/>
                    <a:pt x="5471" y="167"/>
                  </a:cubicBezTo>
                  <a:cubicBezTo>
                    <a:pt x="5171" y="267"/>
                    <a:pt x="4237" y="667"/>
                    <a:pt x="3570" y="1701"/>
                  </a:cubicBezTo>
                  <a:cubicBezTo>
                    <a:pt x="3169" y="1735"/>
                    <a:pt x="2769" y="1801"/>
                    <a:pt x="2402" y="1901"/>
                  </a:cubicBezTo>
                  <a:cubicBezTo>
                    <a:pt x="1702" y="2102"/>
                    <a:pt x="1135" y="2569"/>
                    <a:pt x="801" y="3202"/>
                  </a:cubicBezTo>
                  <a:cubicBezTo>
                    <a:pt x="467" y="3836"/>
                    <a:pt x="367" y="4570"/>
                    <a:pt x="601" y="5271"/>
                  </a:cubicBezTo>
                  <a:cubicBezTo>
                    <a:pt x="601" y="5304"/>
                    <a:pt x="601" y="5337"/>
                    <a:pt x="634" y="5371"/>
                  </a:cubicBezTo>
                  <a:cubicBezTo>
                    <a:pt x="567" y="5471"/>
                    <a:pt x="501" y="5571"/>
                    <a:pt x="467" y="5671"/>
                  </a:cubicBezTo>
                  <a:cubicBezTo>
                    <a:pt x="0" y="6805"/>
                    <a:pt x="134" y="8039"/>
                    <a:pt x="768" y="8973"/>
                  </a:cubicBezTo>
                  <a:cubicBezTo>
                    <a:pt x="1201" y="9607"/>
                    <a:pt x="1802" y="10041"/>
                    <a:pt x="2436" y="10341"/>
                  </a:cubicBezTo>
                  <a:cubicBezTo>
                    <a:pt x="2502" y="10841"/>
                    <a:pt x="2702" y="11342"/>
                    <a:pt x="3036" y="11809"/>
                  </a:cubicBezTo>
                  <a:cubicBezTo>
                    <a:pt x="3603" y="12642"/>
                    <a:pt x="4537" y="13109"/>
                    <a:pt x="5571" y="13109"/>
                  </a:cubicBezTo>
                  <a:cubicBezTo>
                    <a:pt x="7005" y="13109"/>
                    <a:pt x="8373" y="12242"/>
                    <a:pt x="9107" y="10941"/>
                  </a:cubicBezTo>
                  <a:cubicBezTo>
                    <a:pt x="10475" y="10875"/>
                    <a:pt x="11742" y="10141"/>
                    <a:pt x="12409" y="9040"/>
                  </a:cubicBezTo>
                  <a:cubicBezTo>
                    <a:pt x="13010" y="8106"/>
                    <a:pt x="13076" y="6972"/>
                    <a:pt x="12576" y="6004"/>
                  </a:cubicBezTo>
                  <a:cubicBezTo>
                    <a:pt x="12343" y="5504"/>
                    <a:pt x="12009" y="5104"/>
                    <a:pt x="11575" y="4770"/>
                  </a:cubicBezTo>
                  <a:cubicBezTo>
                    <a:pt x="11609" y="4070"/>
                    <a:pt x="11509" y="3369"/>
                    <a:pt x="11175" y="2702"/>
                  </a:cubicBezTo>
                  <a:cubicBezTo>
                    <a:pt x="10641" y="1668"/>
                    <a:pt x="9641" y="967"/>
                    <a:pt x="8406" y="834"/>
                  </a:cubicBezTo>
                  <a:lnTo>
                    <a:pt x="8306" y="834"/>
                  </a:lnTo>
                  <a:cubicBezTo>
                    <a:pt x="7806" y="334"/>
                    <a:pt x="7106" y="0"/>
                    <a:pt x="6372" y="0"/>
                  </a:cubicBezTo>
                  <a:close/>
                </a:path>
              </a:pathLst>
            </a:cu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5" name="Google Shape;3470;p36"/>
            <p:cNvSpPr/>
            <p:nvPr/>
          </p:nvSpPr>
          <p:spPr>
            <a:xfrm>
              <a:off x="8078600" y="1122125"/>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6" name="Google Shape;3471;p36"/>
            <p:cNvSpPr/>
            <p:nvPr/>
          </p:nvSpPr>
          <p:spPr>
            <a:xfrm>
              <a:off x="8179350" y="1062450"/>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7" name="Google Shape;3472;p36"/>
            <p:cNvSpPr/>
            <p:nvPr/>
          </p:nvSpPr>
          <p:spPr>
            <a:xfrm>
              <a:off x="8100475" y="1084250"/>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8" name="Google Shape;3473;p36"/>
            <p:cNvSpPr/>
            <p:nvPr/>
          </p:nvSpPr>
          <p:spPr>
            <a:xfrm>
              <a:off x="8160525" y="1042550"/>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sp>
          <p:nvSpPr>
            <p:cNvPr id="89" name="Google Shape;3474;p36"/>
            <p:cNvSpPr/>
            <p:nvPr/>
          </p:nvSpPr>
          <p:spPr>
            <a:xfrm>
              <a:off x="8273925" y="1156675"/>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marL="0" marR="0" lvl="0" indent="0" algn="l" defTabSz="914153"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C0505"/>
                </a:solidFill>
                <a:effectLst/>
                <a:uLnTx/>
                <a:uFillTx/>
                <a:latin typeface="Arial"/>
                <a:ea typeface="+mn-ea"/>
                <a:cs typeface="+mn-cs"/>
              </a:endParaRPr>
            </a:p>
          </p:txBody>
        </p:sp>
      </p:grpSp>
      <p:pic>
        <p:nvPicPr>
          <p:cNvPr id="90" name="Picture 89">
            <a:extLst>
              <a:ext uri="{FF2B5EF4-FFF2-40B4-BE49-F238E27FC236}">
                <a16:creationId xmlns:a16="http://schemas.microsoft.com/office/drawing/2014/main" id="{77288C4A-6247-4C91-B74B-A38CDBD71BEE}"/>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8020525" y="89915"/>
            <a:ext cx="1072451" cy="514220"/>
          </a:xfrm>
          <a:prstGeom prst="rect">
            <a:avLst/>
          </a:prstGeom>
        </p:spPr>
      </p:pic>
      <p:pic>
        <p:nvPicPr>
          <p:cNvPr id="91" name="Picture 2" descr="Sun GIFs - Get the best GIF on GIPHY"/>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456596" y="689052"/>
            <a:ext cx="1203687" cy="1166072"/>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8" descr="School Building, School Clipart, School, Yellow PNG Transparent Clipart  Image and PSD File for Free Download"/>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4302959" y="3197334"/>
            <a:ext cx="610335" cy="659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4" name="Picture 93" descr="138 Preschool Children Sharing Illustrations &amp;amp; Clip Art - iStock"/>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2026990" y="3509832"/>
            <a:ext cx="1063146" cy="899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5" name="Picture 22" descr="Kid playing football Royalty Free Vector Image"/>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flipH="1">
            <a:off x="3402010" y="3429571"/>
            <a:ext cx="698392" cy="11736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6" name="Picture 4" descr="136 Viet nam Vector Images, Viet nam Illustrations | Depositphotos"/>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5" name="Google Shape;3284;p36"/>
          <p:cNvSpPr txBox="1">
            <a:spLocks/>
          </p:cNvSpPr>
          <p:nvPr/>
        </p:nvSpPr>
        <p:spPr>
          <a:xfrm>
            <a:off x="401589" y="209032"/>
            <a:ext cx="8336111" cy="214146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Changa One"/>
              <a:buNone/>
              <a:defRPr sz="1519" b="0" i="0" u="none" strike="noStrike" cap="none">
                <a:solidFill>
                  <a:schemeClr val="accent2"/>
                </a:solidFill>
                <a:latin typeface="Changa One"/>
                <a:ea typeface="Changa One"/>
                <a:cs typeface="Changa One"/>
                <a:sym typeface="Changa One"/>
              </a:defRPr>
            </a:lvl1pPr>
            <a:lvl2pPr marR="0" lvl="1"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2pPr>
            <a:lvl3pPr marR="0" lvl="2"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3pPr>
            <a:lvl4pPr marR="0" lvl="3"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4pPr>
            <a:lvl5pPr marR="0" lvl="4"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5pPr>
            <a:lvl6pPr marR="0" lvl="5"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6pPr>
            <a:lvl7pPr marR="0" lvl="6"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7pPr>
            <a:lvl8pPr marR="0" lvl="7"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8pPr>
            <a:lvl9pPr marR="0" lvl="8"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9pPr>
          </a:lstStyle>
          <a:p>
            <a:pPr marL="0" marR="0" lvl="0" indent="0" algn="ctr" defTabSz="914153" rtl="0" eaLnBrk="1" fontAlgn="auto" latinLnBrk="0" hangingPunct="1">
              <a:lnSpc>
                <a:spcPct val="100000"/>
              </a:lnSpc>
              <a:spcBef>
                <a:spcPts val="0"/>
              </a:spcBef>
              <a:spcAft>
                <a:spcPts val="0"/>
              </a:spcAft>
              <a:buClr>
                <a:srgbClr val="F9EFD2"/>
              </a:buClr>
              <a:buSzPts val="3600"/>
              <a:buFont typeface="Changa One"/>
              <a:buNone/>
              <a:tabLst/>
              <a:defRPr/>
            </a:pPr>
            <a:r>
              <a:rPr kumimoji="0" lang="en-US" sz="4000" b="1" i="0" u="none" strike="noStrike" kern="1200" cap="none" spc="0" normalizeH="0" baseline="0" noProof="0" dirty="0">
                <a:ln>
                  <a:noFill/>
                </a:ln>
                <a:solidFill>
                  <a:srgbClr val="0070C0"/>
                </a:solidFill>
                <a:effectLst/>
                <a:uLnTx/>
                <a:uFillTx/>
                <a:latin typeface="Comic Sans MS" panose="030F0702030302020204" pitchFamily="66" charset="0"/>
                <a:sym typeface="Changa One"/>
              </a:rPr>
              <a:t>Unit 1: </a:t>
            </a:r>
          </a:p>
          <a:p>
            <a:pPr marL="0" marR="0" lvl="0" indent="0" algn="ctr" defTabSz="914153" rtl="0" eaLnBrk="1" fontAlgn="auto" latinLnBrk="0" hangingPunct="1">
              <a:lnSpc>
                <a:spcPct val="100000"/>
              </a:lnSpc>
              <a:spcBef>
                <a:spcPts val="0"/>
              </a:spcBef>
              <a:spcAft>
                <a:spcPts val="0"/>
              </a:spcAft>
              <a:buClr>
                <a:srgbClr val="F9EFD2"/>
              </a:buClr>
              <a:buSzPts val="3600"/>
              <a:buFont typeface="Changa One"/>
              <a:buNone/>
              <a:tabLst/>
              <a:defRPr/>
            </a:pPr>
            <a:r>
              <a:rPr kumimoji="0" lang="en-US" sz="6000" b="1" i="0" u="none" strike="noStrike" kern="1200" cap="none" spc="0" normalizeH="0" baseline="0" noProof="0" dirty="0">
                <a:ln>
                  <a:noFill/>
                </a:ln>
                <a:solidFill>
                  <a:srgbClr val="FF0000"/>
                </a:solidFill>
                <a:effectLst/>
                <a:uLnTx/>
                <a:uFillTx/>
                <a:latin typeface="Comic Sans MS" panose="030F0702030302020204" pitchFamily="66" charset="0"/>
                <a:sym typeface="Changa One"/>
              </a:rPr>
              <a:t>MY FAMILY </a:t>
            </a:r>
          </a:p>
          <a:p>
            <a:pPr marL="0" marR="0" lvl="0" indent="0" algn="ctr" defTabSz="914153" rtl="0" eaLnBrk="1" fontAlgn="auto" latinLnBrk="0" hangingPunct="1">
              <a:lnSpc>
                <a:spcPct val="100000"/>
              </a:lnSpc>
              <a:spcBef>
                <a:spcPts val="0"/>
              </a:spcBef>
              <a:spcAft>
                <a:spcPts val="0"/>
              </a:spcAft>
              <a:buClr>
                <a:srgbClr val="F9EFD2"/>
              </a:buClr>
              <a:buSzPts val="3600"/>
              <a:buFont typeface="Changa One"/>
              <a:buNone/>
              <a:tabLst/>
              <a:defRPr/>
            </a:pPr>
            <a:r>
              <a:rPr kumimoji="0" lang="en-US" sz="6000" b="1" i="0" u="none" strike="noStrike" kern="1200" cap="none" spc="0" normalizeH="0" baseline="0" noProof="0" dirty="0">
                <a:ln>
                  <a:noFill/>
                </a:ln>
                <a:solidFill>
                  <a:srgbClr val="FF0000"/>
                </a:solidFill>
                <a:effectLst/>
                <a:uLnTx/>
                <a:uFillTx/>
                <a:latin typeface="Comic Sans MS" panose="030F0702030302020204" pitchFamily="66" charset="0"/>
                <a:sym typeface="Changa One"/>
              </a:rPr>
              <a:t>AND FRIENDS</a:t>
            </a:r>
          </a:p>
        </p:txBody>
      </p:sp>
    </p:spTree>
  </p:cSld>
  <p:clrMapOvr>
    <a:masterClrMapping/>
  </p:clrMapOvr>
  <mc:AlternateContent xmlns:mc="http://schemas.openxmlformats.org/markup-compatibility/2006" xmlns:p14="http://schemas.microsoft.com/office/powerpoint/2010/main">
    <mc:Choice Requires="p14">
      <p:transition spd="slow" p14:dur="2000">
        <p:sndAc>
          <p:stSnd>
            <p:snd r:embed="rId5" name="chimes.wav"/>
          </p:stSnd>
        </p:sndAc>
      </p:transition>
    </mc:Choice>
    <mc:Fallback xmlns="">
      <p:transition spd="slow">
        <p:sndAc>
          <p:stSnd>
            <p:snd r:embed="rId2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714" fill="hold"/>
                                        <p:tgtEl>
                                          <p:spTgt spid="63"/>
                                        </p:tgtEl>
                                      </p:cBhvr>
                                    </p:cmd>
                                  </p:childTnLst>
                                </p:cTn>
                              </p:par>
                              <p:par>
                                <p:cTn id="7" presetID="42" presetClass="path" presetSubtype="0" repeatCount="indefinite" accel="50000" decel="50000" fill="hold" nodeType="withEffect">
                                  <p:stCondLst>
                                    <p:cond delay="0"/>
                                  </p:stCondLst>
                                  <p:childTnLst>
                                    <p:animMotion origin="layout" path="M -3.05556E-6 -4.19753E-6 L 0.02518 -4.19753E-6 " pathEditMode="relative" rAng="0" ptsTypes="AA">
                                      <p:cBhvr>
                                        <p:cTn id="8" dur="1500" fill="hold"/>
                                        <p:tgtEl>
                                          <p:spTgt spid="95"/>
                                        </p:tgtEl>
                                        <p:attrNameLst>
                                          <p:attrName>ppt_x</p:attrName>
                                          <p:attrName>ppt_y</p:attrName>
                                        </p:attrNameLst>
                                      </p:cBhvr>
                                      <p:rCtr x="125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25510">
                <p:cTn id="9" fill="hold" display="0">
                  <p:stCondLst>
                    <p:cond delay="indefinite"/>
                  </p:stCondLst>
                  <p:endCondLst>
                    <p:cond evt="onStopAudio" delay="0">
                      <p:tgtEl>
                        <p:sldTgt/>
                      </p:tgtEl>
                    </p:cond>
                  </p:endCondLst>
                </p:cTn>
                <p:tgtEl>
                  <p:spTgt spid="6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5009030"/>
            <a:ext cx="2779050" cy="134470"/>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267494"/>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accent6">
              <a:lumMod val="50000"/>
            </a:schemeClr>
          </a:solid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sp>
        <p:nvSpPr>
          <p:cNvPr id="14" name="Topic 1 (Text)">
            <a:extLst>
              <a:ext uri="{FF2B5EF4-FFF2-40B4-BE49-F238E27FC236}">
                <a16:creationId xmlns:a16="http://schemas.microsoft.com/office/drawing/2014/main" id="{2F6E4C3C-0B83-4660-9475-787559E83381}"/>
              </a:ext>
            </a:extLst>
          </p:cNvPr>
          <p:cNvSpPr txBox="1"/>
          <p:nvPr/>
        </p:nvSpPr>
        <p:spPr>
          <a:xfrm>
            <a:off x="899592" y="319025"/>
            <a:ext cx="7260740" cy="1084910"/>
          </a:xfrm>
          <a:prstGeom prst="rect">
            <a:avLst/>
          </a:prstGeom>
          <a:noFill/>
        </p:spPr>
        <p:txBody>
          <a:bodyPr wrap="square" lIns="68579" tIns="34289" rIns="68579" bIns="34289" rtlCol="0">
            <a:spAutoFit/>
          </a:bodyPr>
          <a:lstStyle/>
          <a:p>
            <a:pPr algn="ctr" defTabSz="457166"/>
            <a:r>
              <a:rPr lang="en-US" sz="6600" b="1" dirty="0">
                <a:solidFill>
                  <a:srgbClr val="FFFF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Touch the board</a:t>
            </a:r>
            <a:endParaRPr lang="en-PH" sz="6600" b="1" dirty="0">
              <a:solidFill>
                <a:srgbClr val="FFFF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endParaRPr>
          </a:p>
        </p:txBody>
      </p:sp>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479" b="92244" l="1438" r="97444">
                        <a14:foregroundMark x1="16134" y1="78116" x2="16613" y2="80609"/>
                        <a14:foregroundMark x1="20927" y1="77839" x2="21565" y2="82825"/>
                        <a14:foregroundMark x1="37540" y1="78393" x2="37220" y2="82271"/>
                        <a14:foregroundMark x1="42013" y1="76731" x2="43770" y2="80055"/>
                        <a14:foregroundMark x1="58147" y1="76731" x2="57508" y2="81994"/>
                        <a14:foregroundMark x1="62939" y1="77562" x2="63259" y2="81440"/>
                        <a14:foregroundMark x1="79872" y1="77839" x2="77955" y2="83657"/>
                        <a14:foregroundMark x1="83866" y1="78947" x2="85623" y2="82271"/>
                      </a14:backgroundRemoval>
                    </a14:imgEffect>
                  </a14:imgLayer>
                </a14:imgProps>
              </a:ext>
              <a:ext uri="{28A0092B-C50C-407E-A947-70E740481C1C}">
                <a14:useLocalDpi xmlns:a14="http://schemas.microsoft.com/office/drawing/2010/main" val="0"/>
              </a:ext>
            </a:extLst>
          </a:blip>
          <a:srcRect/>
          <a:stretch>
            <a:fillRect/>
          </a:stretch>
        </p:blipFill>
        <p:spPr bwMode="auto">
          <a:xfrm>
            <a:off x="2623229" y="3096235"/>
            <a:ext cx="3316923" cy="1912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796136" y="3867894"/>
            <a:ext cx="2520280" cy="117563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9268" b="89268" l="0" r="100000"/>
                    </a14:imgEffect>
                  </a14:imgLayer>
                </a14:imgProps>
              </a:ext>
              <a:ext uri="{28A0092B-C50C-407E-A947-70E740481C1C}">
                <a14:useLocalDpi xmlns:a14="http://schemas.microsoft.com/office/drawing/2010/main" val="0"/>
              </a:ext>
            </a:extLst>
          </a:blip>
          <a:srcRect/>
          <a:stretch>
            <a:fillRect/>
          </a:stretch>
        </p:blipFill>
        <p:spPr bwMode="auto">
          <a:xfrm>
            <a:off x="5684238" y="3392102"/>
            <a:ext cx="930577" cy="775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5940152" y="5043525"/>
            <a:ext cx="2448272" cy="0"/>
          </a:xfrm>
          <a:prstGeom prst="line">
            <a:avLst/>
          </a:prstGeom>
          <a:ln w="19050" cap="flat" cmpd="sng" algn="ctr">
            <a:solidFill>
              <a:schemeClr val="dk1"/>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5" name="Picture 14">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2" name="Picture 1">
            <a:extLst>
              <a:ext uri="{FF2B5EF4-FFF2-40B4-BE49-F238E27FC236}">
                <a16:creationId xmlns:a16="http://schemas.microsoft.com/office/drawing/2014/main" id="{EA2CE80C-CA07-FD2F-2E21-46B7E18BD4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34235" y="1503293"/>
            <a:ext cx="1991733" cy="13276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1A0D18B8-D432-752F-6DA6-62DCC4D991B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04248" y="1466419"/>
            <a:ext cx="2003377" cy="1360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8B898518-B14A-E4B7-76E1-6F170C2BA12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731619" y="1460198"/>
            <a:ext cx="1821265" cy="13370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41584F82-8B30-6226-2FDB-4704853AEA8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508188" y="1486668"/>
            <a:ext cx="2041211" cy="1360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290124720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4" name="YAY.wav"/>
          </p:stSnd>
        </p:sndAc>
      </p:transition>
    </mc:Choice>
    <mc:Fallback xmlns="">
      <p:transition spd="slow">
        <p:checker/>
        <p:sndAc>
          <p:stSnd>
            <p:snd r:embed="rId16" name="YAY.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42" presetClass="path" presetSubtype="0" accel="50000" decel="50000" fill="hold" grpId="0" nodeType="withEffect">
                                  <p:stCondLst>
                                    <p:cond delay="0"/>
                                  </p:stCondLst>
                                  <p:childTnLst>
                                    <p:animMotion origin="layout" path="M 1.38889E-6 2.22222E-6 L 1.38889E-6 0.2287 " pathEditMode="relative" rAng="0" ptsTypes="AA">
                                      <p:cBhvr>
                                        <p:cTn id="9" dur="1500" spd="-100000" fill="hold"/>
                                        <p:tgtEl>
                                          <p:spTgt spid="14"/>
                                        </p:tgtEl>
                                        <p:attrNameLst>
                                          <p:attrName>ppt_x</p:attrName>
                                          <p:attrName>ppt_y</p:attrName>
                                        </p:attrNameLst>
                                      </p:cBhvr>
                                      <p:rCtr x="0" y="114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323528" y="232999"/>
            <a:ext cx="8661586" cy="4726767"/>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sp>
        <p:nvSpPr>
          <p:cNvPr id="5" name="Rectangle 4">
            <a:extLst>
              <a:ext uri="{FF2B5EF4-FFF2-40B4-BE49-F238E27FC236}">
                <a16:creationId xmlns:a16="http://schemas.microsoft.com/office/drawing/2014/main" id="{C8F005B9-8F23-493F-AA64-D85526038F6A}"/>
              </a:ext>
            </a:extLst>
          </p:cNvPr>
          <p:cNvSpPr/>
          <p:nvPr/>
        </p:nvSpPr>
        <p:spPr>
          <a:xfrm>
            <a:off x="3347865" y="3507855"/>
            <a:ext cx="5637250" cy="1235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en-PH">
              <a:solidFill>
                <a:prstClr val="white"/>
              </a:solidFill>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4959766"/>
            <a:ext cx="2779050" cy="183734"/>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924908"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3513" y="290629"/>
            <a:ext cx="3503782" cy="3713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4668" y="112147"/>
            <a:ext cx="3707904" cy="3068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opic 1 (Text)">
            <a:extLst>
              <a:ext uri="{FF2B5EF4-FFF2-40B4-BE49-F238E27FC236}">
                <a16:creationId xmlns:a16="http://schemas.microsoft.com/office/drawing/2014/main" id="{2F6E4C3C-0B83-4660-9475-787559E83381}"/>
              </a:ext>
            </a:extLst>
          </p:cNvPr>
          <p:cNvSpPr txBox="1"/>
          <p:nvPr/>
        </p:nvSpPr>
        <p:spPr>
          <a:xfrm>
            <a:off x="2843808" y="2601522"/>
            <a:ext cx="6878840" cy="1084910"/>
          </a:xfrm>
          <a:prstGeom prst="rect">
            <a:avLst/>
          </a:prstGeom>
          <a:noFill/>
        </p:spPr>
        <p:txBody>
          <a:bodyPr wrap="square" lIns="68579" tIns="34289" rIns="68579" bIns="34289" rtlCol="0">
            <a:spAutoFit/>
          </a:bodyPr>
          <a:lstStyle/>
          <a:p>
            <a:pPr algn="ctr" defTabSz="457166"/>
            <a:r>
              <a:rPr lang="en-PH" sz="66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3.Practice</a:t>
            </a:r>
            <a:endParaRPr lang="en-PH" sz="4800" dirty="0">
              <a:ln>
                <a:solidFill>
                  <a:sysClr val="windowText" lastClr="000000"/>
                </a:solidFill>
              </a:ln>
              <a:solidFill>
                <a:srgbClr val="3AAFFF"/>
              </a:solidFill>
              <a:effectLst>
                <a:innerShdw blurRad="63500" dist="50800" dir="16200000">
                  <a:prstClr val="black">
                    <a:alpha val="50000"/>
                  </a:prstClr>
                </a:innerShdw>
              </a:effectLst>
              <a:latin typeface="Comic Sans MS" panose="030F0702030302020204" pitchFamily="66" charset="0"/>
              <a:cs typeface="Arial" panose="020B0604020202020204" pitchFamily="34" charset="0"/>
            </a:endParaRPr>
          </a:p>
        </p:txBody>
      </p:sp>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TextBox 1">
            <a:extLst>
              <a:ext uri="{FF2B5EF4-FFF2-40B4-BE49-F238E27FC236}">
                <a16:creationId xmlns:a16="http://schemas.microsoft.com/office/drawing/2014/main" id="{45350755-A582-B253-0938-7F6D64076389}"/>
              </a:ext>
            </a:extLst>
          </p:cNvPr>
          <p:cNvSpPr txBox="1"/>
          <p:nvPr/>
        </p:nvSpPr>
        <p:spPr>
          <a:xfrm>
            <a:off x="3491880" y="3795694"/>
            <a:ext cx="6080699" cy="500135"/>
          </a:xfrm>
          <a:prstGeom prst="rect">
            <a:avLst/>
          </a:prstGeom>
          <a:noFill/>
        </p:spPr>
        <p:txBody>
          <a:bodyPr wrap="square" lIns="68568" tIns="34289" rIns="68568" bIns="34289" rtlCol="0">
            <a:spAutoFit/>
          </a:bodyPr>
          <a:lstStyle/>
          <a:p>
            <a:pPr algn="ctr" defTabSz="685664"/>
            <a:r>
              <a:rPr lang="vi-VN" sz="2800" b="1" dirty="0">
                <a:solidFill>
                  <a:srgbClr val="CC5D12"/>
                </a:solidFill>
                <a:latin typeface="Comic Sans MS" panose="030F0702030302020204" pitchFamily="66" charset="0"/>
                <a:cs typeface="Aharoni" pitchFamily="2" charset="-79"/>
              </a:rPr>
              <a:t>Task 2 </a:t>
            </a:r>
            <a:r>
              <a:rPr lang="vi-VN" sz="2800" dirty="0">
                <a:solidFill>
                  <a:srgbClr val="CC5D12"/>
                </a:solidFill>
                <a:latin typeface="Comic Sans MS" panose="030F0702030302020204" pitchFamily="66" charset="0"/>
                <a:cs typeface="Aharoni" pitchFamily="2" charset="-79"/>
              </a:rPr>
              <a:t>Listen and read.</a:t>
            </a:r>
            <a:endParaRPr lang="en-US" sz="2800" dirty="0">
              <a:solidFill>
                <a:srgbClr val="CC5D12"/>
              </a:solidFill>
              <a:latin typeface="Comic Sans MS" panose="030F0702030302020204" pitchFamily="66" charset="0"/>
              <a:cs typeface="Aharoni" pitchFamily="2" charset="-79"/>
            </a:endParaRPr>
          </a:p>
        </p:txBody>
      </p:sp>
    </p:spTree>
    <p:custDataLst>
      <p:tags r:id="rId1"/>
    </p:custDataLst>
    <p:extLst>
      <p:ext uri="{BB962C8B-B14F-4D97-AF65-F5344CB8AC3E}">
        <p14:creationId xmlns:p14="http://schemas.microsoft.com/office/powerpoint/2010/main" val="1735496066"/>
      </p:ext>
    </p:extLst>
  </p:cSld>
  <p:clrMapOvr>
    <a:masterClrMapping/>
  </p:clrMapOvr>
  <mc:AlternateContent xmlns:mc="http://schemas.openxmlformats.org/markup-compatibility/2006" xmlns:p14="http://schemas.microsoft.com/office/powerpoint/2010/main">
    <mc:Choice Requires="p14">
      <p:transition spd="slow" p14:dur="900">
        <p14:warp dir="in"/>
        <p:sndAc>
          <p:stSnd>
            <p:snd r:embed="rId4" name="drumroll.wav"/>
          </p:stSnd>
        </p:sndAc>
      </p:transition>
    </mc:Choice>
    <mc:Fallback xmlns="">
      <p:transition spd="slow">
        <p:fade/>
        <p:sndAc>
          <p:stSnd>
            <p:snd r:embed="rId10"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42" presetClass="path" presetSubtype="0" accel="50000" decel="50000" fill="hold" grpId="0" nodeType="withEffect">
                                  <p:stCondLst>
                                    <p:cond delay="0"/>
                                  </p:stCondLst>
                                  <p:childTnLst>
                                    <p:animMotion origin="layout" path="M -3.88889E-6 -1.11111E-6 L -3.88889E-6 0.2287 " pathEditMode="relative" rAng="0" ptsTypes="AA">
                                      <p:cBhvr>
                                        <p:cTn id="9" dur="1500" spd="-100000" fill="hold"/>
                                        <p:tgtEl>
                                          <p:spTgt spid="11"/>
                                        </p:tgtEl>
                                        <p:attrNameLst>
                                          <p:attrName>ppt_x</p:attrName>
                                          <p:attrName>ppt_y</p:attrName>
                                        </p:attrNameLst>
                                      </p:cBhvr>
                                      <p:rCtr x="0" y="11420"/>
                                    </p:animMotion>
                                  </p:childTnLst>
                                </p:cTn>
                              </p:par>
                            </p:childTnLst>
                          </p:cTn>
                        </p:par>
                        <p:par>
                          <p:cTn id="10" fill="hold">
                            <p:stCondLst>
                              <p:cond delay="1500"/>
                            </p:stCondLst>
                            <p:childTnLst>
                              <p:par>
                                <p:cTn id="11" presetID="2" presetClass="entr" presetSubtype="8" decel="10000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fill="hold"/>
                                        <p:tgtEl>
                                          <p:spTgt spid="2"/>
                                        </p:tgtEl>
                                        <p:attrNameLst>
                                          <p:attrName>ppt_x</p:attrName>
                                        </p:attrNameLst>
                                      </p:cBhvr>
                                      <p:tavLst>
                                        <p:tav tm="0">
                                          <p:val>
                                            <p:strVal val="0-#ppt_w/2"/>
                                          </p:val>
                                        </p:tav>
                                        <p:tav tm="100000">
                                          <p:val>
                                            <p:strVal val="#ppt_x"/>
                                          </p:val>
                                        </p:tav>
                                      </p:tavLst>
                                    </p:anim>
                                    <p:anim calcmode="lin" valueType="num">
                                      <p:cBhvr additive="base">
                                        <p:cTn id="14"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0" y="0"/>
            <a:ext cx="9144000" cy="5143500"/>
          </a:xfrm>
          <a:prstGeom prst="rect">
            <a:avLst/>
          </a:prstGeom>
        </p:spPr>
      </p:pic>
      <p:sp>
        <p:nvSpPr>
          <p:cNvPr id="6" name="White background">
            <a:extLst>
              <a:ext uri="{FF2B5EF4-FFF2-40B4-BE49-F238E27FC236}">
                <a16:creationId xmlns:a16="http://schemas.microsoft.com/office/drawing/2014/main" id="{176784C1-7151-4832-80E4-09AA73C716F9}"/>
              </a:ext>
            </a:extLst>
          </p:cNvPr>
          <p:cNvSpPr/>
          <p:nvPr/>
        </p:nvSpPr>
        <p:spPr>
          <a:xfrm>
            <a:off x="158886" y="267494"/>
            <a:ext cx="8826228" cy="4692271"/>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dirty="0">
              <a:solidFill>
                <a:prstClr val="white"/>
              </a:solidFill>
            </a:endParaRPr>
          </a:p>
        </p:txBody>
      </p:sp>
      <p:pic>
        <p:nvPicPr>
          <p:cNvPr id="4" name="Picture 3">
            <a:extLst>
              <a:ext uri="{FF2B5EF4-FFF2-40B4-BE49-F238E27FC236}">
                <a16:creationId xmlns:a16="http://schemas.microsoft.com/office/drawing/2014/main" id="{B8866634-E1D5-E891-3C30-58BB3EF200DB}"/>
              </a:ext>
            </a:extLst>
          </p:cNvPr>
          <p:cNvPicPr>
            <a:picLocks noChangeAspect="1"/>
          </p:cNvPicPr>
          <p:nvPr/>
        </p:nvPicPr>
        <p:blipFill>
          <a:blip r:embed="rId9"/>
          <a:stretch>
            <a:fillRect/>
          </a:stretch>
        </p:blipFill>
        <p:spPr>
          <a:xfrm>
            <a:off x="971600" y="339502"/>
            <a:ext cx="7269113" cy="4137803"/>
          </a:xfrm>
          <a:prstGeom prst="rect">
            <a:avLst/>
          </a:prstGeom>
        </p:spPr>
      </p:pic>
      <p:sp>
        <p:nvSpPr>
          <p:cNvPr id="7" name="Rounded Rectangle 2">
            <a:extLst>
              <a:ext uri="{FF2B5EF4-FFF2-40B4-BE49-F238E27FC236}">
                <a16:creationId xmlns:a16="http://schemas.microsoft.com/office/drawing/2014/main" id="{3AFC5798-28F1-072A-7692-ACC6995D18E1}"/>
              </a:ext>
            </a:extLst>
          </p:cNvPr>
          <p:cNvSpPr/>
          <p:nvPr/>
        </p:nvSpPr>
        <p:spPr>
          <a:xfrm>
            <a:off x="158886" y="135629"/>
            <a:ext cx="3981066" cy="499404"/>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6600"/>
                </a:solidFill>
                <a:latin typeface="Comic Sans MS" panose="030F0702030302020204" pitchFamily="66" charset="0"/>
              </a:rPr>
              <a:t>Listen and </a:t>
            </a:r>
            <a:r>
              <a:rPr lang="vi-VN" sz="2800" dirty="0">
                <a:solidFill>
                  <a:srgbClr val="FF6600"/>
                </a:solidFill>
                <a:latin typeface="Comic Sans MS" panose="030F0702030302020204" pitchFamily="66" charset="0"/>
              </a:rPr>
              <a:t>read</a:t>
            </a:r>
            <a:r>
              <a:rPr lang="en-US" sz="2800" dirty="0">
                <a:solidFill>
                  <a:srgbClr val="FF6600"/>
                </a:solidFill>
                <a:latin typeface="Comic Sans MS" panose="030F0702030302020204" pitchFamily="66" charset="0"/>
              </a:rPr>
              <a:t>. Tick </a:t>
            </a:r>
          </a:p>
        </p:txBody>
      </p:sp>
      <p:pic>
        <p:nvPicPr>
          <p:cNvPr id="2" name="track 1.5">
            <a:hlinkClick r:id="" action="ppaction://media"/>
            <a:extLst>
              <a:ext uri="{FF2B5EF4-FFF2-40B4-BE49-F238E27FC236}">
                <a16:creationId xmlns:a16="http://schemas.microsoft.com/office/drawing/2014/main" id="{70111316-0769-6373-DD36-6D774D71C73B}"/>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3864772" y="135629"/>
            <a:ext cx="635220" cy="635220"/>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10" name="Picture 9">
            <a:extLst>
              <a:ext uri="{FF2B5EF4-FFF2-40B4-BE49-F238E27FC236}">
                <a16:creationId xmlns:a16="http://schemas.microsoft.com/office/drawing/2014/main" id="{61780227-8672-E009-D547-BD1AB04ACCF0}"/>
              </a:ext>
            </a:extLst>
          </p:cNvPr>
          <p:cNvPicPr>
            <a:picLocks noChangeAspect="1"/>
          </p:cNvPicPr>
          <p:nvPr/>
        </p:nvPicPr>
        <p:blipFill>
          <a:blip r:embed="rId12"/>
          <a:stretch>
            <a:fillRect/>
          </a:stretch>
        </p:blipFill>
        <p:spPr>
          <a:xfrm>
            <a:off x="1147652" y="3977873"/>
            <a:ext cx="6858508" cy="1069727"/>
          </a:xfrm>
          <a:prstGeom prst="rect">
            <a:avLst/>
          </a:prstGeom>
        </p:spPr>
      </p:pic>
      <p:sp>
        <p:nvSpPr>
          <p:cNvPr id="11" name="TextBox 10">
            <a:extLst>
              <a:ext uri="{FF2B5EF4-FFF2-40B4-BE49-F238E27FC236}">
                <a16:creationId xmlns:a16="http://schemas.microsoft.com/office/drawing/2014/main" id="{315EE172-EE61-045C-263E-3F8585678C11}"/>
              </a:ext>
            </a:extLst>
          </p:cNvPr>
          <p:cNvSpPr txBox="1"/>
          <p:nvPr/>
        </p:nvSpPr>
        <p:spPr>
          <a:xfrm>
            <a:off x="6444208" y="3935720"/>
            <a:ext cx="341784" cy="646331"/>
          </a:xfrm>
          <a:prstGeom prst="rect">
            <a:avLst/>
          </a:prstGeom>
          <a:noFill/>
        </p:spPr>
        <p:txBody>
          <a:bodyPr wrap="square">
            <a:spAutoFit/>
          </a:bodyPr>
          <a:lstStyle/>
          <a:p>
            <a:pPr algn="ctr" defTabSz="457166"/>
            <a:r>
              <a:rPr lang="vi-VN" sz="3600" b="0" i="0" dirty="0">
                <a:solidFill>
                  <a:srgbClr val="FF0000"/>
                </a:solidFill>
                <a:effectLst/>
                <a:latin typeface="-apple-system"/>
              </a:rPr>
              <a:t>✔</a:t>
            </a:r>
            <a:endParaRPr lang="en-PH" sz="3600" dirty="0">
              <a:solidFill>
                <a:srgbClr val="FF0000"/>
              </a:solidFill>
            </a:endParaRPr>
          </a:p>
        </p:txBody>
      </p:sp>
      <p:sp>
        <p:nvSpPr>
          <p:cNvPr id="12" name="TextBox 11">
            <a:extLst>
              <a:ext uri="{FF2B5EF4-FFF2-40B4-BE49-F238E27FC236}">
                <a16:creationId xmlns:a16="http://schemas.microsoft.com/office/drawing/2014/main" id="{887A2BEE-4ACB-E416-4F11-AB0B47E3418C}"/>
              </a:ext>
            </a:extLst>
          </p:cNvPr>
          <p:cNvSpPr txBox="1"/>
          <p:nvPr/>
        </p:nvSpPr>
        <p:spPr>
          <a:xfrm>
            <a:off x="3312630" y="4493802"/>
            <a:ext cx="341784" cy="646331"/>
          </a:xfrm>
          <a:prstGeom prst="rect">
            <a:avLst/>
          </a:prstGeom>
          <a:noFill/>
        </p:spPr>
        <p:txBody>
          <a:bodyPr wrap="square">
            <a:spAutoFit/>
          </a:bodyPr>
          <a:lstStyle/>
          <a:p>
            <a:pPr algn="ctr" defTabSz="457166"/>
            <a:r>
              <a:rPr lang="vi-VN" sz="3600" b="0" i="0" dirty="0">
                <a:solidFill>
                  <a:srgbClr val="FF0000"/>
                </a:solidFill>
                <a:effectLst/>
                <a:latin typeface="-apple-system"/>
              </a:rPr>
              <a:t>✔</a:t>
            </a:r>
            <a:endParaRPr lang="en-PH" sz="3600" dirty="0">
              <a:solidFill>
                <a:srgbClr val="FF0000"/>
              </a:solidFill>
            </a:endParaRPr>
          </a:p>
        </p:txBody>
      </p:sp>
    </p:spTree>
    <p:custDataLst>
      <p:tags r:id="rId1"/>
    </p:custDataLst>
    <p:extLst>
      <p:ext uri="{BB962C8B-B14F-4D97-AF65-F5344CB8AC3E}">
        <p14:creationId xmlns:p14="http://schemas.microsoft.com/office/powerpoint/2010/main" val="3717968279"/>
      </p:ext>
    </p:extLst>
  </p:cSld>
  <p:clrMapOvr>
    <a:masterClrMapping/>
  </p:clrMapOvr>
  <p:transition spd="slow">
    <p:wheel spokes="1"/>
    <p:sndAc>
      <p:stSnd>
        <p:snd r:embed="rId6" name="coin.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8056" fill="hold"/>
                                        <p:tgtEl>
                                          <p:spTgt spid="2"/>
                                        </p:tgtEl>
                                      </p:cBhvr>
                                    </p:cmd>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2"/>
                </p:tgtEl>
              </p:cMediaNode>
            </p:audio>
          </p:childTnLst>
        </p:cTn>
      </p:par>
    </p:tnLst>
    <p:bldLst>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0" y="44334"/>
            <a:ext cx="9144000" cy="5143500"/>
          </a:xfrm>
          <a:prstGeom prst="rect">
            <a:avLst/>
          </a:prstGeom>
        </p:spPr>
      </p:pic>
      <p:pic>
        <p:nvPicPr>
          <p:cNvPr id="15" name="Picture 14">
            <a:extLst>
              <a:ext uri="{FF2B5EF4-FFF2-40B4-BE49-F238E27FC236}">
                <a16:creationId xmlns:a16="http://schemas.microsoft.com/office/drawing/2014/main" id="{759E036C-2558-74FB-15BC-DB1749111F9A}"/>
              </a:ext>
            </a:extLst>
          </p:cNvPr>
          <p:cNvPicPr>
            <a:picLocks noChangeAspect="1"/>
          </p:cNvPicPr>
          <p:nvPr/>
        </p:nvPicPr>
        <p:blipFill>
          <a:blip r:embed="rId9"/>
          <a:stretch>
            <a:fillRect/>
          </a:stretch>
        </p:blipFill>
        <p:spPr>
          <a:xfrm>
            <a:off x="77343" y="1885031"/>
            <a:ext cx="4486101" cy="2553627"/>
          </a:xfrm>
          <a:prstGeom prst="rect">
            <a:avLst/>
          </a:prstGeom>
        </p:spPr>
      </p:pic>
      <p:pic>
        <p:nvPicPr>
          <p:cNvPr id="28" name="Picture 27">
            <a:extLst>
              <a:ext uri="{FF2B5EF4-FFF2-40B4-BE49-F238E27FC236}">
                <a16:creationId xmlns:a16="http://schemas.microsoft.com/office/drawing/2014/main" id="{995CD1B1-64B4-C08B-5216-F659B2A89E17}"/>
              </a:ext>
            </a:extLst>
          </p:cNvPr>
          <p:cNvPicPr>
            <a:picLocks noChangeAspect="1"/>
          </p:cNvPicPr>
          <p:nvPr/>
        </p:nvPicPr>
        <p:blipFill>
          <a:blip r:embed="rId10"/>
          <a:stretch>
            <a:fillRect/>
          </a:stretch>
        </p:blipFill>
        <p:spPr>
          <a:xfrm>
            <a:off x="4427984" y="2545292"/>
            <a:ext cx="4560203" cy="2334970"/>
          </a:xfrm>
          <a:prstGeom prst="rect">
            <a:avLst/>
          </a:prstGeom>
        </p:spPr>
      </p:pic>
      <p:pic>
        <p:nvPicPr>
          <p:cNvPr id="8" name="Picture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4972" y="298615"/>
            <a:ext cx="4248472" cy="482283"/>
          </a:xfrm>
          <a:prstGeom prst="rect">
            <a:avLst/>
          </a:prstGeom>
        </p:spPr>
      </p:pic>
      <p:pic>
        <p:nvPicPr>
          <p:cNvPr id="20"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3122786" y="3712777"/>
            <a:ext cx="270251" cy="323126"/>
          </a:xfrm>
          <a:prstGeom prst="rect">
            <a:avLst/>
          </a:prstGeom>
        </p:spPr>
      </p:pic>
      <p:pic>
        <p:nvPicPr>
          <p:cNvPr id="21" name="Picture 20">
            <a:extLst>
              <a:ext uri="{FF2B5EF4-FFF2-40B4-BE49-F238E27FC236}">
                <a16:creationId xmlns:a16="http://schemas.microsoft.com/office/drawing/2014/main"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2" name="track 1.5">
            <a:hlinkClick r:id="" action="ppaction://media"/>
            <a:extLst>
              <a:ext uri="{FF2B5EF4-FFF2-40B4-BE49-F238E27FC236}">
                <a16:creationId xmlns:a16="http://schemas.microsoft.com/office/drawing/2014/main" id="{4FAF2D4E-1A68-4D4A-6316-45C44B287EEC}"/>
              </a:ext>
            </a:extLst>
          </p:cNvPr>
          <p:cNvPicPr>
            <a:picLocks noChangeAspect="1"/>
          </p:cNvPicPr>
          <p:nvPr>
            <a:audioFile r:link="rId2"/>
            <p:extLst>
              <p:ext uri="{DAA4B4D4-6D71-4841-9C94-3DE7FCFB9230}">
                <p14:media xmlns:p14="http://schemas.microsoft.com/office/powerpoint/2010/main" r:embed="rId3">
                  <p14:trim st="11733"/>
                </p14:media>
              </p:ext>
            </p:extLst>
          </p:nvPr>
        </p:nvPicPr>
        <p:blipFill>
          <a:blip r:embed="rId15"/>
          <a:stretch>
            <a:fillRect/>
          </a:stretch>
        </p:blipFill>
        <p:spPr>
          <a:xfrm>
            <a:off x="4695843" y="329077"/>
            <a:ext cx="482282" cy="482282"/>
          </a:xfrm>
          <a:prstGeom prst="rect">
            <a:avLst/>
          </a:prstGeom>
        </p:spPr>
      </p:pic>
      <p:sp>
        <p:nvSpPr>
          <p:cNvPr id="14" name="TextBox 13">
            <a:extLst>
              <a:ext uri="{FF2B5EF4-FFF2-40B4-BE49-F238E27FC236}">
                <a16:creationId xmlns:a16="http://schemas.microsoft.com/office/drawing/2014/main" id="{5834D866-8051-2ECC-B64C-E48422E999C8}"/>
              </a:ext>
            </a:extLst>
          </p:cNvPr>
          <p:cNvSpPr txBox="1"/>
          <p:nvPr/>
        </p:nvSpPr>
        <p:spPr>
          <a:xfrm>
            <a:off x="301580" y="801560"/>
            <a:ext cx="6295249" cy="1328023"/>
          </a:xfrm>
          <a:prstGeom prst="roundRect">
            <a:avLst/>
          </a:prstGeom>
          <a:solidFill>
            <a:schemeClr val="accent5">
              <a:lumMod val="60000"/>
              <a:lumOff val="40000"/>
            </a:schemeClr>
          </a:solidFill>
        </p:spPr>
        <p:txBody>
          <a:bodyPr wrap="square">
            <a:spAutoFit/>
          </a:bodyPr>
          <a:lstStyle/>
          <a:p>
            <a:r>
              <a:rPr lang="en-US" sz="2400" dirty="0">
                <a:latin typeface="Comic Sans MS" panose="030F0702030302020204" pitchFamily="66" charset="0"/>
              </a:rPr>
              <a:t>This is my new friend, Jimmy. We're both in clαss 4Α1. Jimmy is cute α</a:t>
            </a:r>
            <a:r>
              <a:rPr lang="en-US" sz="2400" dirty="0" err="1">
                <a:latin typeface="Comic Sans MS" panose="030F0702030302020204" pitchFamily="66" charset="0"/>
              </a:rPr>
              <a:t>nd</a:t>
            </a:r>
            <a:r>
              <a:rPr lang="en-US" sz="2400" dirty="0">
                <a:latin typeface="Comic Sans MS" panose="030F0702030302020204" pitchFamily="66" charset="0"/>
              </a:rPr>
              <a:t> clever. </a:t>
            </a:r>
            <a:r>
              <a:rPr lang="en-US" sz="2400" dirty="0" err="1">
                <a:latin typeface="Comic Sans MS" panose="030F0702030302020204" pitchFamily="66" charset="0"/>
              </a:rPr>
              <a:t>Αnd</a:t>
            </a:r>
            <a:r>
              <a:rPr lang="en-US" sz="2400" dirty="0">
                <a:latin typeface="Comic Sans MS" panose="030F0702030302020204" pitchFamily="66" charset="0"/>
              </a:rPr>
              <a:t> he is kind, too. </a:t>
            </a:r>
          </a:p>
        </p:txBody>
      </p:sp>
      <p:sp>
        <p:nvSpPr>
          <p:cNvPr id="16" name="Rectangle: Rounded Corners 15">
            <a:extLst>
              <a:ext uri="{FF2B5EF4-FFF2-40B4-BE49-F238E27FC236}">
                <a16:creationId xmlns:a16="http://schemas.microsoft.com/office/drawing/2014/main" id="{6B630385-E904-6C66-8460-42F7E4FC1542}"/>
              </a:ext>
            </a:extLst>
          </p:cNvPr>
          <p:cNvSpPr/>
          <p:nvPr/>
        </p:nvSpPr>
        <p:spPr>
          <a:xfrm>
            <a:off x="1453566" y="3573269"/>
            <a:ext cx="2110322" cy="462634"/>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604448" y="4442960"/>
            <a:ext cx="270251" cy="323126"/>
          </a:xfrm>
          <a:prstGeom prst="rect">
            <a:avLst/>
          </a:prstGeom>
        </p:spPr>
      </p:pic>
      <p:sp>
        <p:nvSpPr>
          <p:cNvPr id="31" name="TextBox 30">
            <a:extLst>
              <a:ext uri="{FF2B5EF4-FFF2-40B4-BE49-F238E27FC236}">
                <a16:creationId xmlns:a16="http://schemas.microsoft.com/office/drawing/2014/main" id="{6995D3B2-31E8-0E4B-5BD7-D17ECC2AFD2C}"/>
              </a:ext>
            </a:extLst>
          </p:cNvPr>
          <p:cNvSpPr txBox="1"/>
          <p:nvPr/>
        </p:nvSpPr>
        <p:spPr>
          <a:xfrm>
            <a:off x="4505552" y="3003798"/>
            <a:ext cx="4642726" cy="461665"/>
          </a:xfrm>
          <a:prstGeom prst="rect">
            <a:avLst/>
          </a:prstGeom>
          <a:noFill/>
        </p:spPr>
        <p:txBody>
          <a:bodyPr wrap="square">
            <a:spAutoFit/>
          </a:bodyPr>
          <a:lstStyle/>
          <a:p>
            <a:r>
              <a:rPr lang="en-US" sz="2400" dirty="0">
                <a:latin typeface="Comic Sans MS" panose="030F0702030302020204" pitchFamily="66" charset="0"/>
              </a:rPr>
              <a:t>This is my new friend, Jimmy. </a:t>
            </a:r>
            <a:endParaRPr lang="en-US" sz="2400" dirty="0"/>
          </a:p>
        </p:txBody>
      </p:sp>
      <p:sp>
        <p:nvSpPr>
          <p:cNvPr id="33" name="TextBox 32">
            <a:extLst>
              <a:ext uri="{FF2B5EF4-FFF2-40B4-BE49-F238E27FC236}">
                <a16:creationId xmlns:a16="http://schemas.microsoft.com/office/drawing/2014/main" id="{B3466B1C-4E90-A7EF-2E43-CD6682BA5C6A}"/>
              </a:ext>
            </a:extLst>
          </p:cNvPr>
          <p:cNvSpPr txBox="1"/>
          <p:nvPr/>
        </p:nvSpPr>
        <p:spPr>
          <a:xfrm>
            <a:off x="4486134" y="3378386"/>
            <a:ext cx="4642726" cy="461665"/>
          </a:xfrm>
          <a:prstGeom prst="rect">
            <a:avLst/>
          </a:prstGeom>
          <a:noFill/>
        </p:spPr>
        <p:txBody>
          <a:bodyPr wrap="square">
            <a:spAutoFit/>
          </a:bodyPr>
          <a:lstStyle/>
          <a:p>
            <a:r>
              <a:rPr lang="en-US" sz="2400" dirty="0">
                <a:latin typeface="Comic Sans MS" panose="030F0702030302020204" pitchFamily="66" charset="0"/>
              </a:rPr>
              <a:t>We're both in clαss 4Α1.</a:t>
            </a:r>
            <a:endParaRPr lang="en-US" sz="2400" dirty="0"/>
          </a:p>
        </p:txBody>
      </p:sp>
      <p:sp>
        <p:nvSpPr>
          <p:cNvPr id="35" name="TextBox 34">
            <a:extLst>
              <a:ext uri="{FF2B5EF4-FFF2-40B4-BE49-F238E27FC236}">
                <a16:creationId xmlns:a16="http://schemas.microsoft.com/office/drawing/2014/main" id="{233DE0DB-73C9-2892-A429-2B6D300B767D}"/>
              </a:ext>
            </a:extLst>
          </p:cNvPr>
          <p:cNvSpPr txBox="1"/>
          <p:nvPr/>
        </p:nvSpPr>
        <p:spPr>
          <a:xfrm>
            <a:off x="4470994" y="3701650"/>
            <a:ext cx="4642726" cy="461665"/>
          </a:xfrm>
          <a:prstGeom prst="rect">
            <a:avLst/>
          </a:prstGeom>
          <a:noFill/>
        </p:spPr>
        <p:txBody>
          <a:bodyPr wrap="square">
            <a:spAutoFit/>
          </a:bodyPr>
          <a:lstStyle/>
          <a:p>
            <a:r>
              <a:rPr lang="en-US" sz="2400" dirty="0">
                <a:latin typeface="Comic Sans MS" panose="030F0702030302020204" pitchFamily="66" charset="0"/>
              </a:rPr>
              <a:t>Jimmy is cute α</a:t>
            </a:r>
            <a:r>
              <a:rPr lang="en-US" sz="2400" dirty="0" err="1">
                <a:latin typeface="Comic Sans MS" panose="030F0702030302020204" pitchFamily="66" charset="0"/>
              </a:rPr>
              <a:t>nd</a:t>
            </a:r>
            <a:r>
              <a:rPr lang="en-US" sz="2400" dirty="0">
                <a:latin typeface="Comic Sans MS" panose="030F0702030302020204" pitchFamily="66" charset="0"/>
              </a:rPr>
              <a:t> clever. </a:t>
            </a:r>
            <a:endParaRPr lang="en-US" sz="2400" dirty="0"/>
          </a:p>
        </p:txBody>
      </p:sp>
      <p:sp>
        <p:nvSpPr>
          <p:cNvPr id="37" name="TextBox 36">
            <a:extLst>
              <a:ext uri="{FF2B5EF4-FFF2-40B4-BE49-F238E27FC236}">
                <a16:creationId xmlns:a16="http://schemas.microsoft.com/office/drawing/2014/main" id="{191292C9-CD4F-9C54-ED3C-F20FC0B51510}"/>
              </a:ext>
            </a:extLst>
          </p:cNvPr>
          <p:cNvSpPr txBox="1"/>
          <p:nvPr/>
        </p:nvSpPr>
        <p:spPr>
          <a:xfrm>
            <a:off x="4467638" y="4034868"/>
            <a:ext cx="4574526" cy="461665"/>
          </a:xfrm>
          <a:prstGeom prst="rect">
            <a:avLst/>
          </a:prstGeom>
          <a:noFill/>
        </p:spPr>
        <p:txBody>
          <a:bodyPr wrap="square">
            <a:spAutoFit/>
          </a:bodyPr>
          <a:lstStyle/>
          <a:p>
            <a:r>
              <a:rPr lang="en-US" sz="2400" dirty="0" err="1">
                <a:latin typeface="Comic Sans MS" panose="030F0702030302020204" pitchFamily="66" charset="0"/>
              </a:rPr>
              <a:t>Αnd</a:t>
            </a:r>
            <a:r>
              <a:rPr lang="en-US" sz="2400" dirty="0">
                <a:latin typeface="Comic Sans MS" panose="030F0702030302020204" pitchFamily="66" charset="0"/>
              </a:rPr>
              <a:t> he is kind, too. </a:t>
            </a:r>
            <a:endParaRPr lang="en-US" sz="2400" dirty="0"/>
          </a:p>
        </p:txBody>
      </p:sp>
    </p:spTree>
    <p:custDataLst>
      <p:tags r:id="rId1"/>
    </p:custDataLst>
    <p:extLst>
      <p:ext uri="{BB962C8B-B14F-4D97-AF65-F5344CB8AC3E}">
        <p14:creationId xmlns:p14="http://schemas.microsoft.com/office/powerpoint/2010/main" val="2439681665"/>
      </p:ext>
    </p:extLst>
  </p:cSld>
  <p:clrMapOvr>
    <a:masterClrMapping/>
  </p:clrMapOvr>
  <mc:AlternateContent xmlns:mc="http://schemas.openxmlformats.org/markup-compatibility/2006" xmlns:p14="http://schemas.microsoft.com/office/powerpoint/2010/main">
    <mc:Choice Requires="p14">
      <p:transition p14:dur="100">
        <p:cut/>
        <p:sndAc>
          <p:stSnd>
            <p:snd r:embed="rId6" name="coin.wav"/>
          </p:stSnd>
        </p:sndAc>
      </p:transition>
    </mc:Choice>
    <mc:Fallback xmlns="">
      <p:transition>
        <p:cut/>
        <p:sndAc>
          <p:stSnd>
            <p:snd r:embed="rId20" name="coi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2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1000"/>
                                        <p:tgtEl>
                                          <p:spTgt spid="28"/>
                                        </p:tgtEl>
                                      </p:cBhvr>
                                    </p:animEffect>
                                    <p:anim calcmode="lin" valueType="num">
                                      <p:cBhvr>
                                        <p:cTn id="12" dur="1000" fill="hold"/>
                                        <p:tgtEl>
                                          <p:spTgt spid="28"/>
                                        </p:tgtEl>
                                        <p:attrNameLst>
                                          <p:attrName>ppt_x</p:attrName>
                                        </p:attrNameLst>
                                      </p:cBhvr>
                                      <p:tavLst>
                                        <p:tav tm="0">
                                          <p:val>
                                            <p:strVal val="#ppt_x"/>
                                          </p:val>
                                        </p:tav>
                                        <p:tav tm="100000">
                                          <p:val>
                                            <p:strVal val="#ppt_x"/>
                                          </p:val>
                                        </p:tav>
                                      </p:tavLst>
                                    </p:anim>
                                    <p:anim calcmode="lin" valueType="num">
                                      <p:cBhvr>
                                        <p:cTn id="1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1"/>
                                        </p:tgtEl>
                                        <p:attrNameLst>
                                          <p:attrName>ppt_y</p:attrName>
                                        </p:attrNameLst>
                                      </p:cBhvr>
                                      <p:tavLst>
                                        <p:tav tm="0">
                                          <p:val>
                                            <p:strVal val="#ppt_y"/>
                                          </p:val>
                                        </p:tav>
                                        <p:tav tm="100000">
                                          <p:val>
                                            <p:strVal val="#ppt_y"/>
                                          </p:val>
                                        </p:tav>
                                      </p:tavLst>
                                    </p:anim>
                                    <p:anim calcmode="lin" valueType="num">
                                      <p:cBhvr>
                                        <p:cTn id="20"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3"/>
                                        </p:tgtEl>
                                        <p:attrNameLst>
                                          <p:attrName>ppt_y</p:attrName>
                                        </p:attrNameLst>
                                      </p:cBhvr>
                                      <p:tavLst>
                                        <p:tav tm="0">
                                          <p:val>
                                            <p:strVal val="#ppt_y"/>
                                          </p:val>
                                        </p:tav>
                                        <p:tav tm="100000">
                                          <p:val>
                                            <p:strVal val="#ppt_y"/>
                                          </p:val>
                                        </p:tav>
                                      </p:tavLst>
                                    </p:anim>
                                    <p:anim calcmode="lin" valueType="num">
                                      <p:cBhvr>
                                        <p:cTn id="29"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grpId="0" nodeType="clickEffect">
                                  <p:stCondLst>
                                    <p:cond delay="0"/>
                                  </p:stCondLst>
                                  <p:iterate type="lt">
                                    <p:tmPct val="10000"/>
                                  </p:iterate>
                                  <p:childTnLst>
                                    <p:set>
                                      <p:cBhvr>
                                        <p:cTn id="35" dur="1" fill="hold">
                                          <p:stCondLst>
                                            <p:cond delay="0"/>
                                          </p:stCondLst>
                                        </p:cTn>
                                        <p:tgtEl>
                                          <p:spTgt spid="35"/>
                                        </p:tgtEl>
                                        <p:attrNameLst>
                                          <p:attrName>style.visibility</p:attrName>
                                        </p:attrNameLst>
                                      </p:cBhvr>
                                      <p:to>
                                        <p:strVal val="visible"/>
                                      </p:to>
                                    </p:set>
                                    <p:anim calcmode="lin" valueType="num">
                                      <p:cBhvr>
                                        <p:cTn id="36" dur="500" fill="hold"/>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35"/>
                                        </p:tgtEl>
                                        <p:attrNameLst>
                                          <p:attrName>ppt_y</p:attrName>
                                        </p:attrNameLst>
                                      </p:cBhvr>
                                      <p:tavLst>
                                        <p:tav tm="0">
                                          <p:val>
                                            <p:strVal val="#ppt_y"/>
                                          </p:val>
                                        </p:tav>
                                        <p:tav tm="100000">
                                          <p:val>
                                            <p:strVal val="#ppt_y"/>
                                          </p:val>
                                        </p:tav>
                                      </p:tavLst>
                                    </p:anim>
                                    <p:anim calcmode="lin" valueType="num">
                                      <p:cBhvr>
                                        <p:cTn id="38" dur="500" fill="hold"/>
                                        <p:tgtEl>
                                          <p:spTgt spid="35"/>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35"/>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41" presetClass="entr" presetSubtype="0" fill="hold" grpId="0" nodeType="clickEffect">
                                  <p:stCondLst>
                                    <p:cond delay="0"/>
                                  </p:stCondLst>
                                  <p:iterate type="lt">
                                    <p:tmPct val="10000"/>
                                  </p:iterate>
                                  <p:childTnLst>
                                    <p:set>
                                      <p:cBhvr>
                                        <p:cTn id="44" dur="1" fill="hold">
                                          <p:stCondLst>
                                            <p:cond delay="0"/>
                                          </p:stCondLst>
                                        </p:cTn>
                                        <p:tgtEl>
                                          <p:spTgt spid="37"/>
                                        </p:tgtEl>
                                        <p:attrNameLst>
                                          <p:attrName>style.visibility</p:attrName>
                                        </p:attrNameLst>
                                      </p:cBhvr>
                                      <p:to>
                                        <p:strVal val="visible"/>
                                      </p:to>
                                    </p:set>
                                    <p:anim calcmode="lin" valueType="num">
                                      <p:cBhvr>
                                        <p:cTn id="45" dur="500" fill="hold"/>
                                        <p:tgtEl>
                                          <p:spTgt spid="37"/>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37"/>
                                        </p:tgtEl>
                                        <p:attrNameLst>
                                          <p:attrName>ppt_y</p:attrName>
                                        </p:attrNameLst>
                                      </p:cBhvr>
                                      <p:tavLst>
                                        <p:tav tm="0">
                                          <p:val>
                                            <p:strVal val="#ppt_y"/>
                                          </p:val>
                                        </p:tav>
                                        <p:tav tm="100000">
                                          <p:val>
                                            <p:strVal val="#ppt_y"/>
                                          </p:val>
                                        </p:tav>
                                      </p:tavLst>
                                    </p:anim>
                                    <p:anim calcmode="lin" valueType="num">
                                      <p:cBhvr>
                                        <p:cTn id="47" dur="500" fill="hold"/>
                                        <p:tgtEl>
                                          <p:spTgt spid="37"/>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37"/>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
                </p:tgtEl>
              </p:cMediaNode>
            </p:audio>
          </p:childTnLst>
        </p:cTn>
      </p:par>
    </p:tnLst>
    <p:bldLst>
      <p:bldP spid="31" grpId="0"/>
      <p:bldP spid="33" grpId="0"/>
      <p:bldP spid="35"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323528" y="232999"/>
            <a:ext cx="8661586" cy="4726767"/>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C8F005B9-8F23-493F-AA64-D85526038F6A}"/>
              </a:ext>
            </a:extLst>
          </p:cNvPr>
          <p:cNvSpPr/>
          <p:nvPr/>
        </p:nvSpPr>
        <p:spPr>
          <a:xfrm>
            <a:off x="3347865" y="3507855"/>
            <a:ext cx="5637250" cy="1235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4959766"/>
            <a:ext cx="2779050" cy="183734"/>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924908"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3513" y="290629"/>
            <a:ext cx="3503782" cy="3713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4668" y="112147"/>
            <a:ext cx="3707904" cy="3068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opic 1 (Text)">
            <a:extLst>
              <a:ext uri="{FF2B5EF4-FFF2-40B4-BE49-F238E27FC236}">
                <a16:creationId xmlns:a16="http://schemas.microsoft.com/office/drawing/2014/main" id="{2F6E4C3C-0B83-4660-9475-787559E83381}"/>
              </a:ext>
            </a:extLst>
          </p:cNvPr>
          <p:cNvSpPr txBox="1"/>
          <p:nvPr/>
        </p:nvSpPr>
        <p:spPr>
          <a:xfrm>
            <a:off x="2843808" y="2601522"/>
            <a:ext cx="6878840" cy="1084910"/>
          </a:xfrm>
          <a:prstGeom prst="rect">
            <a:avLst/>
          </a:prstGeom>
          <a:noFill/>
        </p:spPr>
        <p:txBody>
          <a:bodyPr wrap="square" lIns="68579" tIns="34289" rIns="68579" bIns="34289" rtlCol="0">
            <a:sp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r>
              <a:rPr kumimoji="0" lang="en-PH" sz="6600" b="1" i="0" u="none" strike="noStrike" kern="1200" cap="none" spc="0" normalizeH="0" baseline="0" noProof="0" dirty="0">
                <a:ln>
                  <a:solidFill>
                    <a:sysClr val="windowText" lastClr="000000"/>
                  </a:solidFill>
                </a:ln>
                <a:solidFill>
                  <a:srgbClr val="3AAFFF"/>
                </a:solidFill>
                <a:effectLst>
                  <a:outerShdw blurRad="38100" dist="38100" dir="2700000" algn="tl">
                    <a:srgbClr val="000000">
                      <a:alpha val="43137"/>
                    </a:srgbClr>
                  </a:outerShdw>
                </a:effectLst>
                <a:uLnTx/>
                <a:uFillTx/>
                <a:latin typeface="Comic Sans MS" panose="030F0702030302020204" pitchFamily="66" charset="0"/>
                <a:ea typeface="+mn-ea"/>
                <a:cs typeface="Arial" panose="020B0604020202020204" pitchFamily="34" charset="0"/>
              </a:rPr>
              <a:t>3.Practice</a:t>
            </a:r>
            <a:endParaRPr kumimoji="0" lang="en-PH" sz="4800" b="0" i="0" u="none" strike="noStrike" kern="1200" cap="none" spc="0" normalizeH="0" baseline="0" noProof="0" dirty="0">
              <a:ln>
                <a:solidFill>
                  <a:sysClr val="windowText" lastClr="000000"/>
                </a:solidFill>
              </a:ln>
              <a:solidFill>
                <a:srgbClr val="3AAFFF"/>
              </a:solidFill>
              <a:effectLst>
                <a:innerShdw blurRad="63500" dist="50800" dir="16200000">
                  <a:prstClr val="black">
                    <a:alpha val="50000"/>
                  </a:prstClr>
                </a:innerShdw>
              </a:effectLst>
              <a:uLnTx/>
              <a:uFillTx/>
              <a:latin typeface="Comic Sans MS" panose="030F0702030302020204" pitchFamily="66"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TextBox 1">
            <a:extLst>
              <a:ext uri="{FF2B5EF4-FFF2-40B4-BE49-F238E27FC236}">
                <a16:creationId xmlns:a16="http://schemas.microsoft.com/office/drawing/2014/main" id="{45350755-A582-B253-0938-7F6D64076389}"/>
              </a:ext>
            </a:extLst>
          </p:cNvPr>
          <p:cNvSpPr txBox="1"/>
          <p:nvPr/>
        </p:nvSpPr>
        <p:spPr>
          <a:xfrm>
            <a:off x="3491880" y="3795694"/>
            <a:ext cx="6080699" cy="500135"/>
          </a:xfrm>
          <a:prstGeom prst="rect">
            <a:avLst/>
          </a:prstGeom>
          <a:noFill/>
        </p:spPr>
        <p:txBody>
          <a:bodyPr wrap="square" lIns="68568" tIns="34289" rIns="68568" bIns="34289" rtlCol="0">
            <a:spAutoFit/>
          </a:bodyPr>
          <a:lstStyle/>
          <a:p>
            <a:pPr marL="0" marR="0" lvl="0" indent="0" algn="ctr" defTabSz="685664"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CC5D12"/>
                </a:solidFill>
                <a:effectLst/>
                <a:uLnTx/>
                <a:uFillTx/>
                <a:latin typeface="Comic Sans MS" panose="030F0702030302020204" pitchFamily="66" charset="0"/>
                <a:ea typeface="+mn-ea"/>
                <a:cs typeface="Aharoni" pitchFamily="2" charset="-79"/>
              </a:rPr>
              <a:t>Task 3 </a:t>
            </a:r>
            <a:r>
              <a:rPr kumimoji="0" lang="vi-VN" sz="2800" b="0" i="0" u="none" strike="noStrike" kern="1200" cap="none" spc="0" normalizeH="0" baseline="0" noProof="0" dirty="0">
                <a:ln>
                  <a:noFill/>
                </a:ln>
                <a:solidFill>
                  <a:srgbClr val="CC5D12"/>
                </a:solidFill>
                <a:effectLst/>
                <a:uLnTx/>
                <a:uFillTx/>
                <a:latin typeface="Comic Sans MS" panose="030F0702030302020204" pitchFamily="66" charset="0"/>
                <a:ea typeface="+mn-ea"/>
                <a:cs typeface="Aharoni" pitchFamily="2" charset="-79"/>
              </a:rPr>
              <a:t>Look and say.</a:t>
            </a:r>
            <a:endParaRPr kumimoji="0" lang="en-US" sz="2800" b="0" i="0" u="none" strike="noStrike" kern="1200" cap="none" spc="0" normalizeH="0" baseline="0" noProof="0" dirty="0">
              <a:ln>
                <a:noFill/>
              </a:ln>
              <a:solidFill>
                <a:srgbClr val="CC5D12"/>
              </a:solidFill>
              <a:effectLst/>
              <a:uLnTx/>
              <a:uFillTx/>
              <a:latin typeface="Comic Sans MS" panose="030F0702030302020204" pitchFamily="66" charset="0"/>
              <a:ea typeface="+mn-ea"/>
              <a:cs typeface="Aharoni" pitchFamily="2" charset="-79"/>
            </a:endParaRPr>
          </a:p>
        </p:txBody>
      </p:sp>
    </p:spTree>
    <p:custDataLst>
      <p:tags r:id="rId1"/>
    </p:custDataLst>
    <p:extLst>
      <p:ext uri="{BB962C8B-B14F-4D97-AF65-F5344CB8AC3E}">
        <p14:creationId xmlns:p14="http://schemas.microsoft.com/office/powerpoint/2010/main" val="3749663334"/>
      </p:ext>
    </p:extLst>
  </p:cSld>
  <p:clrMapOvr>
    <a:masterClrMapping/>
  </p:clrMapOvr>
  <mc:AlternateContent xmlns:mc="http://schemas.openxmlformats.org/markup-compatibility/2006" xmlns:p14="http://schemas.microsoft.com/office/powerpoint/2010/main">
    <mc:Choice Requires="p14">
      <p:transition spd="slow" p14:dur="900">
        <p14:warp dir="in"/>
        <p:sndAc>
          <p:stSnd>
            <p:snd r:embed="rId4" name="drumroll.wav"/>
          </p:stSnd>
        </p:sndAc>
      </p:transition>
    </mc:Choice>
    <mc:Fallback xmlns="">
      <p:transition spd="slow">
        <p:fade/>
        <p:sndAc>
          <p:stSnd>
            <p:snd r:embed="rId10"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42" presetClass="path" presetSubtype="0" accel="50000" decel="50000" fill="hold" grpId="0" nodeType="withEffect">
                                  <p:stCondLst>
                                    <p:cond delay="0"/>
                                  </p:stCondLst>
                                  <p:childTnLst>
                                    <p:animMotion origin="layout" path="M -3.88889E-6 -1.11111E-6 L -3.88889E-6 0.2287 " pathEditMode="relative" rAng="0" ptsTypes="AA">
                                      <p:cBhvr>
                                        <p:cTn id="9" dur="1500" spd="-100000" fill="hold"/>
                                        <p:tgtEl>
                                          <p:spTgt spid="11"/>
                                        </p:tgtEl>
                                        <p:attrNameLst>
                                          <p:attrName>ppt_x</p:attrName>
                                          <p:attrName>ppt_y</p:attrName>
                                        </p:attrNameLst>
                                      </p:cBhvr>
                                      <p:rCtr x="0" y="11420"/>
                                    </p:animMotion>
                                  </p:childTnLst>
                                </p:cTn>
                              </p:par>
                            </p:childTnLst>
                          </p:cTn>
                        </p:par>
                        <p:par>
                          <p:cTn id="10" fill="hold">
                            <p:stCondLst>
                              <p:cond delay="1500"/>
                            </p:stCondLst>
                            <p:childTnLst>
                              <p:par>
                                <p:cTn id="11" presetID="2" presetClass="entr" presetSubtype="8" decel="10000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fill="hold"/>
                                        <p:tgtEl>
                                          <p:spTgt spid="2"/>
                                        </p:tgtEl>
                                        <p:attrNameLst>
                                          <p:attrName>ppt_x</p:attrName>
                                        </p:attrNameLst>
                                      </p:cBhvr>
                                      <p:tavLst>
                                        <p:tav tm="0">
                                          <p:val>
                                            <p:strVal val="0-#ppt_w/2"/>
                                          </p:val>
                                        </p:tav>
                                        <p:tav tm="100000">
                                          <p:val>
                                            <p:strVal val="#ppt_x"/>
                                          </p:val>
                                        </p:tav>
                                      </p:tavLst>
                                    </p:anim>
                                    <p:anim calcmode="lin" valueType="num">
                                      <p:cBhvr additive="base">
                                        <p:cTn id="14"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Blue background">
            <a:extLst>
              <a:ext uri="{FF2B5EF4-FFF2-40B4-BE49-F238E27FC236}">
                <a16:creationId xmlns:a16="http://schemas.microsoft.com/office/drawing/2014/main" id="{F7FC2C8E-0D6E-4B8A-A431-30F592A9A7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prstGeom prst="rect">
            <a:avLst/>
          </a:prstGeom>
        </p:spPr>
      </p:pic>
      <p:sp>
        <p:nvSpPr>
          <p:cNvPr id="6" name="White background">
            <a:extLst>
              <a:ext uri="{FF2B5EF4-FFF2-40B4-BE49-F238E27FC236}">
                <a16:creationId xmlns:a16="http://schemas.microsoft.com/office/drawing/2014/main" id="{176784C1-7151-4832-80E4-09AA73C716F9}"/>
              </a:ext>
            </a:extLst>
          </p:cNvPr>
          <p:cNvSpPr/>
          <p:nvPr/>
        </p:nvSpPr>
        <p:spPr>
          <a:xfrm>
            <a:off x="158886" y="366612"/>
            <a:ext cx="8826228" cy="4593153"/>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dirty="0">
              <a:solidFill>
                <a:prstClr val="white"/>
              </a:solidFill>
            </a:endParaRPr>
          </a:p>
        </p:txBody>
      </p:sp>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1975" b="96790" l="799" r="46486">
                        <a14:foregroundMark x1="23323" y1="48889" x2="40895" y2="41481"/>
                        <a14:foregroundMark x1="31310" y1="10370" x2="34984" y2="10617"/>
                        <a14:foregroundMark x1="31470" y1="9383" x2="34026" y2="9383"/>
                        <a14:foregroundMark x1="27476" y1="29383" x2="27476" y2="29383"/>
                        <a14:foregroundMark x1="7508" y1="48889" x2="18690" y2="46914"/>
                      </a14:backgroundRemoval>
                    </a14:imgEffect>
                  </a14:imgLayer>
                </a14:imgProps>
              </a:ext>
              <a:ext uri="{28A0092B-C50C-407E-A947-70E740481C1C}">
                <a14:useLocalDpi xmlns:a14="http://schemas.microsoft.com/office/drawing/2010/main" val="0"/>
              </a:ext>
            </a:extLst>
          </a:blip>
          <a:srcRect r="51030"/>
          <a:stretch/>
        </p:blipFill>
        <p:spPr>
          <a:xfrm>
            <a:off x="266097" y="1691742"/>
            <a:ext cx="2108102" cy="3085146"/>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4" name="Picture 3">
            <a:extLst>
              <a:ext uri="{FF2B5EF4-FFF2-40B4-BE49-F238E27FC236}">
                <a16:creationId xmlns:a16="http://schemas.microsoft.com/office/drawing/2014/main" id="{2959A020-BB4B-B028-0B3C-7606068042E2}"/>
              </a:ext>
            </a:extLst>
          </p:cNvPr>
          <p:cNvPicPr>
            <a:picLocks noChangeAspect="1"/>
          </p:cNvPicPr>
          <p:nvPr/>
        </p:nvPicPr>
        <p:blipFill rotWithShape="1">
          <a:blip r:embed="rId10">
            <a:extLst>
              <a:ext uri="{BEBA8EAE-BF5A-486C-A8C5-ECC9F3942E4B}">
                <a14:imgProps xmlns:a14="http://schemas.microsoft.com/office/drawing/2010/main">
                  <a14:imgLayer r:embed="rId11">
                    <a14:imgEffect>
                      <a14:sharpenSoften amount="25000"/>
                    </a14:imgEffect>
                  </a14:imgLayer>
                </a14:imgProps>
              </a:ext>
            </a:extLst>
          </a:blip>
          <a:srcRect l="16138" t="32467" r="30098" b="20599"/>
          <a:stretch/>
        </p:blipFill>
        <p:spPr>
          <a:xfrm>
            <a:off x="2411760" y="1641657"/>
            <a:ext cx="5935448" cy="3060352"/>
          </a:xfrm>
          <a:prstGeom prst="rect">
            <a:avLst/>
          </a:prstGeom>
        </p:spPr>
      </p:pic>
      <p:pic>
        <p:nvPicPr>
          <p:cNvPr id="5" name="Picture 4">
            <a:extLst>
              <a:ext uri="{FF2B5EF4-FFF2-40B4-BE49-F238E27FC236}">
                <a16:creationId xmlns:a16="http://schemas.microsoft.com/office/drawing/2014/main" id="{9DBDE910-0246-4873-5EBC-4A335851B10B}"/>
              </a:ext>
            </a:extLst>
          </p:cNvPr>
          <p:cNvPicPr>
            <a:picLocks noChangeAspect="1"/>
          </p:cNvPicPr>
          <p:nvPr/>
        </p:nvPicPr>
        <p:blipFill rotWithShape="1">
          <a:blip r:embed="rId12"/>
          <a:srcRect l="16138" t="27601" r="66542" b="66281"/>
          <a:stretch/>
        </p:blipFill>
        <p:spPr>
          <a:xfrm>
            <a:off x="241577" y="378227"/>
            <a:ext cx="3024336" cy="600865"/>
          </a:xfrm>
          <a:prstGeom prst="rect">
            <a:avLst/>
          </a:prstGeom>
        </p:spPr>
      </p:pic>
      <p:sp>
        <p:nvSpPr>
          <p:cNvPr id="11" name="Rectangle: Rounded Corners 10">
            <a:extLst>
              <a:ext uri="{FF2B5EF4-FFF2-40B4-BE49-F238E27FC236}">
                <a16:creationId xmlns:a16="http://schemas.microsoft.com/office/drawing/2014/main" id="{4B39243D-F04D-8EBE-CD38-25E04CD6675C}"/>
              </a:ext>
            </a:extLst>
          </p:cNvPr>
          <p:cNvSpPr/>
          <p:nvPr/>
        </p:nvSpPr>
        <p:spPr>
          <a:xfrm>
            <a:off x="4410000" y="1669506"/>
            <a:ext cx="2218009" cy="914400"/>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vi-VN"/>
          </a:p>
        </p:txBody>
      </p:sp>
      <p:pic>
        <p:nvPicPr>
          <p:cNvPr id="12" name="Picture 11">
            <a:extLst>
              <a:ext uri="{FF2B5EF4-FFF2-40B4-BE49-F238E27FC236}">
                <a16:creationId xmlns:a16="http://schemas.microsoft.com/office/drawing/2014/main" id="{D617780E-38BB-2C92-CE64-6387A14C4216}"/>
              </a:ext>
            </a:extLst>
          </p:cNvPr>
          <p:cNvPicPr>
            <a:picLocks noChangeAspect="1"/>
          </p:cNvPicPr>
          <p:nvPr/>
        </p:nvPicPr>
        <p:blipFill rotWithShape="1">
          <a:blip r:embed="rId12"/>
          <a:srcRect l="34245" t="33675" r="46603" b="55630"/>
          <a:stretch/>
        </p:blipFill>
        <p:spPr>
          <a:xfrm>
            <a:off x="1876797" y="915566"/>
            <a:ext cx="2911227" cy="914400"/>
          </a:xfrm>
          <a:prstGeom prst="rect">
            <a:avLst/>
          </a:prstGeom>
        </p:spPr>
      </p:pic>
    </p:spTree>
    <p:custDataLst>
      <p:tags r:id="rId1"/>
    </p:custDataLst>
    <p:extLst>
      <p:ext uri="{BB962C8B-B14F-4D97-AF65-F5344CB8AC3E}">
        <p14:creationId xmlns:p14="http://schemas.microsoft.com/office/powerpoint/2010/main" val="2619684654"/>
      </p:ext>
    </p:extLst>
  </p:cSld>
  <p:clrMapOvr>
    <a:masterClrMapping/>
  </p:clrMapOvr>
  <p:transition spd="slow">
    <p:cover/>
    <p:sndAc>
      <p:stSnd>
        <p:snd r:embed="rId4" name="chimes.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3">
            <a:extLst>
              <a:ext uri="{FF2B5EF4-FFF2-40B4-BE49-F238E27FC236}">
                <a16:creationId xmlns:a16="http://schemas.microsoft.com/office/drawing/2014/main" id="{B570BBE1-A51F-42EF-8D15-7ED74FE422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64"/>
            <a:ext cx="9144000" cy="5264586"/>
          </a:xfrm>
          <a:prstGeom prst="rect">
            <a:avLst/>
          </a:prstGeom>
        </p:spPr>
      </p:pic>
      <p:pic>
        <p:nvPicPr>
          <p:cNvPr id="2" name="Picture 2">
            <a:extLst>
              <a:ext uri="{FF2B5EF4-FFF2-40B4-BE49-F238E27FC236}">
                <a16:creationId xmlns:a16="http://schemas.microsoft.com/office/drawing/2014/main" id="{D88EE71E-FDB7-40A9-A294-1FCD29F6CF9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73172" y="263717"/>
            <a:ext cx="4109345" cy="455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hlinkClick r:id="rId9" action="ppaction://hlinksldjump"/>
            <a:extLst>
              <a:ext uri="{FF2B5EF4-FFF2-40B4-BE49-F238E27FC236}">
                <a16:creationId xmlns:a16="http://schemas.microsoft.com/office/drawing/2014/main" id="{5CBE20C5-AB06-4725-A651-9F1C96754BB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95539" y="886871"/>
            <a:ext cx="715568" cy="643411"/>
          </a:xfrm>
          <a:prstGeom prst="rect">
            <a:avLst/>
          </a:prstGeom>
        </p:spPr>
      </p:pic>
      <p:pic>
        <p:nvPicPr>
          <p:cNvPr id="5" name="Picture 4">
            <a:hlinkClick r:id="rId11" action="ppaction://hlinksldjump"/>
            <a:extLst>
              <a:ext uri="{FF2B5EF4-FFF2-40B4-BE49-F238E27FC236}">
                <a16:creationId xmlns:a16="http://schemas.microsoft.com/office/drawing/2014/main" id="{7903C476-98FD-425D-B6FB-13979420A9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40052" y="1859311"/>
            <a:ext cx="696535" cy="643411"/>
          </a:xfrm>
          <a:prstGeom prst="rect">
            <a:avLst/>
          </a:prstGeom>
        </p:spPr>
      </p:pic>
      <p:pic>
        <p:nvPicPr>
          <p:cNvPr id="6" name="Picture 5">
            <a:hlinkClick r:id="rId13" action="ppaction://hlinksldjump"/>
            <a:extLst>
              <a:ext uri="{FF2B5EF4-FFF2-40B4-BE49-F238E27FC236}">
                <a16:creationId xmlns:a16="http://schemas.microsoft.com/office/drawing/2014/main" id="{88C17AC7-77A6-430E-BBC7-3BA92244550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78299" y="1639014"/>
            <a:ext cx="696053" cy="643411"/>
          </a:xfrm>
          <a:prstGeom prst="rect">
            <a:avLst/>
          </a:prstGeom>
        </p:spPr>
      </p:pic>
      <p:pic>
        <p:nvPicPr>
          <p:cNvPr id="7" name="Picture 6">
            <a:hlinkClick r:id="rId15" action="ppaction://hlinksldjump"/>
            <a:extLst>
              <a:ext uri="{FF2B5EF4-FFF2-40B4-BE49-F238E27FC236}">
                <a16:creationId xmlns:a16="http://schemas.microsoft.com/office/drawing/2014/main" id="{7E32A06A-8D64-4C2E-929F-E77FF246C02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14772" y="2747478"/>
            <a:ext cx="715568" cy="643411"/>
          </a:xfrm>
          <a:prstGeom prst="rect">
            <a:avLst/>
          </a:prstGeom>
        </p:spPr>
      </p:pic>
      <p:pic>
        <p:nvPicPr>
          <p:cNvPr id="8" name="Picture 7">
            <a:hlinkClick r:id="rId17" action="ppaction://hlinksldjump"/>
            <a:extLst>
              <a:ext uri="{FF2B5EF4-FFF2-40B4-BE49-F238E27FC236}">
                <a16:creationId xmlns:a16="http://schemas.microsoft.com/office/drawing/2014/main" id="{6AB9CFB0-1D5E-493F-B8C0-9FCCCE75BC9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90362" y="2578753"/>
            <a:ext cx="689782" cy="643411"/>
          </a:xfrm>
          <a:prstGeom prst="rect">
            <a:avLst/>
          </a:prstGeom>
        </p:spPr>
      </p:pic>
      <p:pic>
        <p:nvPicPr>
          <p:cNvPr id="9" name="Picture 8">
            <a:hlinkClick r:id="rId19" action="ppaction://hlinksldjump"/>
            <a:extLst>
              <a:ext uri="{FF2B5EF4-FFF2-40B4-BE49-F238E27FC236}">
                <a16:creationId xmlns:a16="http://schemas.microsoft.com/office/drawing/2014/main" id="{E09E30D6-9702-4480-AD51-969E98F5689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981897" y="2719244"/>
            <a:ext cx="696053" cy="643411"/>
          </a:xfrm>
          <a:prstGeom prst="rect">
            <a:avLst/>
          </a:prstGeom>
        </p:spPr>
      </p:pic>
      <p:pic>
        <p:nvPicPr>
          <p:cNvPr id="16" name="Picture 5">
            <a:extLst>
              <a:ext uri="{FF2B5EF4-FFF2-40B4-BE49-F238E27FC236}">
                <a16:creationId xmlns:a16="http://schemas.microsoft.com/office/drawing/2014/main" id="{7616D07D-F239-4A72-B2BD-9CEC761E2F46}"/>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397382" y="16206"/>
            <a:ext cx="1040534" cy="103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descr="C:\Users\Administrator\Desktop\56e262d2db7dc.png">
            <a:extLst>
              <a:ext uri="{FF2B5EF4-FFF2-40B4-BE49-F238E27FC236}">
                <a16:creationId xmlns:a16="http://schemas.microsoft.com/office/drawing/2014/main" id="{1AEF5472-277F-49BC-8B5C-AE7309642210}"/>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78288" y="2182280"/>
            <a:ext cx="592347" cy="5409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C:\Users\Administrator\Desktop\56e262d2db7dc.png">
            <a:extLst>
              <a:ext uri="{FF2B5EF4-FFF2-40B4-BE49-F238E27FC236}">
                <a16:creationId xmlns:a16="http://schemas.microsoft.com/office/drawing/2014/main" id="{C5E36A47-01C0-420F-ADD5-1A6CDBFCEFE4}"/>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8134611" y="1199025"/>
            <a:ext cx="840716" cy="76774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Users\Administrator\Desktop\56e262d2db7dc.png">
            <a:extLst>
              <a:ext uri="{FF2B5EF4-FFF2-40B4-BE49-F238E27FC236}">
                <a16:creationId xmlns:a16="http://schemas.microsoft.com/office/drawing/2014/main" id="{FED85D49-4EBD-4FAA-895B-DCFC4BB1902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32410" y="708984"/>
            <a:ext cx="751549" cy="68632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Administrator\Desktop\56e262d2db7dc.png">
            <a:extLst>
              <a:ext uri="{FF2B5EF4-FFF2-40B4-BE49-F238E27FC236}">
                <a16:creationId xmlns:a16="http://schemas.microsoft.com/office/drawing/2014/main" id="{29CE9C61-FF54-497C-881E-3323EB60BD5D}"/>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482197" y="1438644"/>
            <a:ext cx="627636" cy="57316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31CF5BA5-B3C9-4488-A2F9-39E279A9B5A7}"/>
              </a:ext>
            </a:extLst>
          </p:cNvPr>
          <p:cNvSpPr/>
          <p:nvPr/>
        </p:nvSpPr>
        <p:spPr>
          <a:xfrm>
            <a:off x="5355853" y="433917"/>
            <a:ext cx="3455117" cy="913583"/>
          </a:xfrm>
          <a:prstGeom prst="rect">
            <a:avLst/>
          </a:prstGeom>
          <a:noFill/>
          <a:ln>
            <a:noFill/>
          </a:ln>
        </p:spPr>
        <p:txBody>
          <a:bodyPr wrap="square">
            <a:spAutoFit/>
          </a:bodyPr>
          <a:lstStyle/>
          <a:p>
            <a:pPr fontAlgn="auto">
              <a:lnSpc>
                <a:spcPct val="150000"/>
              </a:lnSpc>
              <a:spcBef>
                <a:spcPts val="0"/>
              </a:spcBef>
              <a:spcAft>
                <a:spcPts val="0"/>
              </a:spcAft>
              <a:defRPr/>
            </a:pPr>
            <a:r>
              <a:rPr lang="en-US" sz="4000"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Picking apples</a:t>
            </a:r>
          </a:p>
        </p:txBody>
      </p:sp>
      <p:pic>
        <p:nvPicPr>
          <p:cNvPr id="3" name="Picture 2">
            <a:hlinkClick r:id="rId26" action="ppaction://hlinksldjump"/>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551117" y="3430185"/>
            <a:ext cx="1670449" cy="1450974"/>
          </a:xfrm>
          <a:prstGeom prst="rect">
            <a:avLst/>
          </a:prstGeom>
        </p:spPr>
      </p:pic>
      <p:pic>
        <p:nvPicPr>
          <p:cNvPr id="36" name="Picture 35">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087534" y="1137052"/>
            <a:ext cx="364854" cy="324996"/>
          </a:xfrm>
          <a:prstGeom prst="rect">
            <a:avLst/>
          </a:prstGeom>
        </p:spPr>
      </p:pic>
      <p:pic>
        <p:nvPicPr>
          <p:cNvPr id="39" name="Picture 38">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355853" y="2245969"/>
            <a:ext cx="364854" cy="324996"/>
          </a:xfrm>
          <a:prstGeom prst="rect">
            <a:avLst/>
          </a:prstGeom>
        </p:spPr>
      </p:pic>
      <p:pic>
        <p:nvPicPr>
          <p:cNvPr id="40" name="Picture 39">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939184" y="968857"/>
            <a:ext cx="364854" cy="324996"/>
          </a:xfrm>
          <a:prstGeom prst="rect">
            <a:avLst/>
          </a:prstGeom>
        </p:spPr>
      </p:pic>
      <p:pic>
        <p:nvPicPr>
          <p:cNvPr id="42" name="Picture 41">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219784" y="3013982"/>
            <a:ext cx="364854" cy="324996"/>
          </a:xfrm>
          <a:prstGeom prst="rect">
            <a:avLst/>
          </a:prstGeom>
        </p:spPr>
      </p:pic>
      <p:pic>
        <p:nvPicPr>
          <p:cNvPr id="43" name="Picture 42">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507701" y="3308908"/>
            <a:ext cx="364854" cy="324996"/>
          </a:xfrm>
          <a:prstGeom prst="rect">
            <a:avLst/>
          </a:prstGeom>
        </p:spPr>
      </p:pic>
      <p:pic>
        <p:nvPicPr>
          <p:cNvPr id="44" name="Picture 43">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482027" y="2087407"/>
            <a:ext cx="364854" cy="324996"/>
          </a:xfrm>
          <a:prstGeom prst="rect">
            <a:avLst/>
          </a:prstGeom>
        </p:spPr>
      </p:pic>
      <p:pic>
        <p:nvPicPr>
          <p:cNvPr id="45" name="Picture 44">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920039" y="423586"/>
            <a:ext cx="364854" cy="324996"/>
          </a:xfrm>
          <a:prstGeom prst="rect">
            <a:avLst/>
          </a:prstGeom>
        </p:spPr>
      </p:pic>
      <p:pic>
        <p:nvPicPr>
          <p:cNvPr id="2050" name="Picture 2" descr="Giraffe Png - Transparent Background Giraffe Clipart, Png Download ,  Transparent Png Image - PNGitem"/>
          <p:cNvPicPr>
            <a:picLocks noChangeAspect="1" noChangeArrowheads="1"/>
          </p:cNvPicPr>
          <p:nvPr/>
        </p:nvPicPr>
        <p:blipFill>
          <a:blip r:embed="rId29" cstate="print">
            <a:extLst>
              <a:ext uri="{BEBA8EAE-BF5A-486C-A8C5-ECC9F3942E4B}">
                <a14:imgProps xmlns:a14="http://schemas.microsoft.com/office/drawing/2010/main">
                  <a14:imgLayer r:embed="rId30">
                    <a14:imgEffect>
                      <a14:backgroundRemoval t="1110" b="95485" l="349" r="98721"/>
                    </a14:imgEffect>
                  </a14:imgLayer>
                </a14:imgProps>
              </a:ext>
              <a:ext uri="{28A0092B-C50C-407E-A947-70E740481C1C}">
                <a14:useLocalDpi xmlns:a14="http://schemas.microsoft.com/office/drawing/2010/main" val="0"/>
              </a:ext>
            </a:extLst>
          </a:blip>
          <a:srcRect/>
          <a:stretch>
            <a:fillRect/>
          </a:stretch>
        </p:blipFill>
        <p:spPr bwMode="auto">
          <a:xfrm flipH="1">
            <a:off x="51264" y="1568641"/>
            <a:ext cx="2275632" cy="35748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rotWithShape="1">
          <a:blip r:embed="rId31" cstate="print">
            <a:extLst>
              <a:ext uri="{BEBA8EAE-BF5A-486C-A8C5-ECC9F3942E4B}">
                <a14:imgProps xmlns:a14="http://schemas.microsoft.com/office/drawing/2010/main">
                  <a14:imgLayer r:embed="rId32">
                    <a14:imgEffect>
                      <a14:backgroundRemoval t="10000" b="90000" l="10000" r="90000"/>
                    </a14:imgEffect>
                  </a14:imgLayer>
                </a14:imgProps>
              </a:ext>
              <a:ext uri="{28A0092B-C50C-407E-A947-70E740481C1C}">
                <a14:useLocalDpi xmlns:a14="http://schemas.microsoft.com/office/drawing/2010/main" val="0"/>
              </a:ext>
            </a:extLst>
          </a:blip>
          <a:srcRect l="16125" t="12111" r="15391" b="21185"/>
          <a:stretch/>
        </p:blipFill>
        <p:spPr>
          <a:xfrm>
            <a:off x="5609584" y="3185563"/>
            <a:ext cx="1988610" cy="1704523"/>
          </a:xfrm>
          <a:prstGeom prst="rect">
            <a:avLst/>
          </a:prstGeom>
        </p:spPr>
      </p:pic>
      <p:grpSp>
        <p:nvGrpSpPr>
          <p:cNvPr id="25" name="组合 30">
            <a:extLst>
              <a:ext uri="{FF2B5EF4-FFF2-40B4-BE49-F238E27FC236}">
                <a16:creationId xmlns:a16="http://schemas.microsoft.com/office/drawing/2014/main" id="{7A0DD797-14CF-4CC1-B31C-CD92D9E2DC78}"/>
              </a:ext>
            </a:extLst>
          </p:cNvPr>
          <p:cNvGrpSpPr/>
          <p:nvPr/>
        </p:nvGrpSpPr>
        <p:grpSpPr>
          <a:xfrm>
            <a:off x="-1867913" y="4309074"/>
            <a:ext cx="12203723" cy="1123362"/>
            <a:chOff x="-17585" y="5729324"/>
            <a:chExt cx="12203723" cy="1123362"/>
          </a:xfrm>
        </p:grpSpPr>
        <p:pic>
          <p:nvPicPr>
            <p:cNvPr id="26" name="图片 31">
              <a:extLst>
                <a:ext uri="{FF2B5EF4-FFF2-40B4-BE49-F238E27FC236}">
                  <a16:creationId xmlns:a16="http://schemas.microsoft.com/office/drawing/2014/main" id="{ADCAC8DE-607E-4993-ABDF-4727B430B557}"/>
                </a:ext>
              </a:extLst>
            </p:cNvPr>
            <p:cNvPicPr>
              <a:picLocks noChangeAspect="1"/>
            </p:cNvPicPr>
            <p:nvPr/>
          </p:nvPicPr>
          <p:blipFill rotWithShape="1">
            <a:blip r:embed="rId33"/>
            <a:srcRect l="1990"/>
            <a:stretch/>
          </p:blipFill>
          <p:spPr>
            <a:xfrm>
              <a:off x="-17585" y="5729324"/>
              <a:ext cx="8659753" cy="1123362"/>
            </a:xfrm>
            <a:prstGeom prst="rect">
              <a:avLst/>
            </a:prstGeom>
          </p:spPr>
        </p:pic>
        <p:pic>
          <p:nvPicPr>
            <p:cNvPr id="27" name="图片 32">
              <a:extLst>
                <a:ext uri="{FF2B5EF4-FFF2-40B4-BE49-F238E27FC236}">
                  <a16:creationId xmlns:a16="http://schemas.microsoft.com/office/drawing/2014/main" id="{DF663953-F0D1-488C-9DF2-6F894999D30B}"/>
                </a:ext>
              </a:extLst>
            </p:cNvPr>
            <p:cNvPicPr>
              <a:picLocks noChangeAspect="1"/>
            </p:cNvPicPr>
            <p:nvPr/>
          </p:nvPicPr>
          <p:blipFill rotWithShape="1">
            <a:blip r:embed="rId33"/>
            <a:srcRect r="21459"/>
            <a:stretch/>
          </p:blipFill>
          <p:spPr>
            <a:xfrm>
              <a:off x="5398477" y="5729324"/>
              <a:ext cx="6787661" cy="1123362"/>
            </a:xfrm>
            <a:prstGeom prst="rect">
              <a:avLst/>
            </a:prstGeom>
          </p:spPr>
        </p:pic>
      </p:grpSp>
      <p:pic>
        <p:nvPicPr>
          <p:cNvPr id="41" name="Picture 40">
            <a:extLst>
              <a:ext uri="{FF2B5EF4-FFF2-40B4-BE49-F238E27FC236}">
                <a16:creationId xmlns:a16="http://schemas.microsoft.com/office/drawing/2014/main" id="{5CBE20C5-AB06-4725-A651-9F1C96754BB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442784" y="2314459"/>
            <a:ext cx="364854" cy="324996"/>
          </a:xfrm>
          <a:prstGeom prst="rect">
            <a:avLst/>
          </a:prstGeom>
        </p:spPr>
      </p:pic>
      <p:sp>
        <p:nvSpPr>
          <p:cNvPr id="19" name="AutoShape 6" descr="Cute childish monkey sit and hold apple in little Vector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 name="Picture 6" descr="Twill, Karen / Educational Websites"/>
          <p:cNvPicPr>
            <a:picLocks noChangeAspect="1" noChangeArrowheads="1" noCrop="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6336322" y="1743086"/>
            <a:ext cx="601262" cy="59052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Twill, Karen / Educational Websites"/>
          <p:cNvPicPr>
            <a:picLocks noChangeAspect="1" noChangeArrowheads="1" noCrop="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5920650" y="2258702"/>
            <a:ext cx="601262" cy="59052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Twill, Karen / Educational Websites"/>
          <p:cNvPicPr>
            <a:picLocks noChangeAspect="1" noChangeArrowheads="1" noCrop="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305193" y="2283489"/>
            <a:ext cx="601262" cy="59052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Twill, Karen / Educational Websites"/>
          <p:cNvPicPr>
            <a:picLocks noChangeAspect="1" noChangeArrowheads="1" noCrop="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6599710" y="2283490"/>
            <a:ext cx="601262" cy="59052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Twill, Karen / Educational Websites"/>
          <p:cNvPicPr>
            <a:picLocks noChangeAspect="1" noChangeArrowheads="1" noCrop="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004562" y="1743087"/>
            <a:ext cx="601262" cy="59052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77288C4A-6247-4C91-B74B-A38CDBD71BEE}"/>
              </a:ext>
            </a:extLst>
          </p:cNvPr>
          <p:cNvPicPr>
            <a:picLocks noChangeAspect="1"/>
          </p:cNvPicPr>
          <p:nvPr/>
        </p:nvPicPr>
        <p:blipFill>
          <a:blip r:embed="rId35"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Tree>
    <p:custDataLst>
      <p:tags r:id="rId1"/>
    </p:custDataLst>
    <p:extLst>
      <p:ext uri="{BB962C8B-B14F-4D97-AF65-F5344CB8AC3E}">
        <p14:creationId xmlns:p14="http://schemas.microsoft.com/office/powerpoint/2010/main" val="3817036579"/>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YAY.wav"/>
          </p:stSnd>
        </p:sndAc>
      </p:transition>
    </mc:Choice>
    <mc:Fallback xmlns="">
      <p:transition spd="slow">
        <p:sndAc>
          <p:stSnd>
            <p:snd r:embed="rId36" name="YAY.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10000"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1250" fill="hold"/>
                                        <p:tgtEl>
                                          <p:spTgt spid="31"/>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1500" fill="hold"/>
                                        <p:tgtEl>
                                          <p:spTgt spid="32"/>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1750" fill="hold"/>
                                        <p:tgtEl>
                                          <p:spTgt spid="29"/>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1500" fill="hold"/>
                                        <p:tgtEl>
                                          <p:spTgt spid="30"/>
                                        </p:tgtEl>
                                        <p:attrNameLst>
                                          <p:attrName>r</p:attrName>
                                        </p:attrNameLst>
                                      </p:cBhvr>
                                    </p:animRot>
                                  </p:childTnLst>
                                </p:cTn>
                              </p:par>
                              <p:par>
                                <p:cTn id="19" presetID="34" presetClass="emph" presetSubtype="0" repeatCount="indefinite" fill="hold" grpId="0" nodeType="withEffect">
                                  <p:stCondLst>
                                    <p:cond delay="0"/>
                                  </p:stCondLst>
                                  <p:iterate type="lt">
                                    <p:tmPct val="10000"/>
                                  </p:iterate>
                                  <p:childTnLst>
                                    <p:animMotion origin="layout" path="M 3.88889E-6 4.93827E-7 L 3.88889E-6 -0.07222 " pathEditMode="relative" rAng="0" ptsTypes="AA">
                                      <p:cBhvr>
                                        <p:cTn id="20" dur="500" accel="50000" decel="50000" autoRev="1" fill="hold">
                                          <p:stCondLst>
                                            <p:cond delay="0"/>
                                          </p:stCondLst>
                                        </p:cTn>
                                        <p:tgtEl>
                                          <p:spTgt spid="35">
                                            <p:txEl>
                                              <p:pRg st="0" end="0"/>
                                            </p:txEl>
                                          </p:spTgt>
                                        </p:tgtEl>
                                        <p:attrNameLst>
                                          <p:attrName>ppt_x</p:attrName>
                                          <p:attrName>ppt_y</p:attrName>
                                        </p:attrNameLst>
                                      </p:cBhvr>
                                      <p:rCtr x="0" y="-3611"/>
                                    </p:animMotion>
                                    <p:animRot by="1500000">
                                      <p:cBhvr>
                                        <p:cTn id="21" dur="250" fill="hold">
                                          <p:stCondLst>
                                            <p:cond delay="0"/>
                                          </p:stCondLst>
                                        </p:cTn>
                                        <p:tgtEl>
                                          <p:spTgt spid="35">
                                            <p:txEl>
                                              <p:pRg st="0" end="0"/>
                                            </p:txEl>
                                          </p:spTgt>
                                        </p:tgtEl>
                                        <p:attrNameLst>
                                          <p:attrName>r</p:attrName>
                                        </p:attrNameLst>
                                      </p:cBhvr>
                                    </p:animRot>
                                    <p:animRot by="-1500000">
                                      <p:cBhvr>
                                        <p:cTn id="22" dur="250" fill="hold">
                                          <p:stCondLst>
                                            <p:cond delay="250"/>
                                          </p:stCondLst>
                                        </p:cTn>
                                        <p:tgtEl>
                                          <p:spTgt spid="35">
                                            <p:txEl>
                                              <p:pRg st="0" end="0"/>
                                            </p:txEl>
                                          </p:spTgt>
                                        </p:tgtEl>
                                        <p:attrNameLst>
                                          <p:attrName>r</p:attrName>
                                        </p:attrNameLst>
                                      </p:cBhvr>
                                    </p:animRot>
                                    <p:animRot by="-1500000">
                                      <p:cBhvr>
                                        <p:cTn id="23" dur="250" fill="hold">
                                          <p:stCondLst>
                                            <p:cond delay="500"/>
                                          </p:stCondLst>
                                        </p:cTn>
                                        <p:tgtEl>
                                          <p:spTgt spid="35">
                                            <p:txEl>
                                              <p:pRg st="0" end="0"/>
                                            </p:txEl>
                                          </p:spTgt>
                                        </p:tgtEl>
                                        <p:attrNameLst>
                                          <p:attrName>r</p:attrName>
                                        </p:attrNameLst>
                                      </p:cBhvr>
                                    </p:animRot>
                                    <p:animRot by="1500000">
                                      <p:cBhvr>
                                        <p:cTn id="24" dur="250" fill="hold">
                                          <p:stCondLst>
                                            <p:cond delay="750"/>
                                          </p:stCondLst>
                                        </p:cTn>
                                        <p:tgtEl>
                                          <p:spTgt spid="35">
                                            <p:txEl>
                                              <p:pRg st="0" end="0"/>
                                            </p:txEl>
                                          </p:spTgt>
                                        </p:tgtEl>
                                        <p:attrNameLst>
                                          <p:attrName>r</p:attrName>
                                        </p:attrNameLst>
                                      </p:cBhvr>
                                    </p:animRot>
                                  </p:childTnLst>
                                </p:cTn>
                              </p:par>
                              <p:par>
                                <p:cTn id="25" presetID="26" presetClass="emph" presetSubtype="0" repeatCount="indefinite" fill="hold" nodeType="withEffect">
                                  <p:stCondLst>
                                    <p:cond delay="0"/>
                                  </p:stCondLst>
                                  <p:childTnLst>
                                    <p:animEffect transition="out" filter="fade">
                                      <p:cBhvr>
                                        <p:cTn id="26" dur="1000" tmFilter="0, 0; .2, .5; .8, .5; 1, 0"/>
                                        <p:tgtEl>
                                          <p:spTgt spid="41"/>
                                        </p:tgtEl>
                                      </p:cBhvr>
                                    </p:animEffect>
                                    <p:animScale>
                                      <p:cBhvr>
                                        <p:cTn id="27" dur="500" autoRev="1" fill="hold"/>
                                        <p:tgtEl>
                                          <p:spTgt spid="41"/>
                                        </p:tgtEl>
                                      </p:cBhvr>
                                      <p:by x="105000" y="105000"/>
                                    </p:animScale>
                                  </p:childTnLst>
                                </p:cTn>
                              </p:par>
                              <p:par>
                                <p:cTn id="28" presetID="26" presetClass="emph" presetSubtype="0" repeatCount="indefinite" fill="hold" nodeType="withEffect">
                                  <p:stCondLst>
                                    <p:cond delay="0"/>
                                  </p:stCondLst>
                                  <p:childTnLst>
                                    <p:animEffect transition="out" filter="fade">
                                      <p:cBhvr>
                                        <p:cTn id="29" dur="1000" tmFilter="0, 0; .2, .5; .8, .5; 1, 0"/>
                                        <p:tgtEl>
                                          <p:spTgt spid="42"/>
                                        </p:tgtEl>
                                      </p:cBhvr>
                                    </p:animEffect>
                                    <p:animScale>
                                      <p:cBhvr>
                                        <p:cTn id="30" dur="500" autoRev="1" fill="hold"/>
                                        <p:tgtEl>
                                          <p:spTgt spid="42"/>
                                        </p:tgtEl>
                                      </p:cBhvr>
                                      <p:by x="105000" y="105000"/>
                                    </p:animScale>
                                  </p:childTnLst>
                                </p:cTn>
                              </p:par>
                              <p:par>
                                <p:cTn id="31" presetID="26" presetClass="emph" presetSubtype="0" repeatCount="indefinite" fill="hold" nodeType="withEffect">
                                  <p:stCondLst>
                                    <p:cond delay="0"/>
                                  </p:stCondLst>
                                  <p:childTnLst>
                                    <p:animEffect transition="out" filter="fade">
                                      <p:cBhvr>
                                        <p:cTn id="32" dur="1000" tmFilter="0, 0; .2, .5; .8, .5; 1, 0"/>
                                        <p:tgtEl>
                                          <p:spTgt spid="43"/>
                                        </p:tgtEl>
                                      </p:cBhvr>
                                    </p:animEffect>
                                    <p:animScale>
                                      <p:cBhvr>
                                        <p:cTn id="33" dur="500" autoRev="1" fill="hold"/>
                                        <p:tgtEl>
                                          <p:spTgt spid="43"/>
                                        </p:tgtEl>
                                      </p:cBhvr>
                                      <p:by x="105000" y="105000"/>
                                    </p:animScale>
                                  </p:childTnLst>
                                </p:cTn>
                              </p:par>
                              <p:par>
                                <p:cTn id="34" presetID="26" presetClass="emph" presetSubtype="0" repeatCount="indefinite" fill="hold" nodeType="withEffect">
                                  <p:stCondLst>
                                    <p:cond delay="0"/>
                                  </p:stCondLst>
                                  <p:childTnLst>
                                    <p:animEffect transition="out" filter="fade">
                                      <p:cBhvr>
                                        <p:cTn id="35" dur="1000" tmFilter="0, 0; .2, .5; .8, .5; 1, 0"/>
                                        <p:tgtEl>
                                          <p:spTgt spid="39"/>
                                        </p:tgtEl>
                                      </p:cBhvr>
                                    </p:animEffect>
                                    <p:animScale>
                                      <p:cBhvr>
                                        <p:cTn id="36" dur="500" autoRev="1" fill="hold"/>
                                        <p:tgtEl>
                                          <p:spTgt spid="39"/>
                                        </p:tgtEl>
                                      </p:cBhvr>
                                      <p:by x="105000" y="105000"/>
                                    </p:animScale>
                                  </p:childTnLst>
                                </p:cTn>
                              </p:par>
                              <p:par>
                                <p:cTn id="37" presetID="26" presetClass="emph" presetSubtype="0" repeatCount="indefinite" fill="hold" nodeType="withEffect">
                                  <p:stCondLst>
                                    <p:cond delay="0"/>
                                  </p:stCondLst>
                                  <p:childTnLst>
                                    <p:animEffect transition="out" filter="fade">
                                      <p:cBhvr>
                                        <p:cTn id="38" dur="1000" tmFilter="0, 0; .2, .5; .8, .5; 1, 0"/>
                                        <p:tgtEl>
                                          <p:spTgt spid="36"/>
                                        </p:tgtEl>
                                      </p:cBhvr>
                                    </p:animEffect>
                                    <p:animScale>
                                      <p:cBhvr>
                                        <p:cTn id="39" dur="500" autoRev="1" fill="hold"/>
                                        <p:tgtEl>
                                          <p:spTgt spid="36"/>
                                        </p:tgtEl>
                                      </p:cBhvr>
                                      <p:by x="105000" y="105000"/>
                                    </p:animScale>
                                  </p:childTnLst>
                                </p:cTn>
                              </p:par>
                              <p:par>
                                <p:cTn id="40" presetID="26" presetClass="emph" presetSubtype="0" repeatCount="indefinite" fill="hold" nodeType="withEffect">
                                  <p:stCondLst>
                                    <p:cond delay="0"/>
                                  </p:stCondLst>
                                  <p:childTnLst>
                                    <p:animEffect transition="out" filter="fade">
                                      <p:cBhvr>
                                        <p:cTn id="41" dur="1000" tmFilter="0, 0; .2, .5; .8, .5; 1, 0"/>
                                        <p:tgtEl>
                                          <p:spTgt spid="45"/>
                                        </p:tgtEl>
                                      </p:cBhvr>
                                    </p:animEffect>
                                    <p:animScale>
                                      <p:cBhvr>
                                        <p:cTn id="42" dur="500" autoRev="1" fill="hold"/>
                                        <p:tgtEl>
                                          <p:spTgt spid="45"/>
                                        </p:tgtEl>
                                      </p:cBhvr>
                                      <p:by x="105000" y="105000"/>
                                    </p:animScale>
                                  </p:childTnLst>
                                </p:cTn>
                              </p:par>
                              <p:par>
                                <p:cTn id="43" presetID="26" presetClass="emph" presetSubtype="0" repeatCount="indefinite" fill="hold" nodeType="withEffect">
                                  <p:stCondLst>
                                    <p:cond delay="0"/>
                                  </p:stCondLst>
                                  <p:childTnLst>
                                    <p:animEffect transition="out" filter="fade">
                                      <p:cBhvr>
                                        <p:cTn id="44" dur="1000" tmFilter="0, 0; .2, .5; .8, .5; 1, 0"/>
                                        <p:tgtEl>
                                          <p:spTgt spid="40"/>
                                        </p:tgtEl>
                                      </p:cBhvr>
                                    </p:animEffect>
                                    <p:animScale>
                                      <p:cBhvr>
                                        <p:cTn id="45" dur="500" autoRev="1" fill="hold"/>
                                        <p:tgtEl>
                                          <p:spTgt spid="40"/>
                                        </p:tgtEl>
                                      </p:cBhvr>
                                      <p:by x="105000" y="105000"/>
                                    </p:animScale>
                                  </p:childTnLst>
                                </p:cTn>
                              </p:par>
                              <p:par>
                                <p:cTn id="46" presetID="26" presetClass="emph" presetSubtype="0" repeatCount="indefinite" fill="hold" nodeType="withEffect">
                                  <p:stCondLst>
                                    <p:cond delay="0"/>
                                  </p:stCondLst>
                                  <p:childTnLst>
                                    <p:animEffect transition="out" filter="fade">
                                      <p:cBhvr>
                                        <p:cTn id="47" dur="1000" tmFilter="0, 0; .2, .5; .8, .5; 1, 0"/>
                                        <p:tgtEl>
                                          <p:spTgt spid="44"/>
                                        </p:tgtEl>
                                      </p:cBhvr>
                                    </p:animEffect>
                                    <p:animScale>
                                      <p:cBhvr>
                                        <p:cTn id="48" dur="500" autoRev="1" fill="hold"/>
                                        <p:tgtEl>
                                          <p:spTgt spid="4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6"/>
                    </p:tgtEl>
                  </p:cond>
                </p:stCondLst>
                <p:endSync evt="end" delay="0">
                  <p:rtn val="all"/>
                </p:endSync>
                <p:childTnLst>
                  <p:par>
                    <p:cTn id="50" fill="hold">
                      <p:stCondLst>
                        <p:cond delay="0"/>
                      </p:stCondLst>
                      <p:childTnLst>
                        <p:par>
                          <p:cTn id="51" fill="hold">
                            <p:stCondLst>
                              <p:cond delay="0"/>
                            </p:stCondLst>
                            <p:childTnLst>
                              <p:par>
                                <p:cTn id="52" presetID="26" presetClass="exit" presetSubtype="0" fill="hold" nodeType="clickEffect">
                                  <p:stCondLst>
                                    <p:cond delay="0"/>
                                  </p:stCondLst>
                                  <p:childTnLst>
                                    <p:animEffect transition="out" filter="wipe(down)">
                                      <p:cBhvr>
                                        <p:cTn id="53" dur="180" accel="50000">
                                          <p:stCondLst>
                                            <p:cond delay="1820"/>
                                          </p:stCondLst>
                                        </p:cTn>
                                        <p:tgtEl>
                                          <p:spTgt spid="6"/>
                                        </p:tgtEl>
                                      </p:cBhvr>
                                    </p:animEffect>
                                    <p:anim calcmode="lin" valueType="num">
                                      <p:cBhvr>
                                        <p:cTn id="54" dur="1822" tmFilter="0,0; 0.14,0.31; 0.43,0.73; 0.71,0.91; 1.0,1.0">
                                          <p:stCondLst>
                                            <p:cond delay="0"/>
                                          </p:stCondLst>
                                        </p:cTn>
                                        <p:tgtEl>
                                          <p:spTgt spid="6"/>
                                        </p:tgtEl>
                                        <p:attrNameLst>
                                          <p:attrName>ppt_x</p:attrName>
                                        </p:attrNameLst>
                                      </p:cBhvr>
                                      <p:tavLst>
                                        <p:tav tm="0">
                                          <p:val>
                                            <p:strVal val="ppt_x"/>
                                          </p:val>
                                        </p:tav>
                                        <p:tav tm="100000">
                                          <p:val>
                                            <p:strVal val="#ppt_x+0.25"/>
                                          </p:val>
                                        </p:tav>
                                      </p:tavLst>
                                    </p:anim>
                                    <p:anim calcmode="lin" valueType="num">
                                      <p:cBhvr>
                                        <p:cTn id="55" dur="178">
                                          <p:stCondLst>
                                            <p:cond delay="1822"/>
                                          </p:stCondLst>
                                        </p:cTn>
                                        <p:tgtEl>
                                          <p:spTgt spid="6"/>
                                        </p:tgtEl>
                                        <p:attrNameLst>
                                          <p:attrName>ppt_x</p:attrName>
                                        </p:attrNameLst>
                                      </p:cBhvr>
                                      <p:tavLst>
                                        <p:tav tm="0">
                                          <p:val>
                                            <p:strVal val="ppt_x"/>
                                          </p:val>
                                        </p:tav>
                                        <p:tav tm="100000">
                                          <p:val>
                                            <p:strVal val="ppt_x"/>
                                          </p:val>
                                        </p:tav>
                                      </p:tavLst>
                                    </p:anim>
                                    <p:anim calcmode="lin" valueType="num">
                                      <p:cBhvr>
                                        <p:cTn id="56" dur="664" tmFilter="0.0,0.0;0.25,0.07;0.50,0.2;0.75,0.467;1.0,1.0">
                                          <p:stCondLst>
                                            <p:cond delay="0"/>
                                          </p:stCondLst>
                                        </p:cTn>
                                        <p:tgtEl>
                                          <p:spTgt spid="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7" dur="664" tmFilter="0, 0; 0.125,0.2665; 0.25,0.4; 0.375,0.465; 0.5,0.5;  0.625,0.535; 0.75,0.6; 0.875,0.7335; 1,1">
                                          <p:stCondLst>
                                            <p:cond delay="664"/>
                                          </p:stCondLst>
                                        </p:cTn>
                                        <p:tgtEl>
                                          <p:spTgt spid="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8" dur="332" tmFilter="0, 0; 0.125,0.2665; 0.25,0.4; 0.375,0.465; 0.5,0.5;  0.625,0.535; 0.75,0.6; 0.875,0.7335; 1,1">
                                          <p:stCondLst>
                                            <p:cond delay="1324"/>
                                          </p:stCondLst>
                                        </p:cTn>
                                        <p:tgtEl>
                                          <p:spTgt spid="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9" dur="164" tmFilter="0, 0; 0.125,0.2665; 0.25,0.4; 0.375,0.465; 0.5,0.5;  0.625,0.535; 0.75,0.6; 0.875,0.7335; 1,1">
                                          <p:stCondLst>
                                            <p:cond delay="1656"/>
                                          </p:stCondLst>
                                        </p:cTn>
                                        <p:tgtEl>
                                          <p:spTgt spid="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60" dur="180" accel="50000">
                                          <p:stCondLst>
                                            <p:cond delay="1820"/>
                                          </p:stCondLst>
                                        </p:cTn>
                                        <p:tgtEl>
                                          <p:spTgt spid="6"/>
                                        </p:tgtEl>
                                        <p:attrNameLst>
                                          <p:attrName>ppt_y</p:attrName>
                                        </p:attrNameLst>
                                      </p:cBhvr>
                                      <p:tavLst>
                                        <p:tav tm="0">
                                          <p:val>
                                            <p:strVal val="ppt_y"/>
                                          </p:val>
                                        </p:tav>
                                        <p:tav tm="100000">
                                          <p:val>
                                            <p:strVal val="ppt_y+ppt_h"/>
                                          </p:val>
                                        </p:tav>
                                      </p:tavLst>
                                    </p:anim>
                                    <p:animScale>
                                      <p:cBhvr>
                                        <p:cTn id="61" dur="26">
                                          <p:stCondLst>
                                            <p:cond delay="620"/>
                                          </p:stCondLst>
                                        </p:cTn>
                                        <p:tgtEl>
                                          <p:spTgt spid="6"/>
                                        </p:tgtEl>
                                      </p:cBhvr>
                                      <p:to x="100000" y="60000"/>
                                    </p:animScale>
                                    <p:animScale>
                                      <p:cBhvr>
                                        <p:cTn id="62" dur="166" decel="50000">
                                          <p:stCondLst>
                                            <p:cond delay="646"/>
                                          </p:stCondLst>
                                        </p:cTn>
                                        <p:tgtEl>
                                          <p:spTgt spid="6"/>
                                        </p:tgtEl>
                                      </p:cBhvr>
                                      <p:to x="100000" y="100000"/>
                                    </p:animScale>
                                    <p:animScale>
                                      <p:cBhvr>
                                        <p:cTn id="63" dur="26">
                                          <p:stCondLst>
                                            <p:cond delay="1312"/>
                                          </p:stCondLst>
                                        </p:cTn>
                                        <p:tgtEl>
                                          <p:spTgt spid="6"/>
                                        </p:tgtEl>
                                      </p:cBhvr>
                                      <p:to x="100000" y="80000"/>
                                    </p:animScale>
                                    <p:animScale>
                                      <p:cBhvr>
                                        <p:cTn id="64" dur="166" decel="50000">
                                          <p:stCondLst>
                                            <p:cond delay="1338"/>
                                          </p:stCondLst>
                                        </p:cTn>
                                        <p:tgtEl>
                                          <p:spTgt spid="6"/>
                                        </p:tgtEl>
                                      </p:cBhvr>
                                      <p:to x="100000" y="100000"/>
                                    </p:animScale>
                                    <p:animScale>
                                      <p:cBhvr>
                                        <p:cTn id="65" dur="26">
                                          <p:stCondLst>
                                            <p:cond delay="1642"/>
                                          </p:stCondLst>
                                        </p:cTn>
                                        <p:tgtEl>
                                          <p:spTgt spid="6"/>
                                        </p:tgtEl>
                                      </p:cBhvr>
                                      <p:to x="100000" y="90000"/>
                                    </p:animScale>
                                    <p:animScale>
                                      <p:cBhvr>
                                        <p:cTn id="66" dur="166" decel="50000">
                                          <p:stCondLst>
                                            <p:cond delay="1668"/>
                                          </p:stCondLst>
                                        </p:cTn>
                                        <p:tgtEl>
                                          <p:spTgt spid="6"/>
                                        </p:tgtEl>
                                      </p:cBhvr>
                                      <p:to x="100000" y="100000"/>
                                    </p:animScale>
                                    <p:animScale>
                                      <p:cBhvr>
                                        <p:cTn id="67" dur="26">
                                          <p:stCondLst>
                                            <p:cond delay="1808"/>
                                          </p:stCondLst>
                                        </p:cTn>
                                        <p:tgtEl>
                                          <p:spTgt spid="6"/>
                                        </p:tgtEl>
                                      </p:cBhvr>
                                      <p:to x="100000" y="95000"/>
                                    </p:animScale>
                                    <p:animScale>
                                      <p:cBhvr>
                                        <p:cTn id="68" dur="166" decel="50000">
                                          <p:stCondLst>
                                            <p:cond delay="1834"/>
                                          </p:stCondLst>
                                        </p:cTn>
                                        <p:tgtEl>
                                          <p:spTgt spid="6"/>
                                        </p:tgtEl>
                                      </p:cBhvr>
                                      <p:to x="100000" y="100000"/>
                                    </p:animScale>
                                    <p:set>
                                      <p:cBhvr>
                                        <p:cTn id="69" dur="1" fill="hold">
                                          <p:stCondLst>
                                            <p:cond delay="1999"/>
                                          </p:stCondLst>
                                        </p:cTn>
                                        <p:tgtEl>
                                          <p:spTgt spid="6"/>
                                        </p:tgtEl>
                                        <p:attrNameLst>
                                          <p:attrName>style.visibility</p:attrName>
                                        </p:attrNameLst>
                                      </p:cBhvr>
                                      <p:to>
                                        <p:strVal val="hidden"/>
                                      </p:to>
                                    </p:set>
                                  </p:childTnLst>
                                </p:cTn>
                              </p:par>
                            </p:childTnLst>
                          </p:cTn>
                        </p:par>
                        <p:par>
                          <p:cTn id="70" fill="hold">
                            <p:stCondLst>
                              <p:cond delay="2000"/>
                            </p:stCondLst>
                            <p:childTnLst>
                              <p:par>
                                <p:cTn id="71" presetID="1" presetClass="entr" presetSubtype="0" fill="hold" nodeType="afterEffect">
                                  <p:stCondLst>
                                    <p:cond delay="0"/>
                                  </p:stCondLst>
                                  <p:childTnLst>
                                    <p:set>
                                      <p:cBhvr>
                                        <p:cTn id="72"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5" name="ding-sound-effect_2.wav"/>
                                        </p:tgtEl>
                                      </p:cMediaNode>
                                    </p:audio>
                                  </p:subTnLst>
                                </p:cTn>
                              </p:par>
                            </p:childTnLst>
                          </p:cTn>
                        </p:par>
                        <p:par>
                          <p:cTn id="73" fill="hold">
                            <p:stCondLst>
                              <p:cond delay="2000"/>
                            </p:stCondLst>
                            <p:childTnLst>
                              <p:par>
                                <p:cTn id="74" presetID="1" presetClass="entr" presetSubtype="0" fill="hold" nodeType="afterEffect">
                                  <p:stCondLst>
                                    <p:cond delay="0"/>
                                  </p:stCondLst>
                                  <p:childTnLst>
                                    <p:set>
                                      <p:cBhvr>
                                        <p:cTn id="75" dur="1" fill="hold">
                                          <p:stCondLst>
                                            <p:cond delay="0"/>
                                          </p:stCondLst>
                                        </p:cTn>
                                        <p:tgtEl>
                                          <p:spTgt spid="48"/>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childTnLst>
                                </p:cTn>
                              </p:par>
                            </p:childTnLst>
                          </p:cTn>
                        </p:par>
                        <p:par>
                          <p:cTn id="78" fill="hold">
                            <p:stCondLst>
                              <p:cond delay="2000"/>
                            </p:stCondLst>
                            <p:childTnLst>
                              <p:par>
                                <p:cTn id="79" presetID="1" presetClass="exit" presetSubtype="0" fill="hold" nodeType="afterEffect">
                                  <p:stCondLst>
                                    <p:cond delay="3000"/>
                                  </p:stCondLst>
                                  <p:childTnLst>
                                    <p:set>
                                      <p:cBhvr>
                                        <p:cTn id="80" dur="1" fill="hold">
                                          <p:stCondLst>
                                            <p:cond delay="0"/>
                                          </p:stCondLst>
                                        </p:cTn>
                                        <p:tgtEl>
                                          <p:spTgt spid="47"/>
                                        </p:tgtEl>
                                        <p:attrNameLst>
                                          <p:attrName>style.visibility</p:attrName>
                                        </p:attrNameLst>
                                      </p:cBhvr>
                                      <p:to>
                                        <p:strVal val="hidden"/>
                                      </p:to>
                                    </p:set>
                                  </p:childTnLst>
                                </p:cTn>
                              </p:par>
                            </p:childTnLst>
                          </p:cTn>
                        </p:par>
                        <p:par>
                          <p:cTn id="81" fill="hold">
                            <p:stCondLst>
                              <p:cond delay="5000"/>
                            </p:stCondLst>
                            <p:childTnLst>
                              <p:par>
                                <p:cTn id="82" presetID="1" presetClass="exit" presetSubtype="0" fill="hold" nodeType="afterEffect">
                                  <p:stCondLst>
                                    <p:cond delay="0"/>
                                  </p:stCondLst>
                                  <p:childTnLst>
                                    <p:set>
                                      <p:cBhvr>
                                        <p:cTn id="83" dur="1" fill="hold">
                                          <p:stCondLst>
                                            <p:cond delay="0"/>
                                          </p:stCondLst>
                                        </p:cTn>
                                        <p:tgtEl>
                                          <p:spTgt spid="48"/>
                                        </p:tgtEl>
                                        <p:attrNameLst>
                                          <p:attrName>style.visibility</p:attrName>
                                        </p:attrNameLst>
                                      </p:cBhvr>
                                      <p:to>
                                        <p:strVal val="hidden"/>
                                      </p:to>
                                    </p:set>
                                  </p:childTnLst>
                                </p:cTn>
                              </p:par>
                            </p:childTnLst>
                          </p:cTn>
                        </p:par>
                        <p:par>
                          <p:cTn id="84" fill="hold">
                            <p:stCondLst>
                              <p:cond delay="5000"/>
                            </p:stCondLst>
                            <p:childTnLst>
                              <p:par>
                                <p:cTn id="85" presetID="1" presetClass="exit" presetSubtype="0" fill="hold" nodeType="afterEffect">
                                  <p:stCondLst>
                                    <p:cond delay="0"/>
                                  </p:stCondLst>
                                  <p:childTnLst>
                                    <p:set>
                                      <p:cBhvr>
                                        <p:cTn id="86"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7" restart="whenNotActive" fill="hold" evtFilter="cancelBubble" nodeType="interactiveSeq">
                <p:stCondLst>
                  <p:cond evt="onClick" delay="0">
                    <p:tgtEl>
                      <p:spTgt spid="5"/>
                    </p:tgtEl>
                  </p:cond>
                </p:stCondLst>
                <p:endSync evt="end" delay="0">
                  <p:rtn val="all"/>
                </p:endSync>
                <p:childTnLst>
                  <p:par>
                    <p:cTn id="88" fill="hold">
                      <p:stCondLst>
                        <p:cond delay="0"/>
                      </p:stCondLst>
                      <p:childTnLst>
                        <p:par>
                          <p:cTn id="89" fill="hold">
                            <p:stCondLst>
                              <p:cond delay="0"/>
                            </p:stCondLst>
                            <p:childTnLst>
                              <p:par>
                                <p:cTn id="90" presetID="26" presetClass="exit" presetSubtype="0" fill="hold" nodeType="clickEffect">
                                  <p:stCondLst>
                                    <p:cond delay="0"/>
                                  </p:stCondLst>
                                  <p:childTnLst>
                                    <p:animEffect transition="out" filter="wipe(down)">
                                      <p:cBhvr>
                                        <p:cTn id="91" dur="180" accel="50000">
                                          <p:stCondLst>
                                            <p:cond delay="1820"/>
                                          </p:stCondLst>
                                        </p:cTn>
                                        <p:tgtEl>
                                          <p:spTgt spid="5"/>
                                        </p:tgtEl>
                                      </p:cBhvr>
                                    </p:animEffect>
                                    <p:anim calcmode="lin" valueType="num">
                                      <p:cBhvr>
                                        <p:cTn id="92" dur="1822" tmFilter="0,0; 0.14,0.31; 0.43,0.73; 0.71,0.91; 1.0,1.0">
                                          <p:stCondLst>
                                            <p:cond delay="0"/>
                                          </p:stCondLst>
                                        </p:cTn>
                                        <p:tgtEl>
                                          <p:spTgt spid="5"/>
                                        </p:tgtEl>
                                        <p:attrNameLst>
                                          <p:attrName>ppt_x</p:attrName>
                                        </p:attrNameLst>
                                      </p:cBhvr>
                                      <p:tavLst>
                                        <p:tav tm="0">
                                          <p:val>
                                            <p:strVal val="ppt_x"/>
                                          </p:val>
                                        </p:tav>
                                        <p:tav tm="100000">
                                          <p:val>
                                            <p:strVal val="#ppt_x+0.25"/>
                                          </p:val>
                                        </p:tav>
                                      </p:tavLst>
                                    </p:anim>
                                    <p:anim calcmode="lin" valueType="num">
                                      <p:cBhvr>
                                        <p:cTn id="93" dur="178">
                                          <p:stCondLst>
                                            <p:cond delay="1822"/>
                                          </p:stCondLst>
                                        </p:cTn>
                                        <p:tgtEl>
                                          <p:spTgt spid="5"/>
                                        </p:tgtEl>
                                        <p:attrNameLst>
                                          <p:attrName>ppt_x</p:attrName>
                                        </p:attrNameLst>
                                      </p:cBhvr>
                                      <p:tavLst>
                                        <p:tav tm="0">
                                          <p:val>
                                            <p:strVal val="ppt_x"/>
                                          </p:val>
                                        </p:tav>
                                        <p:tav tm="100000">
                                          <p:val>
                                            <p:strVal val="ppt_x"/>
                                          </p:val>
                                        </p:tav>
                                      </p:tavLst>
                                    </p:anim>
                                    <p:anim calcmode="lin" valueType="num">
                                      <p:cBhvr>
                                        <p:cTn id="94" dur="664" tmFilter="0.0,0.0;0.25,0.07;0.50,0.2;0.75,0.467;1.0,1.0">
                                          <p:stCondLst>
                                            <p:cond delay="0"/>
                                          </p:stCondLst>
                                        </p:cTn>
                                        <p:tgtEl>
                                          <p:spTgt spid="5"/>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95" dur="664" tmFilter="0, 0; 0.125,0.2665; 0.25,0.4; 0.375,0.465; 0.5,0.5;  0.625,0.535; 0.75,0.6; 0.875,0.7335; 1,1">
                                          <p:stCondLst>
                                            <p:cond delay="664"/>
                                          </p:stCondLst>
                                        </p:cTn>
                                        <p:tgtEl>
                                          <p:spTgt spid="5"/>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96" dur="332" tmFilter="0, 0; 0.125,0.2665; 0.25,0.4; 0.375,0.465; 0.5,0.5;  0.625,0.535; 0.75,0.6; 0.875,0.7335; 1,1">
                                          <p:stCondLst>
                                            <p:cond delay="1324"/>
                                          </p:stCondLst>
                                        </p:cTn>
                                        <p:tgtEl>
                                          <p:spTgt spid="5"/>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97" dur="164" tmFilter="0, 0; 0.125,0.2665; 0.25,0.4; 0.375,0.465; 0.5,0.5;  0.625,0.535; 0.75,0.6; 0.875,0.7335; 1,1">
                                          <p:stCondLst>
                                            <p:cond delay="1656"/>
                                          </p:stCondLst>
                                        </p:cTn>
                                        <p:tgtEl>
                                          <p:spTgt spid="5"/>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98" dur="180" accel="50000">
                                          <p:stCondLst>
                                            <p:cond delay="1820"/>
                                          </p:stCondLst>
                                        </p:cTn>
                                        <p:tgtEl>
                                          <p:spTgt spid="5"/>
                                        </p:tgtEl>
                                        <p:attrNameLst>
                                          <p:attrName>ppt_y</p:attrName>
                                        </p:attrNameLst>
                                      </p:cBhvr>
                                      <p:tavLst>
                                        <p:tav tm="0">
                                          <p:val>
                                            <p:strVal val="ppt_y"/>
                                          </p:val>
                                        </p:tav>
                                        <p:tav tm="100000">
                                          <p:val>
                                            <p:strVal val="ppt_y+ppt_h"/>
                                          </p:val>
                                        </p:tav>
                                      </p:tavLst>
                                    </p:anim>
                                    <p:animScale>
                                      <p:cBhvr>
                                        <p:cTn id="99" dur="26">
                                          <p:stCondLst>
                                            <p:cond delay="620"/>
                                          </p:stCondLst>
                                        </p:cTn>
                                        <p:tgtEl>
                                          <p:spTgt spid="5"/>
                                        </p:tgtEl>
                                      </p:cBhvr>
                                      <p:to x="100000" y="60000"/>
                                    </p:animScale>
                                    <p:animScale>
                                      <p:cBhvr>
                                        <p:cTn id="100" dur="166" decel="50000">
                                          <p:stCondLst>
                                            <p:cond delay="646"/>
                                          </p:stCondLst>
                                        </p:cTn>
                                        <p:tgtEl>
                                          <p:spTgt spid="5"/>
                                        </p:tgtEl>
                                      </p:cBhvr>
                                      <p:to x="100000" y="100000"/>
                                    </p:animScale>
                                    <p:animScale>
                                      <p:cBhvr>
                                        <p:cTn id="101" dur="26">
                                          <p:stCondLst>
                                            <p:cond delay="1312"/>
                                          </p:stCondLst>
                                        </p:cTn>
                                        <p:tgtEl>
                                          <p:spTgt spid="5"/>
                                        </p:tgtEl>
                                      </p:cBhvr>
                                      <p:to x="100000" y="80000"/>
                                    </p:animScale>
                                    <p:animScale>
                                      <p:cBhvr>
                                        <p:cTn id="102" dur="166" decel="50000">
                                          <p:stCondLst>
                                            <p:cond delay="1338"/>
                                          </p:stCondLst>
                                        </p:cTn>
                                        <p:tgtEl>
                                          <p:spTgt spid="5"/>
                                        </p:tgtEl>
                                      </p:cBhvr>
                                      <p:to x="100000" y="100000"/>
                                    </p:animScale>
                                    <p:animScale>
                                      <p:cBhvr>
                                        <p:cTn id="103" dur="26">
                                          <p:stCondLst>
                                            <p:cond delay="1642"/>
                                          </p:stCondLst>
                                        </p:cTn>
                                        <p:tgtEl>
                                          <p:spTgt spid="5"/>
                                        </p:tgtEl>
                                      </p:cBhvr>
                                      <p:to x="100000" y="90000"/>
                                    </p:animScale>
                                    <p:animScale>
                                      <p:cBhvr>
                                        <p:cTn id="104" dur="166" decel="50000">
                                          <p:stCondLst>
                                            <p:cond delay="1668"/>
                                          </p:stCondLst>
                                        </p:cTn>
                                        <p:tgtEl>
                                          <p:spTgt spid="5"/>
                                        </p:tgtEl>
                                      </p:cBhvr>
                                      <p:to x="100000" y="100000"/>
                                    </p:animScale>
                                    <p:animScale>
                                      <p:cBhvr>
                                        <p:cTn id="105" dur="26">
                                          <p:stCondLst>
                                            <p:cond delay="1808"/>
                                          </p:stCondLst>
                                        </p:cTn>
                                        <p:tgtEl>
                                          <p:spTgt spid="5"/>
                                        </p:tgtEl>
                                      </p:cBhvr>
                                      <p:to x="100000" y="95000"/>
                                    </p:animScale>
                                    <p:animScale>
                                      <p:cBhvr>
                                        <p:cTn id="106" dur="166" decel="50000">
                                          <p:stCondLst>
                                            <p:cond delay="1834"/>
                                          </p:stCondLst>
                                        </p:cTn>
                                        <p:tgtEl>
                                          <p:spTgt spid="5"/>
                                        </p:tgtEl>
                                      </p:cBhvr>
                                      <p:to x="100000" y="100000"/>
                                    </p:animScale>
                                    <p:set>
                                      <p:cBhvr>
                                        <p:cTn id="107" dur="1" fill="hold">
                                          <p:stCondLst>
                                            <p:cond delay="1999"/>
                                          </p:stCondLst>
                                        </p:cTn>
                                        <p:tgtEl>
                                          <p:spTgt spid="5"/>
                                        </p:tgtEl>
                                        <p:attrNameLst>
                                          <p:attrName>style.visibility</p:attrName>
                                        </p:attrNameLst>
                                      </p:cBhvr>
                                      <p:to>
                                        <p:strVal val="hidden"/>
                                      </p:to>
                                    </p:set>
                                  </p:childTnLst>
                                </p:cTn>
                              </p:par>
                            </p:childTnLst>
                          </p:cTn>
                        </p:par>
                        <p:par>
                          <p:cTn id="108" fill="hold">
                            <p:stCondLst>
                              <p:cond delay="2000"/>
                            </p:stCondLst>
                            <p:childTnLst>
                              <p:par>
                                <p:cTn id="109" presetID="1" presetClass="entr" presetSubtype="0" fill="hold" nodeType="afterEffect">
                                  <p:stCondLst>
                                    <p:cond delay="0"/>
                                  </p:stCondLst>
                                  <p:childTnLst>
                                    <p:set>
                                      <p:cBhvr>
                                        <p:cTn id="110"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5" name="ding-sound-effect_2.wav"/>
                                        </p:tgtEl>
                                      </p:cMediaNode>
                                    </p:audio>
                                  </p:subTnLst>
                                </p:cTn>
                              </p:par>
                              <p:par>
                                <p:cTn id="111" presetID="1" presetClass="entr" presetSubtype="0" fill="hold" nodeType="withEffect">
                                  <p:stCondLst>
                                    <p:cond delay="0"/>
                                  </p:stCondLst>
                                  <p:childTnLst>
                                    <p:set>
                                      <p:cBhvr>
                                        <p:cTn id="112" dur="1" fill="hold">
                                          <p:stCondLst>
                                            <p:cond delay="0"/>
                                          </p:stCondLst>
                                        </p:cTn>
                                        <p:tgtEl>
                                          <p:spTgt spid="47"/>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8"/>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46"/>
                                        </p:tgtEl>
                                        <p:attrNameLst>
                                          <p:attrName>style.visibility</p:attrName>
                                        </p:attrNameLst>
                                      </p:cBhvr>
                                      <p:to>
                                        <p:strVal val="visible"/>
                                      </p:to>
                                    </p:set>
                                  </p:childTnLst>
                                </p:cTn>
                              </p:par>
                            </p:childTnLst>
                          </p:cTn>
                        </p:par>
                        <p:par>
                          <p:cTn id="117" fill="hold">
                            <p:stCondLst>
                              <p:cond delay="2000"/>
                            </p:stCondLst>
                            <p:childTnLst>
                              <p:par>
                                <p:cTn id="118" presetID="1" presetClass="exit" presetSubtype="0" fill="hold" nodeType="afterEffect">
                                  <p:stCondLst>
                                    <p:cond delay="3000"/>
                                  </p:stCondLst>
                                  <p:childTnLst>
                                    <p:set>
                                      <p:cBhvr>
                                        <p:cTn id="119" dur="1" fill="hold">
                                          <p:stCondLst>
                                            <p:cond delay="0"/>
                                          </p:stCondLst>
                                        </p:cTn>
                                        <p:tgtEl>
                                          <p:spTgt spid="50"/>
                                        </p:tgtEl>
                                        <p:attrNameLst>
                                          <p:attrName>style.visibility</p:attrName>
                                        </p:attrNameLst>
                                      </p:cBhvr>
                                      <p:to>
                                        <p:strVal val="hidden"/>
                                      </p:to>
                                    </p:set>
                                  </p:childTnLst>
                                </p:cTn>
                              </p:par>
                            </p:childTnLst>
                          </p:cTn>
                        </p:par>
                        <p:par>
                          <p:cTn id="120" fill="hold">
                            <p:stCondLst>
                              <p:cond delay="5000"/>
                            </p:stCondLst>
                            <p:childTnLst>
                              <p:par>
                                <p:cTn id="121" presetID="1" presetClass="exit" presetSubtype="0" fill="hold" nodeType="afterEffect">
                                  <p:stCondLst>
                                    <p:cond delay="0"/>
                                  </p:stCondLst>
                                  <p:childTnLst>
                                    <p:set>
                                      <p:cBhvr>
                                        <p:cTn id="122" dur="1" fill="hold">
                                          <p:stCondLst>
                                            <p:cond delay="0"/>
                                          </p:stCondLst>
                                        </p:cTn>
                                        <p:tgtEl>
                                          <p:spTgt spid="47"/>
                                        </p:tgtEl>
                                        <p:attrNameLst>
                                          <p:attrName>style.visibility</p:attrName>
                                        </p:attrNameLst>
                                      </p:cBhvr>
                                      <p:to>
                                        <p:strVal val="hidden"/>
                                      </p:to>
                                    </p:set>
                                  </p:childTnLst>
                                </p:cTn>
                              </p:par>
                            </p:childTnLst>
                          </p:cTn>
                        </p:par>
                        <p:par>
                          <p:cTn id="123" fill="hold">
                            <p:stCondLst>
                              <p:cond delay="5000"/>
                            </p:stCondLst>
                            <p:childTnLst>
                              <p:par>
                                <p:cTn id="124" presetID="1" presetClass="exit" presetSubtype="0" fill="hold" nodeType="afterEffect">
                                  <p:stCondLst>
                                    <p:cond delay="0"/>
                                  </p:stCondLst>
                                  <p:childTnLst>
                                    <p:set>
                                      <p:cBhvr>
                                        <p:cTn id="125" dur="1" fill="hold">
                                          <p:stCondLst>
                                            <p:cond delay="0"/>
                                          </p:stCondLst>
                                        </p:cTn>
                                        <p:tgtEl>
                                          <p:spTgt spid="48"/>
                                        </p:tgtEl>
                                        <p:attrNameLst>
                                          <p:attrName>style.visibility</p:attrName>
                                        </p:attrNameLst>
                                      </p:cBhvr>
                                      <p:to>
                                        <p:strVal val="hidden"/>
                                      </p:to>
                                    </p:set>
                                  </p:childTnLst>
                                </p:cTn>
                              </p:par>
                            </p:childTnLst>
                          </p:cTn>
                        </p:par>
                        <p:par>
                          <p:cTn id="126" fill="hold">
                            <p:stCondLst>
                              <p:cond delay="5000"/>
                            </p:stCondLst>
                            <p:childTnLst>
                              <p:par>
                                <p:cTn id="127" presetID="1" presetClass="exit" presetSubtype="0" fill="hold" nodeType="afterEffect">
                                  <p:stCondLst>
                                    <p:cond delay="0"/>
                                  </p:stCondLst>
                                  <p:childTnLst>
                                    <p:set>
                                      <p:cBhvr>
                                        <p:cTn id="12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9" restart="whenNotActive" fill="hold" evtFilter="cancelBubble" nodeType="interactiveSeq">
                <p:stCondLst>
                  <p:cond evt="onClick" delay="0">
                    <p:tgtEl>
                      <p:spTgt spid="7"/>
                    </p:tgtEl>
                  </p:cond>
                </p:stCondLst>
                <p:endSync evt="end" delay="0">
                  <p:rtn val="all"/>
                </p:endSync>
                <p:childTnLst>
                  <p:par>
                    <p:cTn id="130" fill="hold">
                      <p:stCondLst>
                        <p:cond delay="0"/>
                      </p:stCondLst>
                      <p:childTnLst>
                        <p:par>
                          <p:cTn id="131" fill="hold">
                            <p:stCondLst>
                              <p:cond delay="0"/>
                            </p:stCondLst>
                            <p:childTnLst>
                              <p:par>
                                <p:cTn id="132" presetID="26" presetClass="exit" presetSubtype="0" fill="hold" nodeType="clickEffect">
                                  <p:stCondLst>
                                    <p:cond delay="0"/>
                                  </p:stCondLst>
                                  <p:childTnLst>
                                    <p:animEffect transition="out" filter="wipe(down)">
                                      <p:cBhvr>
                                        <p:cTn id="133" dur="180" accel="50000">
                                          <p:stCondLst>
                                            <p:cond delay="1820"/>
                                          </p:stCondLst>
                                        </p:cTn>
                                        <p:tgtEl>
                                          <p:spTgt spid="7"/>
                                        </p:tgtEl>
                                      </p:cBhvr>
                                    </p:animEffect>
                                    <p:anim calcmode="lin" valueType="num">
                                      <p:cBhvr>
                                        <p:cTn id="134" dur="1822" tmFilter="0,0; 0.14,0.31; 0.43,0.73; 0.71,0.91; 1.0,1.0">
                                          <p:stCondLst>
                                            <p:cond delay="0"/>
                                          </p:stCondLst>
                                        </p:cTn>
                                        <p:tgtEl>
                                          <p:spTgt spid="7"/>
                                        </p:tgtEl>
                                        <p:attrNameLst>
                                          <p:attrName>ppt_x</p:attrName>
                                        </p:attrNameLst>
                                      </p:cBhvr>
                                      <p:tavLst>
                                        <p:tav tm="0">
                                          <p:val>
                                            <p:strVal val="ppt_x"/>
                                          </p:val>
                                        </p:tav>
                                        <p:tav tm="100000">
                                          <p:val>
                                            <p:strVal val="#ppt_x+0.25"/>
                                          </p:val>
                                        </p:tav>
                                      </p:tavLst>
                                    </p:anim>
                                    <p:anim calcmode="lin" valueType="num">
                                      <p:cBhvr>
                                        <p:cTn id="135" dur="178">
                                          <p:stCondLst>
                                            <p:cond delay="1822"/>
                                          </p:stCondLst>
                                        </p:cTn>
                                        <p:tgtEl>
                                          <p:spTgt spid="7"/>
                                        </p:tgtEl>
                                        <p:attrNameLst>
                                          <p:attrName>ppt_x</p:attrName>
                                        </p:attrNameLst>
                                      </p:cBhvr>
                                      <p:tavLst>
                                        <p:tav tm="0">
                                          <p:val>
                                            <p:strVal val="ppt_x"/>
                                          </p:val>
                                        </p:tav>
                                        <p:tav tm="100000">
                                          <p:val>
                                            <p:strVal val="ppt_x"/>
                                          </p:val>
                                        </p:tav>
                                      </p:tavLst>
                                    </p:anim>
                                    <p:anim calcmode="lin" valueType="num">
                                      <p:cBhvr>
                                        <p:cTn id="136" dur="664" tmFilter="0.0,0.0;0.25,0.07;0.50,0.2;0.75,0.467;1.0,1.0">
                                          <p:stCondLst>
                                            <p:cond delay="0"/>
                                          </p:stCondLst>
                                        </p:cTn>
                                        <p:tgtEl>
                                          <p:spTgt spid="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7" dur="664" tmFilter="0, 0; 0.125,0.2665; 0.25,0.4; 0.375,0.465; 0.5,0.5;  0.625,0.535; 0.75,0.6; 0.875,0.7335; 1,1">
                                          <p:stCondLst>
                                            <p:cond delay="664"/>
                                          </p:stCondLst>
                                        </p:cTn>
                                        <p:tgtEl>
                                          <p:spTgt spid="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8" dur="332" tmFilter="0, 0; 0.125,0.2665; 0.25,0.4; 0.375,0.465; 0.5,0.5;  0.625,0.535; 0.75,0.6; 0.875,0.7335; 1,1">
                                          <p:stCondLst>
                                            <p:cond delay="1324"/>
                                          </p:stCondLst>
                                        </p:cTn>
                                        <p:tgtEl>
                                          <p:spTgt spid="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9" dur="164" tmFilter="0, 0; 0.125,0.2665; 0.25,0.4; 0.375,0.465; 0.5,0.5;  0.625,0.535; 0.75,0.6; 0.875,0.7335; 1,1">
                                          <p:stCondLst>
                                            <p:cond delay="1656"/>
                                          </p:stCondLst>
                                        </p:cTn>
                                        <p:tgtEl>
                                          <p:spTgt spid="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40" dur="180" accel="50000">
                                          <p:stCondLst>
                                            <p:cond delay="1820"/>
                                          </p:stCondLst>
                                        </p:cTn>
                                        <p:tgtEl>
                                          <p:spTgt spid="7"/>
                                        </p:tgtEl>
                                        <p:attrNameLst>
                                          <p:attrName>ppt_y</p:attrName>
                                        </p:attrNameLst>
                                      </p:cBhvr>
                                      <p:tavLst>
                                        <p:tav tm="0">
                                          <p:val>
                                            <p:strVal val="ppt_y"/>
                                          </p:val>
                                        </p:tav>
                                        <p:tav tm="100000">
                                          <p:val>
                                            <p:strVal val="ppt_y+ppt_h"/>
                                          </p:val>
                                        </p:tav>
                                      </p:tavLst>
                                    </p:anim>
                                    <p:animScale>
                                      <p:cBhvr>
                                        <p:cTn id="141" dur="26">
                                          <p:stCondLst>
                                            <p:cond delay="620"/>
                                          </p:stCondLst>
                                        </p:cTn>
                                        <p:tgtEl>
                                          <p:spTgt spid="7"/>
                                        </p:tgtEl>
                                      </p:cBhvr>
                                      <p:to x="100000" y="60000"/>
                                    </p:animScale>
                                    <p:animScale>
                                      <p:cBhvr>
                                        <p:cTn id="142" dur="166" decel="50000">
                                          <p:stCondLst>
                                            <p:cond delay="646"/>
                                          </p:stCondLst>
                                        </p:cTn>
                                        <p:tgtEl>
                                          <p:spTgt spid="7"/>
                                        </p:tgtEl>
                                      </p:cBhvr>
                                      <p:to x="100000" y="100000"/>
                                    </p:animScale>
                                    <p:animScale>
                                      <p:cBhvr>
                                        <p:cTn id="143" dur="26">
                                          <p:stCondLst>
                                            <p:cond delay="1312"/>
                                          </p:stCondLst>
                                        </p:cTn>
                                        <p:tgtEl>
                                          <p:spTgt spid="7"/>
                                        </p:tgtEl>
                                      </p:cBhvr>
                                      <p:to x="100000" y="80000"/>
                                    </p:animScale>
                                    <p:animScale>
                                      <p:cBhvr>
                                        <p:cTn id="144" dur="166" decel="50000">
                                          <p:stCondLst>
                                            <p:cond delay="1338"/>
                                          </p:stCondLst>
                                        </p:cTn>
                                        <p:tgtEl>
                                          <p:spTgt spid="7"/>
                                        </p:tgtEl>
                                      </p:cBhvr>
                                      <p:to x="100000" y="100000"/>
                                    </p:animScale>
                                    <p:animScale>
                                      <p:cBhvr>
                                        <p:cTn id="145" dur="26">
                                          <p:stCondLst>
                                            <p:cond delay="1642"/>
                                          </p:stCondLst>
                                        </p:cTn>
                                        <p:tgtEl>
                                          <p:spTgt spid="7"/>
                                        </p:tgtEl>
                                      </p:cBhvr>
                                      <p:to x="100000" y="90000"/>
                                    </p:animScale>
                                    <p:animScale>
                                      <p:cBhvr>
                                        <p:cTn id="146" dur="166" decel="50000">
                                          <p:stCondLst>
                                            <p:cond delay="1668"/>
                                          </p:stCondLst>
                                        </p:cTn>
                                        <p:tgtEl>
                                          <p:spTgt spid="7"/>
                                        </p:tgtEl>
                                      </p:cBhvr>
                                      <p:to x="100000" y="100000"/>
                                    </p:animScale>
                                    <p:animScale>
                                      <p:cBhvr>
                                        <p:cTn id="147" dur="26">
                                          <p:stCondLst>
                                            <p:cond delay="1808"/>
                                          </p:stCondLst>
                                        </p:cTn>
                                        <p:tgtEl>
                                          <p:spTgt spid="7"/>
                                        </p:tgtEl>
                                      </p:cBhvr>
                                      <p:to x="100000" y="95000"/>
                                    </p:animScale>
                                    <p:animScale>
                                      <p:cBhvr>
                                        <p:cTn id="148" dur="166" decel="50000">
                                          <p:stCondLst>
                                            <p:cond delay="1834"/>
                                          </p:stCondLst>
                                        </p:cTn>
                                        <p:tgtEl>
                                          <p:spTgt spid="7"/>
                                        </p:tgtEl>
                                      </p:cBhvr>
                                      <p:to x="100000" y="100000"/>
                                    </p:animScale>
                                    <p:set>
                                      <p:cBhvr>
                                        <p:cTn id="149" dur="1" fill="hold">
                                          <p:stCondLst>
                                            <p:cond delay="1999"/>
                                          </p:stCondLst>
                                        </p:cTn>
                                        <p:tgtEl>
                                          <p:spTgt spid="7"/>
                                        </p:tgtEl>
                                        <p:attrNameLst>
                                          <p:attrName>style.visibility</p:attrName>
                                        </p:attrNameLst>
                                      </p:cBhvr>
                                      <p:to>
                                        <p:strVal val="hidden"/>
                                      </p:to>
                                    </p:set>
                                  </p:childTnLst>
                                </p:cTn>
                              </p:par>
                            </p:childTnLst>
                          </p:cTn>
                        </p:par>
                        <p:par>
                          <p:cTn id="150" fill="hold">
                            <p:stCondLst>
                              <p:cond delay="2000"/>
                            </p:stCondLst>
                            <p:childTnLst>
                              <p:par>
                                <p:cTn id="151" presetID="1" presetClass="entr" presetSubtype="0" fill="hold" nodeType="afterEffect">
                                  <p:stCondLst>
                                    <p:cond delay="0"/>
                                  </p:stCondLst>
                                  <p:childTnLst>
                                    <p:set>
                                      <p:cBhvr>
                                        <p:cTn id="152"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5" name="ding-sound-effect_2.wav"/>
                                        </p:tgtEl>
                                      </p:cMediaNode>
                                    </p:audio>
                                  </p:subTnLst>
                                </p:cTn>
                              </p:par>
                            </p:childTnLst>
                          </p:cTn>
                        </p:par>
                        <p:par>
                          <p:cTn id="153" fill="hold">
                            <p:stCondLst>
                              <p:cond delay="2000"/>
                            </p:stCondLst>
                            <p:childTnLst>
                              <p:par>
                                <p:cTn id="154" presetID="1" presetClass="entr" presetSubtype="0" fill="hold" nodeType="afterEffect">
                                  <p:stCondLst>
                                    <p:cond delay="0"/>
                                  </p:stCondLst>
                                  <p:childTnLst>
                                    <p:set>
                                      <p:cBhvr>
                                        <p:cTn id="155" dur="1" fill="hold">
                                          <p:stCondLst>
                                            <p:cond delay="0"/>
                                          </p:stCondLst>
                                        </p:cTn>
                                        <p:tgtEl>
                                          <p:spTgt spid="48"/>
                                        </p:tgtEl>
                                        <p:attrNameLst>
                                          <p:attrName>style.visibility</p:attrName>
                                        </p:attrNameLst>
                                      </p:cBhvr>
                                      <p:to>
                                        <p:strVal val="visible"/>
                                      </p:to>
                                    </p:set>
                                  </p:childTnLst>
                                </p:cTn>
                              </p:par>
                            </p:childTnLst>
                          </p:cTn>
                        </p:par>
                        <p:par>
                          <p:cTn id="156" fill="hold">
                            <p:stCondLst>
                              <p:cond delay="2000"/>
                            </p:stCondLst>
                            <p:childTnLst>
                              <p:par>
                                <p:cTn id="157" presetID="1" presetClass="exit" presetSubtype="0" fill="hold" nodeType="afterEffect">
                                  <p:stCondLst>
                                    <p:cond delay="3000"/>
                                  </p:stCondLst>
                                  <p:childTnLst>
                                    <p:set>
                                      <p:cBhvr>
                                        <p:cTn id="158" dur="1" fill="hold">
                                          <p:stCondLst>
                                            <p:cond delay="0"/>
                                          </p:stCondLst>
                                        </p:cTn>
                                        <p:tgtEl>
                                          <p:spTgt spid="47"/>
                                        </p:tgtEl>
                                        <p:attrNameLst>
                                          <p:attrName>style.visibility</p:attrName>
                                        </p:attrNameLst>
                                      </p:cBhvr>
                                      <p:to>
                                        <p:strVal val="hidden"/>
                                      </p:to>
                                    </p:set>
                                  </p:childTnLst>
                                </p:cTn>
                              </p:par>
                            </p:childTnLst>
                          </p:cTn>
                        </p:par>
                        <p:par>
                          <p:cTn id="159" fill="hold">
                            <p:stCondLst>
                              <p:cond delay="5000"/>
                            </p:stCondLst>
                            <p:childTnLst>
                              <p:par>
                                <p:cTn id="160" presetID="1" presetClass="exit" presetSubtype="0" fill="hold" nodeType="afterEffect">
                                  <p:stCondLst>
                                    <p:cond delay="0"/>
                                  </p:stCondLst>
                                  <p:childTnLst>
                                    <p:set>
                                      <p:cBhvr>
                                        <p:cTn id="16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62" restart="whenNotActive" fill="hold" evtFilter="cancelBubble" nodeType="interactiveSeq">
                <p:stCondLst>
                  <p:cond evt="onClick" delay="0">
                    <p:tgtEl>
                      <p:spTgt spid="8"/>
                    </p:tgtEl>
                  </p:cond>
                </p:stCondLst>
                <p:endSync evt="end" delay="0">
                  <p:rtn val="all"/>
                </p:endSync>
                <p:childTnLst>
                  <p:par>
                    <p:cTn id="163" fill="hold">
                      <p:stCondLst>
                        <p:cond delay="0"/>
                      </p:stCondLst>
                      <p:childTnLst>
                        <p:par>
                          <p:cTn id="164" fill="hold">
                            <p:stCondLst>
                              <p:cond delay="0"/>
                            </p:stCondLst>
                            <p:childTnLst>
                              <p:par>
                                <p:cTn id="165" presetID="26" presetClass="exit" presetSubtype="0" fill="hold" nodeType="clickEffect">
                                  <p:stCondLst>
                                    <p:cond delay="0"/>
                                  </p:stCondLst>
                                  <p:childTnLst>
                                    <p:animEffect transition="out" filter="wipe(down)">
                                      <p:cBhvr>
                                        <p:cTn id="166" dur="180" accel="50000">
                                          <p:stCondLst>
                                            <p:cond delay="1820"/>
                                          </p:stCondLst>
                                        </p:cTn>
                                        <p:tgtEl>
                                          <p:spTgt spid="8"/>
                                        </p:tgtEl>
                                      </p:cBhvr>
                                    </p:animEffect>
                                    <p:anim calcmode="lin" valueType="num">
                                      <p:cBhvr>
                                        <p:cTn id="167" dur="1822" tmFilter="0,0; 0.14,0.31; 0.43,0.73; 0.71,0.91; 1.0,1.0">
                                          <p:stCondLst>
                                            <p:cond delay="0"/>
                                          </p:stCondLst>
                                        </p:cTn>
                                        <p:tgtEl>
                                          <p:spTgt spid="8"/>
                                        </p:tgtEl>
                                        <p:attrNameLst>
                                          <p:attrName>ppt_x</p:attrName>
                                        </p:attrNameLst>
                                      </p:cBhvr>
                                      <p:tavLst>
                                        <p:tav tm="0">
                                          <p:val>
                                            <p:strVal val="ppt_x"/>
                                          </p:val>
                                        </p:tav>
                                        <p:tav tm="100000">
                                          <p:val>
                                            <p:strVal val="#ppt_x+0.25"/>
                                          </p:val>
                                        </p:tav>
                                      </p:tavLst>
                                    </p:anim>
                                    <p:anim calcmode="lin" valueType="num">
                                      <p:cBhvr>
                                        <p:cTn id="168" dur="178">
                                          <p:stCondLst>
                                            <p:cond delay="1822"/>
                                          </p:stCondLst>
                                        </p:cTn>
                                        <p:tgtEl>
                                          <p:spTgt spid="8"/>
                                        </p:tgtEl>
                                        <p:attrNameLst>
                                          <p:attrName>ppt_x</p:attrName>
                                        </p:attrNameLst>
                                      </p:cBhvr>
                                      <p:tavLst>
                                        <p:tav tm="0">
                                          <p:val>
                                            <p:strVal val="ppt_x"/>
                                          </p:val>
                                        </p:tav>
                                        <p:tav tm="100000">
                                          <p:val>
                                            <p:strVal val="ppt_x"/>
                                          </p:val>
                                        </p:tav>
                                      </p:tavLst>
                                    </p:anim>
                                    <p:anim calcmode="lin" valueType="num">
                                      <p:cBhvr>
                                        <p:cTn id="169" dur="664" tmFilter="0.0,0.0;0.25,0.07;0.50,0.2;0.75,0.467;1.0,1.0">
                                          <p:stCondLst>
                                            <p:cond delay="0"/>
                                          </p:stCondLst>
                                        </p:cTn>
                                        <p:tgtEl>
                                          <p:spTgt spid="8"/>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70" dur="664" tmFilter="0, 0; 0.125,0.2665; 0.25,0.4; 0.375,0.465; 0.5,0.5;  0.625,0.535; 0.75,0.6; 0.875,0.7335; 1,1">
                                          <p:stCondLst>
                                            <p:cond delay="664"/>
                                          </p:stCondLst>
                                        </p:cTn>
                                        <p:tgtEl>
                                          <p:spTgt spid="8"/>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71" dur="332" tmFilter="0, 0; 0.125,0.2665; 0.25,0.4; 0.375,0.465; 0.5,0.5;  0.625,0.535; 0.75,0.6; 0.875,0.7335; 1,1">
                                          <p:stCondLst>
                                            <p:cond delay="1324"/>
                                          </p:stCondLst>
                                        </p:cTn>
                                        <p:tgtEl>
                                          <p:spTgt spid="8"/>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72" dur="164" tmFilter="0, 0; 0.125,0.2665; 0.25,0.4; 0.375,0.465; 0.5,0.5;  0.625,0.535; 0.75,0.6; 0.875,0.7335; 1,1">
                                          <p:stCondLst>
                                            <p:cond delay="1656"/>
                                          </p:stCondLst>
                                        </p:cTn>
                                        <p:tgtEl>
                                          <p:spTgt spid="8"/>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73" dur="180" accel="50000">
                                          <p:stCondLst>
                                            <p:cond delay="1820"/>
                                          </p:stCondLst>
                                        </p:cTn>
                                        <p:tgtEl>
                                          <p:spTgt spid="8"/>
                                        </p:tgtEl>
                                        <p:attrNameLst>
                                          <p:attrName>ppt_y</p:attrName>
                                        </p:attrNameLst>
                                      </p:cBhvr>
                                      <p:tavLst>
                                        <p:tav tm="0">
                                          <p:val>
                                            <p:strVal val="ppt_y"/>
                                          </p:val>
                                        </p:tav>
                                        <p:tav tm="100000">
                                          <p:val>
                                            <p:strVal val="ppt_y+ppt_h"/>
                                          </p:val>
                                        </p:tav>
                                      </p:tavLst>
                                    </p:anim>
                                    <p:animScale>
                                      <p:cBhvr>
                                        <p:cTn id="174" dur="26">
                                          <p:stCondLst>
                                            <p:cond delay="620"/>
                                          </p:stCondLst>
                                        </p:cTn>
                                        <p:tgtEl>
                                          <p:spTgt spid="8"/>
                                        </p:tgtEl>
                                      </p:cBhvr>
                                      <p:to x="100000" y="60000"/>
                                    </p:animScale>
                                    <p:animScale>
                                      <p:cBhvr>
                                        <p:cTn id="175" dur="166" decel="50000">
                                          <p:stCondLst>
                                            <p:cond delay="646"/>
                                          </p:stCondLst>
                                        </p:cTn>
                                        <p:tgtEl>
                                          <p:spTgt spid="8"/>
                                        </p:tgtEl>
                                      </p:cBhvr>
                                      <p:to x="100000" y="100000"/>
                                    </p:animScale>
                                    <p:animScale>
                                      <p:cBhvr>
                                        <p:cTn id="176" dur="26">
                                          <p:stCondLst>
                                            <p:cond delay="1312"/>
                                          </p:stCondLst>
                                        </p:cTn>
                                        <p:tgtEl>
                                          <p:spTgt spid="8"/>
                                        </p:tgtEl>
                                      </p:cBhvr>
                                      <p:to x="100000" y="80000"/>
                                    </p:animScale>
                                    <p:animScale>
                                      <p:cBhvr>
                                        <p:cTn id="177" dur="166" decel="50000">
                                          <p:stCondLst>
                                            <p:cond delay="1338"/>
                                          </p:stCondLst>
                                        </p:cTn>
                                        <p:tgtEl>
                                          <p:spTgt spid="8"/>
                                        </p:tgtEl>
                                      </p:cBhvr>
                                      <p:to x="100000" y="100000"/>
                                    </p:animScale>
                                    <p:animScale>
                                      <p:cBhvr>
                                        <p:cTn id="178" dur="26">
                                          <p:stCondLst>
                                            <p:cond delay="1642"/>
                                          </p:stCondLst>
                                        </p:cTn>
                                        <p:tgtEl>
                                          <p:spTgt spid="8"/>
                                        </p:tgtEl>
                                      </p:cBhvr>
                                      <p:to x="100000" y="90000"/>
                                    </p:animScale>
                                    <p:animScale>
                                      <p:cBhvr>
                                        <p:cTn id="179" dur="166" decel="50000">
                                          <p:stCondLst>
                                            <p:cond delay="1668"/>
                                          </p:stCondLst>
                                        </p:cTn>
                                        <p:tgtEl>
                                          <p:spTgt spid="8"/>
                                        </p:tgtEl>
                                      </p:cBhvr>
                                      <p:to x="100000" y="100000"/>
                                    </p:animScale>
                                    <p:animScale>
                                      <p:cBhvr>
                                        <p:cTn id="180" dur="26">
                                          <p:stCondLst>
                                            <p:cond delay="1808"/>
                                          </p:stCondLst>
                                        </p:cTn>
                                        <p:tgtEl>
                                          <p:spTgt spid="8"/>
                                        </p:tgtEl>
                                      </p:cBhvr>
                                      <p:to x="100000" y="95000"/>
                                    </p:animScale>
                                    <p:animScale>
                                      <p:cBhvr>
                                        <p:cTn id="181" dur="166" decel="50000">
                                          <p:stCondLst>
                                            <p:cond delay="1834"/>
                                          </p:stCondLst>
                                        </p:cTn>
                                        <p:tgtEl>
                                          <p:spTgt spid="8"/>
                                        </p:tgtEl>
                                      </p:cBhvr>
                                      <p:to x="100000" y="100000"/>
                                    </p:animScale>
                                    <p:set>
                                      <p:cBhvr>
                                        <p:cTn id="182" dur="1" fill="hold">
                                          <p:stCondLst>
                                            <p:cond delay="1999"/>
                                          </p:stCondLst>
                                        </p:cTn>
                                        <p:tgtEl>
                                          <p:spTgt spid="8"/>
                                        </p:tgtEl>
                                        <p:attrNameLst>
                                          <p:attrName>style.visibility</p:attrName>
                                        </p:attrNameLst>
                                      </p:cBhvr>
                                      <p:to>
                                        <p:strVal val="hidden"/>
                                      </p:to>
                                    </p:set>
                                  </p:childTnLst>
                                </p:cTn>
                              </p:par>
                            </p:childTnLst>
                          </p:cTn>
                        </p:par>
                        <p:par>
                          <p:cTn id="183" fill="hold">
                            <p:stCondLst>
                              <p:cond delay="2000"/>
                            </p:stCondLst>
                            <p:childTnLst>
                              <p:par>
                                <p:cTn id="184" presetID="1" presetClass="entr" presetSubtype="0" fill="hold" nodeType="afterEffect">
                                  <p:stCondLst>
                                    <p:cond delay="0"/>
                                  </p:stCondLst>
                                  <p:childTnLst>
                                    <p:set>
                                      <p:cBhvr>
                                        <p:cTn id="185"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84"/>
                                            </p:cond>
                                          </p:stCondLst>
                                          <p:endCondLst>
                                            <p:cond evt="onStopAudio" delay="0">
                                              <p:tgtEl>
                                                <p:sldTgt/>
                                              </p:tgtEl>
                                            </p:cond>
                                          </p:endCondLst>
                                        </p:cTn>
                                        <p:tgtEl>
                                          <p:sndTgt r:embed="rId5" name="ding-sound-effect_2.wav"/>
                                        </p:tgtEl>
                                      </p:cMediaNode>
                                    </p:audio>
                                  </p:subTnLst>
                                </p:cTn>
                              </p:par>
                            </p:childTnLst>
                          </p:cTn>
                        </p:par>
                        <p:par>
                          <p:cTn id="186" fill="hold">
                            <p:stCondLst>
                              <p:cond delay="2000"/>
                            </p:stCondLst>
                            <p:childTnLst>
                              <p:par>
                                <p:cTn id="187" presetID="1" presetClass="entr" presetSubtype="0" fill="hold" nodeType="afterEffect">
                                  <p:stCondLst>
                                    <p:cond delay="0"/>
                                  </p:stCondLst>
                                  <p:childTnLst>
                                    <p:set>
                                      <p:cBhvr>
                                        <p:cTn id="188" dur="1" fill="hold">
                                          <p:stCondLst>
                                            <p:cond delay="0"/>
                                          </p:stCondLst>
                                        </p:cTn>
                                        <p:tgtEl>
                                          <p:spTgt spid="48"/>
                                        </p:tgtEl>
                                        <p:attrNameLst>
                                          <p:attrName>style.visibility</p:attrName>
                                        </p:attrNameLst>
                                      </p:cBhvr>
                                      <p:to>
                                        <p:strVal val="visible"/>
                                      </p:to>
                                    </p:set>
                                  </p:childTnLst>
                                </p:cTn>
                              </p:par>
                            </p:childTnLst>
                          </p:cTn>
                        </p:par>
                        <p:par>
                          <p:cTn id="189" fill="hold">
                            <p:stCondLst>
                              <p:cond delay="2000"/>
                            </p:stCondLst>
                            <p:childTnLst>
                              <p:par>
                                <p:cTn id="190" presetID="1" presetClass="entr" presetSubtype="0" fill="hold" nodeType="afterEffect">
                                  <p:stCondLst>
                                    <p:cond delay="0"/>
                                  </p:stCondLst>
                                  <p:childTnLst>
                                    <p:set>
                                      <p:cBhvr>
                                        <p:cTn id="191" dur="1" fill="hold">
                                          <p:stCondLst>
                                            <p:cond delay="0"/>
                                          </p:stCondLst>
                                        </p:cTn>
                                        <p:tgtEl>
                                          <p:spTgt spid="46"/>
                                        </p:tgtEl>
                                        <p:attrNameLst>
                                          <p:attrName>style.visibility</p:attrName>
                                        </p:attrNameLst>
                                      </p:cBhvr>
                                      <p:to>
                                        <p:strVal val="visible"/>
                                      </p:to>
                                    </p:set>
                                  </p:childTnLst>
                                </p:cTn>
                              </p:par>
                            </p:childTnLst>
                          </p:cTn>
                        </p:par>
                        <p:par>
                          <p:cTn id="192" fill="hold">
                            <p:stCondLst>
                              <p:cond delay="2000"/>
                            </p:stCondLst>
                            <p:childTnLst>
                              <p:par>
                                <p:cTn id="193" presetID="1" presetClass="exit" presetSubtype="0" fill="hold" nodeType="afterEffect">
                                  <p:stCondLst>
                                    <p:cond delay="3100"/>
                                  </p:stCondLst>
                                  <p:childTnLst>
                                    <p:set>
                                      <p:cBhvr>
                                        <p:cTn id="194" dur="1" fill="hold">
                                          <p:stCondLst>
                                            <p:cond delay="0"/>
                                          </p:stCondLst>
                                        </p:cTn>
                                        <p:tgtEl>
                                          <p:spTgt spid="47"/>
                                        </p:tgtEl>
                                        <p:attrNameLst>
                                          <p:attrName>style.visibility</p:attrName>
                                        </p:attrNameLst>
                                      </p:cBhvr>
                                      <p:to>
                                        <p:strVal val="hidden"/>
                                      </p:to>
                                    </p:set>
                                  </p:childTnLst>
                                </p:cTn>
                              </p:par>
                            </p:childTnLst>
                          </p:cTn>
                        </p:par>
                        <p:par>
                          <p:cTn id="195" fill="hold">
                            <p:stCondLst>
                              <p:cond delay="5100"/>
                            </p:stCondLst>
                            <p:childTnLst>
                              <p:par>
                                <p:cTn id="196" presetID="1" presetClass="exit" presetSubtype="0" fill="hold" nodeType="afterEffect">
                                  <p:stCondLst>
                                    <p:cond delay="0"/>
                                  </p:stCondLst>
                                  <p:childTnLst>
                                    <p:set>
                                      <p:cBhvr>
                                        <p:cTn id="197" dur="1" fill="hold">
                                          <p:stCondLst>
                                            <p:cond delay="0"/>
                                          </p:stCondLst>
                                        </p:cTn>
                                        <p:tgtEl>
                                          <p:spTgt spid="48"/>
                                        </p:tgtEl>
                                        <p:attrNameLst>
                                          <p:attrName>style.visibility</p:attrName>
                                        </p:attrNameLst>
                                      </p:cBhvr>
                                      <p:to>
                                        <p:strVal val="hidden"/>
                                      </p:to>
                                    </p:set>
                                  </p:childTnLst>
                                </p:cTn>
                              </p:par>
                            </p:childTnLst>
                          </p:cTn>
                        </p:par>
                        <p:par>
                          <p:cTn id="198" fill="hold">
                            <p:stCondLst>
                              <p:cond delay="5100"/>
                            </p:stCondLst>
                            <p:childTnLst>
                              <p:par>
                                <p:cTn id="199" presetID="1" presetClass="exit" presetSubtype="0" fill="hold" nodeType="afterEffect">
                                  <p:stCondLst>
                                    <p:cond delay="0"/>
                                  </p:stCondLst>
                                  <p:childTnLst>
                                    <p:set>
                                      <p:cBhvr>
                                        <p:cTn id="200"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01" restart="whenNotActive" fill="hold" evtFilter="cancelBubble" nodeType="interactiveSeq">
                <p:stCondLst>
                  <p:cond evt="onClick" delay="0">
                    <p:tgtEl>
                      <p:spTgt spid="9"/>
                    </p:tgtEl>
                  </p:cond>
                </p:stCondLst>
                <p:endSync evt="end" delay="0">
                  <p:rtn val="all"/>
                </p:endSync>
                <p:childTnLst>
                  <p:par>
                    <p:cTn id="202" fill="hold">
                      <p:stCondLst>
                        <p:cond delay="0"/>
                      </p:stCondLst>
                      <p:childTnLst>
                        <p:par>
                          <p:cTn id="203" fill="hold">
                            <p:stCondLst>
                              <p:cond delay="0"/>
                            </p:stCondLst>
                            <p:childTnLst>
                              <p:par>
                                <p:cTn id="204" presetID="26" presetClass="exit" presetSubtype="0" fill="hold" nodeType="clickEffect">
                                  <p:stCondLst>
                                    <p:cond delay="0"/>
                                  </p:stCondLst>
                                  <p:childTnLst>
                                    <p:animEffect transition="out" filter="wipe(down)">
                                      <p:cBhvr>
                                        <p:cTn id="205" dur="180" accel="50000">
                                          <p:stCondLst>
                                            <p:cond delay="1820"/>
                                          </p:stCondLst>
                                        </p:cTn>
                                        <p:tgtEl>
                                          <p:spTgt spid="9"/>
                                        </p:tgtEl>
                                      </p:cBhvr>
                                    </p:animEffect>
                                    <p:anim calcmode="lin" valueType="num">
                                      <p:cBhvr>
                                        <p:cTn id="206" dur="1822" tmFilter="0,0; 0.14,0.31; 0.43,0.73; 0.71,0.91; 1.0,1.0">
                                          <p:stCondLst>
                                            <p:cond delay="0"/>
                                          </p:stCondLst>
                                        </p:cTn>
                                        <p:tgtEl>
                                          <p:spTgt spid="9"/>
                                        </p:tgtEl>
                                        <p:attrNameLst>
                                          <p:attrName>ppt_x</p:attrName>
                                        </p:attrNameLst>
                                      </p:cBhvr>
                                      <p:tavLst>
                                        <p:tav tm="0">
                                          <p:val>
                                            <p:strVal val="ppt_x"/>
                                          </p:val>
                                        </p:tav>
                                        <p:tav tm="100000">
                                          <p:val>
                                            <p:strVal val="#ppt_x+0.25"/>
                                          </p:val>
                                        </p:tav>
                                      </p:tavLst>
                                    </p:anim>
                                    <p:anim calcmode="lin" valueType="num">
                                      <p:cBhvr>
                                        <p:cTn id="207" dur="178">
                                          <p:stCondLst>
                                            <p:cond delay="1822"/>
                                          </p:stCondLst>
                                        </p:cTn>
                                        <p:tgtEl>
                                          <p:spTgt spid="9"/>
                                        </p:tgtEl>
                                        <p:attrNameLst>
                                          <p:attrName>ppt_x</p:attrName>
                                        </p:attrNameLst>
                                      </p:cBhvr>
                                      <p:tavLst>
                                        <p:tav tm="0">
                                          <p:val>
                                            <p:strVal val="ppt_x"/>
                                          </p:val>
                                        </p:tav>
                                        <p:tav tm="100000">
                                          <p:val>
                                            <p:strVal val="ppt_x"/>
                                          </p:val>
                                        </p:tav>
                                      </p:tavLst>
                                    </p:anim>
                                    <p:anim calcmode="lin" valueType="num">
                                      <p:cBhvr>
                                        <p:cTn id="208" dur="664" tmFilter="0.0,0.0;0.25,0.07;0.50,0.2;0.75,0.467;1.0,1.0">
                                          <p:stCondLst>
                                            <p:cond delay="0"/>
                                          </p:stCondLst>
                                        </p:cTn>
                                        <p:tgtEl>
                                          <p:spTgt spid="9"/>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09" dur="664" tmFilter="0, 0; 0.125,0.2665; 0.25,0.4; 0.375,0.465; 0.5,0.5;  0.625,0.535; 0.75,0.6; 0.875,0.7335; 1,1">
                                          <p:stCondLst>
                                            <p:cond delay="664"/>
                                          </p:stCondLst>
                                        </p:cTn>
                                        <p:tgtEl>
                                          <p:spTgt spid="9"/>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10" dur="332" tmFilter="0, 0; 0.125,0.2665; 0.25,0.4; 0.375,0.465; 0.5,0.5;  0.625,0.535; 0.75,0.6; 0.875,0.7335; 1,1">
                                          <p:stCondLst>
                                            <p:cond delay="1324"/>
                                          </p:stCondLst>
                                        </p:cTn>
                                        <p:tgtEl>
                                          <p:spTgt spid="9"/>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11" dur="164" tmFilter="0, 0; 0.125,0.2665; 0.25,0.4; 0.375,0.465; 0.5,0.5;  0.625,0.535; 0.75,0.6; 0.875,0.7335; 1,1">
                                          <p:stCondLst>
                                            <p:cond delay="1656"/>
                                          </p:stCondLst>
                                        </p:cTn>
                                        <p:tgtEl>
                                          <p:spTgt spid="9"/>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12" dur="180" accel="50000">
                                          <p:stCondLst>
                                            <p:cond delay="1820"/>
                                          </p:stCondLst>
                                        </p:cTn>
                                        <p:tgtEl>
                                          <p:spTgt spid="9"/>
                                        </p:tgtEl>
                                        <p:attrNameLst>
                                          <p:attrName>ppt_y</p:attrName>
                                        </p:attrNameLst>
                                      </p:cBhvr>
                                      <p:tavLst>
                                        <p:tav tm="0">
                                          <p:val>
                                            <p:strVal val="ppt_y"/>
                                          </p:val>
                                        </p:tav>
                                        <p:tav tm="100000">
                                          <p:val>
                                            <p:strVal val="ppt_y+ppt_h"/>
                                          </p:val>
                                        </p:tav>
                                      </p:tavLst>
                                    </p:anim>
                                    <p:animScale>
                                      <p:cBhvr>
                                        <p:cTn id="213" dur="26">
                                          <p:stCondLst>
                                            <p:cond delay="620"/>
                                          </p:stCondLst>
                                        </p:cTn>
                                        <p:tgtEl>
                                          <p:spTgt spid="9"/>
                                        </p:tgtEl>
                                      </p:cBhvr>
                                      <p:to x="100000" y="60000"/>
                                    </p:animScale>
                                    <p:animScale>
                                      <p:cBhvr>
                                        <p:cTn id="214" dur="166" decel="50000">
                                          <p:stCondLst>
                                            <p:cond delay="646"/>
                                          </p:stCondLst>
                                        </p:cTn>
                                        <p:tgtEl>
                                          <p:spTgt spid="9"/>
                                        </p:tgtEl>
                                      </p:cBhvr>
                                      <p:to x="100000" y="100000"/>
                                    </p:animScale>
                                    <p:animScale>
                                      <p:cBhvr>
                                        <p:cTn id="215" dur="26">
                                          <p:stCondLst>
                                            <p:cond delay="1312"/>
                                          </p:stCondLst>
                                        </p:cTn>
                                        <p:tgtEl>
                                          <p:spTgt spid="9"/>
                                        </p:tgtEl>
                                      </p:cBhvr>
                                      <p:to x="100000" y="80000"/>
                                    </p:animScale>
                                    <p:animScale>
                                      <p:cBhvr>
                                        <p:cTn id="216" dur="166" decel="50000">
                                          <p:stCondLst>
                                            <p:cond delay="1338"/>
                                          </p:stCondLst>
                                        </p:cTn>
                                        <p:tgtEl>
                                          <p:spTgt spid="9"/>
                                        </p:tgtEl>
                                      </p:cBhvr>
                                      <p:to x="100000" y="100000"/>
                                    </p:animScale>
                                    <p:animScale>
                                      <p:cBhvr>
                                        <p:cTn id="217" dur="26">
                                          <p:stCondLst>
                                            <p:cond delay="1642"/>
                                          </p:stCondLst>
                                        </p:cTn>
                                        <p:tgtEl>
                                          <p:spTgt spid="9"/>
                                        </p:tgtEl>
                                      </p:cBhvr>
                                      <p:to x="100000" y="90000"/>
                                    </p:animScale>
                                    <p:animScale>
                                      <p:cBhvr>
                                        <p:cTn id="218" dur="166" decel="50000">
                                          <p:stCondLst>
                                            <p:cond delay="1668"/>
                                          </p:stCondLst>
                                        </p:cTn>
                                        <p:tgtEl>
                                          <p:spTgt spid="9"/>
                                        </p:tgtEl>
                                      </p:cBhvr>
                                      <p:to x="100000" y="100000"/>
                                    </p:animScale>
                                    <p:animScale>
                                      <p:cBhvr>
                                        <p:cTn id="219" dur="26">
                                          <p:stCondLst>
                                            <p:cond delay="1808"/>
                                          </p:stCondLst>
                                        </p:cTn>
                                        <p:tgtEl>
                                          <p:spTgt spid="9"/>
                                        </p:tgtEl>
                                      </p:cBhvr>
                                      <p:to x="100000" y="95000"/>
                                    </p:animScale>
                                    <p:animScale>
                                      <p:cBhvr>
                                        <p:cTn id="220" dur="166" decel="50000">
                                          <p:stCondLst>
                                            <p:cond delay="1834"/>
                                          </p:stCondLst>
                                        </p:cTn>
                                        <p:tgtEl>
                                          <p:spTgt spid="9"/>
                                        </p:tgtEl>
                                      </p:cBhvr>
                                      <p:to x="100000" y="100000"/>
                                    </p:animScale>
                                    <p:set>
                                      <p:cBhvr>
                                        <p:cTn id="221" dur="1" fill="hold">
                                          <p:stCondLst>
                                            <p:cond delay="1999"/>
                                          </p:stCondLst>
                                        </p:cTn>
                                        <p:tgtEl>
                                          <p:spTgt spid="9"/>
                                        </p:tgtEl>
                                        <p:attrNameLst>
                                          <p:attrName>style.visibility</p:attrName>
                                        </p:attrNameLst>
                                      </p:cBhvr>
                                      <p:to>
                                        <p:strVal val="hidden"/>
                                      </p:to>
                                    </p:set>
                                  </p:childTnLst>
                                </p:cTn>
                              </p:par>
                            </p:childTnLst>
                          </p:cTn>
                        </p:par>
                        <p:par>
                          <p:cTn id="222" fill="hold">
                            <p:stCondLst>
                              <p:cond delay="2000"/>
                            </p:stCondLst>
                            <p:childTnLst>
                              <p:par>
                                <p:cTn id="223" presetID="1" presetClass="entr" presetSubtype="0" fill="hold" nodeType="afterEffect">
                                  <p:stCondLst>
                                    <p:cond delay="0"/>
                                  </p:stCondLst>
                                  <p:childTnLst>
                                    <p:set>
                                      <p:cBhvr>
                                        <p:cTn id="22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23"/>
                                            </p:cond>
                                          </p:stCondLst>
                                          <p:endCondLst>
                                            <p:cond evt="onStopAudio" delay="0">
                                              <p:tgtEl>
                                                <p:sldTgt/>
                                              </p:tgtEl>
                                            </p:cond>
                                          </p:endCondLst>
                                        </p:cTn>
                                        <p:tgtEl>
                                          <p:sndTgt r:embed="rId5" name="ding-sound-effect_2.wav"/>
                                        </p:tgtEl>
                                      </p:cMediaNode>
                                    </p:audio>
                                  </p:subTnLst>
                                </p:cTn>
                              </p:par>
                            </p:childTnLst>
                          </p:cTn>
                        </p:par>
                        <p:par>
                          <p:cTn id="225" fill="hold">
                            <p:stCondLst>
                              <p:cond delay="2000"/>
                            </p:stCondLst>
                            <p:childTnLst>
                              <p:par>
                                <p:cTn id="226" presetID="1" presetClass="entr" presetSubtype="0" fill="hold" nodeType="afterEffect">
                                  <p:stCondLst>
                                    <p:cond delay="0"/>
                                  </p:stCondLst>
                                  <p:childTnLst>
                                    <p:set>
                                      <p:cBhvr>
                                        <p:cTn id="227" dur="1" fill="hold">
                                          <p:stCondLst>
                                            <p:cond delay="0"/>
                                          </p:stCondLst>
                                        </p:cTn>
                                        <p:tgtEl>
                                          <p:spTgt spid="47"/>
                                        </p:tgtEl>
                                        <p:attrNameLst>
                                          <p:attrName>style.visibility</p:attrName>
                                        </p:attrNameLst>
                                      </p:cBhvr>
                                      <p:to>
                                        <p:strVal val="visible"/>
                                      </p:to>
                                    </p:set>
                                  </p:childTnLst>
                                </p:cTn>
                              </p:par>
                            </p:childTnLst>
                          </p:cTn>
                        </p:par>
                        <p:par>
                          <p:cTn id="228" fill="hold">
                            <p:stCondLst>
                              <p:cond delay="2000"/>
                            </p:stCondLst>
                            <p:childTnLst>
                              <p:par>
                                <p:cTn id="229" presetID="1" presetClass="entr" presetSubtype="0" fill="hold" nodeType="afterEffect">
                                  <p:stCondLst>
                                    <p:cond delay="0"/>
                                  </p:stCondLst>
                                  <p:childTnLst>
                                    <p:set>
                                      <p:cBhvr>
                                        <p:cTn id="230" dur="1" fill="hold">
                                          <p:stCondLst>
                                            <p:cond delay="0"/>
                                          </p:stCondLst>
                                        </p:cTn>
                                        <p:tgtEl>
                                          <p:spTgt spid="48"/>
                                        </p:tgtEl>
                                        <p:attrNameLst>
                                          <p:attrName>style.visibility</p:attrName>
                                        </p:attrNameLst>
                                      </p:cBhvr>
                                      <p:to>
                                        <p:strVal val="visible"/>
                                      </p:to>
                                    </p:set>
                                  </p:childTnLst>
                                </p:cTn>
                              </p:par>
                            </p:childTnLst>
                          </p:cTn>
                        </p:par>
                        <p:par>
                          <p:cTn id="231" fill="hold">
                            <p:stCondLst>
                              <p:cond delay="2000"/>
                            </p:stCondLst>
                            <p:childTnLst>
                              <p:par>
                                <p:cTn id="232" presetID="1" presetClass="entr" presetSubtype="0" fill="hold" nodeType="afterEffect">
                                  <p:stCondLst>
                                    <p:cond delay="0"/>
                                  </p:stCondLst>
                                  <p:childTnLst>
                                    <p:set>
                                      <p:cBhvr>
                                        <p:cTn id="233" dur="1" fill="hold">
                                          <p:stCondLst>
                                            <p:cond delay="0"/>
                                          </p:stCondLst>
                                        </p:cTn>
                                        <p:tgtEl>
                                          <p:spTgt spid="46"/>
                                        </p:tgtEl>
                                        <p:attrNameLst>
                                          <p:attrName>style.visibility</p:attrName>
                                        </p:attrNameLst>
                                      </p:cBhvr>
                                      <p:to>
                                        <p:strVal val="visible"/>
                                      </p:to>
                                    </p:set>
                                  </p:childTnLst>
                                </p:cTn>
                              </p:par>
                            </p:childTnLst>
                          </p:cTn>
                        </p:par>
                        <p:par>
                          <p:cTn id="234" fill="hold">
                            <p:stCondLst>
                              <p:cond delay="2000"/>
                            </p:stCondLst>
                            <p:childTnLst>
                              <p:par>
                                <p:cTn id="235" presetID="1" presetClass="entr" presetSubtype="0" fill="hold" nodeType="afterEffect">
                                  <p:stCondLst>
                                    <p:cond delay="0"/>
                                  </p:stCondLst>
                                  <p:childTnLst>
                                    <p:set>
                                      <p:cBhvr>
                                        <p:cTn id="236" dur="1" fill="hold">
                                          <p:stCondLst>
                                            <p:cond delay="0"/>
                                          </p:stCondLst>
                                        </p:cTn>
                                        <p:tgtEl>
                                          <p:spTgt spid="50"/>
                                        </p:tgtEl>
                                        <p:attrNameLst>
                                          <p:attrName>style.visibility</p:attrName>
                                        </p:attrNameLst>
                                      </p:cBhvr>
                                      <p:to>
                                        <p:strVal val="visible"/>
                                      </p:to>
                                    </p:set>
                                  </p:childTnLst>
                                </p:cTn>
                              </p:par>
                            </p:childTnLst>
                          </p:cTn>
                        </p:par>
                        <p:par>
                          <p:cTn id="237" fill="hold">
                            <p:stCondLst>
                              <p:cond delay="2000"/>
                            </p:stCondLst>
                            <p:childTnLst>
                              <p:par>
                                <p:cTn id="238" presetID="1" presetClass="exit" presetSubtype="0" fill="hold" nodeType="afterEffect">
                                  <p:stCondLst>
                                    <p:cond delay="3000"/>
                                  </p:stCondLst>
                                  <p:childTnLst>
                                    <p:set>
                                      <p:cBhvr>
                                        <p:cTn id="239" dur="1" fill="hold">
                                          <p:stCondLst>
                                            <p:cond delay="0"/>
                                          </p:stCondLst>
                                        </p:cTn>
                                        <p:tgtEl>
                                          <p:spTgt spid="51"/>
                                        </p:tgtEl>
                                        <p:attrNameLst>
                                          <p:attrName>style.visibility</p:attrName>
                                        </p:attrNameLst>
                                      </p:cBhvr>
                                      <p:to>
                                        <p:strVal val="hidden"/>
                                      </p:to>
                                    </p:set>
                                  </p:childTnLst>
                                </p:cTn>
                              </p:par>
                            </p:childTnLst>
                          </p:cTn>
                        </p:par>
                        <p:par>
                          <p:cTn id="240" fill="hold">
                            <p:stCondLst>
                              <p:cond delay="5000"/>
                            </p:stCondLst>
                            <p:childTnLst>
                              <p:par>
                                <p:cTn id="241" presetID="1" presetClass="exit" presetSubtype="0" fill="hold" nodeType="afterEffect">
                                  <p:stCondLst>
                                    <p:cond delay="0"/>
                                  </p:stCondLst>
                                  <p:childTnLst>
                                    <p:set>
                                      <p:cBhvr>
                                        <p:cTn id="242" dur="1" fill="hold">
                                          <p:stCondLst>
                                            <p:cond delay="0"/>
                                          </p:stCondLst>
                                        </p:cTn>
                                        <p:tgtEl>
                                          <p:spTgt spid="47"/>
                                        </p:tgtEl>
                                        <p:attrNameLst>
                                          <p:attrName>style.visibility</p:attrName>
                                        </p:attrNameLst>
                                      </p:cBhvr>
                                      <p:to>
                                        <p:strVal val="hidden"/>
                                      </p:to>
                                    </p:set>
                                  </p:childTnLst>
                                </p:cTn>
                              </p:par>
                            </p:childTnLst>
                          </p:cTn>
                        </p:par>
                        <p:par>
                          <p:cTn id="243" fill="hold">
                            <p:stCondLst>
                              <p:cond delay="5000"/>
                            </p:stCondLst>
                            <p:childTnLst>
                              <p:par>
                                <p:cTn id="244" presetID="1" presetClass="exit" presetSubtype="0" fill="hold" nodeType="afterEffect">
                                  <p:stCondLst>
                                    <p:cond delay="0"/>
                                  </p:stCondLst>
                                  <p:childTnLst>
                                    <p:set>
                                      <p:cBhvr>
                                        <p:cTn id="245" dur="1" fill="hold">
                                          <p:stCondLst>
                                            <p:cond delay="0"/>
                                          </p:stCondLst>
                                        </p:cTn>
                                        <p:tgtEl>
                                          <p:spTgt spid="48"/>
                                        </p:tgtEl>
                                        <p:attrNameLst>
                                          <p:attrName>style.visibility</p:attrName>
                                        </p:attrNameLst>
                                      </p:cBhvr>
                                      <p:to>
                                        <p:strVal val="hidden"/>
                                      </p:to>
                                    </p:set>
                                  </p:childTnLst>
                                </p:cTn>
                              </p:par>
                            </p:childTnLst>
                          </p:cTn>
                        </p:par>
                        <p:par>
                          <p:cTn id="246" fill="hold">
                            <p:stCondLst>
                              <p:cond delay="5000"/>
                            </p:stCondLst>
                            <p:childTnLst>
                              <p:par>
                                <p:cTn id="247" presetID="1" presetClass="exit" presetSubtype="0" fill="hold" nodeType="afterEffect">
                                  <p:stCondLst>
                                    <p:cond delay="0"/>
                                  </p:stCondLst>
                                  <p:childTnLst>
                                    <p:set>
                                      <p:cBhvr>
                                        <p:cTn id="248" dur="1" fill="hold">
                                          <p:stCondLst>
                                            <p:cond delay="0"/>
                                          </p:stCondLst>
                                        </p:cTn>
                                        <p:tgtEl>
                                          <p:spTgt spid="46"/>
                                        </p:tgtEl>
                                        <p:attrNameLst>
                                          <p:attrName>style.visibility</p:attrName>
                                        </p:attrNameLst>
                                      </p:cBhvr>
                                      <p:to>
                                        <p:strVal val="hidden"/>
                                      </p:to>
                                    </p:set>
                                  </p:childTnLst>
                                </p:cTn>
                              </p:par>
                            </p:childTnLst>
                          </p:cTn>
                        </p:par>
                        <p:par>
                          <p:cTn id="249" fill="hold">
                            <p:stCondLst>
                              <p:cond delay="5000"/>
                            </p:stCondLst>
                            <p:childTnLst>
                              <p:par>
                                <p:cTn id="250" presetID="1" presetClass="exit" presetSubtype="0" fill="hold" nodeType="afterEffect">
                                  <p:stCondLst>
                                    <p:cond delay="0"/>
                                  </p:stCondLst>
                                  <p:childTnLst>
                                    <p:set>
                                      <p:cBhvr>
                                        <p:cTn id="251"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52" restart="whenNotActive" fill="hold" evtFilter="cancelBubble" nodeType="interactiveSeq">
                <p:stCondLst>
                  <p:cond evt="onClick" delay="0">
                    <p:tgtEl>
                      <p:spTgt spid="4"/>
                    </p:tgtEl>
                  </p:cond>
                </p:stCondLst>
                <p:endSync evt="end" delay="0">
                  <p:rtn val="all"/>
                </p:endSync>
                <p:childTnLst>
                  <p:par>
                    <p:cTn id="253" fill="hold">
                      <p:stCondLst>
                        <p:cond delay="0"/>
                      </p:stCondLst>
                      <p:childTnLst>
                        <p:par>
                          <p:cTn id="254" fill="hold">
                            <p:stCondLst>
                              <p:cond delay="0"/>
                            </p:stCondLst>
                            <p:childTnLst>
                              <p:par>
                                <p:cTn id="255" presetID="26" presetClass="exit" presetSubtype="0" fill="hold" nodeType="clickEffect">
                                  <p:stCondLst>
                                    <p:cond delay="0"/>
                                  </p:stCondLst>
                                  <p:childTnLst>
                                    <p:animEffect transition="out" filter="wipe(down)">
                                      <p:cBhvr>
                                        <p:cTn id="256" dur="180" accel="50000">
                                          <p:stCondLst>
                                            <p:cond delay="1820"/>
                                          </p:stCondLst>
                                        </p:cTn>
                                        <p:tgtEl>
                                          <p:spTgt spid="4"/>
                                        </p:tgtEl>
                                      </p:cBhvr>
                                    </p:animEffect>
                                    <p:anim calcmode="lin" valueType="num">
                                      <p:cBhvr>
                                        <p:cTn id="257" dur="1822" tmFilter="0,0; 0.14,0.31; 0.43,0.73; 0.71,0.91; 1.0,1.0">
                                          <p:stCondLst>
                                            <p:cond delay="0"/>
                                          </p:stCondLst>
                                        </p:cTn>
                                        <p:tgtEl>
                                          <p:spTgt spid="4"/>
                                        </p:tgtEl>
                                        <p:attrNameLst>
                                          <p:attrName>ppt_x</p:attrName>
                                        </p:attrNameLst>
                                      </p:cBhvr>
                                      <p:tavLst>
                                        <p:tav tm="0">
                                          <p:val>
                                            <p:strVal val="ppt_x"/>
                                          </p:val>
                                        </p:tav>
                                        <p:tav tm="100000">
                                          <p:val>
                                            <p:strVal val="#ppt_x+0.25"/>
                                          </p:val>
                                        </p:tav>
                                      </p:tavLst>
                                    </p:anim>
                                    <p:anim calcmode="lin" valueType="num">
                                      <p:cBhvr>
                                        <p:cTn id="258" dur="178">
                                          <p:stCondLst>
                                            <p:cond delay="1822"/>
                                          </p:stCondLst>
                                        </p:cTn>
                                        <p:tgtEl>
                                          <p:spTgt spid="4"/>
                                        </p:tgtEl>
                                        <p:attrNameLst>
                                          <p:attrName>ppt_x</p:attrName>
                                        </p:attrNameLst>
                                      </p:cBhvr>
                                      <p:tavLst>
                                        <p:tav tm="0">
                                          <p:val>
                                            <p:strVal val="ppt_x"/>
                                          </p:val>
                                        </p:tav>
                                        <p:tav tm="100000">
                                          <p:val>
                                            <p:strVal val="ppt_x"/>
                                          </p:val>
                                        </p:tav>
                                      </p:tavLst>
                                    </p:anim>
                                    <p:anim calcmode="lin" valueType="num">
                                      <p:cBhvr>
                                        <p:cTn id="259" dur="664" tmFilter="0.0,0.0;0.25,0.07;0.50,0.2;0.75,0.467;1.0,1.0">
                                          <p:stCondLst>
                                            <p:cond delay="0"/>
                                          </p:stCondLst>
                                        </p:cTn>
                                        <p:tgtEl>
                                          <p:spTgt spid="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60" dur="664" tmFilter="0, 0; 0.125,0.2665; 0.25,0.4; 0.375,0.465; 0.5,0.5;  0.625,0.535; 0.75,0.6; 0.875,0.7335; 1,1">
                                          <p:stCondLst>
                                            <p:cond delay="664"/>
                                          </p:stCondLst>
                                        </p:cTn>
                                        <p:tgtEl>
                                          <p:spTgt spid="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61" dur="332" tmFilter="0, 0; 0.125,0.2665; 0.25,0.4; 0.375,0.465; 0.5,0.5;  0.625,0.535; 0.75,0.6; 0.875,0.7335; 1,1">
                                          <p:stCondLst>
                                            <p:cond delay="1324"/>
                                          </p:stCondLst>
                                        </p:cTn>
                                        <p:tgtEl>
                                          <p:spTgt spid="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62" dur="164" tmFilter="0, 0; 0.125,0.2665; 0.25,0.4; 0.375,0.465; 0.5,0.5;  0.625,0.535; 0.75,0.6; 0.875,0.7335; 1,1">
                                          <p:stCondLst>
                                            <p:cond delay="1656"/>
                                          </p:stCondLst>
                                        </p:cTn>
                                        <p:tgtEl>
                                          <p:spTgt spid="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63" dur="180" accel="50000">
                                          <p:stCondLst>
                                            <p:cond delay="1820"/>
                                          </p:stCondLst>
                                        </p:cTn>
                                        <p:tgtEl>
                                          <p:spTgt spid="4"/>
                                        </p:tgtEl>
                                        <p:attrNameLst>
                                          <p:attrName>ppt_y</p:attrName>
                                        </p:attrNameLst>
                                      </p:cBhvr>
                                      <p:tavLst>
                                        <p:tav tm="0">
                                          <p:val>
                                            <p:strVal val="ppt_y"/>
                                          </p:val>
                                        </p:tav>
                                        <p:tav tm="100000">
                                          <p:val>
                                            <p:strVal val="ppt_y+ppt_h"/>
                                          </p:val>
                                        </p:tav>
                                      </p:tavLst>
                                    </p:anim>
                                    <p:animScale>
                                      <p:cBhvr>
                                        <p:cTn id="264" dur="26">
                                          <p:stCondLst>
                                            <p:cond delay="620"/>
                                          </p:stCondLst>
                                        </p:cTn>
                                        <p:tgtEl>
                                          <p:spTgt spid="4"/>
                                        </p:tgtEl>
                                      </p:cBhvr>
                                      <p:to x="100000" y="60000"/>
                                    </p:animScale>
                                    <p:animScale>
                                      <p:cBhvr>
                                        <p:cTn id="265" dur="166" decel="50000">
                                          <p:stCondLst>
                                            <p:cond delay="646"/>
                                          </p:stCondLst>
                                        </p:cTn>
                                        <p:tgtEl>
                                          <p:spTgt spid="4"/>
                                        </p:tgtEl>
                                      </p:cBhvr>
                                      <p:to x="100000" y="100000"/>
                                    </p:animScale>
                                    <p:animScale>
                                      <p:cBhvr>
                                        <p:cTn id="266" dur="26">
                                          <p:stCondLst>
                                            <p:cond delay="1312"/>
                                          </p:stCondLst>
                                        </p:cTn>
                                        <p:tgtEl>
                                          <p:spTgt spid="4"/>
                                        </p:tgtEl>
                                      </p:cBhvr>
                                      <p:to x="100000" y="80000"/>
                                    </p:animScale>
                                    <p:animScale>
                                      <p:cBhvr>
                                        <p:cTn id="267" dur="166" decel="50000">
                                          <p:stCondLst>
                                            <p:cond delay="1338"/>
                                          </p:stCondLst>
                                        </p:cTn>
                                        <p:tgtEl>
                                          <p:spTgt spid="4"/>
                                        </p:tgtEl>
                                      </p:cBhvr>
                                      <p:to x="100000" y="100000"/>
                                    </p:animScale>
                                    <p:animScale>
                                      <p:cBhvr>
                                        <p:cTn id="268" dur="26">
                                          <p:stCondLst>
                                            <p:cond delay="1642"/>
                                          </p:stCondLst>
                                        </p:cTn>
                                        <p:tgtEl>
                                          <p:spTgt spid="4"/>
                                        </p:tgtEl>
                                      </p:cBhvr>
                                      <p:to x="100000" y="90000"/>
                                    </p:animScale>
                                    <p:animScale>
                                      <p:cBhvr>
                                        <p:cTn id="269" dur="166" decel="50000">
                                          <p:stCondLst>
                                            <p:cond delay="1668"/>
                                          </p:stCondLst>
                                        </p:cTn>
                                        <p:tgtEl>
                                          <p:spTgt spid="4"/>
                                        </p:tgtEl>
                                      </p:cBhvr>
                                      <p:to x="100000" y="100000"/>
                                    </p:animScale>
                                    <p:animScale>
                                      <p:cBhvr>
                                        <p:cTn id="270" dur="26">
                                          <p:stCondLst>
                                            <p:cond delay="1808"/>
                                          </p:stCondLst>
                                        </p:cTn>
                                        <p:tgtEl>
                                          <p:spTgt spid="4"/>
                                        </p:tgtEl>
                                      </p:cBhvr>
                                      <p:to x="100000" y="95000"/>
                                    </p:animScale>
                                    <p:animScale>
                                      <p:cBhvr>
                                        <p:cTn id="271" dur="166" decel="50000">
                                          <p:stCondLst>
                                            <p:cond delay="1834"/>
                                          </p:stCondLst>
                                        </p:cTn>
                                        <p:tgtEl>
                                          <p:spTgt spid="4"/>
                                        </p:tgtEl>
                                      </p:cBhvr>
                                      <p:to x="100000" y="100000"/>
                                    </p:animScale>
                                    <p:set>
                                      <p:cBhvr>
                                        <p:cTn id="272" dur="1" fill="hold">
                                          <p:stCondLst>
                                            <p:cond delay="1999"/>
                                          </p:stCondLst>
                                        </p:cTn>
                                        <p:tgtEl>
                                          <p:spTgt spid="4"/>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6" name="CARTOON_BOING_2.wav"/>
                                        </p:tgtEl>
                                      </p:cMediaNode>
                                    </p:audio>
                                  </p:subTnLst>
                                </p:cTn>
                              </p:par>
                            </p:childTnLst>
                          </p:cTn>
                        </p:par>
                        <p:par>
                          <p:cTn id="273" fill="hold">
                            <p:stCondLst>
                              <p:cond delay="2000"/>
                            </p:stCondLst>
                            <p:childTnLst>
                              <p:par>
                                <p:cTn id="274" presetID="1" presetClass="entr" presetSubtype="0" fill="hold" nodeType="afterEffect">
                                  <p:stCondLst>
                                    <p:cond delay="0"/>
                                  </p:stCondLst>
                                  <p:childTnLst>
                                    <p:set>
                                      <p:cBhvr>
                                        <p:cTn id="27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274"/>
                                            </p:cond>
                                          </p:stCondLst>
                                          <p:endCondLst>
                                            <p:cond evt="onStopAudio" delay="0">
                                              <p:tgtEl>
                                                <p:sldTgt/>
                                              </p:tgtEl>
                                            </p:cond>
                                          </p:endCondLst>
                                        </p:cTn>
                                        <p:tgtEl>
                                          <p:sndTgt r:embed="rId5" name="ding-sound-effect_2.wav"/>
                                        </p:tgtEl>
                                      </p:cMediaNode>
                                    </p:audio>
                                  </p:subTnLst>
                                </p:cTn>
                              </p:par>
                            </p:childTnLst>
                          </p:cTn>
                        </p:par>
                        <p:par>
                          <p:cTn id="276" fill="hold">
                            <p:stCondLst>
                              <p:cond delay="2000"/>
                            </p:stCondLst>
                            <p:childTnLst>
                              <p:par>
                                <p:cTn id="277" presetID="1" presetClass="exit" presetSubtype="0" fill="hold" nodeType="afterEffect">
                                  <p:stCondLst>
                                    <p:cond delay="3000"/>
                                  </p:stCondLst>
                                  <p:childTnLst>
                                    <p:set>
                                      <p:cBhvr>
                                        <p:cTn id="27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5353"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5209" y="0"/>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2339752" y="4188438"/>
            <a:ext cx="5833011" cy="667170"/>
          </a:xfrm>
          <a:prstGeom prst="rect">
            <a:avLst/>
          </a:prstGeom>
          <a:noFill/>
        </p:spPr>
        <p:txBody>
          <a:bodyPr wrap="square">
            <a:spAutoFit/>
          </a:bodyPr>
          <a:lstStyle/>
          <a:p>
            <a:pPr fontAlgn="auto">
              <a:lnSpc>
                <a:spcPct val="150000"/>
              </a:lnSpc>
              <a:spcBef>
                <a:spcPts val="0"/>
              </a:spcBef>
              <a:spcAft>
                <a:spcPts val="0"/>
              </a:spcAft>
              <a:defRPr/>
            </a:pPr>
            <a:r>
              <a:rPr lang="en-US" sz="28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my sister.</a:t>
            </a:r>
            <a:r>
              <a:rPr lang="vi-VN" sz="28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 </a:t>
            </a:r>
            <a:r>
              <a:rPr lang="en-US" sz="28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She’s clever.</a:t>
            </a:r>
          </a:p>
        </p:txBody>
      </p:sp>
      <p:pic>
        <p:nvPicPr>
          <p:cNvPr id="13" name="Picture 1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4" name="Picture 13">
            <a:extLst>
              <a:ext uri="{FF2B5EF4-FFF2-40B4-BE49-F238E27FC236}">
                <a16:creationId xmlns:a16="http://schemas.microsoft.com/office/drawing/2014/main" id="{77288C4A-6247-4C91-B74B-A38CDBD71BE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6" name="Picture 4" descr="Top Yeah Stickers for Android &amp; iOS | Gfycat">
            <a:extLst>
              <a:ext uri="{FF2B5EF4-FFF2-40B4-BE49-F238E27FC236}">
                <a16:creationId xmlns:a16="http://schemas.microsoft.com/office/drawing/2014/main" id="{6CE31415-4004-85D2-4AAA-A4F507992E60}"/>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377891" y="3170715"/>
            <a:ext cx="2292977" cy="1862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D1E35BD-7B43-7330-55DB-E8B9C5F9A536}"/>
              </a:ext>
            </a:extLst>
          </p:cNvPr>
          <p:cNvPicPr>
            <a:picLocks noChangeAspect="1"/>
          </p:cNvPicPr>
          <p:nvPr/>
        </p:nvPicPr>
        <p:blipFill>
          <a:blip r:embed="rId10"/>
          <a:stretch>
            <a:fillRect/>
          </a:stretch>
        </p:blipFill>
        <p:spPr>
          <a:xfrm>
            <a:off x="2553522" y="150462"/>
            <a:ext cx="4657725" cy="3238500"/>
          </a:xfrm>
          <a:prstGeom prst="rect">
            <a:avLst/>
          </a:prstGeom>
        </p:spPr>
      </p:pic>
      <p:sp>
        <p:nvSpPr>
          <p:cNvPr id="7" name="Rectangle: Rounded Corners 6">
            <a:extLst>
              <a:ext uri="{FF2B5EF4-FFF2-40B4-BE49-F238E27FC236}">
                <a16:creationId xmlns:a16="http://schemas.microsoft.com/office/drawing/2014/main" id="{DA57DC65-D328-E8E9-640B-F33E4BA4B280}"/>
              </a:ext>
            </a:extLst>
          </p:cNvPr>
          <p:cNvSpPr/>
          <p:nvPr/>
        </p:nvSpPr>
        <p:spPr>
          <a:xfrm>
            <a:off x="2904264" y="3509500"/>
            <a:ext cx="3901998"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Comic Sans MS" panose="030F0702030302020204" pitchFamily="66" charset="0"/>
              </a:rPr>
              <a:t>1</a:t>
            </a:r>
            <a:r>
              <a:rPr lang="en-US" sz="3200" dirty="0">
                <a:latin typeface="Comic Sans MS" panose="030F0702030302020204" pitchFamily="66" charset="0"/>
              </a:rPr>
              <a:t> </a:t>
            </a:r>
            <a:r>
              <a:rPr lang="vi-VN" sz="3200" dirty="0">
                <a:latin typeface="Comic Sans MS" panose="030F0702030302020204" pitchFamily="66" charset="0"/>
              </a:rPr>
              <a:t>my sister/ clever</a:t>
            </a:r>
            <a:endParaRPr lang="vi-VN" sz="3200" dirty="0"/>
          </a:p>
        </p:txBody>
      </p:sp>
    </p:spTree>
    <p:custDataLst>
      <p:tags r:id="rId1"/>
    </p:custDataLst>
    <p:extLst>
      <p:ext uri="{BB962C8B-B14F-4D97-AF65-F5344CB8AC3E}">
        <p14:creationId xmlns:p14="http://schemas.microsoft.com/office/powerpoint/2010/main" val="356982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9537"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969" y="0"/>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2051720" y="3519201"/>
            <a:ext cx="6672684" cy="831446"/>
          </a:xfrm>
          <a:prstGeom prst="rect">
            <a:avLst/>
          </a:prstGeom>
          <a:noFill/>
        </p:spPr>
        <p:txBody>
          <a:bodyPr wrap="square">
            <a:spAutoFit/>
          </a:bodyPr>
          <a:lstStyle/>
          <a:p>
            <a:pPr fontAlgn="auto">
              <a:lnSpc>
                <a:spcPct val="150000"/>
              </a:lnSpc>
              <a:spcBef>
                <a:spcPts val="0"/>
              </a:spcBef>
              <a:spcAft>
                <a:spcPts val="0"/>
              </a:spcAft>
              <a:defRPr/>
            </a:pP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his son. He’s polite.</a:t>
            </a:r>
          </a:p>
        </p:txBody>
      </p:sp>
      <p:pic>
        <p:nvPicPr>
          <p:cNvPr id="3076" name="Picture 4" descr="Top Yeah Stickers for Android &amp; iOS | Gfyca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80533" y="3003798"/>
            <a:ext cx="2292977" cy="18622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Rectangle: Rounded Corners 1">
            <a:extLst>
              <a:ext uri="{FF2B5EF4-FFF2-40B4-BE49-F238E27FC236}">
                <a16:creationId xmlns:a16="http://schemas.microsoft.com/office/drawing/2014/main" id="{A200F47D-2A49-55CE-69A6-80DE5DF28F9D}"/>
              </a:ext>
            </a:extLst>
          </p:cNvPr>
          <p:cNvSpPr/>
          <p:nvPr/>
        </p:nvSpPr>
        <p:spPr>
          <a:xfrm>
            <a:off x="2894970" y="3003797"/>
            <a:ext cx="3901998"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Comic Sans MS" panose="030F0702030302020204" pitchFamily="66" charset="0"/>
              </a:rPr>
              <a:t>2 </a:t>
            </a:r>
            <a:r>
              <a:rPr lang="vi-VN" sz="3200" dirty="0">
                <a:latin typeface="Comic Sans MS" panose="030F0702030302020204" pitchFamily="66" charset="0"/>
              </a:rPr>
              <a:t>his son/ polite</a:t>
            </a:r>
            <a:endParaRPr lang="vi-VN" sz="3200" dirty="0"/>
          </a:p>
        </p:txBody>
      </p:sp>
      <p:pic>
        <p:nvPicPr>
          <p:cNvPr id="6" name="Picture 5">
            <a:extLst>
              <a:ext uri="{FF2B5EF4-FFF2-40B4-BE49-F238E27FC236}">
                <a16:creationId xmlns:a16="http://schemas.microsoft.com/office/drawing/2014/main" id="{D2A01EC1-9CCC-99E2-AEED-0FE0281C694B}"/>
              </a:ext>
            </a:extLst>
          </p:cNvPr>
          <p:cNvPicPr>
            <a:picLocks noChangeAspect="1"/>
          </p:cNvPicPr>
          <p:nvPr/>
        </p:nvPicPr>
        <p:blipFill>
          <a:blip r:embed="rId10"/>
          <a:stretch>
            <a:fillRect/>
          </a:stretch>
        </p:blipFill>
        <p:spPr>
          <a:xfrm>
            <a:off x="2814477" y="150462"/>
            <a:ext cx="4062983" cy="2784195"/>
          </a:xfrm>
          <a:prstGeom prst="rect">
            <a:avLst/>
          </a:prstGeom>
        </p:spPr>
      </p:pic>
    </p:spTree>
    <p:custDataLst>
      <p:tags r:id="rId1"/>
    </p:custDataLst>
    <p:extLst>
      <p:ext uri="{BB962C8B-B14F-4D97-AF65-F5344CB8AC3E}">
        <p14:creationId xmlns:p14="http://schemas.microsoft.com/office/powerpoint/2010/main" val="344445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9537"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2360" y="-24453"/>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1426553" y="4059058"/>
            <a:ext cx="7107500" cy="831446"/>
          </a:xfrm>
          <a:prstGeom prst="rect">
            <a:avLst/>
          </a:prstGeom>
          <a:noFill/>
        </p:spPr>
        <p:txBody>
          <a:bodyPr wrap="square">
            <a:spAutoFit/>
          </a:bodyPr>
          <a:lstStyle/>
          <a:p>
            <a:pPr fontAlgn="auto">
              <a:lnSpc>
                <a:spcPct val="150000"/>
              </a:lnSpc>
              <a:spcBef>
                <a:spcPts val="0"/>
              </a:spcBef>
              <a:spcAft>
                <a:spcPts val="0"/>
              </a:spcAft>
              <a:defRPr/>
            </a:pP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my grandma.</a:t>
            </a:r>
            <a:r>
              <a:rPr lang="vi-VN"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 </a:t>
            </a: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She’s kind.</a:t>
            </a:r>
          </a:p>
        </p:txBody>
      </p:sp>
      <p:pic>
        <p:nvPicPr>
          <p:cNvPr id="3076" name="Picture 4" descr="Top Yeah Stickers for Android &amp; iOS | Gfyca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37228" y="3003798"/>
            <a:ext cx="2292977" cy="18622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5" name="Picture 4">
            <a:extLst>
              <a:ext uri="{FF2B5EF4-FFF2-40B4-BE49-F238E27FC236}">
                <a16:creationId xmlns:a16="http://schemas.microsoft.com/office/drawing/2014/main" id="{A29CD530-7343-69BC-2161-671948F66DAE}"/>
              </a:ext>
            </a:extLst>
          </p:cNvPr>
          <p:cNvPicPr>
            <a:picLocks noChangeAspect="1"/>
          </p:cNvPicPr>
          <p:nvPr/>
        </p:nvPicPr>
        <p:blipFill>
          <a:blip r:embed="rId10"/>
          <a:stretch>
            <a:fillRect/>
          </a:stretch>
        </p:blipFill>
        <p:spPr>
          <a:xfrm>
            <a:off x="2436258" y="150462"/>
            <a:ext cx="4400853" cy="2948840"/>
          </a:xfrm>
          <a:prstGeom prst="rect">
            <a:avLst/>
          </a:prstGeom>
        </p:spPr>
      </p:pic>
      <p:sp>
        <p:nvSpPr>
          <p:cNvPr id="6" name="Rectangle: Rounded Corners 5">
            <a:extLst>
              <a:ext uri="{FF2B5EF4-FFF2-40B4-BE49-F238E27FC236}">
                <a16:creationId xmlns:a16="http://schemas.microsoft.com/office/drawing/2014/main" id="{621C207F-949A-2A5B-D396-7548D62A01D5}"/>
              </a:ext>
            </a:extLst>
          </p:cNvPr>
          <p:cNvSpPr/>
          <p:nvPr/>
        </p:nvSpPr>
        <p:spPr>
          <a:xfrm>
            <a:off x="2436258" y="3380878"/>
            <a:ext cx="4400852"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Comic Sans MS" panose="030F0702030302020204" pitchFamily="66" charset="0"/>
              </a:rPr>
              <a:t>3</a:t>
            </a:r>
            <a:r>
              <a:rPr lang="en-US" sz="3200" dirty="0">
                <a:latin typeface="Comic Sans MS" panose="030F0702030302020204" pitchFamily="66" charset="0"/>
              </a:rPr>
              <a:t> </a:t>
            </a:r>
            <a:r>
              <a:rPr lang="vi-VN" sz="3200" dirty="0">
                <a:latin typeface="Comic Sans MS" panose="030F0702030302020204" pitchFamily="66" charset="0"/>
              </a:rPr>
              <a:t>my grandma/ kind</a:t>
            </a:r>
            <a:endParaRPr lang="vi-VN" sz="3200" dirty="0"/>
          </a:p>
        </p:txBody>
      </p:sp>
    </p:spTree>
    <p:custDataLst>
      <p:tags r:id="rId1"/>
    </p:custDataLst>
    <p:extLst>
      <p:ext uri="{BB962C8B-B14F-4D97-AF65-F5344CB8AC3E}">
        <p14:creationId xmlns:p14="http://schemas.microsoft.com/office/powerpoint/2010/main" val="425483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232999"/>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4959766"/>
            <a:ext cx="2779050" cy="183734"/>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858190"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4" name="Picture 7" descr="1-4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886" y="-236561"/>
            <a:ext cx="8826228"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opic 1 (Text)">
            <a:extLst>
              <a:ext uri="{FF2B5EF4-FFF2-40B4-BE49-F238E27FC236}">
                <a16:creationId xmlns:a16="http://schemas.microsoft.com/office/drawing/2014/main" id="{2F6E4C3C-0B83-4660-9475-787559E83381}"/>
              </a:ext>
            </a:extLst>
          </p:cNvPr>
          <p:cNvSpPr txBox="1"/>
          <p:nvPr/>
        </p:nvSpPr>
        <p:spPr>
          <a:xfrm>
            <a:off x="1132580" y="634139"/>
            <a:ext cx="6878840" cy="1084910"/>
          </a:xfrm>
          <a:prstGeom prst="rect">
            <a:avLst/>
          </a:prstGeom>
          <a:noFill/>
        </p:spPr>
        <p:txBody>
          <a:bodyPr wrap="square" lIns="68579" tIns="34289" rIns="68579" bIns="34289" rtlCol="0">
            <a:spAutoFit/>
          </a:bodyPr>
          <a:lstStyle/>
          <a:p>
            <a:pPr marL="0" marR="0" lvl="0" indent="0" algn="ctr" defTabSz="457166" rtl="0" eaLnBrk="1" fontAlgn="auto" latinLnBrk="0" hangingPunct="1">
              <a:lnSpc>
                <a:spcPct val="100000"/>
              </a:lnSpc>
              <a:spcBef>
                <a:spcPts val="0"/>
              </a:spcBef>
              <a:spcAft>
                <a:spcPts val="0"/>
              </a:spcAft>
              <a:buClrTx/>
              <a:buSzTx/>
              <a:buFontTx/>
              <a:buNone/>
              <a:tabLst/>
              <a:defRPr/>
            </a:pPr>
            <a:r>
              <a:rPr lang="vi-VN" sz="66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1</a:t>
            </a:r>
            <a:r>
              <a:rPr lang="en-US" sz="66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a:t>
            </a:r>
            <a:r>
              <a:rPr lang="vi-VN" sz="66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Warm up</a:t>
            </a:r>
            <a:endParaRPr kumimoji="0" lang="en-PH" sz="4800" b="0" i="0" u="none" strike="noStrike" kern="1200" cap="none" spc="0" normalizeH="0" baseline="0" noProof="0" dirty="0">
              <a:ln>
                <a:solidFill>
                  <a:sysClr val="windowText" lastClr="000000"/>
                </a:solidFill>
              </a:ln>
              <a:solidFill>
                <a:srgbClr val="3AAFFF"/>
              </a:solidFill>
              <a:effectLst>
                <a:innerShdw blurRad="63500" dist="50800" dir="16200000">
                  <a:prstClr val="black">
                    <a:alpha val="50000"/>
                  </a:prstClr>
                </a:innerShdw>
              </a:effectLst>
              <a:uLnTx/>
              <a:uFillTx/>
              <a:latin typeface="Comic Sans MS" panose="030F0702030302020204" pitchFamily="66" charset="0"/>
              <a:ea typeface="+mn-ea"/>
              <a:cs typeface="Arial" panose="020B0604020202020204" pitchFamily="34" charset="0"/>
            </a:endParaRPr>
          </a:p>
        </p:txBody>
      </p:sp>
      <p:pic>
        <p:nvPicPr>
          <p:cNvPr id="12" name="Picture 5" descr="1-4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23728" y="2775313"/>
            <a:ext cx="4176464" cy="243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TextBox 1">
            <a:extLst>
              <a:ext uri="{FF2B5EF4-FFF2-40B4-BE49-F238E27FC236}">
                <a16:creationId xmlns:a16="http://schemas.microsoft.com/office/drawing/2014/main" id="{4FCBF5A7-307D-FC42-803B-1172299C5204}"/>
              </a:ext>
            </a:extLst>
          </p:cNvPr>
          <p:cNvSpPr txBox="1"/>
          <p:nvPr/>
        </p:nvSpPr>
        <p:spPr>
          <a:xfrm>
            <a:off x="2451741" y="1775361"/>
            <a:ext cx="4631870" cy="500135"/>
          </a:xfrm>
          <a:prstGeom prst="rect">
            <a:avLst/>
          </a:prstGeom>
          <a:noFill/>
        </p:spPr>
        <p:txBody>
          <a:bodyPr wrap="square" lIns="68568" tIns="34289" rIns="68568" bIns="34289" rtlCol="0">
            <a:spAutoFit/>
          </a:bodyPr>
          <a:lstStyle/>
          <a:p>
            <a:pPr algn="ctr" defTabSz="685664"/>
            <a:r>
              <a:rPr lang="vi-VN" sz="2800" b="1" dirty="0">
                <a:solidFill>
                  <a:srgbClr val="CC5D12"/>
                </a:solidFill>
                <a:effectLst>
                  <a:outerShdw blurRad="38100" dist="38100" dir="2700000" algn="tl">
                    <a:srgbClr val="000000">
                      <a:alpha val="43137"/>
                    </a:srgbClr>
                  </a:outerShdw>
                </a:effectLst>
                <a:latin typeface="Comic Sans MS" panose="030F0702030302020204" pitchFamily="66" charset="0"/>
                <a:cs typeface="Aharoni" pitchFamily="2" charset="-79"/>
              </a:rPr>
              <a:t>Let’s sing.</a:t>
            </a:r>
            <a:endParaRPr lang="en-US" sz="2800" b="1" dirty="0">
              <a:solidFill>
                <a:srgbClr val="CC5D12"/>
              </a:solidFill>
              <a:effectLst>
                <a:outerShdw blurRad="38100" dist="38100" dir="2700000" algn="tl">
                  <a:srgbClr val="000000">
                    <a:alpha val="43137"/>
                  </a:srgbClr>
                </a:outerShdw>
              </a:effectLst>
              <a:latin typeface="Comic Sans MS" panose="030F0702030302020204" pitchFamily="66" charset="0"/>
              <a:cs typeface="Aharoni" pitchFamily="2" charset="-79"/>
            </a:endParaRPr>
          </a:p>
        </p:txBody>
      </p:sp>
    </p:spTree>
    <p:custDataLst>
      <p:tags r:id="rId1"/>
    </p:custDataLst>
    <p:extLst>
      <p:ext uri="{BB962C8B-B14F-4D97-AF65-F5344CB8AC3E}">
        <p14:creationId xmlns:p14="http://schemas.microsoft.com/office/powerpoint/2010/main" val="1615550805"/>
      </p:ext>
    </p:extLst>
  </p:cSld>
  <p:clrMapOvr>
    <a:masterClrMapping/>
  </p:clrMapOvr>
  <mc:AlternateContent xmlns:mc="http://schemas.openxmlformats.org/markup-compatibility/2006" xmlns:p14="http://schemas.microsoft.com/office/powerpoint/2010/main">
    <mc:Choice Requires="p14">
      <p:transition spd="slow" p14:dur="900">
        <p14:warp dir="in"/>
        <p:sndAc>
          <p:stSnd>
            <p:snd r:embed="rId4" name="drumroll.wav"/>
          </p:stSnd>
        </p:sndAc>
      </p:transition>
    </mc:Choice>
    <mc:Fallback xmlns="">
      <p:transition spd="slow">
        <p:fade/>
        <p:sndAc>
          <p:stSnd>
            <p:snd r:embed="rId10"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47"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path" presetSubtype="0" accel="50000" decel="50000" fill="hold" grpId="0" nodeType="withEffect">
                                  <p:stCondLst>
                                    <p:cond delay="0"/>
                                  </p:stCondLst>
                                  <p:childTnLst>
                                    <p:animMotion origin="layout" path="M -1.66667E-6 -2.34568E-6 L -1.66667E-6 0.22871 " pathEditMode="relative" rAng="0" ptsTypes="AA">
                                      <p:cBhvr>
                                        <p:cTn id="17" dur="1500" spd="-100000" fill="hold"/>
                                        <p:tgtEl>
                                          <p:spTgt spid="9"/>
                                        </p:tgtEl>
                                        <p:attrNameLst>
                                          <p:attrName>ppt_x</p:attrName>
                                          <p:attrName>ppt_y</p:attrName>
                                        </p:attrNameLst>
                                      </p:cBhvr>
                                      <p:rCtr x="0" y="11420"/>
                                    </p:animMotion>
                                  </p:childTnLst>
                                </p:cTn>
                              </p:par>
                            </p:childTnLst>
                          </p:cTn>
                        </p:par>
                        <p:par>
                          <p:cTn id="18" fill="hold">
                            <p:stCondLst>
                              <p:cond delay="1500"/>
                            </p:stCondLst>
                            <p:childTnLst>
                              <p:par>
                                <p:cTn id="19" presetID="2" presetClass="entr" presetSubtype="8" decel="10000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0-#ppt_w/2"/>
                                          </p:val>
                                        </p:tav>
                                        <p:tav tm="100000">
                                          <p:val>
                                            <p:strVal val="#ppt_x"/>
                                          </p:val>
                                        </p:tav>
                                      </p:tavLst>
                                    </p:anim>
                                    <p:anim calcmode="lin" valueType="num">
                                      <p:cBhvr additive="base">
                                        <p:cTn id="2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9537"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969" y="0"/>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1403648" y="3880910"/>
            <a:ext cx="6912768" cy="831446"/>
          </a:xfrm>
          <a:prstGeom prst="rect">
            <a:avLst/>
          </a:prstGeom>
          <a:noFill/>
        </p:spPr>
        <p:txBody>
          <a:bodyPr wrap="square">
            <a:spAutoFit/>
          </a:bodyPr>
          <a:lstStyle/>
          <a:p>
            <a:pPr fontAlgn="auto">
              <a:lnSpc>
                <a:spcPct val="150000"/>
              </a:lnSpc>
              <a:spcBef>
                <a:spcPts val="0"/>
              </a:spcBef>
              <a:spcAft>
                <a:spcPts val="0"/>
              </a:spcAft>
              <a:defRPr/>
            </a:pP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my friend. She’s cute.</a:t>
            </a:r>
          </a:p>
        </p:txBody>
      </p:sp>
      <p:pic>
        <p:nvPicPr>
          <p:cNvPr id="3076" name="Picture 4" descr="Top Yeah Stickers for Android &amp; iOS | Gfyca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5791" y="3261576"/>
            <a:ext cx="2292977" cy="18622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5" name="Picture 4">
            <a:extLst>
              <a:ext uri="{FF2B5EF4-FFF2-40B4-BE49-F238E27FC236}">
                <a16:creationId xmlns:a16="http://schemas.microsoft.com/office/drawing/2014/main" id="{D21E10C2-5E8E-C9E1-243A-D8A965FBD074}"/>
              </a:ext>
            </a:extLst>
          </p:cNvPr>
          <p:cNvPicPr>
            <a:picLocks noChangeAspect="1"/>
          </p:cNvPicPr>
          <p:nvPr/>
        </p:nvPicPr>
        <p:blipFill>
          <a:blip r:embed="rId10"/>
          <a:stretch>
            <a:fillRect/>
          </a:stretch>
        </p:blipFill>
        <p:spPr>
          <a:xfrm>
            <a:off x="2560434" y="317764"/>
            <a:ext cx="4279185" cy="2939148"/>
          </a:xfrm>
          <a:prstGeom prst="rect">
            <a:avLst/>
          </a:prstGeom>
        </p:spPr>
      </p:pic>
      <p:sp>
        <p:nvSpPr>
          <p:cNvPr id="8" name="Rectangle: Rounded Corners 7">
            <a:extLst>
              <a:ext uri="{FF2B5EF4-FFF2-40B4-BE49-F238E27FC236}">
                <a16:creationId xmlns:a16="http://schemas.microsoft.com/office/drawing/2014/main" id="{C7A9E1C3-8AF7-C98B-5A43-5092F63DC843}"/>
              </a:ext>
            </a:extLst>
          </p:cNvPr>
          <p:cNvSpPr/>
          <p:nvPr/>
        </p:nvSpPr>
        <p:spPr>
          <a:xfrm>
            <a:off x="2777659" y="3355219"/>
            <a:ext cx="3901998"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1" dirty="0">
                <a:latin typeface="Comic Sans MS" panose="030F0702030302020204" pitchFamily="66" charset="0"/>
              </a:rPr>
              <a:t>4</a:t>
            </a:r>
            <a:r>
              <a:rPr lang="en-US" sz="3200" dirty="0">
                <a:latin typeface="Comic Sans MS" panose="030F0702030302020204" pitchFamily="66" charset="0"/>
              </a:rPr>
              <a:t> </a:t>
            </a:r>
            <a:r>
              <a:rPr lang="vi-VN" sz="3200" dirty="0">
                <a:latin typeface="Comic Sans MS" panose="030F0702030302020204" pitchFamily="66" charset="0"/>
              </a:rPr>
              <a:t>my friend/ cute</a:t>
            </a:r>
            <a:endParaRPr lang="vi-VN" sz="3200" dirty="0"/>
          </a:p>
        </p:txBody>
      </p:sp>
    </p:spTree>
    <p:custDataLst>
      <p:tags r:id="rId1"/>
    </p:custDataLst>
    <p:extLst>
      <p:ext uri="{BB962C8B-B14F-4D97-AF65-F5344CB8AC3E}">
        <p14:creationId xmlns:p14="http://schemas.microsoft.com/office/powerpoint/2010/main" val="58904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9537"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969" y="0"/>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1601534" y="4002362"/>
            <a:ext cx="6488869" cy="831446"/>
          </a:xfrm>
          <a:prstGeom prst="rect">
            <a:avLst/>
          </a:prstGeom>
          <a:noFill/>
        </p:spPr>
        <p:txBody>
          <a:bodyPr wrap="square">
            <a:spAutoFit/>
          </a:bodyPr>
          <a:lstStyle/>
          <a:p>
            <a:pPr fontAlgn="auto">
              <a:lnSpc>
                <a:spcPct val="150000"/>
              </a:lnSpc>
              <a:spcBef>
                <a:spcPts val="0"/>
              </a:spcBef>
              <a:spcAft>
                <a:spcPts val="0"/>
              </a:spcAft>
              <a:defRPr/>
            </a:pP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her baby. He’s cute.</a:t>
            </a:r>
          </a:p>
        </p:txBody>
      </p:sp>
      <p:pic>
        <p:nvPicPr>
          <p:cNvPr id="3076" name="Picture 4" descr="Top Yeah Stickers for Android &amp; iOS | Gfyca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140094" y="3261576"/>
            <a:ext cx="2292977" cy="18622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5" name="Picture 4">
            <a:extLst>
              <a:ext uri="{FF2B5EF4-FFF2-40B4-BE49-F238E27FC236}">
                <a16:creationId xmlns:a16="http://schemas.microsoft.com/office/drawing/2014/main" id="{1C438348-9553-CDAA-283E-80A9BF6FC28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40578" y="170851"/>
            <a:ext cx="4756534" cy="31713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Rounded Corners 5">
            <a:extLst>
              <a:ext uri="{FF2B5EF4-FFF2-40B4-BE49-F238E27FC236}">
                <a16:creationId xmlns:a16="http://schemas.microsoft.com/office/drawing/2014/main" id="{A6A29CA4-FEEE-D7B0-6954-375D777B0D53}"/>
              </a:ext>
            </a:extLst>
          </p:cNvPr>
          <p:cNvSpPr/>
          <p:nvPr/>
        </p:nvSpPr>
        <p:spPr>
          <a:xfrm>
            <a:off x="2456583" y="3651870"/>
            <a:ext cx="3995315"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a:latin typeface="Comic Sans MS" panose="030F0702030302020204" pitchFamily="66" charset="0"/>
              </a:rPr>
              <a:t>5</a:t>
            </a:r>
            <a:r>
              <a:rPr lang="en-US" sz="3200" dirty="0">
                <a:latin typeface="Comic Sans MS" panose="030F0702030302020204" pitchFamily="66" charset="0"/>
              </a:rPr>
              <a:t> her baby/ cute.</a:t>
            </a:r>
            <a:endParaRPr lang="vi-VN" sz="3200" dirty="0"/>
          </a:p>
        </p:txBody>
      </p:sp>
    </p:spTree>
    <p:custDataLst>
      <p:tags r:id="rId1"/>
    </p:custDataLst>
    <p:extLst>
      <p:ext uri="{BB962C8B-B14F-4D97-AF65-F5344CB8AC3E}">
        <p14:creationId xmlns:p14="http://schemas.microsoft.com/office/powerpoint/2010/main" val="87592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2054" y="0"/>
            <a:ext cx="2487937" cy="51435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00" y="0"/>
            <a:ext cx="2487937" cy="51435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3906" y="0"/>
            <a:ext cx="2487937" cy="5143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864" y="0"/>
            <a:ext cx="2487937" cy="5143500"/>
          </a:xfrm>
          <a:prstGeom prst="rect">
            <a:avLst/>
          </a:prstGeom>
        </p:spPr>
      </p:pic>
      <p:sp>
        <p:nvSpPr>
          <p:cNvPr id="4" name="Rectangle 3">
            <a:extLst>
              <a:ext uri="{FF2B5EF4-FFF2-40B4-BE49-F238E27FC236}">
                <a16:creationId xmlns:a16="http://schemas.microsoft.com/office/drawing/2014/main" id="{1FEC0315-8573-4895-AAB1-4D42AA8487E4}"/>
              </a:ext>
            </a:extLst>
          </p:cNvPr>
          <p:cNvSpPr/>
          <p:nvPr/>
        </p:nvSpPr>
        <p:spPr>
          <a:xfrm>
            <a:off x="928949" y="3723878"/>
            <a:ext cx="7403447" cy="831446"/>
          </a:xfrm>
          <a:prstGeom prst="rect">
            <a:avLst/>
          </a:prstGeom>
          <a:noFill/>
        </p:spPr>
        <p:txBody>
          <a:bodyPr wrap="square">
            <a:spAutoFit/>
          </a:bodyPr>
          <a:lstStyle/>
          <a:p>
            <a:pPr fontAlgn="auto">
              <a:lnSpc>
                <a:spcPct val="150000"/>
              </a:lnSpc>
              <a:spcBef>
                <a:spcPts val="0"/>
              </a:spcBef>
              <a:spcAft>
                <a:spcPts val="0"/>
              </a:spcAft>
              <a:defRPr/>
            </a:pPr>
            <a:r>
              <a:rPr lang="en-US" sz="3600" i="1" dirty="0">
                <a:ln w="0">
                  <a:solidFill>
                    <a:srgbClr val="002060"/>
                  </a:solidFill>
                </a:ln>
                <a:effectLst>
                  <a:outerShdw blurRad="38100" dist="25400" dir="5400000" algn="ctr" rotWithShape="0">
                    <a:srgbClr val="6E747A">
                      <a:alpha val="43000"/>
                    </a:srgbClr>
                  </a:outerShdw>
                </a:effectLst>
                <a:latin typeface="Comic Sans MS" panose="030F0702030302020204" pitchFamily="66" charset="0"/>
                <a:cs typeface="Times New Roman" panose="02020603050405020304" pitchFamily="18" charset="0"/>
              </a:rPr>
              <a:t>This is her daughter. She’s polite.</a:t>
            </a:r>
          </a:p>
        </p:txBody>
      </p:sp>
      <p:pic>
        <p:nvPicPr>
          <p:cNvPr id="3076" name="Picture 4" descr="Top Yeah Stickers for Android &amp; iOS | Gfyca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60568" y="3553057"/>
            <a:ext cx="1991233" cy="161719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00" y="4321908"/>
            <a:ext cx="1179176" cy="821592"/>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3" name="Picture 2">
            <a:extLst>
              <a:ext uri="{FF2B5EF4-FFF2-40B4-BE49-F238E27FC236}">
                <a16:creationId xmlns:a16="http://schemas.microsoft.com/office/drawing/2014/main" id="{0FD64DD2-AB0B-2310-0E47-A817450DE4D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98532" y="195486"/>
            <a:ext cx="3969683" cy="2696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Rounded Corners 4">
            <a:extLst>
              <a:ext uri="{FF2B5EF4-FFF2-40B4-BE49-F238E27FC236}">
                <a16:creationId xmlns:a16="http://schemas.microsoft.com/office/drawing/2014/main" id="{E341A318-67A0-34A7-8538-8F6E1AD9AEB2}"/>
              </a:ext>
            </a:extLst>
          </p:cNvPr>
          <p:cNvSpPr/>
          <p:nvPr/>
        </p:nvSpPr>
        <p:spPr>
          <a:xfrm>
            <a:off x="2403021" y="3134134"/>
            <a:ext cx="4700927" cy="432048"/>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a:latin typeface="Comic Sans MS" panose="030F0702030302020204" pitchFamily="66" charset="0"/>
              </a:rPr>
              <a:t>6</a:t>
            </a:r>
            <a:r>
              <a:rPr lang="en-US" sz="3200" dirty="0">
                <a:latin typeface="Comic Sans MS" panose="030F0702030302020204" pitchFamily="66" charset="0"/>
              </a:rPr>
              <a:t> her daughter/ polite.</a:t>
            </a:r>
            <a:endParaRPr lang="vi-VN" sz="3200" dirty="0"/>
          </a:p>
        </p:txBody>
      </p:sp>
    </p:spTree>
    <p:custDataLst>
      <p:tags r:id="rId1"/>
    </p:custDataLst>
    <p:extLst>
      <p:ext uri="{BB962C8B-B14F-4D97-AF65-F5344CB8AC3E}">
        <p14:creationId xmlns:p14="http://schemas.microsoft.com/office/powerpoint/2010/main" val="42825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YAY.wav"/>
                                        </p:tgtEl>
                                      </p:cMediaNode>
                                    </p:audio>
                                  </p:subTnLst>
                                </p:cTn>
                              </p:par>
                              <p:par>
                                <p:cTn id="8" presetID="1"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877"/>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232999"/>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5009030"/>
            <a:ext cx="2779050" cy="134470"/>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858190"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40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051" y="71320"/>
            <a:ext cx="8791898" cy="477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opic 1 (Text)">
            <a:extLst>
              <a:ext uri="{FF2B5EF4-FFF2-40B4-BE49-F238E27FC236}">
                <a16:creationId xmlns:a16="http://schemas.microsoft.com/office/drawing/2014/main" id="{2F6E4C3C-0B83-4660-9475-787559E83381}"/>
              </a:ext>
            </a:extLst>
          </p:cNvPr>
          <p:cNvSpPr txBox="1"/>
          <p:nvPr/>
        </p:nvSpPr>
        <p:spPr>
          <a:xfrm>
            <a:off x="1464918" y="751466"/>
            <a:ext cx="6522076" cy="1177243"/>
          </a:xfrm>
          <a:prstGeom prst="rect">
            <a:avLst/>
          </a:prstGeom>
          <a:noFill/>
        </p:spPr>
        <p:txBody>
          <a:bodyPr wrap="square" lIns="68579" tIns="34289" rIns="68579" bIns="34289" rtlCol="0">
            <a:spAutoFit/>
          </a:bodyPr>
          <a:lstStyle/>
          <a:p>
            <a:pPr algn="ctr" defTabSz="457166"/>
            <a:r>
              <a:rPr lang="en-PH" sz="72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4.Production</a:t>
            </a:r>
            <a:endParaRPr lang="en-PH" sz="5400" dirty="0">
              <a:ln>
                <a:solidFill>
                  <a:sysClr val="windowText" lastClr="000000"/>
                </a:solidFill>
              </a:ln>
              <a:solidFill>
                <a:srgbClr val="3AAFFF"/>
              </a:solidFill>
              <a:effectLst>
                <a:innerShdw blurRad="63500" dist="50800" dir="16200000">
                  <a:prstClr val="black">
                    <a:alpha val="50000"/>
                  </a:prstClr>
                </a:innerShdw>
              </a:effectLst>
              <a:latin typeface="Comic Sans MS" panose="030F0702030302020204" pitchFamily="66" charset="0"/>
              <a:cs typeface="Arial" panose="020B0604020202020204" pitchFamily="34" charset="0"/>
            </a:endParaRPr>
          </a:p>
        </p:txBody>
      </p:sp>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33744" y="2499742"/>
            <a:ext cx="2451370" cy="2232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9" descr="1-2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275558" y="2401479"/>
            <a:ext cx="3092443" cy="289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Google Shape;989;p48">
            <a:extLst>
              <a:ext uri="{FF2B5EF4-FFF2-40B4-BE49-F238E27FC236}">
                <a16:creationId xmlns:a16="http://schemas.microsoft.com/office/drawing/2014/main" id="{485F25B4-06B6-746F-C6D6-F04263283557}"/>
              </a:ext>
            </a:extLst>
          </p:cNvPr>
          <p:cNvSpPr txBox="1">
            <a:spLocks/>
          </p:cNvSpPr>
          <p:nvPr/>
        </p:nvSpPr>
        <p:spPr>
          <a:xfrm>
            <a:off x="1914566" y="1854579"/>
            <a:ext cx="5856084" cy="546900"/>
          </a:xfrm>
          <a:prstGeom prst="rect">
            <a:avLst/>
          </a:prstGeom>
        </p:spPr>
        <p:txBody>
          <a:bodyPr spcFirstLastPara="1" wrap="square" lIns="91425" tIns="91425" rIns="91425" bIns="91425"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dirty="0">
                <a:latin typeface="Comic Sans MS" panose="030F0702030302020204" pitchFamily="66" charset="0"/>
              </a:rPr>
              <a:t>Draw a picture and write a text about family</a:t>
            </a:r>
          </a:p>
        </p:txBody>
      </p:sp>
    </p:spTree>
    <p:custDataLst>
      <p:tags r:id="rId1"/>
    </p:custDataLst>
    <p:extLst>
      <p:ext uri="{BB962C8B-B14F-4D97-AF65-F5344CB8AC3E}">
        <p14:creationId xmlns:p14="http://schemas.microsoft.com/office/powerpoint/2010/main" val="3527480494"/>
      </p:ext>
    </p:extLst>
  </p:cSld>
  <p:clrMapOvr>
    <a:masterClrMapping/>
  </p:clrMapOvr>
  <mc:AlternateContent xmlns:mc="http://schemas.openxmlformats.org/markup-compatibility/2006" xmlns:p14="http://schemas.microsoft.com/office/powerpoint/2010/main">
    <mc:Choice Requires="p14">
      <p:transition spd="slow" p14:dur="900">
        <p14:warp dir="in"/>
        <p:sndAc>
          <p:stSnd>
            <p:snd r:embed="rId4" name="drumroll.wav"/>
          </p:stSnd>
        </p:sndAc>
      </p:transition>
    </mc:Choice>
    <mc:Fallback xmlns="">
      <p:transition spd="slow">
        <p:fade/>
        <p:sndAc>
          <p:stSnd>
            <p:snd r:embed="rId11"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42" presetClass="path" presetSubtype="0" accel="50000" decel="50000" fill="hold" grpId="0" nodeType="withEffect">
                                  <p:stCondLst>
                                    <p:cond delay="0"/>
                                  </p:stCondLst>
                                  <p:childTnLst>
                                    <p:animMotion origin="layout" path="M 2.77778E-6 -2.96296E-6 L 2.77778E-6 0.22871 " pathEditMode="relative" rAng="0" ptsTypes="AA">
                                      <p:cBhvr>
                                        <p:cTn id="9" dur="1500" spd="-100000" fill="hold"/>
                                        <p:tgtEl>
                                          <p:spTgt spid="10"/>
                                        </p:tgtEl>
                                        <p:attrNameLst>
                                          <p:attrName>ppt_x</p:attrName>
                                          <p:attrName>ppt_y</p:attrName>
                                        </p:attrNameLst>
                                      </p:cBhvr>
                                      <p:rCtr x="0" y="11420"/>
                                    </p:animMotion>
                                  </p:childTnLst>
                                </p:cTn>
                              </p:par>
                            </p:childTnLst>
                          </p:cTn>
                        </p:par>
                        <p:par>
                          <p:cTn id="10" fill="hold">
                            <p:stCondLst>
                              <p:cond delay="1500"/>
                            </p:stCondLst>
                            <p:childTnLst>
                              <p:par>
                                <p:cTn id="11" presetID="47"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136533"/>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62059" t="96428" r="7549"/>
          <a:stretch/>
        </p:blipFill>
        <p:spPr>
          <a:xfrm>
            <a:off x="5674668" y="4959766"/>
            <a:ext cx="2779050" cy="183734"/>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858190"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8" name="Picture 3"/>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35896" y="705622"/>
            <a:ext cx="1440948" cy="824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5947069" y="3305631"/>
            <a:ext cx="1003801" cy="707886"/>
          </a:xfrm>
          <a:prstGeom prst="rect">
            <a:avLst/>
          </a:prstGeom>
        </p:spPr>
        <p:txBody>
          <a:bodyPr wrap="none">
            <a:spAutoFit/>
          </a:bodyPr>
          <a:lstStyle/>
          <a:p>
            <a:r>
              <a:rPr lang="en-US" sz="4000" b="1" dirty="0">
                <a:solidFill>
                  <a:prstClr val="black"/>
                </a:solidFill>
                <a:effectLst>
                  <a:outerShdw blurRad="38100" dist="38100" dir="2700000" algn="tl">
                    <a:srgbClr val="000000">
                      <a:alpha val="43137"/>
                    </a:srgbClr>
                  </a:outerShdw>
                </a:effectLst>
                <a:latin typeface="Comic Sans MS" panose="030F0702030302020204" pitchFamily="66" charset="0"/>
                <a:cs typeface="MV Boli" pitchFamily="2" charset="0"/>
              </a:rPr>
              <a:t>say</a:t>
            </a:r>
            <a:endParaRPr lang="vi-VN" sz="5400" dirty="0">
              <a:solidFill>
                <a:prstClr val="black"/>
              </a:solidFill>
            </a:endParaRPr>
          </a:p>
        </p:txBody>
      </p:sp>
      <p:pic>
        <p:nvPicPr>
          <p:cNvPr id="12" name="Picture 3"/>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6000303">
            <a:off x="6122975" y="2304966"/>
            <a:ext cx="1170967" cy="6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4728104" y="230936"/>
            <a:ext cx="1369286" cy="707886"/>
          </a:xfrm>
          <a:prstGeom prst="rect">
            <a:avLst/>
          </a:prstGeom>
        </p:spPr>
        <p:txBody>
          <a:bodyPr wrap="none">
            <a:spAutoFit/>
          </a:bodyPr>
          <a:lstStyle/>
          <a:p>
            <a:r>
              <a:rPr lang="en-US" sz="4000" b="1" dirty="0">
                <a:solidFill>
                  <a:prstClr val="black"/>
                </a:solidFill>
                <a:effectLst>
                  <a:outerShdw blurRad="38100" dist="38100" dir="2700000" algn="tl">
                    <a:srgbClr val="000000">
                      <a:alpha val="43137"/>
                    </a:srgbClr>
                  </a:outerShdw>
                </a:effectLst>
                <a:latin typeface="Comic Sans MS" panose="030F0702030302020204" pitchFamily="66" charset="0"/>
                <a:cs typeface="MV Boli" pitchFamily="2" charset="0"/>
              </a:rPr>
              <a:t>draw</a:t>
            </a:r>
            <a:endParaRPr lang="vi-VN" sz="5400" dirty="0">
              <a:solidFill>
                <a:prstClr val="black"/>
              </a:solidFill>
            </a:endParaRPr>
          </a:p>
        </p:txBody>
      </p:sp>
      <p:sp>
        <p:nvSpPr>
          <p:cNvPr id="14" name="Oval 13"/>
          <p:cNvSpPr/>
          <p:nvPr/>
        </p:nvSpPr>
        <p:spPr>
          <a:xfrm>
            <a:off x="323528" y="477422"/>
            <a:ext cx="444352" cy="386182"/>
          </a:xfrm>
          <a:prstGeom prst="ellipse">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prstClr val="white"/>
                </a:solidFill>
              </a:ln>
              <a:solidFill>
                <a:prstClr val="white"/>
              </a:solidFill>
            </a:endParaRPr>
          </a:p>
        </p:txBody>
      </p:sp>
      <p:sp>
        <p:nvSpPr>
          <p:cNvPr id="15" name="Rectangle 14"/>
          <p:cNvSpPr/>
          <p:nvPr/>
        </p:nvSpPr>
        <p:spPr>
          <a:xfrm>
            <a:off x="323528" y="339502"/>
            <a:ext cx="444352" cy="646331"/>
          </a:xfrm>
          <a:prstGeom prst="rect">
            <a:avLst/>
          </a:prstGeom>
        </p:spPr>
        <p:txBody>
          <a:bodyPr wrap="square">
            <a:spAutoFit/>
          </a:bodyPr>
          <a:lstStyle/>
          <a:p>
            <a:r>
              <a:rPr lang="en-US" sz="3600" b="1">
                <a:solidFill>
                  <a:srgbClr val="C00000"/>
                </a:solidFill>
                <a:effectLst>
                  <a:outerShdw blurRad="38100" dist="38100" dir="2700000" algn="tl">
                    <a:srgbClr val="000000">
                      <a:alpha val="43137"/>
                    </a:srgbClr>
                  </a:outerShdw>
                </a:effectLst>
                <a:cs typeface="MV Boli" pitchFamily="2" charset="0"/>
              </a:rPr>
              <a:t>1</a:t>
            </a:r>
            <a:endParaRPr lang="vi-VN" sz="4800">
              <a:solidFill>
                <a:srgbClr val="C00000"/>
              </a:solidFill>
            </a:endParaRPr>
          </a:p>
        </p:txBody>
      </p:sp>
      <p:sp>
        <p:nvSpPr>
          <p:cNvPr id="16" name="Oval 15"/>
          <p:cNvSpPr/>
          <p:nvPr/>
        </p:nvSpPr>
        <p:spPr>
          <a:xfrm>
            <a:off x="4968395" y="3492375"/>
            <a:ext cx="444352" cy="386182"/>
          </a:xfrm>
          <a:prstGeom prst="ellipse">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prstClr val="white"/>
                </a:solidFill>
              </a:ln>
              <a:solidFill>
                <a:prstClr val="white"/>
              </a:solidFill>
            </a:endParaRPr>
          </a:p>
        </p:txBody>
      </p:sp>
      <p:sp>
        <p:nvSpPr>
          <p:cNvPr id="17" name="Rectangle 16"/>
          <p:cNvSpPr/>
          <p:nvPr/>
        </p:nvSpPr>
        <p:spPr>
          <a:xfrm>
            <a:off x="4968395" y="3362301"/>
            <a:ext cx="444352" cy="646331"/>
          </a:xfrm>
          <a:prstGeom prst="rect">
            <a:avLst/>
          </a:prstGeom>
        </p:spPr>
        <p:txBody>
          <a:bodyPr wrap="square">
            <a:spAutoFit/>
          </a:bodyPr>
          <a:lstStyle/>
          <a:p>
            <a:r>
              <a:rPr lang="en-US" sz="3600" b="1" dirty="0">
                <a:solidFill>
                  <a:srgbClr val="C00000"/>
                </a:solidFill>
                <a:effectLst>
                  <a:outerShdw blurRad="38100" dist="38100" dir="2700000" algn="tl">
                    <a:srgbClr val="000000">
                      <a:alpha val="43137"/>
                    </a:srgbClr>
                  </a:outerShdw>
                </a:effectLst>
                <a:cs typeface="MV Boli" pitchFamily="2" charset="0"/>
              </a:rPr>
              <a:t>2</a:t>
            </a:r>
            <a:endParaRPr lang="vi-VN" sz="4800" dirty="0">
              <a:solidFill>
                <a:srgbClr val="C00000"/>
              </a:solidFill>
            </a:endParaRPr>
          </a:p>
        </p:txBody>
      </p:sp>
      <p:pic>
        <p:nvPicPr>
          <p:cNvPr id="1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8886" y="1248424"/>
            <a:ext cx="1499702" cy="1673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descr="59 Best Caricature And Cartoon Drawings | Buy Or Draw Cartoons!"/>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67179" y="1465338"/>
            <a:ext cx="2664624" cy="17764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Tree>
    <p:custDataLst>
      <p:tags r:id="rId1"/>
    </p:custDataLst>
    <p:extLst>
      <p:ext uri="{BB962C8B-B14F-4D97-AF65-F5344CB8AC3E}">
        <p14:creationId xmlns:p14="http://schemas.microsoft.com/office/powerpoint/2010/main" val="16987387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par>
                                <p:cTn id="21" presetID="1" presetClass="entr" presetSubtype="0" fill="hold" nodeType="withEffect">
                                  <p:stCondLst>
                                    <p:cond delay="0"/>
                                  </p:stCondLst>
                                  <p:childTnLst>
                                    <p:set>
                                      <p:cBhvr>
                                        <p:cTn id="22" dur="1" fill="hold">
                                          <p:stCondLst>
                                            <p:cond delay="0"/>
                                          </p:stCondLst>
                                        </p:cTn>
                                        <p:tgtEl>
                                          <p:spTgt spid="9218"/>
                                        </p:tgtEl>
                                        <p:attrNameLst>
                                          <p:attrName>style.visibility</p:attrName>
                                        </p:attrNameLst>
                                      </p:cBhvr>
                                      <p:to>
                                        <p:strVal val="visible"/>
                                      </p:to>
                                    </p:set>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0-#ppt_h/2"/>
                                          </p:val>
                                        </p:tav>
                                        <p:tav tm="100000">
                                          <p:val>
                                            <p:strVal val="#ppt_y"/>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2" presetClass="entr" presetSubtype="1"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animBg="1"/>
      <p:bldP spid="15" grpId="0"/>
      <p:bldP spid="16" grpId="0" animBg="1"/>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5E5D4E0D-AC01-4D99-A711-B442190CEE2F}"/>
              </a:ext>
            </a:extLst>
          </p:cNvPr>
          <p:cNvPicPr>
            <a:picLocks noChangeAspect="1"/>
          </p:cNvPicPr>
          <p:nvPr/>
        </p:nvPicPr>
        <p:blipFill rotWithShape="1">
          <a:blip r:embed="rId4"/>
          <a:srcRect b="66796"/>
          <a:stretch/>
        </p:blipFill>
        <p:spPr>
          <a:xfrm>
            <a:off x="2130555" y="139337"/>
            <a:ext cx="5289148" cy="1208277"/>
          </a:xfrm>
          <a:prstGeom prst="rect">
            <a:avLst/>
          </a:prstGeom>
        </p:spPr>
      </p:pic>
      <p:pic>
        <p:nvPicPr>
          <p:cNvPr id="4" name="Picture 3">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52093" y="145731"/>
            <a:ext cx="1072451" cy="514220"/>
          </a:xfrm>
          <a:prstGeom prst="rect">
            <a:avLst/>
          </a:prstGeom>
        </p:spPr>
      </p:pic>
      <p:sp>
        <p:nvSpPr>
          <p:cNvPr id="2" name="Hộp Văn bản 8">
            <a:extLst>
              <a:ext uri="{FF2B5EF4-FFF2-40B4-BE49-F238E27FC236}">
                <a16:creationId xmlns:a16="http://schemas.microsoft.com/office/drawing/2014/main" id="{B0958672-CAD0-D5DD-4972-D044BD9AF92F}"/>
              </a:ext>
            </a:extLst>
          </p:cNvPr>
          <p:cNvSpPr txBox="1"/>
          <p:nvPr/>
        </p:nvSpPr>
        <p:spPr>
          <a:xfrm>
            <a:off x="431540" y="3147814"/>
            <a:ext cx="8280920" cy="1569660"/>
          </a:xfrm>
          <a:prstGeom prst="rect">
            <a:avLst/>
          </a:prstGeom>
          <a:noFill/>
        </p:spPr>
        <p:txBody>
          <a:bodyPr wrap="square" rtlCol="0">
            <a:spAutoFit/>
          </a:bodyPr>
          <a:lstStyle/>
          <a:p>
            <a:r>
              <a:rPr lang="en-US" sz="2400" dirty="0">
                <a:latin typeface="Comic Sans MS" panose="030F0702030302020204" pitchFamily="66" charset="0"/>
              </a:rPr>
              <a:t>Example: </a:t>
            </a:r>
            <a:endParaRPr lang="vi-VN" sz="2400" dirty="0">
              <a:latin typeface="Comic Sans MS" panose="030F0702030302020204" pitchFamily="66" charset="0"/>
            </a:endParaRPr>
          </a:p>
          <a:p>
            <a:r>
              <a:rPr lang="en-US" sz="2400" dirty="0">
                <a:latin typeface="Comic Sans MS" panose="030F0702030302020204" pitchFamily="66" charset="0"/>
              </a:rPr>
              <a:t>This is my family. My father is polite. My mother is kind. This is my brother . He’s clever. This is me. I’m cute.</a:t>
            </a:r>
          </a:p>
          <a:p>
            <a:r>
              <a:rPr lang="en-US" sz="2400" dirty="0">
                <a:latin typeface="Comic Sans MS" panose="030F0702030302020204" pitchFamily="66" charset="0"/>
              </a:rPr>
              <a:t>I love my family.</a:t>
            </a:r>
          </a:p>
        </p:txBody>
      </p:sp>
      <p:pic>
        <p:nvPicPr>
          <p:cNvPr id="2050" name="Picture 2" descr="Cartoon of a Portrait of Four Members Happy Family Raising Up Hands.  Parents with Kids Stock Vector - Illustration of male, parent: 202346399">
            <a:extLst>
              <a:ext uri="{FF2B5EF4-FFF2-40B4-BE49-F238E27FC236}">
                <a16:creationId xmlns:a16="http://schemas.microsoft.com/office/drawing/2014/main" id="{32C6C012-1BD8-D6C9-014C-C02D7FB4A79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201" r="1178" b="8001"/>
          <a:stretch/>
        </p:blipFill>
        <p:spPr bwMode="auto">
          <a:xfrm>
            <a:off x="3491880" y="1131590"/>
            <a:ext cx="2448272" cy="22717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3978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56CD052D-A353-46C6-9D38-52A2511205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0" y="-877"/>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8453718 w 9144000"/>
              <a:gd name="connsiteY3" fmla="*/ 5143500 h 5143500"/>
              <a:gd name="connsiteX4" fmla="*/ 8453718 w 9144000"/>
              <a:gd name="connsiteY4" fmla="*/ 4959766 h 5143500"/>
              <a:gd name="connsiteX5" fmla="*/ 5674668 w 9144000"/>
              <a:gd name="connsiteY5" fmla="*/ 4959766 h 5143500"/>
              <a:gd name="connsiteX6" fmla="*/ 5674668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5143500"/>
                </a:lnTo>
                <a:lnTo>
                  <a:pt x="8453718" y="5143500"/>
                </a:lnTo>
                <a:lnTo>
                  <a:pt x="8453718" y="4959766"/>
                </a:lnTo>
                <a:lnTo>
                  <a:pt x="5674668" y="4959766"/>
                </a:lnTo>
                <a:lnTo>
                  <a:pt x="5674668" y="5143500"/>
                </a:lnTo>
                <a:lnTo>
                  <a:pt x="0" y="5143500"/>
                </a:lnTo>
                <a:lnTo>
                  <a:pt x="0" y="0"/>
                </a:lnTo>
                <a:close/>
              </a:path>
            </a:pathLst>
          </a:custGeom>
        </p:spPr>
      </p:pic>
      <p:sp>
        <p:nvSpPr>
          <p:cNvPr id="19" name="Freeform: Shape 18">
            <a:extLst>
              <a:ext uri="{FF2B5EF4-FFF2-40B4-BE49-F238E27FC236}">
                <a16:creationId xmlns:a16="http://schemas.microsoft.com/office/drawing/2014/main" id="{A02F2A3F-90F2-4447-A93E-2921DD7B2BE4}"/>
              </a:ext>
            </a:extLst>
          </p:cNvPr>
          <p:cNvSpPr/>
          <p:nvPr/>
        </p:nvSpPr>
        <p:spPr>
          <a:xfrm>
            <a:off x="158886" y="232999"/>
            <a:ext cx="8826228" cy="4776031"/>
          </a:xfrm>
          <a:custGeom>
            <a:avLst/>
            <a:gdLst>
              <a:gd name="connsiteX0" fmla="*/ 214778 w 8826228"/>
              <a:gd name="connsiteY0" fmla="*/ 0 h 4776031"/>
              <a:gd name="connsiteX1" fmla="*/ 8611450 w 8826228"/>
              <a:gd name="connsiteY1" fmla="*/ 0 h 4776031"/>
              <a:gd name="connsiteX2" fmla="*/ 8826228 w 8826228"/>
              <a:gd name="connsiteY2" fmla="*/ 214778 h 4776031"/>
              <a:gd name="connsiteX3" fmla="*/ 8826228 w 8826228"/>
              <a:gd name="connsiteY3" fmla="*/ 4561253 h 4776031"/>
              <a:gd name="connsiteX4" fmla="*/ 8611450 w 8826228"/>
              <a:gd name="connsiteY4" fmla="*/ 4776031 h 4776031"/>
              <a:gd name="connsiteX5" fmla="*/ 8090812 w 8826228"/>
              <a:gd name="connsiteY5" fmla="*/ 4776031 h 4776031"/>
              <a:gd name="connsiteX6" fmla="*/ 8090812 w 8826228"/>
              <a:gd name="connsiteY6" fmla="*/ 3668529 h 4776031"/>
              <a:gd name="connsiteX7" fmla="*/ 5699304 w 8826228"/>
              <a:gd name="connsiteY7" fmla="*/ 3668529 h 4776031"/>
              <a:gd name="connsiteX8" fmla="*/ 5699304 w 8826228"/>
              <a:gd name="connsiteY8" fmla="*/ 4776031 h 4776031"/>
              <a:gd name="connsiteX9" fmla="*/ 214778 w 8826228"/>
              <a:gd name="connsiteY9" fmla="*/ 4776031 h 4776031"/>
              <a:gd name="connsiteX10" fmla="*/ 0 w 8826228"/>
              <a:gd name="connsiteY10" fmla="*/ 4561253 h 4776031"/>
              <a:gd name="connsiteX11" fmla="*/ 0 w 8826228"/>
              <a:gd name="connsiteY11" fmla="*/ 214778 h 4776031"/>
              <a:gd name="connsiteX12" fmla="*/ 214778 w 8826228"/>
              <a:gd name="connsiteY12" fmla="*/ 0 h 477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26228" h="4776031">
                <a:moveTo>
                  <a:pt x="214778" y="0"/>
                </a:moveTo>
                <a:lnTo>
                  <a:pt x="8611450" y="0"/>
                </a:lnTo>
                <a:cubicBezTo>
                  <a:pt x="8730069" y="0"/>
                  <a:pt x="8826228" y="96159"/>
                  <a:pt x="8826228" y="214778"/>
                </a:cubicBezTo>
                <a:lnTo>
                  <a:pt x="8826228" y="4561253"/>
                </a:lnTo>
                <a:cubicBezTo>
                  <a:pt x="8826228" y="4679872"/>
                  <a:pt x="8730069" y="4776031"/>
                  <a:pt x="8611450" y="4776031"/>
                </a:cubicBezTo>
                <a:lnTo>
                  <a:pt x="8090812" y="4776031"/>
                </a:lnTo>
                <a:lnTo>
                  <a:pt x="8090812" y="3668529"/>
                </a:lnTo>
                <a:lnTo>
                  <a:pt x="5699304" y="3668529"/>
                </a:lnTo>
                <a:lnTo>
                  <a:pt x="5699304" y="4776031"/>
                </a:lnTo>
                <a:lnTo>
                  <a:pt x="214778" y="4776031"/>
                </a:lnTo>
                <a:cubicBezTo>
                  <a:pt x="96159" y="4776031"/>
                  <a:pt x="0" y="4679872"/>
                  <a:pt x="0" y="4561253"/>
                </a:cubicBezTo>
                <a:lnTo>
                  <a:pt x="0" y="214778"/>
                </a:lnTo>
                <a:cubicBezTo>
                  <a:pt x="0" y="96159"/>
                  <a:pt x="96159" y="0"/>
                  <a:pt x="214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25" name="Graphic 24">
            <a:extLst>
              <a:ext uri="{FF2B5EF4-FFF2-40B4-BE49-F238E27FC236}">
                <a16:creationId xmlns:a16="http://schemas.microsoft.com/office/drawing/2014/main" id="{EA76AEC0-E91C-435B-99D4-DD67A7A130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62059" t="96428" r="7549"/>
          <a:stretch/>
        </p:blipFill>
        <p:spPr>
          <a:xfrm>
            <a:off x="5674668" y="5009030"/>
            <a:ext cx="2779050" cy="134470"/>
          </a:xfrm>
          <a:custGeom>
            <a:avLst/>
            <a:gdLst>
              <a:gd name="connsiteX0" fmla="*/ 0 w 2779050"/>
              <a:gd name="connsiteY0" fmla="*/ 0 h 183734"/>
              <a:gd name="connsiteX1" fmla="*/ 2779050 w 2779050"/>
              <a:gd name="connsiteY1" fmla="*/ 0 h 183734"/>
              <a:gd name="connsiteX2" fmla="*/ 2779050 w 2779050"/>
              <a:gd name="connsiteY2" fmla="*/ 183734 h 183734"/>
              <a:gd name="connsiteX3" fmla="*/ 0 w 2779050"/>
              <a:gd name="connsiteY3" fmla="*/ 183734 h 183734"/>
              <a:gd name="connsiteX4" fmla="*/ 0 w 2779050"/>
              <a:gd name="connsiteY4" fmla="*/ 0 h 183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050" h="183734">
                <a:moveTo>
                  <a:pt x="0" y="0"/>
                </a:moveTo>
                <a:lnTo>
                  <a:pt x="2779050" y="0"/>
                </a:lnTo>
                <a:lnTo>
                  <a:pt x="2779050" y="183734"/>
                </a:lnTo>
                <a:lnTo>
                  <a:pt x="0" y="183734"/>
                </a:lnTo>
                <a:lnTo>
                  <a:pt x="0" y="0"/>
                </a:lnTo>
                <a:close/>
              </a:path>
            </a:pathLst>
          </a:custGeom>
        </p:spPr>
      </p:pic>
      <p:sp>
        <p:nvSpPr>
          <p:cNvPr id="20" name="Freeform: Shape 19">
            <a:extLst>
              <a:ext uri="{FF2B5EF4-FFF2-40B4-BE49-F238E27FC236}">
                <a16:creationId xmlns:a16="http://schemas.microsoft.com/office/drawing/2014/main" id="{103004AA-D262-46CC-9959-C47BC657F23F}"/>
              </a:ext>
            </a:extLst>
          </p:cNvPr>
          <p:cNvSpPr/>
          <p:nvPr/>
        </p:nvSpPr>
        <p:spPr>
          <a:xfrm>
            <a:off x="5858190" y="3802931"/>
            <a:ext cx="2391508"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pic>
        <p:nvPicPr>
          <p:cNvPr id="40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051" y="181980"/>
            <a:ext cx="8791898" cy="477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loud Callout 1"/>
          <p:cNvSpPr/>
          <p:nvPr/>
        </p:nvSpPr>
        <p:spPr>
          <a:xfrm>
            <a:off x="1076967" y="771549"/>
            <a:ext cx="6990066" cy="2817711"/>
          </a:xfrm>
          <a:prstGeom prst="cloudCallout">
            <a:avLst>
              <a:gd name="adj1" fmla="val -20357"/>
              <a:gd name="adj2" fmla="val 1150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Topic 1 (Text)">
            <a:extLst>
              <a:ext uri="{FF2B5EF4-FFF2-40B4-BE49-F238E27FC236}">
                <a16:creationId xmlns:a16="http://schemas.microsoft.com/office/drawing/2014/main" id="{2F6E4C3C-0B83-4660-9475-787559E83381}"/>
              </a:ext>
            </a:extLst>
          </p:cNvPr>
          <p:cNvSpPr txBox="1"/>
          <p:nvPr/>
        </p:nvSpPr>
        <p:spPr>
          <a:xfrm>
            <a:off x="1076967" y="1591782"/>
            <a:ext cx="6522076" cy="1177243"/>
          </a:xfrm>
          <a:prstGeom prst="rect">
            <a:avLst/>
          </a:prstGeom>
          <a:noFill/>
        </p:spPr>
        <p:txBody>
          <a:bodyPr wrap="square" lIns="68579" tIns="34289" rIns="68579" bIns="34289" rtlCol="0">
            <a:spAutoFit/>
          </a:bodyPr>
          <a:lstStyle/>
          <a:p>
            <a:pPr algn="ctr" defTabSz="457166"/>
            <a:r>
              <a:rPr lang="en-PH" sz="7200" b="1" dirty="0">
                <a:ln>
                  <a:solidFill>
                    <a:sysClr val="windowText" lastClr="000000"/>
                  </a:solidFill>
                </a:ln>
                <a:solidFill>
                  <a:srgbClr val="3AAFFF"/>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5.Assessment</a:t>
            </a:r>
            <a:endParaRPr lang="en-PH" sz="5400" dirty="0">
              <a:ln>
                <a:solidFill>
                  <a:sysClr val="windowText" lastClr="000000"/>
                </a:solidFill>
              </a:ln>
              <a:solidFill>
                <a:srgbClr val="3AAFFF"/>
              </a:solidFill>
              <a:effectLst>
                <a:innerShdw blurRad="63500" dist="50800" dir="16200000">
                  <a:prstClr val="black">
                    <a:alpha val="50000"/>
                  </a:prstClr>
                </a:innerShdw>
              </a:effectLst>
              <a:latin typeface="Comic Sans MS" panose="030F0702030302020204" pitchFamily="66" charset="0"/>
              <a:cs typeface="Arial" panose="020B0604020202020204" pitchFamily="34" charset="0"/>
            </a:endParaRPr>
          </a:p>
        </p:txBody>
      </p:sp>
      <p:pic>
        <p:nvPicPr>
          <p:cNvPr id="17"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886" y="2621014"/>
            <a:ext cx="2781057" cy="2338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7" descr="1-3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7299499" y="987574"/>
            <a:ext cx="1535067" cy="37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6051" y="181980"/>
            <a:ext cx="1501279" cy="1685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09816615"/>
      </p:ext>
    </p:extLst>
  </p:cSld>
  <p:clrMapOvr>
    <a:masterClrMapping/>
  </p:clrMapOvr>
  <mc:AlternateContent xmlns:mc="http://schemas.openxmlformats.org/markup-compatibility/2006" xmlns:p14="http://schemas.microsoft.com/office/powerpoint/2010/main">
    <mc:Choice Requires="p14">
      <p:transition spd="slow" p14:dur="2000">
        <p14:ferris dir="l"/>
        <p:sndAc>
          <p:stSnd>
            <p:snd r:embed="rId4" name="drumroll.wav"/>
          </p:stSnd>
        </p:sndAc>
      </p:transition>
    </mc:Choice>
    <mc:Fallback xmlns="">
      <p:transition spd="slow">
        <p:fade/>
        <p:sndAc>
          <p:stSnd>
            <p:snd r:embed="rId11"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path" presetSubtype="0" accel="50000" decel="50000" fill="hold" grpId="0" nodeType="withEffect">
                                  <p:stCondLst>
                                    <p:cond delay="0"/>
                                  </p:stCondLst>
                                  <p:childTnLst>
                                    <p:animMotion origin="layout" path="M 4.44444E-6 4.5679E-6 L 4.44444E-6 0.2287 " pathEditMode="relative" rAng="0" ptsTypes="AA">
                                      <p:cBhvr>
                                        <p:cTn id="9" dur="1500" spd="-100000" fill="hold"/>
                                        <p:tgtEl>
                                          <p:spTgt spid="15"/>
                                        </p:tgtEl>
                                        <p:attrNameLst>
                                          <p:attrName>ppt_x</p:attrName>
                                          <p:attrName>ppt_y</p:attrName>
                                        </p:attrNameLst>
                                      </p:cBhvr>
                                      <p:rCtr x="0" y="11420"/>
                                    </p:animMotion>
                                  </p:childTnLst>
                                </p:cTn>
                              </p:par>
                            </p:childTnLst>
                          </p:cTn>
                        </p:par>
                        <p:par>
                          <p:cTn id="10" fill="hold">
                            <p:stCondLst>
                              <p:cond delay="1500"/>
                            </p:stCondLst>
                            <p:childTnLst>
                              <p:par>
                                <p:cTn id="11" presetID="16" presetClass="entr" presetSubtype="42"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outHorizont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FE1A1-B428-4C61-9932-377531571FE4}"/>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0C6657D0-D610-478E-9D6B-E483E2A7A9B4}"/>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40E83470-15C1-4FAF-B519-6761297DDD48}"/>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ED29E249-EB76-0018-7C98-B91F25F82600}"/>
              </a:ext>
            </a:extLst>
          </p:cNvPr>
          <p:cNvPicPr>
            <a:picLocks noChangeAspect="1"/>
          </p:cNvPicPr>
          <p:nvPr/>
        </p:nvPicPr>
        <p:blipFill rotWithShape="1">
          <a:blip r:embed="rId4"/>
          <a:srcRect l="9839" t="15644" r="13035" b="12200"/>
          <a:stretch/>
        </p:blipFill>
        <p:spPr>
          <a:xfrm>
            <a:off x="89380" y="123479"/>
            <a:ext cx="9024568" cy="4990860"/>
          </a:xfrm>
          <a:prstGeom prst="rect">
            <a:avLst/>
          </a:prstGeom>
        </p:spPr>
      </p:pic>
      <p:pic>
        <p:nvPicPr>
          <p:cNvPr id="6" name="Picture 5">
            <a:extLst>
              <a:ext uri="{FF2B5EF4-FFF2-40B4-BE49-F238E27FC236}">
                <a16:creationId xmlns:a16="http://schemas.microsoft.com/office/drawing/2014/main" id="{DDD6314F-11F1-84DF-E347-B2AEF7FEFC3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41497" y="0"/>
            <a:ext cx="1072451" cy="514220"/>
          </a:xfrm>
          <a:prstGeom prst="rect">
            <a:avLst/>
          </a:prstGeom>
        </p:spPr>
      </p:pic>
      <p:sp>
        <p:nvSpPr>
          <p:cNvPr id="7" name="Rectangle: Rounded Corners 6">
            <a:extLst>
              <a:ext uri="{FF2B5EF4-FFF2-40B4-BE49-F238E27FC236}">
                <a16:creationId xmlns:a16="http://schemas.microsoft.com/office/drawing/2014/main" id="{E2A55A38-3062-EB2A-555D-B1DDCCF14FDB}"/>
              </a:ext>
            </a:extLst>
          </p:cNvPr>
          <p:cNvSpPr/>
          <p:nvPr/>
        </p:nvSpPr>
        <p:spPr>
          <a:xfrm>
            <a:off x="30052" y="59819"/>
            <a:ext cx="432048" cy="576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131957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2013B5-0321-E277-B1E5-918DD2391DAD}"/>
              </a:ext>
            </a:extLst>
          </p:cNvPr>
          <p:cNvPicPr>
            <a:picLocks noChangeAspect="1"/>
          </p:cNvPicPr>
          <p:nvPr/>
        </p:nvPicPr>
        <p:blipFill rotWithShape="1">
          <a:blip r:embed="rId4"/>
          <a:srcRect l="9839" t="15644" r="13035" b="12200"/>
          <a:stretch/>
        </p:blipFill>
        <p:spPr>
          <a:xfrm>
            <a:off x="0" y="339502"/>
            <a:ext cx="9144000" cy="4660553"/>
          </a:xfrm>
          <a:prstGeom prst="rect">
            <a:avLst/>
          </a:prstGeom>
        </p:spPr>
      </p:pic>
      <p:sp>
        <p:nvSpPr>
          <p:cNvPr id="7" name="Google Shape;1008;p49">
            <a:extLst>
              <a:ext uri="{FF2B5EF4-FFF2-40B4-BE49-F238E27FC236}">
                <a16:creationId xmlns:a16="http://schemas.microsoft.com/office/drawing/2014/main" id="{4660235A-167C-8D83-08F0-30F64BCE9167}"/>
              </a:ext>
            </a:extLst>
          </p:cNvPr>
          <p:cNvSpPr txBox="1">
            <a:spLocks/>
          </p:cNvSpPr>
          <p:nvPr/>
        </p:nvSpPr>
        <p:spPr>
          <a:xfrm>
            <a:off x="4560923" y="2239588"/>
            <a:ext cx="969272" cy="4174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4300" b="1"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9pPr>
          </a:lstStyle>
          <a:p>
            <a:pPr algn="l"/>
            <a:r>
              <a:rPr lang="en-US" sz="2000" dirty="0">
                <a:solidFill>
                  <a:srgbClr val="0070C0"/>
                </a:solidFill>
                <a:latin typeface="Comic Sans MS" panose="030F0702030302020204" pitchFamily="66" charset="0"/>
                <a:cs typeface="Times New Roman" panose="02020603050405020304" pitchFamily="18" charset="0"/>
              </a:rPr>
              <a:t>good</a:t>
            </a:r>
          </a:p>
        </p:txBody>
      </p:sp>
      <p:sp>
        <p:nvSpPr>
          <p:cNvPr id="8" name="Google Shape;1008;p49">
            <a:extLst>
              <a:ext uri="{FF2B5EF4-FFF2-40B4-BE49-F238E27FC236}">
                <a16:creationId xmlns:a16="http://schemas.microsoft.com/office/drawing/2014/main" id="{A808E250-D19F-FAB5-6517-FD6AF861FCE9}"/>
              </a:ext>
            </a:extLst>
          </p:cNvPr>
          <p:cNvSpPr txBox="1">
            <a:spLocks/>
          </p:cNvSpPr>
          <p:nvPr/>
        </p:nvSpPr>
        <p:spPr>
          <a:xfrm>
            <a:off x="7668344" y="2255829"/>
            <a:ext cx="969272" cy="4174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4300" b="1"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9pPr>
          </a:lstStyle>
          <a:p>
            <a:pPr algn="l"/>
            <a:r>
              <a:rPr lang="en-US" sz="2000" dirty="0">
                <a:solidFill>
                  <a:srgbClr val="0070C0"/>
                </a:solidFill>
                <a:latin typeface="Comic Sans MS" panose="030F0702030302020204" pitchFamily="66" charset="0"/>
                <a:cs typeface="Times New Roman" panose="02020603050405020304" pitchFamily="18" charset="0"/>
              </a:rPr>
              <a:t>clever</a:t>
            </a:r>
          </a:p>
        </p:txBody>
      </p:sp>
      <p:sp>
        <p:nvSpPr>
          <p:cNvPr id="9" name="Google Shape;1008;p49">
            <a:extLst>
              <a:ext uri="{FF2B5EF4-FFF2-40B4-BE49-F238E27FC236}">
                <a16:creationId xmlns:a16="http://schemas.microsoft.com/office/drawing/2014/main" id="{E7DC4715-A585-5E1B-EE96-0427FDCAD46A}"/>
              </a:ext>
            </a:extLst>
          </p:cNvPr>
          <p:cNvSpPr txBox="1">
            <a:spLocks/>
          </p:cNvSpPr>
          <p:nvPr/>
        </p:nvSpPr>
        <p:spPr>
          <a:xfrm>
            <a:off x="1619672" y="4443387"/>
            <a:ext cx="969272" cy="4174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4300" b="1"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9pPr>
          </a:lstStyle>
          <a:p>
            <a:pPr algn="l"/>
            <a:r>
              <a:rPr lang="en-US" sz="2000" dirty="0">
                <a:solidFill>
                  <a:srgbClr val="0070C0"/>
                </a:solidFill>
                <a:latin typeface="Comic Sans MS" panose="030F0702030302020204" pitchFamily="66" charset="0"/>
                <a:cs typeface="Times New Roman" panose="02020603050405020304" pitchFamily="18" charset="0"/>
              </a:rPr>
              <a:t>cute</a:t>
            </a:r>
          </a:p>
        </p:txBody>
      </p:sp>
      <p:sp>
        <p:nvSpPr>
          <p:cNvPr id="10" name="Google Shape;1008;p49">
            <a:extLst>
              <a:ext uri="{FF2B5EF4-FFF2-40B4-BE49-F238E27FC236}">
                <a16:creationId xmlns:a16="http://schemas.microsoft.com/office/drawing/2014/main" id="{3B6C2DB7-3C45-AA2F-7806-463AE48DB0AD}"/>
              </a:ext>
            </a:extLst>
          </p:cNvPr>
          <p:cNvSpPr txBox="1">
            <a:spLocks/>
          </p:cNvSpPr>
          <p:nvPr/>
        </p:nvSpPr>
        <p:spPr>
          <a:xfrm>
            <a:off x="4984628" y="4263094"/>
            <a:ext cx="1747612" cy="4174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4300" b="1"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1" i="0" u="none" strike="noStrike" cap="none">
                <a:solidFill>
                  <a:schemeClr val="dk1"/>
                </a:solidFill>
                <a:latin typeface="Fredoka One"/>
                <a:ea typeface="Fredoka One"/>
                <a:cs typeface="Fredoka One"/>
                <a:sym typeface="Fredoka One"/>
              </a:defRPr>
            </a:lvl9pPr>
          </a:lstStyle>
          <a:p>
            <a:pPr algn="l"/>
            <a:r>
              <a:rPr lang="en-US" sz="2000" dirty="0">
                <a:solidFill>
                  <a:srgbClr val="0070C0"/>
                </a:solidFill>
                <a:latin typeface="Comic Sans MS" panose="030F0702030302020204" pitchFamily="66" charset="0"/>
                <a:cs typeface="Times New Roman" panose="02020603050405020304" pitchFamily="18" charset="0"/>
              </a:rPr>
              <a:t>naughty</a:t>
            </a:r>
          </a:p>
        </p:txBody>
      </p:sp>
      <p:sp>
        <p:nvSpPr>
          <p:cNvPr id="2" name="Rectangle: Rounded Corners 1">
            <a:extLst>
              <a:ext uri="{FF2B5EF4-FFF2-40B4-BE49-F238E27FC236}">
                <a16:creationId xmlns:a16="http://schemas.microsoft.com/office/drawing/2014/main" id="{5F689D33-98B8-0AAF-9D10-690FA0DA0CD4}"/>
              </a:ext>
            </a:extLst>
          </p:cNvPr>
          <p:cNvSpPr/>
          <p:nvPr/>
        </p:nvSpPr>
        <p:spPr>
          <a:xfrm>
            <a:off x="0" y="339502"/>
            <a:ext cx="348088" cy="4287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id="{9792FEC8-84DC-F522-3539-1F573A1EE29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52093" y="145731"/>
            <a:ext cx="1072451" cy="514220"/>
          </a:xfrm>
          <a:prstGeom prst="rect">
            <a:avLst/>
          </a:prstGeom>
        </p:spPr>
      </p:pic>
    </p:spTree>
    <p:custDataLst>
      <p:tags r:id="rId1"/>
    </p:custDataLst>
    <p:extLst>
      <p:ext uri="{BB962C8B-B14F-4D97-AF65-F5344CB8AC3E}">
        <p14:creationId xmlns:p14="http://schemas.microsoft.com/office/powerpoint/2010/main" val="168038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3075" descr="5"/>
          <p:cNvPicPr>
            <a:picLocks noChangeAspect="1"/>
          </p:cNvPicPr>
          <p:nvPr/>
        </p:nvPicPr>
        <p:blipFill>
          <a:blip r:embed="rId4"/>
          <a:stretch>
            <a:fillRect/>
          </a:stretch>
        </p:blipFill>
        <p:spPr>
          <a:xfrm>
            <a:off x="-102870" y="0"/>
            <a:ext cx="9246870" cy="5143501"/>
          </a:xfrm>
          <a:prstGeom prst="rect">
            <a:avLst/>
          </a:prstGeom>
          <a:noFill/>
          <a:ln w="9525">
            <a:noFill/>
          </a:ln>
        </p:spPr>
      </p:pic>
      <p:pic>
        <p:nvPicPr>
          <p:cNvPr id="18" name="图片 12">
            <a:extLst>
              <a:ext uri="{FF2B5EF4-FFF2-40B4-BE49-F238E27FC236}">
                <a16:creationId xmlns:a16="http://schemas.microsoft.com/office/drawing/2014/main" id="{6ACC96DA-24A8-4674-B264-C507B17345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5593"/>
          <a:stretch/>
        </p:blipFill>
        <p:spPr>
          <a:xfrm>
            <a:off x="6729767" y="1186207"/>
            <a:ext cx="1389514" cy="174567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CC6108C7-BC91-0645-A4DC-521BC741FF75}"/>
              </a:ext>
            </a:extLst>
          </p:cNvPr>
          <p:cNvSpPr txBox="1"/>
          <p:nvPr/>
        </p:nvSpPr>
        <p:spPr>
          <a:xfrm>
            <a:off x="1234300" y="2232957"/>
            <a:ext cx="5135834" cy="1569660"/>
          </a:xfrm>
          <a:prstGeom prst="rect">
            <a:avLst/>
          </a:prstGeom>
          <a:ln w="28575">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u="sng" dirty="0">
                <a:solidFill>
                  <a:srgbClr val="FF0000"/>
                </a:solidFill>
                <a:latin typeface="Comic Sans MS" panose="030F0902030302020204" pitchFamily="66" charset="0"/>
              </a:rPr>
              <a:t>Structure</a:t>
            </a:r>
            <a:r>
              <a:rPr lang="vi-VN" sz="2400" b="1" dirty="0">
                <a:solidFill>
                  <a:schemeClr val="tx1"/>
                </a:solidFill>
                <a:latin typeface="Comic Sans MS" panose="030F0902030302020204" pitchFamily="66" charset="0"/>
              </a:rPr>
              <a:t>:</a:t>
            </a:r>
            <a:br>
              <a:rPr lang="en-US" sz="2400" dirty="0">
                <a:latin typeface="Comic Sans MS" panose="030F0902030302020204" pitchFamily="66" charset="0"/>
              </a:rPr>
            </a:br>
            <a:r>
              <a:rPr lang="en-US" sz="2400" dirty="0">
                <a:latin typeface="Comic Sans MS" panose="030F0902030302020204" pitchFamily="66" charset="0"/>
              </a:rPr>
              <a:t> - This is</a:t>
            </a:r>
            <a:r>
              <a:rPr lang="vi-VN" sz="2400" dirty="0">
                <a:latin typeface="Comic Sans MS" panose="030F0902030302020204" pitchFamily="66" charset="0"/>
              </a:rPr>
              <a:t> my____________.</a:t>
            </a:r>
            <a:r>
              <a:rPr lang="en-US" sz="2400" dirty="0">
                <a:latin typeface="Comic Sans MS" panose="030F0902030302020204" pitchFamily="66" charset="0"/>
              </a:rPr>
              <a:t>                           </a:t>
            </a:r>
          </a:p>
          <a:p>
            <a:r>
              <a:rPr lang="en-US" sz="2400" dirty="0">
                <a:latin typeface="Comic Sans MS" panose="030F0902030302020204" pitchFamily="66" charset="0"/>
              </a:rPr>
              <a:t> </a:t>
            </a:r>
            <a:r>
              <a:rPr lang="vi-VN" sz="2400" dirty="0">
                <a:latin typeface="Comic Sans MS" panose="030F0902030302020204" pitchFamily="66" charset="0"/>
              </a:rPr>
              <a:t>- She is_______________.</a:t>
            </a:r>
          </a:p>
          <a:p>
            <a:r>
              <a:rPr lang="vi-VN" sz="2400" b="1" dirty="0">
                <a:solidFill>
                  <a:schemeClr val="tx1"/>
                </a:solidFill>
                <a:latin typeface="Comic Sans MS" panose="030F0902030302020204" pitchFamily="66" charset="0"/>
              </a:rPr>
              <a:t>- </a:t>
            </a:r>
            <a:r>
              <a:rPr lang="vi-VN" sz="2400" dirty="0">
                <a:solidFill>
                  <a:schemeClr val="tx1"/>
                </a:solidFill>
                <a:latin typeface="Comic Sans MS" panose="030F0902030302020204" pitchFamily="66" charset="0"/>
              </a:rPr>
              <a:t>He is </a:t>
            </a:r>
            <a:r>
              <a:rPr lang="vi-VN" sz="2400" b="1" dirty="0">
                <a:solidFill>
                  <a:schemeClr val="tx1"/>
                </a:solidFill>
                <a:latin typeface="Comic Sans MS" panose="030F0902030302020204" pitchFamily="66" charset="0"/>
              </a:rPr>
              <a:t>_______________.</a:t>
            </a:r>
            <a:endParaRPr lang="en-US" sz="2400" b="1" dirty="0">
              <a:solidFill>
                <a:schemeClr val="tx1"/>
              </a:solidFill>
              <a:latin typeface="Comic Sans MS" panose="030F0902030302020204" pitchFamily="66" charset="0"/>
            </a:endParaRPr>
          </a:p>
        </p:txBody>
      </p:sp>
      <p:sp>
        <p:nvSpPr>
          <p:cNvPr id="14" name="TextBox 13">
            <a:extLst>
              <a:ext uri="{FF2B5EF4-FFF2-40B4-BE49-F238E27FC236}">
                <a16:creationId xmlns:a16="http://schemas.microsoft.com/office/drawing/2014/main" id="{CC6108C7-BC91-0645-A4DC-521BC741FF75}"/>
              </a:ext>
            </a:extLst>
          </p:cNvPr>
          <p:cNvSpPr txBox="1"/>
          <p:nvPr/>
        </p:nvSpPr>
        <p:spPr>
          <a:xfrm>
            <a:off x="1259632" y="1109054"/>
            <a:ext cx="5135835" cy="830997"/>
          </a:xfrm>
          <a:prstGeom prst="rect">
            <a:avLst/>
          </a:prstGeom>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u="sng" dirty="0">
                <a:solidFill>
                  <a:srgbClr val="FF0000"/>
                </a:solidFill>
                <a:latin typeface="Comic Sans MS" panose="030F0902030302020204" pitchFamily="66" charset="0"/>
              </a:rPr>
              <a:t>Vocabulary</a:t>
            </a:r>
            <a:r>
              <a:rPr lang="en-US" sz="2400" dirty="0">
                <a:solidFill>
                  <a:schemeClr val="tx1"/>
                </a:solidFill>
                <a:latin typeface="Comic Sans MS" panose="030F0902030302020204" pitchFamily="66" charset="0"/>
              </a:rPr>
              <a:t>:</a:t>
            </a:r>
          </a:p>
          <a:p>
            <a:r>
              <a:rPr lang="en-US" sz="2400" dirty="0">
                <a:latin typeface="Comic Sans MS" panose="030F0902030302020204" pitchFamily="66" charset="0"/>
              </a:rPr>
              <a:t> -</a:t>
            </a:r>
            <a:r>
              <a:rPr lang="vi-VN" sz="2400" dirty="0">
                <a:latin typeface="Comic Sans MS" panose="030F0902030302020204" pitchFamily="66" charset="0"/>
              </a:rPr>
              <a:t> clever, cute, kite, polite.</a:t>
            </a:r>
            <a:endParaRPr lang="en-US" sz="2400" b="1" dirty="0">
              <a:solidFill>
                <a:schemeClr val="tx1"/>
              </a:solidFill>
              <a:latin typeface="Comic Sans MS" panose="030F0902030302020204" pitchFamily="66" charset="0"/>
            </a:endParaRPr>
          </a:p>
        </p:txBody>
      </p:sp>
      <p:pic>
        <p:nvPicPr>
          <p:cNvPr id="19" name="Picture 18">
            <a:extLst>
              <a:ext uri="{FF2B5EF4-FFF2-40B4-BE49-F238E27FC236}">
                <a16:creationId xmlns:a16="http://schemas.microsoft.com/office/drawing/2014/main" id="{3CF87B22-44C5-CF4C-8E44-05CD119D8E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332" y="-170226"/>
            <a:ext cx="1793498" cy="1793498"/>
          </a:xfrm>
          <a:prstGeom prst="rect">
            <a:avLst/>
          </a:prstGeom>
        </p:spPr>
      </p:pic>
      <p:pic>
        <p:nvPicPr>
          <p:cNvPr id="15" name="PA_图片 6">
            <a:extLst>
              <a:ext uri="{FF2B5EF4-FFF2-40B4-BE49-F238E27FC236}">
                <a16:creationId xmlns:a16="http://schemas.microsoft.com/office/drawing/2014/main" id="{6F81C8F6-CFA1-4562-85E0-63759927E6C8}"/>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5320856" y="2261688"/>
            <a:ext cx="3823144" cy="2809016"/>
          </a:xfrm>
          <a:prstGeom prst="rect">
            <a:avLst/>
          </a:prstGeom>
          <a:ln>
            <a:noFill/>
          </a:ln>
          <a:effectLst>
            <a:outerShdw blurRad="292100" dist="139700" dir="2700000" algn="tl" rotWithShape="0">
              <a:srgbClr val="333333">
                <a:alpha val="65000"/>
              </a:srgbClr>
            </a:outerShdw>
          </a:effectLst>
        </p:spPr>
      </p:pic>
      <p:sp>
        <p:nvSpPr>
          <p:cNvPr id="2" name="TextBox 18">
            <a:extLst>
              <a:ext uri="{FF2B5EF4-FFF2-40B4-BE49-F238E27FC236}">
                <a16:creationId xmlns:a16="http://schemas.microsoft.com/office/drawing/2014/main" id="{D03BDE05-DBAF-D230-D833-5FF9E6945893}"/>
              </a:ext>
            </a:extLst>
          </p:cNvPr>
          <p:cNvSpPr txBox="1"/>
          <p:nvPr/>
        </p:nvSpPr>
        <p:spPr>
          <a:xfrm>
            <a:off x="1345829" y="122863"/>
            <a:ext cx="5940657" cy="707886"/>
          </a:xfrm>
          <a:prstGeom prst="rect">
            <a:avLst/>
          </a:prstGeom>
          <a:noFill/>
        </p:spPr>
        <p:txBody>
          <a:bodyPr wrap="square" rtlCol="0">
            <a:spAutoFit/>
          </a:bodyPr>
          <a:lstStyle/>
          <a:p>
            <a:pPr algn="ctr"/>
            <a:r>
              <a:rPr lang="en-US" altLang="zh-CN" sz="4000" b="1" dirty="0">
                <a:solidFill>
                  <a:srgbClr val="FF0000"/>
                </a:solidFill>
                <a:effectLst>
                  <a:glow rad="139700">
                    <a:srgbClr val="ED7D31">
                      <a:satMod val="175000"/>
                      <a:alpha val="40000"/>
                    </a:srgbClr>
                  </a:glow>
                </a:effectLst>
                <a:latin typeface="微软雅黑"/>
                <a:ea typeface="微软雅黑"/>
              </a:rPr>
              <a:t>Remember</a:t>
            </a:r>
            <a:endParaRPr lang="zh-CN" altLang="en-US" sz="4000" b="1" dirty="0">
              <a:solidFill>
                <a:srgbClr val="FF0000"/>
              </a:solidFill>
              <a:effectLst>
                <a:glow rad="139700">
                  <a:srgbClr val="ED7D31">
                    <a:satMod val="175000"/>
                    <a:alpha val="40000"/>
                  </a:srgbClr>
                </a:glow>
              </a:effectLst>
              <a:latin typeface="微软雅黑"/>
              <a:ea typeface="微软雅黑"/>
            </a:endParaRPr>
          </a:p>
        </p:txBody>
      </p:sp>
    </p:spTree>
    <p:extLst>
      <p:ext uri="{BB962C8B-B14F-4D97-AF65-F5344CB8AC3E}">
        <p14:creationId xmlns:p14="http://schemas.microsoft.com/office/powerpoint/2010/main" val="1892208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3.125E-6 3.7037E-7 L -0.01744 -0.36644 " pathEditMode="relative" rAng="0" ptsTypes="AA">
                                      <p:cBhvr>
                                        <p:cTn id="6" dur="2000" fill="hold"/>
                                        <p:tgtEl>
                                          <p:spTgt spid="18"/>
                                        </p:tgtEl>
                                        <p:attrNameLst>
                                          <p:attrName>ppt_x</p:attrName>
                                          <p:attrName>ppt_y</p:attrName>
                                        </p:attrNameLst>
                                      </p:cBhvr>
                                      <p:rCtr x="-872" y="-18333"/>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subTnLst>
                                    <p:audio>
                                      <p:cMediaNode>
                                        <p:cTn display="0" masterRel="sameClick">
                                          <p:stCondLst>
                                            <p:cond evt="begin" delay="0">
                                              <p:tn val="9"/>
                                            </p:cond>
                                          </p:stCondLst>
                                          <p:endCondLst>
                                            <p:cond evt="onStopAudio" delay="0">
                                              <p:tgtEl>
                                                <p:sldTgt/>
                                              </p:tgtEl>
                                            </p:cond>
                                          </p:endCondLst>
                                        </p:cTn>
                                        <p:tgtEl>
                                          <p:sndTgt r:embed="rId3" name="wind.wav"/>
                                        </p:tgtEl>
                                      </p:cMediaNode>
                                    </p:audio>
                                  </p:sub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subTnLst>
                                    <p:audio>
                                      <p:cMediaNode>
                                        <p:cTn display="0" masterRel="sameClick">
                                          <p:stCondLst>
                                            <p:cond evt="begin" delay="0">
                                              <p:tn val="14"/>
                                            </p:cond>
                                          </p:stCondLst>
                                          <p:endCondLst>
                                            <p:cond evt="onStopAudio" delay="0">
                                              <p:tgtEl>
                                                <p:sldTgt/>
                                              </p:tgtEl>
                                            </p:cond>
                                          </p:endCondLst>
                                        </p:cTn>
                                        <p:tgtEl>
                                          <p:sndTgt r:embed="rId3" name="wind.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ello Song - Hello Hello How Are You - Hello Song for Kids - The Kiboomers">
            <a:hlinkClick r:id="" action="ppaction://media"/>
            <a:extLst>
              <a:ext uri="{FF2B5EF4-FFF2-40B4-BE49-F238E27FC236}">
                <a16:creationId xmlns:a16="http://schemas.microsoft.com/office/drawing/2014/main" id="{AF65C08A-4268-D57A-FAB2-BC78E4D3AE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008"/>
            <a:ext cx="9144000" cy="5141492"/>
          </a:xfrm>
          <a:prstGeom prst="rect">
            <a:avLst/>
          </a:prstGeom>
        </p:spPr>
      </p:pic>
      <p:pic>
        <p:nvPicPr>
          <p:cNvPr id="3" name="Picture 2">
            <a:extLst>
              <a:ext uri="{FF2B5EF4-FFF2-40B4-BE49-F238E27FC236}">
                <a16:creationId xmlns:a16="http://schemas.microsoft.com/office/drawing/2014/main" id="{9AF22A3C-C391-65C9-3CBA-A812EFDE44F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20525" y="89915"/>
            <a:ext cx="1072451" cy="514220"/>
          </a:xfrm>
          <a:prstGeom prst="rect">
            <a:avLst/>
          </a:prstGeom>
        </p:spPr>
      </p:pic>
    </p:spTree>
    <p:extLst>
      <p:ext uri="{BB962C8B-B14F-4D97-AF65-F5344CB8AC3E}">
        <p14:creationId xmlns:p14="http://schemas.microsoft.com/office/powerpoint/2010/main" val="255520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5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F6D5D-297B-6563-8644-4DA16A5555A1}"/>
              </a:ext>
            </a:extLst>
          </p:cNvPr>
          <p:cNvSpPr>
            <a:spLocks noGrp="1"/>
          </p:cNvSpPr>
          <p:nvPr>
            <p:ph type="title"/>
          </p:nvPr>
        </p:nvSpPr>
        <p:spPr/>
        <p:txBody>
          <a:bodyPr/>
          <a:lstStyle/>
          <a:p>
            <a:endParaRPr lang="vi-VN"/>
          </a:p>
        </p:txBody>
      </p:sp>
      <p:sp>
        <p:nvSpPr>
          <p:cNvPr id="3" name="Title 2">
            <a:extLst>
              <a:ext uri="{FF2B5EF4-FFF2-40B4-BE49-F238E27FC236}">
                <a16:creationId xmlns:a16="http://schemas.microsoft.com/office/drawing/2014/main" id="{F7965EBE-F61C-1778-8444-6E1FD4389692}"/>
              </a:ext>
            </a:extLst>
          </p:cNvPr>
          <p:cNvSpPr>
            <a:spLocks noGrp="1"/>
          </p:cNvSpPr>
          <p:nvPr>
            <p:ph type="title" idx="2"/>
          </p:nvPr>
        </p:nvSpPr>
        <p:spPr/>
        <p:txBody>
          <a:bodyPr/>
          <a:lstStyle/>
          <a:p>
            <a:endParaRPr lang="vi-VN"/>
          </a:p>
        </p:txBody>
      </p:sp>
      <p:sp>
        <p:nvSpPr>
          <p:cNvPr id="4" name="Subtitle 3">
            <a:extLst>
              <a:ext uri="{FF2B5EF4-FFF2-40B4-BE49-F238E27FC236}">
                <a16:creationId xmlns:a16="http://schemas.microsoft.com/office/drawing/2014/main" id="{98D4F4FD-0AD7-4720-2931-F04312CFCCD0}"/>
              </a:ext>
            </a:extLst>
          </p:cNvPr>
          <p:cNvSpPr>
            <a:spLocks noGrp="1"/>
          </p:cNvSpPr>
          <p:nvPr>
            <p:ph type="subTitle" idx="1"/>
          </p:nvPr>
        </p:nvSpPr>
        <p:spPr/>
        <p:txBody>
          <a:bodyPr/>
          <a:lstStyle/>
          <a:p>
            <a:endParaRPr lang="vi-VN"/>
          </a:p>
        </p:txBody>
      </p:sp>
      <p:pic>
        <p:nvPicPr>
          <p:cNvPr id="5" name="Bye Bye Goodbye - Goodbye Song for Kids - Super Simple Songs">
            <a:hlinkClick r:id="" action="ppaction://media"/>
            <a:extLst>
              <a:ext uri="{FF2B5EF4-FFF2-40B4-BE49-F238E27FC236}">
                <a16:creationId xmlns:a16="http://schemas.microsoft.com/office/drawing/2014/main" id="{8CFBCC16-1609-14D1-A3CF-41EF343CC91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22" y="14697"/>
            <a:ext cx="9142277" cy="5138517"/>
          </a:xfrm>
          <a:prstGeom prst="rect">
            <a:avLst/>
          </a:prstGeom>
        </p:spPr>
      </p:pic>
    </p:spTree>
    <p:extLst>
      <p:ext uri="{BB962C8B-B14F-4D97-AF65-F5344CB8AC3E}">
        <p14:creationId xmlns:p14="http://schemas.microsoft.com/office/powerpoint/2010/main" val="206948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9144000" cy="51435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6838709" y="1203798"/>
            <a:ext cx="1675149" cy="560106"/>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155347" y="821202"/>
            <a:ext cx="8677340" cy="8644596"/>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44053" y="525639"/>
            <a:ext cx="1270149" cy="591128"/>
          </a:xfrm>
          <a:prstGeom prst="rect">
            <a:avLst/>
          </a:prstGeom>
          <a:noFill/>
          <a:ln w="9525">
            <a:noFill/>
          </a:ln>
        </p:spPr>
      </p:pic>
      <p:sp>
        <p:nvSpPr>
          <p:cNvPr id="64534" name="文本框 64533"/>
          <p:cNvSpPr txBox="1"/>
          <p:nvPr/>
        </p:nvSpPr>
        <p:spPr>
          <a:xfrm>
            <a:off x="1746206" y="2454491"/>
            <a:ext cx="5090246" cy="17543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defTabSz="814454">
              <a:spcBef>
                <a:spcPct val="50000"/>
              </a:spcBef>
            </a:pPr>
            <a:r>
              <a:rPr lang="en-US" altLang="zh-CN" sz="5400" b="1" dirty="0">
                <a:solidFill>
                  <a:schemeClr val="accent2"/>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5400" b="1" dirty="0">
              <a:solidFill>
                <a:schemeClr val="accent2"/>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98859" y="655755"/>
            <a:ext cx="330894" cy="330894"/>
          </a:xfrm>
          <a:prstGeom prst="rect">
            <a:avLst/>
          </a:prstGeom>
        </p:spPr>
      </p:pic>
      <p:pic>
        <p:nvPicPr>
          <p:cNvPr id="11" name="Picture 10">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020525" y="89915"/>
            <a:ext cx="1072451" cy="514220"/>
          </a:xfrm>
          <a:prstGeom prst="rect">
            <a:avLst/>
          </a:prstGeom>
        </p:spPr>
      </p:pic>
    </p:spTree>
    <p:extLst>
      <p:ext uri="{BB962C8B-B14F-4D97-AF65-F5344CB8AC3E}">
        <p14:creationId xmlns:p14="http://schemas.microsoft.com/office/powerpoint/2010/main" val="2135859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5" name="chimes.wav"/>
          </p:stSnd>
        </p:sndAc>
      </p:transition>
    </mc:Choice>
    <mc:Fallback xmlns="">
      <p:transition spd="slow">
        <p:fade/>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emium Vector | Hand drawn spring wallpaper">
            <a:extLst>
              <a:ext uri="{FF2B5EF4-FFF2-40B4-BE49-F238E27FC236}">
                <a16:creationId xmlns:a16="http://schemas.microsoft.com/office/drawing/2014/main" id="{DEA8ED62-09F2-2719-91F7-9F36CEB2F82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366" b="9416"/>
          <a:stretch/>
        </p:blipFill>
        <p:spPr bwMode="auto">
          <a:xfrm>
            <a:off x="0" y="0"/>
            <a:ext cx="9173902" cy="514969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B032948C-280F-7A8B-A7F2-166C2996F98C}"/>
              </a:ext>
            </a:extLst>
          </p:cNvPr>
          <p:cNvSpPr/>
          <p:nvPr/>
        </p:nvSpPr>
        <p:spPr>
          <a:xfrm>
            <a:off x="323528" y="339502"/>
            <a:ext cx="8640960" cy="4176464"/>
          </a:xfrm>
          <a:prstGeom prst="roundRect">
            <a:avLst>
              <a:gd name="adj" fmla="val 977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opic 1 (Text)">
            <a:extLst>
              <a:ext uri="{FF2B5EF4-FFF2-40B4-BE49-F238E27FC236}">
                <a16:creationId xmlns:a16="http://schemas.microsoft.com/office/drawing/2014/main" id="{2F6E4C3C-0B83-4660-9475-787559E83381}"/>
              </a:ext>
            </a:extLst>
          </p:cNvPr>
          <p:cNvSpPr txBox="1"/>
          <p:nvPr/>
        </p:nvSpPr>
        <p:spPr>
          <a:xfrm>
            <a:off x="1352783" y="407572"/>
            <a:ext cx="6522076" cy="1084910"/>
          </a:xfrm>
          <a:prstGeom prst="rect">
            <a:avLst/>
          </a:prstGeom>
          <a:noFill/>
        </p:spPr>
        <p:txBody>
          <a:bodyPr wrap="square" lIns="68579" tIns="34289" rIns="68579" bIns="34289" rtlCol="0">
            <a:spAutoFit/>
          </a:bodyPr>
          <a:lstStyle/>
          <a:p>
            <a:pPr algn="ctr" defTabSz="457166"/>
            <a:r>
              <a:rPr lang="en-PH" sz="6600" b="1" dirty="0">
                <a:solidFill>
                  <a:srgbClr val="FF00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Review</a:t>
            </a:r>
            <a:endParaRPr lang="en-PH" sz="4800" dirty="0">
              <a:solidFill>
                <a:srgbClr val="FF00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endParaRPr>
          </a:p>
        </p:txBody>
      </p:sp>
      <p:pic>
        <p:nvPicPr>
          <p:cNvPr id="20" name="Picture 19">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4" name="Picture 3">
            <a:extLst>
              <a:ext uri="{FF2B5EF4-FFF2-40B4-BE49-F238E27FC236}">
                <a16:creationId xmlns:a16="http://schemas.microsoft.com/office/drawing/2014/main" id="{54A6D80A-3B41-8CD9-E7C8-AD1E34190A9C}"/>
              </a:ext>
            </a:extLst>
          </p:cNvPr>
          <p:cNvPicPr>
            <a:picLocks noChangeAspect="1"/>
          </p:cNvPicPr>
          <p:nvPr/>
        </p:nvPicPr>
        <p:blipFill rotWithShape="1">
          <a:blip r:embed="rId8"/>
          <a:srcRect l="35038" t="54200" r="5113" b="21189"/>
          <a:stretch/>
        </p:blipFill>
        <p:spPr>
          <a:xfrm>
            <a:off x="374629" y="1561715"/>
            <a:ext cx="8515919" cy="1969875"/>
          </a:xfrm>
          <a:prstGeom prst="rect">
            <a:avLst/>
          </a:prstGeom>
        </p:spPr>
      </p:pic>
      <p:pic>
        <p:nvPicPr>
          <p:cNvPr id="5" name="Picture 4">
            <a:extLst>
              <a:ext uri="{FF2B5EF4-FFF2-40B4-BE49-F238E27FC236}">
                <a16:creationId xmlns:a16="http://schemas.microsoft.com/office/drawing/2014/main" id="{2E3D1643-B736-90DB-3D46-8DB611E5213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1493203" y="3523055"/>
            <a:ext cx="744238" cy="402621"/>
          </a:xfrm>
          <a:prstGeom prst="rect">
            <a:avLst/>
          </a:prstGeom>
        </p:spPr>
      </p:pic>
      <p:pic>
        <p:nvPicPr>
          <p:cNvPr id="6" name="Picture 5">
            <a:extLst>
              <a:ext uri="{FF2B5EF4-FFF2-40B4-BE49-F238E27FC236}">
                <a16:creationId xmlns:a16="http://schemas.microsoft.com/office/drawing/2014/main" id="{B6E9291C-7B98-972B-18D1-F3406ECEEE9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3096437" y="3553893"/>
            <a:ext cx="744238" cy="402621"/>
          </a:xfrm>
          <a:prstGeom prst="rect">
            <a:avLst/>
          </a:prstGeom>
        </p:spPr>
      </p:pic>
      <p:pic>
        <p:nvPicPr>
          <p:cNvPr id="7" name="Picture 6">
            <a:extLst>
              <a:ext uri="{FF2B5EF4-FFF2-40B4-BE49-F238E27FC236}">
                <a16:creationId xmlns:a16="http://schemas.microsoft.com/office/drawing/2014/main" id="{1021D292-8379-5844-ABA3-E53CF8D5CC3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4700149" y="3546515"/>
            <a:ext cx="744238" cy="402621"/>
          </a:xfrm>
          <a:prstGeom prst="rect">
            <a:avLst/>
          </a:prstGeom>
        </p:spPr>
      </p:pic>
      <p:pic>
        <p:nvPicPr>
          <p:cNvPr id="13" name="Picture 12">
            <a:extLst>
              <a:ext uri="{FF2B5EF4-FFF2-40B4-BE49-F238E27FC236}">
                <a16:creationId xmlns:a16="http://schemas.microsoft.com/office/drawing/2014/main" id="{45640987-C228-52EA-668A-E64BA59339C5}"/>
              </a:ext>
            </a:extLst>
          </p:cNvPr>
          <p:cNvPicPr>
            <a:picLocks noChangeAspect="1"/>
          </p:cNvPicPr>
          <p:nvPr/>
        </p:nvPicPr>
        <p:blipFill>
          <a:blip r:embed="rId11"/>
          <a:stretch>
            <a:fillRect/>
          </a:stretch>
        </p:blipFill>
        <p:spPr>
          <a:xfrm rot="1816355">
            <a:off x="8121689" y="3492188"/>
            <a:ext cx="744238" cy="402621"/>
          </a:xfrm>
          <a:prstGeom prst="rect">
            <a:avLst/>
          </a:prstGeom>
        </p:spPr>
      </p:pic>
      <p:pic>
        <p:nvPicPr>
          <p:cNvPr id="23" name="Picture 22">
            <a:extLst>
              <a:ext uri="{FF2B5EF4-FFF2-40B4-BE49-F238E27FC236}">
                <a16:creationId xmlns:a16="http://schemas.microsoft.com/office/drawing/2014/main" id="{060D1964-38C9-B609-FF44-29A6E98B2977}"/>
              </a:ext>
            </a:extLst>
          </p:cNvPr>
          <p:cNvPicPr>
            <a:picLocks noChangeAspect="1"/>
          </p:cNvPicPr>
          <p:nvPr/>
        </p:nvPicPr>
        <p:blipFill>
          <a:blip r:embed="rId9"/>
          <a:stretch>
            <a:fillRect/>
          </a:stretch>
        </p:blipFill>
        <p:spPr>
          <a:xfrm rot="1816355">
            <a:off x="6260253" y="3590805"/>
            <a:ext cx="744238" cy="402621"/>
          </a:xfrm>
          <a:prstGeom prst="rect">
            <a:avLst/>
          </a:prstGeom>
        </p:spPr>
      </p:pic>
      <p:pic>
        <p:nvPicPr>
          <p:cNvPr id="2" name="track 1.1">
            <a:hlinkClick r:id="" action="ppaction://media"/>
            <a:extLst>
              <a:ext uri="{FF2B5EF4-FFF2-40B4-BE49-F238E27FC236}">
                <a16:creationId xmlns:a16="http://schemas.microsoft.com/office/drawing/2014/main" id="{2D502851-0AA9-8539-8049-32FE5A544801}"/>
              </a:ext>
            </a:extLst>
          </p:cNvPr>
          <p:cNvPicPr>
            <a:picLocks noChangeAspect="1"/>
          </p:cNvPicPr>
          <p:nvPr>
            <a:audioFile r:link="rId2"/>
            <p:extLst>
              <p:ext uri="{DAA4B4D4-6D71-4841-9C94-3DE7FCFB9230}">
                <p14:media xmlns:p14="http://schemas.microsoft.com/office/powerpoint/2010/main" r:embed="rId3">
                  <p14:trim st="7281"/>
                </p14:media>
              </p:ext>
            </p:extLst>
          </p:nvPr>
        </p:nvPicPr>
        <p:blipFill>
          <a:blip r:embed="rId12"/>
          <a:stretch>
            <a:fillRect/>
          </a:stretch>
        </p:blipFill>
        <p:spPr>
          <a:xfrm>
            <a:off x="524400" y="3950366"/>
            <a:ext cx="406400" cy="406400"/>
          </a:xfrm>
          <a:prstGeom prst="rect">
            <a:avLst/>
          </a:prstGeom>
        </p:spPr>
      </p:pic>
    </p:spTree>
    <p:custDataLst>
      <p:tags r:id="rId1"/>
    </p:custDataLst>
    <p:extLst>
      <p:ext uri="{BB962C8B-B14F-4D97-AF65-F5344CB8AC3E}">
        <p14:creationId xmlns:p14="http://schemas.microsoft.com/office/powerpoint/2010/main" val="401436341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134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remium Vector | Hand drawn spring wallpaper">
            <a:extLst>
              <a:ext uri="{FF2B5EF4-FFF2-40B4-BE49-F238E27FC236}">
                <a16:creationId xmlns:a16="http://schemas.microsoft.com/office/drawing/2014/main" id="{F9529529-9D9C-8FDB-405A-8129CD6EDE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366" b="9416"/>
          <a:stretch/>
        </p:blipFill>
        <p:spPr bwMode="auto">
          <a:xfrm>
            <a:off x="0" y="0"/>
            <a:ext cx="9173902" cy="514969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EBC3A54A-5C2D-98BB-E67F-BEE2AD8647F7}"/>
              </a:ext>
            </a:extLst>
          </p:cNvPr>
          <p:cNvSpPr/>
          <p:nvPr/>
        </p:nvSpPr>
        <p:spPr>
          <a:xfrm>
            <a:off x="323528" y="339502"/>
            <a:ext cx="8640960" cy="4608512"/>
          </a:xfrm>
          <a:prstGeom prst="roundRect">
            <a:avLst>
              <a:gd name="adj" fmla="val 977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03004AA-D262-46CC-9959-C47BC657F23F}"/>
              </a:ext>
            </a:extLst>
          </p:cNvPr>
          <p:cNvSpPr/>
          <p:nvPr/>
        </p:nvSpPr>
        <p:spPr>
          <a:xfrm>
            <a:off x="5796135" y="3658915"/>
            <a:ext cx="2470623" cy="1156837"/>
          </a:xfrm>
          <a:custGeom>
            <a:avLst/>
            <a:gdLst>
              <a:gd name="connsiteX0" fmla="*/ 0 w 2391508"/>
              <a:gd name="connsiteY0" fmla="*/ 0 h 1107502"/>
              <a:gd name="connsiteX1" fmla="*/ 2391508 w 2391508"/>
              <a:gd name="connsiteY1" fmla="*/ 0 h 1107502"/>
              <a:gd name="connsiteX2" fmla="*/ 2391508 w 2391508"/>
              <a:gd name="connsiteY2" fmla="*/ 1107502 h 1107502"/>
              <a:gd name="connsiteX3" fmla="*/ 0 w 2391508"/>
              <a:gd name="connsiteY3" fmla="*/ 1107502 h 1107502"/>
              <a:gd name="connsiteX4" fmla="*/ 0 w 2391508"/>
              <a:gd name="connsiteY4" fmla="*/ 0 h 1107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508" h="1107502">
                <a:moveTo>
                  <a:pt x="0" y="0"/>
                </a:moveTo>
                <a:lnTo>
                  <a:pt x="2391508" y="0"/>
                </a:lnTo>
                <a:lnTo>
                  <a:pt x="2391508" y="1107502"/>
                </a:lnTo>
                <a:lnTo>
                  <a:pt x="0" y="110750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79" tIns="34289" rIns="68579" bIns="34289" rtlCol="0" anchor="ctr">
            <a:noAutofit/>
          </a:bodyPr>
          <a:lstStyle/>
          <a:p>
            <a:pPr algn="ctr" defTabSz="457166"/>
            <a:endParaRPr lang="en-PH" dirty="0">
              <a:solidFill>
                <a:prstClr val="white"/>
              </a:solidFill>
            </a:endParaRPr>
          </a:p>
        </p:txBody>
      </p:sp>
      <p:sp>
        <p:nvSpPr>
          <p:cNvPr id="13" name="Topic 1 (Text)">
            <a:extLst>
              <a:ext uri="{FF2B5EF4-FFF2-40B4-BE49-F238E27FC236}">
                <a16:creationId xmlns:a16="http://schemas.microsoft.com/office/drawing/2014/main" id="{2F6E4C3C-0B83-4660-9475-787559E83381}"/>
              </a:ext>
            </a:extLst>
          </p:cNvPr>
          <p:cNvSpPr txBox="1"/>
          <p:nvPr/>
        </p:nvSpPr>
        <p:spPr>
          <a:xfrm>
            <a:off x="2072881" y="167371"/>
            <a:ext cx="5142254" cy="1084910"/>
          </a:xfrm>
          <a:prstGeom prst="rect">
            <a:avLst/>
          </a:prstGeom>
          <a:noFill/>
        </p:spPr>
        <p:txBody>
          <a:bodyPr wrap="square" lIns="68579" tIns="34289" rIns="68579" bIns="34289" rtlCol="0">
            <a:spAutoFit/>
          </a:bodyPr>
          <a:lstStyle/>
          <a:p>
            <a:pPr algn="ctr" defTabSz="457166"/>
            <a:r>
              <a:rPr lang="en-PH" sz="6600" b="1" dirty="0">
                <a:solidFill>
                  <a:srgbClr val="FF00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Review</a:t>
            </a:r>
            <a:endParaRPr lang="en-PH" sz="4800" dirty="0">
              <a:solidFill>
                <a:srgbClr val="FF0000"/>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endParaRPr>
          </a:p>
        </p:txBody>
      </p:sp>
      <p:pic>
        <p:nvPicPr>
          <p:cNvPr id="14" name="Picture 13">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pic>
        <p:nvPicPr>
          <p:cNvPr id="2" name="Picture 1">
            <a:extLst>
              <a:ext uri="{FF2B5EF4-FFF2-40B4-BE49-F238E27FC236}">
                <a16:creationId xmlns:a16="http://schemas.microsoft.com/office/drawing/2014/main" id="{0AE06F6C-4D99-F0F6-2568-680DE6961733}"/>
              </a:ext>
            </a:extLst>
          </p:cNvPr>
          <p:cNvPicPr>
            <a:picLocks noChangeAspect="1"/>
          </p:cNvPicPr>
          <p:nvPr/>
        </p:nvPicPr>
        <p:blipFill rotWithShape="1">
          <a:blip r:embed="rId8"/>
          <a:srcRect l="18500" t="22001" r="19288" b="15001"/>
          <a:stretch/>
        </p:blipFill>
        <p:spPr>
          <a:xfrm>
            <a:off x="1187624" y="1075798"/>
            <a:ext cx="6575078" cy="3660957"/>
          </a:xfrm>
          <a:prstGeom prst="rect">
            <a:avLst/>
          </a:prstGeom>
        </p:spPr>
      </p:pic>
      <p:pic>
        <p:nvPicPr>
          <p:cNvPr id="3" name="Picture 2">
            <a:extLst>
              <a:ext uri="{FF2B5EF4-FFF2-40B4-BE49-F238E27FC236}">
                <a16:creationId xmlns:a16="http://schemas.microsoft.com/office/drawing/2014/main" id="{22A30D44-0D6B-CAFC-70EA-9BBAB7E5C89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2823576" y="2638172"/>
            <a:ext cx="744238" cy="402621"/>
          </a:xfrm>
          <a:prstGeom prst="rect">
            <a:avLst/>
          </a:prstGeom>
        </p:spPr>
      </p:pic>
      <p:pic>
        <p:nvPicPr>
          <p:cNvPr id="4" name="Picture 3">
            <a:extLst>
              <a:ext uri="{FF2B5EF4-FFF2-40B4-BE49-F238E27FC236}">
                <a16:creationId xmlns:a16="http://schemas.microsoft.com/office/drawing/2014/main" id="{947EB30F-FC98-219F-744B-C6221881FB7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7219752" y="2618206"/>
            <a:ext cx="744238" cy="402621"/>
          </a:xfrm>
          <a:prstGeom prst="rect">
            <a:avLst/>
          </a:prstGeom>
        </p:spPr>
      </p:pic>
      <p:pic>
        <p:nvPicPr>
          <p:cNvPr id="15" name="Picture 14">
            <a:extLst>
              <a:ext uri="{FF2B5EF4-FFF2-40B4-BE49-F238E27FC236}">
                <a16:creationId xmlns:a16="http://schemas.microsoft.com/office/drawing/2014/main" id="{3D646E45-D2F4-6C63-F681-B309C54AAE8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2874332" y="4630007"/>
            <a:ext cx="744238" cy="402621"/>
          </a:xfrm>
          <a:prstGeom prst="rect">
            <a:avLst/>
          </a:prstGeom>
        </p:spPr>
      </p:pic>
      <p:pic>
        <p:nvPicPr>
          <p:cNvPr id="16" name="Picture 15">
            <a:extLst>
              <a:ext uri="{FF2B5EF4-FFF2-40B4-BE49-F238E27FC236}">
                <a16:creationId xmlns:a16="http://schemas.microsoft.com/office/drawing/2014/main" id="{7E444550-A125-228C-08B8-44D0298CEDE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5087186" y="4580740"/>
            <a:ext cx="744238" cy="402621"/>
          </a:xfrm>
          <a:prstGeom prst="rect">
            <a:avLst/>
          </a:prstGeom>
        </p:spPr>
      </p:pic>
      <p:pic>
        <p:nvPicPr>
          <p:cNvPr id="17" name="Picture 16">
            <a:extLst>
              <a:ext uri="{FF2B5EF4-FFF2-40B4-BE49-F238E27FC236}">
                <a16:creationId xmlns:a16="http://schemas.microsoft.com/office/drawing/2014/main" id="{578E9938-C57B-948C-C06A-C57A7F6D414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rot="1816355">
            <a:off x="7219751" y="4580740"/>
            <a:ext cx="744238" cy="402621"/>
          </a:xfrm>
          <a:prstGeom prst="rect">
            <a:avLst/>
          </a:prstGeom>
        </p:spPr>
      </p:pic>
      <p:pic>
        <p:nvPicPr>
          <p:cNvPr id="5" name="track 1.3">
            <a:hlinkClick r:id="" action="ppaction://media"/>
            <a:extLst>
              <a:ext uri="{FF2B5EF4-FFF2-40B4-BE49-F238E27FC236}">
                <a16:creationId xmlns:a16="http://schemas.microsoft.com/office/drawing/2014/main" id="{6FDD02C4-9349-F00E-5535-9EE8848B839D}"/>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339358" y="4322649"/>
            <a:ext cx="406400" cy="406400"/>
          </a:xfrm>
          <a:prstGeom prst="rect">
            <a:avLst/>
          </a:prstGeom>
        </p:spPr>
      </p:pic>
    </p:spTree>
    <p:custDataLst>
      <p:tags r:id="rId1"/>
    </p:custDataLst>
    <p:extLst>
      <p:ext uri="{BB962C8B-B14F-4D97-AF65-F5344CB8AC3E}">
        <p14:creationId xmlns:p14="http://schemas.microsoft.com/office/powerpoint/2010/main" val="20631243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6"/>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189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2" descr="Animated fairy tale lake landscape with clouds in the sky. Cartoon landscape  background. Seamless loop flat animation. Stock Video Footage by  ©goodstocker.yandex.ru #201470118">
            <a:extLst>
              <a:ext uri="{FF2B5EF4-FFF2-40B4-BE49-F238E27FC236}">
                <a16:creationId xmlns:a16="http://schemas.microsoft.com/office/drawing/2014/main" id="{01B77AB4-B033-4DDE-848F-731EB116C5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69"/>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a:extLst>
              <a:ext uri="{FF2B5EF4-FFF2-40B4-BE49-F238E27FC236}">
                <a16:creationId xmlns:a16="http://schemas.microsoft.com/office/drawing/2014/main" id="{A39228C9-1F7B-4EF0-8DED-3AC4A546C1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2325" y="-153389"/>
            <a:ext cx="5695034" cy="2084899"/>
          </a:xfrm>
          <a:prstGeom prst="rect">
            <a:avLst/>
          </a:prstGeom>
        </p:spPr>
      </p:pic>
      <p:sp>
        <p:nvSpPr>
          <p:cNvPr id="80" name="Dice0">
            <a:extLst>
              <a:ext uri="{FF2B5EF4-FFF2-40B4-BE49-F238E27FC236}">
                <a16:creationId xmlns:a16="http://schemas.microsoft.com/office/drawing/2014/main" id="{2D94A500-02D2-4EB4-8ECB-DAC1BDD03728}"/>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81" name="Dice1">
            <a:extLst>
              <a:ext uri="{FF2B5EF4-FFF2-40B4-BE49-F238E27FC236}">
                <a16:creationId xmlns:a16="http://schemas.microsoft.com/office/drawing/2014/main" id="{A110DD05-2C7D-4E33-B203-82D297DAEED8}"/>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82" name="Dice2">
            <a:extLst>
              <a:ext uri="{FF2B5EF4-FFF2-40B4-BE49-F238E27FC236}">
                <a16:creationId xmlns:a16="http://schemas.microsoft.com/office/drawing/2014/main" id="{AD13761B-3A67-406E-B7A7-6199554A16A0}"/>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83" name="Dice3">
            <a:extLst>
              <a:ext uri="{FF2B5EF4-FFF2-40B4-BE49-F238E27FC236}">
                <a16:creationId xmlns:a16="http://schemas.microsoft.com/office/drawing/2014/main" id="{4AD63CDF-4A96-4048-9514-3FC86C8EB5A6}"/>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84" name="Dice4">
            <a:extLst>
              <a:ext uri="{FF2B5EF4-FFF2-40B4-BE49-F238E27FC236}">
                <a16:creationId xmlns:a16="http://schemas.microsoft.com/office/drawing/2014/main" id="{5D2842B4-9245-432D-ACEF-6F4087E782C3}"/>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85" name="Dice5">
            <a:extLst>
              <a:ext uri="{FF2B5EF4-FFF2-40B4-BE49-F238E27FC236}">
                <a16:creationId xmlns:a16="http://schemas.microsoft.com/office/drawing/2014/main" id="{80774BE2-B0FF-4572-A57B-0E1AFEC91E12}"/>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86" name="Dice6">
            <a:extLst>
              <a:ext uri="{FF2B5EF4-FFF2-40B4-BE49-F238E27FC236}">
                <a16:creationId xmlns:a16="http://schemas.microsoft.com/office/drawing/2014/main" id="{AD52FDF0-1D82-44E5-B267-5F8CC36A66C5}"/>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87" name="Dice7">
            <a:extLst>
              <a:ext uri="{FF2B5EF4-FFF2-40B4-BE49-F238E27FC236}">
                <a16:creationId xmlns:a16="http://schemas.microsoft.com/office/drawing/2014/main" id="{3EA48CDA-AF49-4043-A429-010DE7C773C4}"/>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88" name="Dice8">
            <a:extLst>
              <a:ext uri="{FF2B5EF4-FFF2-40B4-BE49-F238E27FC236}">
                <a16:creationId xmlns:a16="http://schemas.microsoft.com/office/drawing/2014/main" id="{23FDD363-AB91-49E3-8E04-71CD52F1F5B1}"/>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89" name="Dice9">
            <a:extLst>
              <a:ext uri="{FF2B5EF4-FFF2-40B4-BE49-F238E27FC236}">
                <a16:creationId xmlns:a16="http://schemas.microsoft.com/office/drawing/2014/main" id="{5790E802-A301-4B9E-86F2-0AE1F2C411E7}"/>
              </a:ext>
            </a:extLst>
          </p:cNvPr>
          <p:cNvSpPr>
            <a:spLocks noChangeAspect="1"/>
          </p:cNvSpPr>
          <p:nvPr/>
        </p:nvSpPr>
        <p:spPr>
          <a:xfrm>
            <a:off x="5051999" y="2420304"/>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90" name="Dice0">
            <a:extLst>
              <a:ext uri="{FF2B5EF4-FFF2-40B4-BE49-F238E27FC236}">
                <a16:creationId xmlns:a16="http://schemas.microsoft.com/office/drawing/2014/main" id="{161750EC-76BA-442F-9C51-4203B38C871D}"/>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91" name="Dice1">
            <a:extLst>
              <a:ext uri="{FF2B5EF4-FFF2-40B4-BE49-F238E27FC236}">
                <a16:creationId xmlns:a16="http://schemas.microsoft.com/office/drawing/2014/main" id="{269C8F3C-D7E8-4EF1-A753-569A27426562}"/>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92" name="Dice2">
            <a:extLst>
              <a:ext uri="{FF2B5EF4-FFF2-40B4-BE49-F238E27FC236}">
                <a16:creationId xmlns:a16="http://schemas.microsoft.com/office/drawing/2014/main" id="{E4CEE2B3-3BE4-4455-89BD-27AF10AE3B03}"/>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93" name="Dice3">
            <a:extLst>
              <a:ext uri="{FF2B5EF4-FFF2-40B4-BE49-F238E27FC236}">
                <a16:creationId xmlns:a16="http://schemas.microsoft.com/office/drawing/2014/main" id="{75746941-87E3-45EE-98B8-48D64E2761D6}"/>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94" name="Dice4">
            <a:extLst>
              <a:ext uri="{FF2B5EF4-FFF2-40B4-BE49-F238E27FC236}">
                <a16:creationId xmlns:a16="http://schemas.microsoft.com/office/drawing/2014/main" id="{E55665B6-81D7-46F1-A013-886D8668554C}"/>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95" name="Dice5">
            <a:extLst>
              <a:ext uri="{FF2B5EF4-FFF2-40B4-BE49-F238E27FC236}">
                <a16:creationId xmlns:a16="http://schemas.microsoft.com/office/drawing/2014/main" id="{88890C67-D763-4D31-A63C-03447F3934AC}"/>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96" name="Dice6">
            <a:extLst>
              <a:ext uri="{FF2B5EF4-FFF2-40B4-BE49-F238E27FC236}">
                <a16:creationId xmlns:a16="http://schemas.microsoft.com/office/drawing/2014/main" id="{EA8A1D8F-82BB-4B04-9E5E-0E2A53410C6D}"/>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97" name="Dice7">
            <a:extLst>
              <a:ext uri="{FF2B5EF4-FFF2-40B4-BE49-F238E27FC236}">
                <a16:creationId xmlns:a16="http://schemas.microsoft.com/office/drawing/2014/main" id="{0D87A998-6227-46A3-B210-FFE2E89223D8}"/>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98" name="Dice8">
            <a:extLst>
              <a:ext uri="{FF2B5EF4-FFF2-40B4-BE49-F238E27FC236}">
                <a16:creationId xmlns:a16="http://schemas.microsoft.com/office/drawing/2014/main" id="{02B32CDB-88E4-4219-A0C6-B89D08113338}"/>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99" name="Dice9">
            <a:extLst>
              <a:ext uri="{FF2B5EF4-FFF2-40B4-BE49-F238E27FC236}">
                <a16:creationId xmlns:a16="http://schemas.microsoft.com/office/drawing/2014/main" id="{83E996CB-5DBA-46B8-8AAC-CBF4940CE2C1}"/>
              </a:ext>
            </a:extLst>
          </p:cNvPr>
          <p:cNvSpPr>
            <a:spLocks noChangeAspect="1"/>
          </p:cNvSpPr>
          <p:nvPr/>
        </p:nvSpPr>
        <p:spPr>
          <a:xfrm>
            <a:off x="4180316" y="2443145"/>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100" name="Dice0">
            <a:extLst>
              <a:ext uri="{FF2B5EF4-FFF2-40B4-BE49-F238E27FC236}">
                <a16:creationId xmlns:a16="http://schemas.microsoft.com/office/drawing/2014/main" id="{5A568036-58DC-46CE-88BB-1D8EDE13DF7A}"/>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101" name="Dice1">
            <a:extLst>
              <a:ext uri="{FF2B5EF4-FFF2-40B4-BE49-F238E27FC236}">
                <a16:creationId xmlns:a16="http://schemas.microsoft.com/office/drawing/2014/main" id="{6C25A7D3-83D1-45DB-871A-1D5BD7871687}"/>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102" name="Dice2">
            <a:extLst>
              <a:ext uri="{FF2B5EF4-FFF2-40B4-BE49-F238E27FC236}">
                <a16:creationId xmlns:a16="http://schemas.microsoft.com/office/drawing/2014/main" id="{C9EA4BD4-FF6B-4BCC-8BBE-03BF9EE0A837}"/>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103" name="Dice3">
            <a:extLst>
              <a:ext uri="{FF2B5EF4-FFF2-40B4-BE49-F238E27FC236}">
                <a16:creationId xmlns:a16="http://schemas.microsoft.com/office/drawing/2014/main" id="{43C6E7E9-F510-4AC6-9EDA-1E57DF75D3D2}"/>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104" name="Dice4">
            <a:extLst>
              <a:ext uri="{FF2B5EF4-FFF2-40B4-BE49-F238E27FC236}">
                <a16:creationId xmlns:a16="http://schemas.microsoft.com/office/drawing/2014/main" id="{F1E5B1CC-9B6C-4048-AF5B-69E1B9FCFBEB}"/>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105" name="Dice5">
            <a:extLst>
              <a:ext uri="{FF2B5EF4-FFF2-40B4-BE49-F238E27FC236}">
                <a16:creationId xmlns:a16="http://schemas.microsoft.com/office/drawing/2014/main" id="{EEED6A27-928F-4060-B608-24991250C1BE}"/>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106" name="Dice6">
            <a:extLst>
              <a:ext uri="{FF2B5EF4-FFF2-40B4-BE49-F238E27FC236}">
                <a16:creationId xmlns:a16="http://schemas.microsoft.com/office/drawing/2014/main" id="{0321B4B4-3C26-4076-9322-A450390E1406}"/>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107" name="Dice7">
            <a:extLst>
              <a:ext uri="{FF2B5EF4-FFF2-40B4-BE49-F238E27FC236}">
                <a16:creationId xmlns:a16="http://schemas.microsoft.com/office/drawing/2014/main" id="{BFBA10D5-C576-4809-BE35-A89F60C765E3}"/>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108" name="Dice8">
            <a:extLst>
              <a:ext uri="{FF2B5EF4-FFF2-40B4-BE49-F238E27FC236}">
                <a16:creationId xmlns:a16="http://schemas.microsoft.com/office/drawing/2014/main" id="{BE4858F1-C60E-4DD1-A3D1-AFF17128B6E5}"/>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109" name="Dice9">
            <a:extLst>
              <a:ext uri="{FF2B5EF4-FFF2-40B4-BE49-F238E27FC236}">
                <a16:creationId xmlns:a16="http://schemas.microsoft.com/office/drawing/2014/main" id="{EB08E984-A72A-459F-B536-6F4F15E41129}"/>
              </a:ext>
            </a:extLst>
          </p:cNvPr>
          <p:cNvSpPr>
            <a:spLocks noChangeAspect="1"/>
          </p:cNvSpPr>
          <p:nvPr/>
        </p:nvSpPr>
        <p:spPr>
          <a:xfrm>
            <a:off x="3317079" y="2455209"/>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110" name="Dice0">
            <a:extLst>
              <a:ext uri="{FF2B5EF4-FFF2-40B4-BE49-F238E27FC236}">
                <a16:creationId xmlns:a16="http://schemas.microsoft.com/office/drawing/2014/main" id="{4937B94D-7ABD-4F83-BEB2-A2E75DC0DD96}"/>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111" name="Dice1">
            <a:extLst>
              <a:ext uri="{FF2B5EF4-FFF2-40B4-BE49-F238E27FC236}">
                <a16:creationId xmlns:a16="http://schemas.microsoft.com/office/drawing/2014/main" id="{2E6AB372-5DBE-438A-A77C-4860B48D5F1C}"/>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112" name="Dice2">
            <a:extLst>
              <a:ext uri="{FF2B5EF4-FFF2-40B4-BE49-F238E27FC236}">
                <a16:creationId xmlns:a16="http://schemas.microsoft.com/office/drawing/2014/main" id="{D4A45B3B-7741-4C3E-B743-43388A482F27}"/>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113" name="Dice3">
            <a:extLst>
              <a:ext uri="{FF2B5EF4-FFF2-40B4-BE49-F238E27FC236}">
                <a16:creationId xmlns:a16="http://schemas.microsoft.com/office/drawing/2014/main" id="{2D3946A3-FA67-4786-B8F8-22380CC19268}"/>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114" name="Dice4">
            <a:extLst>
              <a:ext uri="{FF2B5EF4-FFF2-40B4-BE49-F238E27FC236}">
                <a16:creationId xmlns:a16="http://schemas.microsoft.com/office/drawing/2014/main" id="{5250E8B3-0677-4A34-8707-B646DE47A172}"/>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115" name="Dice5">
            <a:extLst>
              <a:ext uri="{FF2B5EF4-FFF2-40B4-BE49-F238E27FC236}">
                <a16:creationId xmlns:a16="http://schemas.microsoft.com/office/drawing/2014/main" id="{A17D0CF9-FEAC-4E68-818B-67A69102F293}"/>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116" name="Dice6">
            <a:extLst>
              <a:ext uri="{FF2B5EF4-FFF2-40B4-BE49-F238E27FC236}">
                <a16:creationId xmlns:a16="http://schemas.microsoft.com/office/drawing/2014/main" id="{61102A53-5617-4DF4-9E6D-F9886C837B27}"/>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117" name="Dice7">
            <a:extLst>
              <a:ext uri="{FF2B5EF4-FFF2-40B4-BE49-F238E27FC236}">
                <a16:creationId xmlns:a16="http://schemas.microsoft.com/office/drawing/2014/main" id="{6FC7F8E8-8BB4-4DE7-B8B2-4239B523095D}"/>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118" name="Dice8">
            <a:extLst>
              <a:ext uri="{FF2B5EF4-FFF2-40B4-BE49-F238E27FC236}">
                <a16:creationId xmlns:a16="http://schemas.microsoft.com/office/drawing/2014/main" id="{6EA66AA6-53FE-4C4C-AB7C-70780C87A0C9}"/>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119" name="Dice9">
            <a:extLst>
              <a:ext uri="{FF2B5EF4-FFF2-40B4-BE49-F238E27FC236}">
                <a16:creationId xmlns:a16="http://schemas.microsoft.com/office/drawing/2014/main" id="{2DBF8D53-BB5B-4DDD-92F4-4C87E661D814}"/>
              </a:ext>
            </a:extLst>
          </p:cNvPr>
          <p:cNvSpPr>
            <a:spLocks noChangeAspect="1"/>
          </p:cNvSpPr>
          <p:nvPr/>
        </p:nvSpPr>
        <p:spPr>
          <a:xfrm>
            <a:off x="5133572" y="1616342"/>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120" name="Dice0">
            <a:extLst>
              <a:ext uri="{FF2B5EF4-FFF2-40B4-BE49-F238E27FC236}">
                <a16:creationId xmlns:a16="http://schemas.microsoft.com/office/drawing/2014/main" id="{9AC95BB2-60DD-4671-B02D-A25E046A1BE9}"/>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121" name="Dice1">
            <a:extLst>
              <a:ext uri="{FF2B5EF4-FFF2-40B4-BE49-F238E27FC236}">
                <a16:creationId xmlns:a16="http://schemas.microsoft.com/office/drawing/2014/main" id="{18816F4F-DFA5-4FB2-9470-648B39F2A4CB}"/>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122" name="Dice2">
            <a:extLst>
              <a:ext uri="{FF2B5EF4-FFF2-40B4-BE49-F238E27FC236}">
                <a16:creationId xmlns:a16="http://schemas.microsoft.com/office/drawing/2014/main" id="{01473D76-BE8E-43D5-B46B-B39E800100AF}"/>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123" name="Dice3">
            <a:extLst>
              <a:ext uri="{FF2B5EF4-FFF2-40B4-BE49-F238E27FC236}">
                <a16:creationId xmlns:a16="http://schemas.microsoft.com/office/drawing/2014/main" id="{EC222ECA-5739-4E44-A6C8-244AEB6386EA}"/>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124" name="Dice4">
            <a:extLst>
              <a:ext uri="{FF2B5EF4-FFF2-40B4-BE49-F238E27FC236}">
                <a16:creationId xmlns:a16="http://schemas.microsoft.com/office/drawing/2014/main" id="{722B77AA-DD2B-48B9-B913-B85C61A3DC4A}"/>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125" name="Dice5">
            <a:extLst>
              <a:ext uri="{FF2B5EF4-FFF2-40B4-BE49-F238E27FC236}">
                <a16:creationId xmlns:a16="http://schemas.microsoft.com/office/drawing/2014/main" id="{2F9D1039-027E-45B0-A0DF-420850F7B18C}"/>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126" name="Dice6">
            <a:extLst>
              <a:ext uri="{FF2B5EF4-FFF2-40B4-BE49-F238E27FC236}">
                <a16:creationId xmlns:a16="http://schemas.microsoft.com/office/drawing/2014/main" id="{B42C8B3F-09EC-462D-930A-98A4458F9329}"/>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127" name="Dice7">
            <a:extLst>
              <a:ext uri="{FF2B5EF4-FFF2-40B4-BE49-F238E27FC236}">
                <a16:creationId xmlns:a16="http://schemas.microsoft.com/office/drawing/2014/main" id="{D038DAA0-A350-4F2B-AE0B-F24E04AC270A}"/>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128" name="Dice8">
            <a:extLst>
              <a:ext uri="{FF2B5EF4-FFF2-40B4-BE49-F238E27FC236}">
                <a16:creationId xmlns:a16="http://schemas.microsoft.com/office/drawing/2014/main" id="{DBAD546C-3756-460F-9942-404627928E9D}"/>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129" name="Dice9">
            <a:extLst>
              <a:ext uri="{FF2B5EF4-FFF2-40B4-BE49-F238E27FC236}">
                <a16:creationId xmlns:a16="http://schemas.microsoft.com/office/drawing/2014/main" id="{4E926821-6789-4DE7-9D01-ECD7399AE9FB}"/>
              </a:ext>
            </a:extLst>
          </p:cNvPr>
          <p:cNvSpPr>
            <a:spLocks noChangeAspect="1"/>
          </p:cNvSpPr>
          <p:nvPr/>
        </p:nvSpPr>
        <p:spPr>
          <a:xfrm>
            <a:off x="4261889" y="1639183"/>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130" name="Dice0">
            <a:extLst>
              <a:ext uri="{FF2B5EF4-FFF2-40B4-BE49-F238E27FC236}">
                <a16:creationId xmlns:a16="http://schemas.microsoft.com/office/drawing/2014/main" id="{CDC8625F-5126-4425-A9CD-655A5D03734B}"/>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0</a:t>
            </a:r>
          </a:p>
        </p:txBody>
      </p:sp>
      <p:sp>
        <p:nvSpPr>
          <p:cNvPr id="131" name="Dice1">
            <a:extLst>
              <a:ext uri="{FF2B5EF4-FFF2-40B4-BE49-F238E27FC236}">
                <a16:creationId xmlns:a16="http://schemas.microsoft.com/office/drawing/2014/main" id="{83ECE8A3-F337-4431-95BD-5BE3E94FFE85}"/>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1</a:t>
            </a:r>
          </a:p>
        </p:txBody>
      </p:sp>
      <p:sp>
        <p:nvSpPr>
          <p:cNvPr id="132" name="Dice2">
            <a:extLst>
              <a:ext uri="{FF2B5EF4-FFF2-40B4-BE49-F238E27FC236}">
                <a16:creationId xmlns:a16="http://schemas.microsoft.com/office/drawing/2014/main" id="{941EF81C-9C33-4C1F-8A6F-94D170548B3F}"/>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2</a:t>
            </a:r>
          </a:p>
        </p:txBody>
      </p:sp>
      <p:sp>
        <p:nvSpPr>
          <p:cNvPr id="133" name="Dice3">
            <a:extLst>
              <a:ext uri="{FF2B5EF4-FFF2-40B4-BE49-F238E27FC236}">
                <a16:creationId xmlns:a16="http://schemas.microsoft.com/office/drawing/2014/main" id="{847B6455-EAF5-496D-B3F0-F5FA26FA583B}"/>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3</a:t>
            </a:r>
          </a:p>
        </p:txBody>
      </p:sp>
      <p:sp>
        <p:nvSpPr>
          <p:cNvPr id="134" name="Dice4">
            <a:extLst>
              <a:ext uri="{FF2B5EF4-FFF2-40B4-BE49-F238E27FC236}">
                <a16:creationId xmlns:a16="http://schemas.microsoft.com/office/drawing/2014/main" id="{248826D7-DA1F-419C-BA97-1E13A9F02C0D}"/>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4</a:t>
            </a:r>
          </a:p>
        </p:txBody>
      </p:sp>
      <p:sp>
        <p:nvSpPr>
          <p:cNvPr id="135" name="Dice5">
            <a:extLst>
              <a:ext uri="{FF2B5EF4-FFF2-40B4-BE49-F238E27FC236}">
                <a16:creationId xmlns:a16="http://schemas.microsoft.com/office/drawing/2014/main" id="{A45588B9-1E82-413B-89B8-72C7B18795E2}"/>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5</a:t>
            </a:r>
          </a:p>
        </p:txBody>
      </p:sp>
      <p:sp>
        <p:nvSpPr>
          <p:cNvPr id="136" name="Dice6">
            <a:extLst>
              <a:ext uri="{FF2B5EF4-FFF2-40B4-BE49-F238E27FC236}">
                <a16:creationId xmlns:a16="http://schemas.microsoft.com/office/drawing/2014/main" id="{F36B93BC-CCD8-43D0-824F-C94E76A46406}"/>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6</a:t>
            </a:r>
          </a:p>
        </p:txBody>
      </p:sp>
      <p:sp>
        <p:nvSpPr>
          <p:cNvPr id="137" name="Dice7">
            <a:extLst>
              <a:ext uri="{FF2B5EF4-FFF2-40B4-BE49-F238E27FC236}">
                <a16:creationId xmlns:a16="http://schemas.microsoft.com/office/drawing/2014/main" id="{86B48A58-C13F-4EF4-B37B-50A9283EEB65}"/>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7</a:t>
            </a:r>
          </a:p>
        </p:txBody>
      </p:sp>
      <p:sp>
        <p:nvSpPr>
          <p:cNvPr id="138" name="Dice8">
            <a:extLst>
              <a:ext uri="{FF2B5EF4-FFF2-40B4-BE49-F238E27FC236}">
                <a16:creationId xmlns:a16="http://schemas.microsoft.com/office/drawing/2014/main" id="{C2328D1A-673C-4F7B-AFC0-620204075416}"/>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8</a:t>
            </a:r>
          </a:p>
        </p:txBody>
      </p:sp>
      <p:sp>
        <p:nvSpPr>
          <p:cNvPr id="139" name="Dice9">
            <a:extLst>
              <a:ext uri="{FF2B5EF4-FFF2-40B4-BE49-F238E27FC236}">
                <a16:creationId xmlns:a16="http://schemas.microsoft.com/office/drawing/2014/main" id="{610D5BD0-A9EC-426D-9D16-AB91B794817C}"/>
              </a:ext>
            </a:extLst>
          </p:cNvPr>
          <p:cNvSpPr>
            <a:spLocks noChangeAspect="1"/>
          </p:cNvSpPr>
          <p:nvPr/>
        </p:nvSpPr>
        <p:spPr>
          <a:xfrm>
            <a:off x="3398652" y="1651247"/>
            <a:ext cx="517953" cy="517953"/>
          </a:xfrm>
          <a:prstGeom prst="cub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1"/>
                  </a:solidFill>
                </a:ln>
                <a:solidFill>
                  <a:srgbClr val="FFFF00"/>
                </a:solidFill>
                <a:latin typeface="Times New Roman" panose="02020603050405020304" pitchFamily="18" charset="0"/>
                <a:cs typeface="Times New Roman" panose="02020603050405020304" pitchFamily="18" charset="0"/>
              </a:rPr>
              <a:t>9</a:t>
            </a:r>
          </a:p>
        </p:txBody>
      </p:sp>
      <p:sp>
        <p:nvSpPr>
          <p:cNvPr id="140" name="Rectangle 139">
            <a:extLst>
              <a:ext uri="{FF2B5EF4-FFF2-40B4-BE49-F238E27FC236}">
                <a16:creationId xmlns:a16="http://schemas.microsoft.com/office/drawing/2014/main" id="{8604E63D-2A79-48C4-8380-4ECFFD6CAC09}"/>
              </a:ext>
            </a:extLst>
          </p:cNvPr>
          <p:cNvSpPr/>
          <p:nvPr/>
        </p:nvSpPr>
        <p:spPr>
          <a:xfrm>
            <a:off x="1675395" y="1585261"/>
            <a:ext cx="1754326" cy="692497"/>
          </a:xfrm>
          <a:prstGeom prst="rect">
            <a:avLst/>
          </a:prstGeom>
          <a:noFill/>
        </p:spPr>
        <p:txBody>
          <a:bodyPr wrap="none" lIns="68580" tIns="34290" rIns="68580" bIns="34290">
            <a:spAutoFit/>
            <a:scene3d>
              <a:camera prst="obliqueTopLeft"/>
              <a:lightRig rig="threePt" dir="t"/>
            </a:scene3d>
          </a:bodyPr>
          <a:lstStyle/>
          <a:p>
            <a:pPr algn="ctr"/>
            <a:r>
              <a:rPr lang="en-GB" sz="4050" b="1" dirty="0">
                <a:ln w="12700">
                  <a:solidFill>
                    <a:schemeClr val="accent1"/>
                  </a:solidFill>
                  <a:prstDash val="solid"/>
                </a:ln>
                <a:solidFill>
                  <a:srgbClr val="0000FF"/>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GIRLS</a:t>
            </a:r>
            <a:endParaRPr lang="en-US" sz="4050" b="1" dirty="0">
              <a:ln w="12700">
                <a:solidFill>
                  <a:schemeClr val="accent1"/>
                </a:solidFill>
                <a:prstDash val="solid"/>
              </a:ln>
              <a:solidFill>
                <a:srgbClr val="0000FF"/>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141" name="Rectangle 140">
            <a:hlinkClick r:id="rId7" action="ppaction://hlinksldjump"/>
            <a:extLst>
              <a:ext uri="{FF2B5EF4-FFF2-40B4-BE49-F238E27FC236}">
                <a16:creationId xmlns:a16="http://schemas.microsoft.com/office/drawing/2014/main" id="{85D76530-B90A-4902-B832-4EF755DF912E}"/>
              </a:ext>
            </a:extLst>
          </p:cNvPr>
          <p:cNvSpPr/>
          <p:nvPr/>
        </p:nvSpPr>
        <p:spPr>
          <a:xfrm>
            <a:off x="3192233" y="3224025"/>
            <a:ext cx="513602"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A</a:t>
            </a:r>
          </a:p>
        </p:txBody>
      </p:sp>
      <p:sp>
        <p:nvSpPr>
          <p:cNvPr id="142" name="Rectangle 141">
            <a:hlinkClick r:id="rId8" action="ppaction://hlinksldjump"/>
            <a:extLst>
              <a:ext uri="{FF2B5EF4-FFF2-40B4-BE49-F238E27FC236}">
                <a16:creationId xmlns:a16="http://schemas.microsoft.com/office/drawing/2014/main" id="{1537BAA0-CF04-4659-A647-89B2D83C571E}"/>
              </a:ext>
            </a:extLst>
          </p:cNvPr>
          <p:cNvSpPr/>
          <p:nvPr/>
        </p:nvSpPr>
        <p:spPr>
          <a:xfrm>
            <a:off x="3895253" y="3211086"/>
            <a:ext cx="484748"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B</a:t>
            </a:r>
          </a:p>
        </p:txBody>
      </p:sp>
      <p:sp>
        <p:nvSpPr>
          <p:cNvPr id="143" name="Rectangle 142">
            <a:hlinkClick r:id="rId9" action="ppaction://hlinksldjump"/>
            <a:extLst>
              <a:ext uri="{FF2B5EF4-FFF2-40B4-BE49-F238E27FC236}">
                <a16:creationId xmlns:a16="http://schemas.microsoft.com/office/drawing/2014/main" id="{EBDA56B5-4EAD-45C7-8379-5B85E67AE79D}"/>
              </a:ext>
            </a:extLst>
          </p:cNvPr>
          <p:cNvSpPr/>
          <p:nvPr/>
        </p:nvSpPr>
        <p:spPr>
          <a:xfrm>
            <a:off x="4525756" y="3205053"/>
            <a:ext cx="513602"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C</a:t>
            </a:r>
          </a:p>
        </p:txBody>
      </p:sp>
      <p:sp>
        <p:nvSpPr>
          <p:cNvPr id="144" name="Rectangle 143">
            <a:hlinkClick r:id="rId10" action="ppaction://hlinksldjump"/>
            <a:extLst>
              <a:ext uri="{FF2B5EF4-FFF2-40B4-BE49-F238E27FC236}">
                <a16:creationId xmlns:a16="http://schemas.microsoft.com/office/drawing/2014/main" id="{37BD66E0-22C6-4D89-94C0-811A846F07F8}"/>
              </a:ext>
            </a:extLst>
          </p:cNvPr>
          <p:cNvSpPr/>
          <p:nvPr/>
        </p:nvSpPr>
        <p:spPr>
          <a:xfrm>
            <a:off x="5253638" y="3205053"/>
            <a:ext cx="513602"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D</a:t>
            </a:r>
          </a:p>
        </p:txBody>
      </p:sp>
      <p:sp>
        <p:nvSpPr>
          <p:cNvPr id="145" name="Rectangle 144">
            <a:hlinkClick r:id="rId11" action="ppaction://hlinksldjump"/>
            <a:extLst>
              <a:ext uri="{FF2B5EF4-FFF2-40B4-BE49-F238E27FC236}">
                <a16:creationId xmlns:a16="http://schemas.microsoft.com/office/drawing/2014/main" id="{9C7456B8-9212-4257-89FD-5291D0DD6FF9}"/>
              </a:ext>
            </a:extLst>
          </p:cNvPr>
          <p:cNvSpPr/>
          <p:nvPr/>
        </p:nvSpPr>
        <p:spPr>
          <a:xfrm>
            <a:off x="3200647" y="3897551"/>
            <a:ext cx="484748"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E</a:t>
            </a:r>
          </a:p>
        </p:txBody>
      </p:sp>
      <p:sp>
        <p:nvSpPr>
          <p:cNvPr id="146" name="Rectangle 145">
            <a:hlinkClick r:id="rId12" action="ppaction://hlinksldjump"/>
            <a:extLst>
              <a:ext uri="{FF2B5EF4-FFF2-40B4-BE49-F238E27FC236}">
                <a16:creationId xmlns:a16="http://schemas.microsoft.com/office/drawing/2014/main" id="{72EE6032-01BB-4B26-A3FA-3EE4E1251D92}"/>
              </a:ext>
            </a:extLst>
          </p:cNvPr>
          <p:cNvSpPr/>
          <p:nvPr/>
        </p:nvSpPr>
        <p:spPr>
          <a:xfrm>
            <a:off x="3891646" y="3916522"/>
            <a:ext cx="455894"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F</a:t>
            </a:r>
          </a:p>
        </p:txBody>
      </p:sp>
      <p:sp>
        <p:nvSpPr>
          <p:cNvPr id="147" name="Rectangle 146">
            <a:hlinkClick r:id="rId13" action="ppaction://hlinksldjump"/>
            <a:extLst>
              <a:ext uri="{FF2B5EF4-FFF2-40B4-BE49-F238E27FC236}">
                <a16:creationId xmlns:a16="http://schemas.microsoft.com/office/drawing/2014/main" id="{CC241B5E-BAED-485F-AC86-1561E6BC2D1D}"/>
              </a:ext>
            </a:extLst>
          </p:cNvPr>
          <p:cNvSpPr/>
          <p:nvPr/>
        </p:nvSpPr>
        <p:spPr>
          <a:xfrm>
            <a:off x="4570479" y="3916522"/>
            <a:ext cx="542456"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G</a:t>
            </a:r>
          </a:p>
        </p:txBody>
      </p:sp>
      <p:sp>
        <p:nvSpPr>
          <p:cNvPr id="148" name="Rectangle 147">
            <a:hlinkClick r:id="rId14" action="ppaction://hlinksldjump"/>
            <a:extLst>
              <a:ext uri="{FF2B5EF4-FFF2-40B4-BE49-F238E27FC236}">
                <a16:creationId xmlns:a16="http://schemas.microsoft.com/office/drawing/2014/main" id="{2BDB1275-824B-46BA-8573-CF81B801585B}"/>
              </a:ext>
            </a:extLst>
          </p:cNvPr>
          <p:cNvSpPr/>
          <p:nvPr/>
        </p:nvSpPr>
        <p:spPr>
          <a:xfrm>
            <a:off x="5221371" y="3917511"/>
            <a:ext cx="542456"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4050" b="1" dirty="0">
                <a:ln/>
                <a:solidFill>
                  <a:schemeClr val="tx2">
                    <a:lumMod val="50000"/>
                  </a:schemeClr>
                </a:solidFill>
                <a:effectLst>
                  <a:glow rad="101600">
                    <a:srgbClr val="EA16CC">
                      <a:alpha val="60000"/>
                    </a:srgbClr>
                  </a:glow>
                </a:effectLst>
                <a:latin typeface="Times New Roman" panose="02020603050405020304" pitchFamily="18" charset="0"/>
                <a:cs typeface="Times New Roman" panose="02020603050405020304" pitchFamily="18" charset="0"/>
              </a:rPr>
              <a:t>H</a:t>
            </a:r>
          </a:p>
        </p:txBody>
      </p:sp>
      <p:pic>
        <p:nvPicPr>
          <p:cNvPr id="149" name="Picture 2" descr="199,179 BEST Fairy Cartoon IMAGES, STOCK PHOTOS &amp;amp; VECTORS | Adobe Stock">
            <a:extLst>
              <a:ext uri="{FF2B5EF4-FFF2-40B4-BE49-F238E27FC236}">
                <a16:creationId xmlns:a16="http://schemas.microsoft.com/office/drawing/2014/main" id="{AFABBC3D-95B8-47CD-92DB-CAB1516396FF}"/>
              </a:ext>
            </a:extLst>
          </p:cNvPr>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9109" y="1007484"/>
            <a:ext cx="4286250" cy="2571750"/>
          </a:xfrm>
          <a:prstGeom prst="rect">
            <a:avLst/>
          </a:prstGeom>
          <a:noFill/>
          <a:extLst>
            <a:ext uri="{909E8E84-426E-40DD-AFC4-6F175D3DCCD1}">
              <a14:hiddenFill xmlns:a14="http://schemas.microsoft.com/office/drawing/2010/main">
                <a:solidFill>
                  <a:srgbClr val="FFFFFF"/>
                </a:solidFill>
              </a14:hiddenFill>
            </a:ext>
          </a:extLst>
        </p:spPr>
      </p:pic>
      <p:sp>
        <p:nvSpPr>
          <p:cNvPr id="150" name="Rectangle 149">
            <a:extLst>
              <a:ext uri="{FF2B5EF4-FFF2-40B4-BE49-F238E27FC236}">
                <a16:creationId xmlns:a16="http://schemas.microsoft.com/office/drawing/2014/main" id="{9C6FD4AB-1627-4FEE-8EAD-31524F241AC7}"/>
              </a:ext>
            </a:extLst>
          </p:cNvPr>
          <p:cNvSpPr/>
          <p:nvPr/>
        </p:nvSpPr>
        <p:spPr>
          <a:xfrm>
            <a:off x="1808043" y="2367937"/>
            <a:ext cx="1552349" cy="692497"/>
          </a:xfrm>
          <a:prstGeom prst="rect">
            <a:avLst/>
          </a:prstGeom>
          <a:noFill/>
        </p:spPr>
        <p:txBody>
          <a:bodyPr wrap="none" lIns="68580" tIns="34290" rIns="68580" bIns="34290">
            <a:spAutoFit/>
            <a:scene3d>
              <a:camera prst="obliqueTopLeft"/>
              <a:lightRig rig="threePt" dir="t"/>
            </a:scene3d>
          </a:bodyPr>
          <a:lstStyle/>
          <a:p>
            <a:pPr algn="ctr"/>
            <a:r>
              <a:rPr lang="en-GB" sz="4050" b="1" dirty="0">
                <a:ln w="12700">
                  <a:solidFill>
                    <a:schemeClr val="accent1"/>
                  </a:solidFill>
                  <a:prstDash val="solid"/>
                </a:ln>
                <a:solidFill>
                  <a:srgbClr val="0000FF"/>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BOYS</a:t>
            </a:r>
            <a:endParaRPr lang="en-US" sz="4050" b="1" dirty="0">
              <a:ln w="12700">
                <a:solidFill>
                  <a:schemeClr val="accent1"/>
                </a:solidFill>
                <a:prstDash val="solid"/>
              </a:ln>
              <a:solidFill>
                <a:srgbClr val="0000FF"/>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7E4D8D2-727B-B2C7-9FDC-530E261F56A3}"/>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2" name="Arrow: Right 1">
            <a:hlinkClick r:id="rId17" action="ppaction://hlinksldjump"/>
            <a:extLst>
              <a:ext uri="{FF2B5EF4-FFF2-40B4-BE49-F238E27FC236}">
                <a16:creationId xmlns:a16="http://schemas.microsoft.com/office/drawing/2014/main" id="{6CB1201D-7FF1-BBE8-7195-8466C3DB01C3}"/>
              </a:ext>
            </a:extLst>
          </p:cNvPr>
          <p:cNvSpPr/>
          <p:nvPr/>
        </p:nvSpPr>
        <p:spPr>
          <a:xfrm>
            <a:off x="8165592" y="4731990"/>
            <a:ext cx="895014" cy="386317"/>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01276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79"/>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iterate type="lt">
                                    <p:tmAbs val="0"/>
                                  </p:iterate>
                                  <p:childTnLst>
                                    <p:set>
                                      <p:cBhvr>
                                        <p:cTn id="11" dur="1" fill="hold">
                                          <p:stCondLst>
                                            <p:cond delay="0"/>
                                          </p:stCondLst>
                                        </p:cTn>
                                        <p:tgtEl>
                                          <p:spTgt spid="80"/>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4" name="coin.wav"/>
                                        </p:tgtEl>
                                      </p:cMediaNode>
                                    </p:audio>
                                  </p:subTnLst>
                                </p:cTn>
                              </p:par>
                              <p:par>
                                <p:cTn id="12" presetID="49" presetClass="entr" presetSubtype="0" decel="100000" fill="hold" grpId="1" nodeType="withEffect">
                                  <p:stCondLst>
                                    <p:cond delay="0"/>
                                  </p:stCondLst>
                                  <p:iterate type="lt">
                                    <p:tmPct val="0"/>
                                  </p:iterate>
                                  <p:childTnLst>
                                    <p:set>
                                      <p:cBhvr>
                                        <p:cTn id="13" dur="1" fill="hold">
                                          <p:stCondLst>
                                            <p:cond delay="0"/>
                                          </p:stCondLst>
                                        </p:cTn>
                                        <p:tgtEl>
                                          <p:spTgt spid="81"/>
                                        </p:tgtEl>
                                        <p:attrNameLst>
                                          <p:attrName>style.visibility</p:attrName>
                                        </p:attrNameLst>
                                      </p:cBhvr>
                                      <p:to>
                                        <p:strVal val="visible"/>
                                      </p:to>
                                    </p:set>
                                    <p:anim calcmode="lin" valueType="num">
                                      <p:cBhvr>
                                        <p:cTn id="14" dur="500" fill="hold"/>
                                        <p:tgtEl>
                                          <p:spTgt spid="81"/>
                                        </p:tgtEl>
                                        <p:attrNameLst>
                                          <p:attrName>ppt_w</p:attrName>
                                        </p:attrNameLst>
                                      </p:cBhvr>
                                      <p:tavLst>
                                        <p:tav tm="0">
                                          <p:val>
                                            <p:fltVal val="0"/>
                                          </p:val>
                                        </p:tav>
                                        <p:tav tm="100000">
                                          <p:val>
                                            <p:strVal val="#ppt_w"/>
                                          </p:val>
                                        </p:tav>
                                      </p:tavLst>
                                    </p:anim>
                                    <p:anim calcmode="lin" valueType="num">
                                      <p:cBhvr>
                                        <p:cTn id="15" dur="500" fill="hold"/>
                                        <p:tgtEl>
                                          <p:spTgt spid="81"/>
                                        </p:tgtEl>
                                        <p:attrNameLst>
                                          <p:attrName>ppt_h</p:attrName>
                                        </p:attrNameLst>
                                      </p:cBhvr>
                                      <p:tavLst>
                                        <p:tav tm="0">
                                          <p:val>
                                            <p:fltVal val="0"/>
                                          </p:val>
                                        </p:tav>
                                        <p:tav tm="100000">
                                          <p:val>
                                            <p:strVal val="#ppt_h"/>
                                          </p:val>
                                        </p:tav>
                                      </p:tavLst>
                                    </p:anim>
                                    <p:anim calcmode="lin" valueType="num">
                                      <p:cBhvr>
                                        <p:cTn id="16" dur="500" fill="hold"/>
                                        <p:tgtEl>
                                          <p:spTgt spid="81"/>
                                        </p:tgtEl>
                                        <p:attrNameLst>
                                          <p:attrName>style.rotation</p:attrName>
                                        </p:attrNameLst>
                                      </p:cBhvr>
                                      <p:tavLst>
                                        <p:tav tm="0">
                                          <p:val>
                                            <p:fltVal val="360"/>
                                          </p:val>
                                        </p:tav>
                                        <p:tav tm="100000">
                                          <p:val>
                                            <p:fltVal val="0"/>
                                          </p:val>
                                        </p:tav>
                                      </p:tavLst>
                                    </p:anim>
                                    <p:animEffect transition="in" filter="fade">
                                      <p:cBhvr>
                                        <p:cTn id="17" dur="500"/>
                                        <p:tgtEl>
                                          <p:spTgt spid="81"/>
                                        </p:tgtEl>
                                      </p:cBhvr>
                                    </p:animEffect>
                                  </p:childTnLst>
                                </p:cTn>
                              </p:par>
                            </p:childTnLst>
                          </p:cTn>
                        </p:par>
                      </p:childTnLst>
                    </p:cTn>
                  </p:par>
                </p:childTnLst>
              </p:cTn>
              <p:nextCondLst>
                <p:cond evt="onClick" delay="0">
                  <p:tgtEl>
                    <p:spTgt spid="80"/>
                  </p:tgtEl>
                </p:cond>
              </p:nextCondLst>
            </p:seq>
            <p:seq concurrent="1" nextAc="seek">
              <p:cTn id="18" restart="whenNotActive" fill="hold" evtFilter="cancelBubble" nodeType="interactiveSeq">
                <p:stCondLst>
                  <p:cond evt="onClick" delay="0">
                    <p:tgtEl>
                      <p:spTgt spid="81"/>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clickEffect">
                                  <p:stCondLst>
                                    <p:cond delay="0"/>
                                  </p:stCondLst>
                                  <p:iterate type="lt">
                                    <p:tmAbs val="0"/>
                                  </p:iterate>
                                  <p:childTnLst>
                                    <p:set>
                                      <p:cBhvr>
                                        <p:cTn id="22" dur="1" fill="hold">
                                          <p:stCondLst>
                                            <p:cond delay="0"/>
                                          </p:stCondLst>
                                        </p:cTn>
                                        <p:tgtEl>
                                          <p:spTgt spid="81"/>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4" name="coin.wav"/>
                                        </p:tgtEl>
                                      </p:cMediaNode>
                                    </p:audio>
                                  </p:subTnLst>
                                </p:cTn>
                              </p:par>
                              <p:par>
                                <p:cTn id="23" presetID="49" presetClass="entr" presetSubtype="0" decel="100000" fill="hold" grpId="1" nodeType="withEffect">
                                  <p:stCondLst>
                                    <p:cond delay="0"/>
                                  </p:stCondLst>
                                  <p:iterate type="lt">
                                    <p:tmPct val="0"/>
                                  </p:iterate>
                                  <p:childTnLst>
                                    <p:set>
                                      <p:cBhvr>
                                        <p:cTn id="24" dur="1" fill="hold">
                                          <p:stCondLst>
                                            <p:cond delay="0"/>
                                          </p:stCondLst>
                                        </p:cTn>
                                        <p:tgtEl>
                                          <p:spTgt spid="82"/>
                                        </p:tgtEl>
                                        <p:attrNameLst>
                                          <p:attrName>style.visibility</p:attrName>
                                        </p:attrNameLst>
                                      </p:cBhvr>
                                      <p:to>
                                        <p:strVal val="visible"/>
                                      </p:to>
                                    </p:set>
                                    <p:anim calcmode="lin" valueType="num">
                                      <p:cBhvr>
                                        <p:cTn id="25" dur="500" fill="hold"/>
                                        <p:tgtEl>
                                          <p:spTgt spid="82"/>
                                        </p:tgtEl>
                                        <p:attrNameLst>
                                          <p:attrName>ppt_w</p:attrName>
                                        </p:attrNameLst>
                                      </p:cBhvr>
                                      <p:tavLst>
                                        <p:tav tm="0">
                                          <p:val>
                                            <p:fltVal val="0"/>
                                          </p:val>
                                        </p:tav>
                                        <p:tav tm="100000">
                                          <p:val>
                                            <p:strVal val="#ppt_w"/>
                                          </p:val>
                                        </p:tav>
                                      </p:tavLst>
                                    </p:anim>
                                    <p:anim calcmode="lin" valueType="num">
                                      <p:cBhvr>
                                        <p:cTn id="26" dur="500" fill="hold"/>
                                        <p:tgtEl>
                                          <p:spTgt spid="82"/>
                                        </p:tgtEl>
                                        <p:attrNameLst>
                                          <p:attrName>ppt_h</p:attrName>
                                        </p:attrNameLst>
                                      </p:cBhvr>
                                      <p:tavLst>
                                        <p:tav tm="0">
                                          <p:val>
                                            <p:fltVal val="0"/>
                                          </p:val>
                                        </p:tav>
                                        <p:tav tm="100000">
                                          <p:val>
                                            <p:strVal val="#ppt_h"/>
                                          </p:val>
                                        </p:tav>
                                      </p:tavLst>
                                    </p:anim>
                                    <p:anim calcmode="lin" valueType="num">
                                      <p:cBhvr>
                                        <p:cTn id="27" dur="500" fill="hold"/>
                                        <p:tgtEl>
                                          <p:spTgt spid="82"/>
                                        </p:tgtEl>
                                        <p:attrNameLst>
                                          <p:attrName>style.rotation</p:attrName>
                                        </p:attrNameLst>
                                      </p:cBhvr>
                                      <p:tavLst>
                                        <p:tav tm="0">
                                          <p:val>
                                            <p:fltVal val="360"/>
                                          </p:val>
                                        </p:tav>
                                        <p:tav tm="100000">
                                          <p:val>
                                            <p:fltVal val="0"/>
                                          </p:val>
                                        </p:tav>
                                      </p:tavLst>
                                    </p:anim>
                                    <p:animEffect transition="in" filter="fade">
                                      <p:cBhvr>
                                        <p:cTn id="28" dur="500"/>
                                        <p:tgtEl>
                                          <p:spTgt spid="82"/>
                                        </p:tgtEl>
                                      </p:cBhvr>
                                    </p:animEffect>
                                  </p:childTnLst>
                                </p:cTn>
                              </p:par>
                            </p:childTnLst>
                          </p:cTn>
                        </p:par>
                      </p:childTnLst>
                    </p:cTn>
                  </p:par>
                </p:childTnLst>
              </p:cTn>
              <p:nextCondLst>
                <p:cond evt="onClick" delay="0">
                  <p:tgtEl>
                    <p:spTgt spid="81"/>
                  </p:tgtEl>
                </p:cond>
              </p:nextCondLst>
            </p:seq>
            <p:seq concurrent="1" nextAc="seek">
              <p:cTn id="29" restart="whenNotActive" fill="hold" evtFilter="cancelBubble" nodeType="interactiveSeq">
                <p:stCondLst>
                  <p:cond evt="onClick" delay="0">
                    <p:tgtEl>
                      <p:spTgt spid="82"/>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grpId="0" nodeType="clickEffect">
                                  <p:stCondLst>
                                    <p:cond delay="0"/>
                                  </p:stCondLst>
                                  <p:iterate type="lt">
                                    <p:tmAbs val="0"/>
                                  </p:iterate>
                                  <p:childTnLst>
                                    <p:set>
                                      <p:cBhvr>
                                        <p:cTn id="33" dur="1" fill="hold">
                                          <p:stCondLst>
                                            <p:cond delay="0"/>
                                          </p:stCondLst>
                                        </p:cTn>
                                        <p:tgtEl>
                                          <p:spTgt spid="82"/>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4" name="coin.wav"/>
                                        </p:tgtEl>
                                      </p:cMediaNode>
                                    </p:audio>
                                  </p:subTnLst>
                                </p:cTn>
                              </p:par>
                              <p:par>
                                <p:cTn id="34" presetID="49" presetClass="entr" presetSubtype="0" decel="100000" fill="hold" grpId="1" nodeType="withEffect">
                                  <p:stCondLst>
                                    <p:cond delay="0"/>
                                  </p:stCondLst>
                                  <p:iterate type="lt">
                                    <p:tmPct val="0"/>
                                  </p:iterate>
                                  <p:childTnLst>
                                    <p:set>
                                      <p:cBhvr>
                                        <p:cTn id="35" dur="1" fill="hold">
                                          <p:stCondLst>
                                            <p:cond delay="0"/>
                                          </p:stCondLst>
                                        </p:cTn>
                                        <p:tgtEl>
                                          <p:spTgt spid="83"/>
                                        </p:tgtEl>
                                        <p:attrNameLst>
                                          <p:attrName>style.visibility</p:attrName>
                                        </p:attrNameLst>
                                      </p:cBhvr>
                                      <p:to>
                                        <p:strVal val="visible"/>
                                      </p:to>
                                    </p:set>
                                    <p:anim calcmode="lin" valueType="num">
                                      <p:cBhvr>
                                        <p:cTn id="36" dur="500" fill="hold"/>
                                        <p:tgtEl>
                                          <p:spTgt spid="83"/>
                                        </p:tgtEl>
                                        <p:attrNameLst>
                                          <p:attrName>ppt_w</p:attrName>
                                        </p:attrNameLst>
                                      </p:cBhvr>
                                      <p:tavLst>
                                        <p:tav tm="0">
                                          <p:val>
                                            <p:fltVal val="0"/>
                                          </p:val>
                                        </p:tav>
                                        <p:tav tm="100000">
                                          <p:val>
                                            <p:strVal val="#ppt_w"/>
                                          </p:val>
                                        </p:tav>
                                      </p:tavLst>
                                    </p:anim>
                                    <p:anim calcmode="lin" valueType="num">
                                      <p:cBhvr>
                                        <p:cTn id="37" dur="500" fill="hold"/>
                                        <p:tgtEl>
                                          <p:spTgt spid="83"/>
                                        </p:tgtEl>
                                        <p:attrNameLst>
                                          <p:attrName>ppt_h</p:attrName>
                                        </p:attrNameLst>
                                      </p:cBhvr>
                                      <p:tavLst>
                                        <p:tav tm="0">
                                          <p:val>
                                            <p:fltVal val="0"/>
                                          </p:val>
                                        </p:tav>
                                        <p:tav tm="100000">
                                          <p:val>
                                            <p:strVal val="#ppt_h"/>
                                          </p:val>
                                        </p:tav>
                                      </p:tavLst>
                                    </p:anim>
                                    <p:anim calcmode="lin" valueType="num">
                                      <p:cBhvr>
                                        <p:cTn id="38" dur="500" fill="hold"/>
                                        <p:tgtEl>
                                          <p:spTgt spid="83"/>
                                        </p:tgtEl>
                                        <p:attrNameLst>
                                          <p:attrName>style.rotation</p:attrName>
                                        </p:attrNameLst>
                                      </p:cBhvr>
                                      <p:tavLst>
                                        <p:tav tm="0">
                                          <p:val>
                                            <p:fltVal val="360"/>
                                          </p:val>
                                        </p:tav>
                                        <p:tav tm="100000">
                                          <p:val>
                                            <p:fltVal val="0"/>
                                          </p:val>
                                        </p:tav>
                                      </p:tavLst>
                                    </p:anim>
                                    <p:animEffect transition="in" filter="fade">
                                      <p:cBhvr>
                                        <p:cTn id="39" dur="500"/>
                                        <p:tgtEl>
                                          <p:spTgt spid="83"/>
                                        </p:tgtEl>
                                      </p:cBhvr>
                                    </p:animEffect>
                                  </p:childTnLst>
                                </p:cTn>
                              </p:par>
                            </p:childTnLst>
                          </p:cTn>
                        </p:par>
                      </p:childTnLst>
                    </p:cTn>
                  </p:par>
                </p:childTnLst>
              </p:cTn>
              <p:nextCondLst>
                <p:cond evt="onClick" delay="0">
                  <p:tgtEl>
                    <p:spTgt spid="82"/>
                  </p:tgtEl>
                </p:cond>
              </p:nextCondLst>
            </p:seq>
            <p:seq concurrent="1" nextAc="seek">
              <p:cTn id="40" restart="whenNotActive" fill="hold" evtFilter="cancelBubble" nodeType="interactiveSeq">
                <p:stCondLst>
                  <p:cond evt="onClick" delay="0">
                    <p:tgtEl>
                      <p:spTgt spid="83"/>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grpId="0" nodeType="clickEffect">
                                  <p:stCondLst>
                                    <p:cond delay="0"/>
                                  </p:stCondLst>
                                  <p:iterate type="lt">
                                    <p:tmAbs val="0"/>
                                  </p:iterate>
                                  <p:childTnLst>
                                    <p:set>
                                      <p:cBhvr>
                                        <p:cTn id="44" dur="1" fill="hold">
                                          <p:stCondLst>
                                            <p:cond delay="0"/>
                                          </p:stCondLst>
                                        </p:cTn>
                                        <p:tgtEl>
                                          <p:spTgt spid="83"/>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4" name="coin.wav"/>
                                        </p:tgtEl>
                                      </p:cMediaNode>
                                    </p:audio>
                                  </p:subTnLst>
                                </p:cTn>
                              </p:par>
                              <p:par>
                                <p:cTn id="45" presetID="49" presetClass="entr" presetSubtype="0" decel="100000" fill="hold" grpId="1" nodeType="withEffect">
                                  <p:stCondLst>
                                    <p:cond delay="0"/>
                                  </p:stCondLst>
                                  <p:iterate type="lt">
                                    <p:tmPct val="0"/>
                                  </p:iterate>
                                  <p:childTnLst>
                                    <p:set>
                                      <p:cBhvr>
                                        <p:cTn id="46" dur="1" fill="hold">
                                          <p:stCondLst>
                                            <p:cond delay="0"/>
                                          </p:stCondLst>
                                        </p:cTn>
                                        <p:tgtEl>
                                          <p:spTgt spid="84"/>
                                        </p:tgtEl>
                                        <p:attrNameLst>
                                          <p:attrName>style.visibility</p:attrName>
                                        </p:attrNameLst>
                                      </p:cBhvr>
                                      <p:to>
                                        <p:strVal val="visible"/>
                                      </p:to>
                                    </p:set>
                                    <p:anim calcmode="lin" valueType="num">
                                      <p:cBhvr>
                                        <p:cTn id="47" dur="500" fill="hold"/>
                                        <p:tgtEl>
                                          <p:spTgt spid="84"/>
                                        </p:tgtEl>
                                        <p:attrNameLst>
                                          <p:attrName>ppt_w</p:attrName>
                                        </p:attrNameLst>
                                      </p:cBhvr>
                                      <p:tavLst>
                                        <p:tav tm="0">
                                          <p:val>
                                            <p:fltVal val="0"/>
                                          </p:val>
                                        </p:tav>
                                        <p:tav tm="100000">
                                          <p:val>
                                            <p:strVal val="#ppt_w"/>
                                          </p:val>
                                        </p:tav>
                                      </p:tavLst>
                                    </p:anim>
                                    <p:anim calcmode="lin" valueType="num">
                                      <p:cBhvr>
                                        <p:cTn id="48" dur="500" fill="hold"/>
                                        <p:tgtEl>
                                          <p:spTgt spid="84"/>
                                        </p:tgtEl>
                                        <p:attrNameLst>
                                          <p:attrName>ppt_h</p:attrName>
                                        </p:attrNameLst>
                                      </p:cBhvr>
                                      <p:tavLst>
                                        <p:tav tm="0">
                                          <p:val>
                                            <p:fltVal val="0"/>
                                          </p:val>
                                        </p:tav>
                                        <p:tav tm="100000">
                                          <p:val>
                                            <p:strVal val="#ppt_h"/>
                                          </p:val>
                                        </p:tav>
                                      </p:tavLst>
                                    </p:anim>
                                    <p:anim calcmode="lin" valueType="num">
                                      <p:cBhvr>
                                        <p:cTn id="49" dur="500" fill="hold"/>
                                        <p:tgtEl>
                                          <p:spTgt spid="84"/>
                                        </p:tgtEl>
                                        <p:attrNameLst>
                                          <p:attrName>style.rotation</p:attrName>
                                        </p:attrNameLst>
                                      </p:cBhvr>
                                      <p:tavLst>
                                        <p:tav tm="0">
                                          <p:val>
                                            <p:fltVal val="360"/>
                                          </p:val>
                                        </p:tav>
                                        <p:tav tm="100000">
                                          <p:val>
                                            <p:fltVal val="0"/>
                                          </p:val>
                                        </p:tav>
                                      </p:tavLst>
                                    </p:anim>
                                    <p:animEffect transition="in" filter="fade">
                                      <p:cBhvr>
                                        <p:cTn id="50" dur="500"/>
                                        <p:tgtEl>
                                          <p:spTgt spid="84"/>
                                        </p:tgtEl>
                                      </p:cBhvr>
                                    </p:animEffect>
                                  </p:childTnLst>
                                </p:cTn>
                              </p:par>
                            </p:childTnLst>
                          </p:cTn>
                        </p:par>
                      </p:childTnLst>
                    </p:cTn>
                  </p:par>
                </p:childTnLst>
              </p:cTn>
              <p:nextCondLst>
                <p:cond evt="onClick" delay="0">
                  <p:tgtEl>
                    <p:spTgt spid="83"/>
                  </p:tgtEl>
                </p:cond>
              </p:nextCondLst>
            </p:seq>
            <p:seq concurrent="1" nextAc="seek">
              <p:cTn id="51" restart="whenNotActive" fill="hold" evtFilter="cancelBubble" nodeType="interactiveSeq">
                <p:stCondLst>
                  <p:cond evt="onClick" delay="0">
                    <p:tgtEl>
                      <p:spTgt spid="84"/>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clickEffect">
                                  <p:stCondLst>
                                    <p:cond delay="0"/>
                                  </p:stCondLst>
                                  <p:iterate type="lt">
                                    <p:tmAbs val="0"/>
                                  </p:iterate>
                                  <p:childTnLst>
                                    <p:set>
                                      <p:cBhvr>
                                        <p:cTn id="55" dur="1" fill="hold">
                                          <p:stCondLst>
                                            <p:cond delay="0"/>
                                          </p:stCondLst>
                                        </p:cTn>
                                        <p:tgtEl>
                                          <p:spTgt spid="84"/>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4" name="coin.wav"/>
                                        </p:tgtEl>
                                      </p:cMediaNode>
                                    </p:audio>
                                  </p:subTnLst>
                                </p:cTn>
                              </p:par>
                              <p:par>
                                <p:cTn id="56" presetID="49" presetClass="entr" presetSubtype="0" decel="100000" fill="hold" grpId="1" nodeType="withEffect">
                                  <p:stCondLst>
                                    <p:cond delay="0"/>
                                  </p:stCondLst>
                                  <p:iterate type="lt">
                                    <p:tmPct val="0"/>
                                  </p:iterate>
                                  <p:childTnLst>
                                    <p:set>
                                      <p:cBhvr>
                                        <p:cTn id="57" dur="1" fill="hold">
                                          <p:stCondLst>
                                            <p:cond delay="0"/>
                                          </p:stCondLst>
                                        </p:cTn>
                                        <p:tgtEl>
                                          <p:spTgt spid="85"/>
                                        </p:tgtEl>
                                        <p:attrNameLst>
                                          <p:attrName>style.visibility</p:attrName>
                                        </p:attrNameLst>
                                      </p:cBhvr>
                                      <p:to>
                                        <p:strVal val="visible"/>
                                      </p:to>
                                    </p:set>
                                    <p:anim calcmode="lin" valueType="num">
                                      <p:cBhvr>
                                        <p:cTn id="58" dur="500" fill="hold"/>
                                        <p:tgtEl>
                                          <p:spTgt spid="85"/>
                                        </p:tgtEl>
                                        <p:attrNameLst>
                                          <p:attrName>ppt_w</p:attrName>
                                        </p:attrNameLst>
                                      </p:cBhvr>
                                      <p:tavLst>
                                        <p:tav tm="0">
                                          <p:val>
                                            <p:fltVal val="0"/>
                                          </p:val>
                                        </p:tav>
                                        <p:tav tm="100000">
                                          <p:val>
                                            <p:strVal val="#ppt_w"/>
                                          </p:val>
                                        </p:tav>
                                      </p:tavLst>
                                    </p:anim>
                                    <p:anim calcmode="lin" valueType="num">
                                      <p:cBhvr>
                                        <p:cTn id="59" dur="500" fill="hold"/>
                                        <p:tgtEl>
                                          <p:spTgt spid="85"/>
                                        </p:tgtEl>
                                        <p:attrNameLst>
                                          <p:attrName>ppt_h</p:attrName>
                                        </p:attrNameLst>
                                      </p:cBhvr>
                                      <p:tavLst>
                                        <p:tav tm="0">
                                          <p:val>
                                            <p:fltVal val="0"/>
                                          </p:val>
                                        </p:tav>
                                        <p:tav tm="100000">
                                          <p:val>
                                            <p:strVal val="#ppt_h"/>
                                          </p:val>
                                        </p:tav>
                                      </p:tavLst>
                                    </p:anim>
                                    <p:anim calcmode="lin" valueType="num">
                                      <p:cBhvr>
                                        <p:cTn id="60" dur="500" fill="hold"/>
                                        <p:tgtEl>
                                          <p:spTgt spid="85"/>
                                        </p:tgtEl>
                                        <p:attrNameLst>
                                          <p:attrName>style.rotation</p:attrName>
                                        </p:attrNameLst>
                                      </p:cBhvr>
                                      <p:tavLst>
                                        <p:tav tm="0">
                                          <p:val>
                                            <p:fltVal val="360"/>
                                          </p:val>
                                        </p:tav>
                                        <p:tav tm="100000">
                                          <p:val>
                                            <p:fltVal val="0"/>
                                          </p:val>
                                        </p:tav>
                                      </p:tavLst>
                                    </p:anim>
                                    <p:animEffect transition="in" filter="fade">
                                      <p:cBhvr>
                                        <p:cTn id="61" dur="500"/>
                                        <p:tgtEl>
                                          <p:spTgt spid="85"/>
                                        </p:tgtEl>
                                      </p:cBhvr>
                                    </p:animEffect>
                                  </p:childTnLst>
                                </p:cTn>
                              </p:par>
                            </p:childTnLst>
                          </p:cTn>
                        </p:par>
                      </p:childTnLst>
                    </p:cTn>
                  </p:par>
                </p:childTnLst>
              </p:cTn>
              <p:nextCondLst>
                <p:cond evt="onClick" delay="0">
                  <p:tgtEl>
                    <p:spTgt spid="84"/>
                  </p:tgtEl>
                </p:cond>
              </p:nextCondLst>
            </p:seq>
            <p:seq concurrent="1" nextAc="seek">
              <p:cTn id="62" restart="whenNotActive" fill="hold" evtFilter="cancelBubble" nodeType="interactiveSeq">
                <p:stCondLst>
                  <p:cond evt="onClick" delay="0">
                    <p:tgtEl>
                      <p:spTgt spid="85"/>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0" nodeType="clickEffect">
                                  <p:stCondLst>
                                    <p:cond delay="0"/>
                                  </p:stCondLst>
                                  <p:iterate type="lt">
                                    <p:tmAbs val="0"/>
                                  </p:iterate>
                                  <p:childTnLst>
                                    <p:set>
                                      <p:cBhvr>
                                        <p:cTn id="66" dur="1" fill="hold">
                                          <p:stCondLst>
                                            <p:cond delay="0"/>
                                          </p:stCondLst>
                                        </p:cTn>
                                        <p:tgtEl>
                                          <p:spTgt spid="85"/>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4" name="coin.wav"/>
                                        </p:tgtEl>
                                      </p:cMediaNode>
                                    </p:audio>
                                  </p:subTnLst>
                                </p:cTn>
                              </p:par>
                              <p:par>
                                <p:cTn id="67" presetID="49" presetClass="entr" presetSubtype="0" decel="100000" fill="hold" grpId="1" nodeType="withEffect">
                                  <p:stCondLst>
                                    <p:cond delay="0"/>
                                  </p:stCondLst>
                                  <p:iterate type="lt">
                                    <p:tmPct val="0"/>
                                  </p:iterate>
                                  <p:childTnLst>
                                    <p:set>
                                      <p:cBhvr>
                                        <p:cTn id="68" dur="1" fill="hold">
                                          <p:stCondLst>
                                            <p:cond delay="0"/>
                                          </p:stCondLst>
                                        </p:cTn>
                                        <p:tgtEl>
                                          <p:spTgt spid="86"/>
                                        </p:tgtEl>
                                        <p:attrNameLst>
                                          <p:attrName>style.visibility</p:attrName>
                                        </p:attrNameLst>
                                      </p:cBhvr>
                                      <p:to>
                                        <p:strVal val="visible"/>
                                      </p:to>
                                    </p:set>
                                    <p:anim calcmode="lin" valueType="num">
                                      <p:cBhvr>
                                        <p:cTn id="69" dur="500" fill="hold"/>
                                        <p:tgtEl>
                                          <p:spTgt spid="86"/>
                                        </p:tgtEl>
                                        <p:attrNameLst>
                                          <p:attrName>ppt_w</p:attrName>
                                        </p:attrNameLst>
                                      </p:cBhvr>
                                      <p:tavLst>
                                        <p:tav tm="0">
                                          <p:val>
                                            <p:fltVal val="0"/>
                                          </p:val>
                                        </p:tav>
                                        <p:tav tm="100000">
                                          <p:val>
                                            <p:strVal val="#ppt_w"/>
                                          </p:val>
                                        </p:tav>
                                      </p:tavLst>
                                    </p:anim>
                                    <p:anim calcmode="lin" valueType="num">
                                      <p:cBhvr>
                                        <p:cTn id="70" dur="500" fill="hold"/>
                                        <p:tgtEl>
                                          <p:spTgt spid="86"/>
                                        </p:tgtEl>
                                        <p:attrNameLst>
                                          <p:attrName>ppt_h</p:attrName>
                                        </p:attrNameLst>
                                      </p:cBhvr>
                                      <p:tavLst>
                                        <p:tav tm="0">
                                          <p:val>
                                            <p:fltVal val="0"/>
                                          </p:val>
                                        </p:tav>
                                        <p:tav tm="100000">
                                          <p:val>
                                            <p:strVal val="#ppt_h"/>
                                          </p:val>
                                        </p:tav>
                                      </p:tavLst>
                                    </p:anim>
                                    <p:anim calcmode="lin" valueType="num">
                                      <p:cBhvr>
                                        <p:cTn id="71" dur="500" fill="hold"/>
                                        <p:tgtEl>
                                          <p:spTgt spid="86"/>
                                        </p:tgtEl>
                                        <p:attrNameLst>
                                          <p:attrName>style.rotation</p:attrName>
                                        </p:attrNameLst>
                                      </p:cBhvr>
                                      <p:tavLst>
                                        <p:tav tm="0">
                                          <p:val>
                                            <p:fltVal val="360"/>
                                          </p:val>
                                        </p:tav>
                                        <p:tav tm="100000">
                                          <p:val>
                                            <p:fltVal val="0"/>
                                          </p:val>
                                        </p:tav>
                                      </p:tavLst>
                                    </p:anim>
                                    <p:animEffect transition="in" filter="fade">
                                      <p:cBhvr>
                                        <p:cTn id="72" dur="500"/>
                                        <p:tgtEl>
                                          <p:spTgt spid="86"/>
                                        </p:tgtEl>
                                      </p:cBhvr>
                                    </p:animEffect>
                                  </p:childTnLst>
                                </p:cTn>
                              </p:par>
                            </p:childTnLst>
                          </p:cTn>
                        </p:par>
                      </p:childTnLst>
                    </p:cTn>
                  </p:par>
                </p:childTnLst>
              </p:cTn>
              <p:nextCondLst>
                <p:cond evt="onClick" delay="0">
                  <p:tgtEl>
                    <p:spTgt spid="85"/>
                  </p:tgtEl>
                </p:cond>
              </p:nextCondLst>
            </p:seq>
            <p:seq concurrent="1" nextAc="seek">
              <p:cTn id="73" restart="whenNotActive" fill="hold" evtFilter="cancelBubble" nodeType="interactiveSeq">
                <p:stCondLst>
                  <p:cond evt="onClick" delay="0">
                    <p:tgtEl>
                      <p:spTgt spid="86"/>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grpId="0" nodeType="clickEffect">
                                  <p:stCondLst>
                                    <p:cond delay="0"/>
                                  </p:stCondLst>
                                  <p:iterate type="lt">
                                    <p:tmAbs val="0"/>
                                  </p:iterate>
                                  <p:childTnLst>
                                    <p:set>
                                      <p:cBhvr>
                                        <p:cTn id="77" dur="1" fill="hold">
                                          <p:stCondLst>
                                            <p:cond delay="0"/>
                                          </p:stCondLst>
                                        </p:cTn>
                                        <p:tgtEl>
                                          <p:spTgt spid="86"/>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4" name="coin.wav"/>
                                        </p:tgtEl>
                                      </p:cMediaNode>
                                    </p:audio>
                                  </p:subTnLst>
                                </p:cTn>
                              </p:par>
                              <p:par>
                                <p:cTn id="78" presetID="49" presetClass="entr" presetSubtype="0" decel="100000" fill="hold" grpId="1" nodeType="withEffect">
                                  <p:stCondLst>
                                    <p:cond delay="0"/>
                                  </p:stCondLst>
                                  <p:iterate type="lt">
                                    <p:tmPct val="0"/>
                                  </p:iterate>
                                  <p:childTnLst>
                                    <p:set>
                                      <p:cBhvr>
                                        <p:cTn id="79" dur="1" fill="hold">
                                          <p:stCondLst>
                                            <p:cond delay="0"/>
                                          </p:stCondLst>
                                        </p:cTn>
                                        <p:tgtEl>
                                          <p:spTgt spid="87"/>
                                        </p:tgtEl>
                                        <p:attrNameLst>
                                          <p:attrName>style.visibility</p:attrName>
                                        </p:attrNameLst>
                                      </p:cBhvr>
                                      <p:to>
                                        <p:strVal val="visible"/>
                                      </p:to>
                                    </p:set>
                                    <p:anim calcmode="lin" valueType="num">
                                      <p:cBhvr>
                                        <p:cTn id="80" dur="500" fill="hold"/>
                                        <p:tgtEl>
                                          <p:spTgt spid="87"/>
                                        </p:tgtEl>
                                        <p:attrNameLst>
                                          <p:attrName>ppt_w</p:attrName>
                                        </p:attrNameLst>
                                      </p:cBhvr>
                                      <p:tavLst>
                                        <p:tav tm="0">
                                          <p:val>
                                            <p:fltVal val="0"/>
                                          </p:val>
                                        </p:tav>
                                        <p:tav tm="100000">
                                          <p:val>
                                            <p:strVal val="#ppt_w"/>
                                          </p:val>
                                        </p:tav>
                                      </p:tavLst>
                                    </p:anim>
                                    <p:anim calcmode="lin" valueType="num">
                                      <p:cBhvr>
                                        <p:cTn id="81" dur="500" fill="hold"/>
                                        <p:tgtEl>
                                          <p:spTgt spid="87"/>
                                        </p:tgtEl>
                                        <p:attrNameLst>
                                          <p:attrName>ppt_h</p:attrName>
                                        </p:attrNameLst>
                                      </p:cBhvr>
                                      <p:tavLst>
                                        <p:tav tm="0">
                                          <p:val>
                                            <p:fltVal val="0"/>
                                          </p:val>
                                        </p:tav>
                                        <p:tav tm="100000">
                                          <p:val>
                                            <p:strVal val="#ppt_h"/>
                                          </p:val>
                                        </p:tav>
                                      </p:tavLst>
                                    </p:anim>
                                    <p:anim calcmode="lin" valueType="num">
                                      <p:cBhvr>
                                        <p:cTn id="82" dur="500" fill="hold"/>
                                        <p:tgtEl>
                                          <p:spTgt spid="87"/>
                                        </p:tgtEl>
                                        <p:attrNameLst>
                                          <p:attrName>style.rotation</p:attrName>
                                        </p:attrNameLst>
                                      </p:cBhvr>
                                      <p:tavLst>
                                        <p:tav tm="0">
                                          <p:val>
                                            <p:fltVal val="360"/>
                                          </p:val>
                                        </p:tav>
                                        <p:tav tm="100000">
                                          <p:val>
                                            <p:fltVal val="0"/>
                                          </p:val>
                                        </p:tav>
                                      </p:tavLst>
                                    </p:anim>
                                    <p:animEffect transition="in" filter="fade">
                                      <p:cBhvr>
                                        <p:cTn id="83" dur="500"/>
                                        <p:tgtEl>
                                          <p:spTgt spid="87"/>
                                        </p:tgtEl>
                                      </p:cBhvr>
                                    </p:animEffect>
                                  </p:childTnLst>
                                </p:cTn>
                              </p:par>
                            </p:childTnLst>
                          </p:cTn>
                        </p:par>
                      </p:childTnLst>
                    </p:cTn>
                  </p:par>
                </p:childTnLst>
              </p:cTn>
              <p:nextCondLst>
                <p:cond evt="onClick" delay="0">
                  <p:tgtEl>
                    <p:spTgt spid="86"/>
                  </p:tgtEl>
                </p:cond>
              </p:nextCondLst>
            </p:seq>
            <p:seq concurrent="1" nextAc="seek">
              <p:cTn id="84" restart="whenNotActive" fill="hold" evtFilter="cancelBubble" nodeType="interactiveSeq">
                <p:stCondLst>
                  <p:cond evt="onClick" delay="0">
                    <p:tgtEl>
                      <p:spTgt spid="87"/>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0" nodeType="clickEffect">
                                  <p:stCondLst>
                                    <p:cond delay="0"/>
                                  </p:stCondLst>
                                  <p:iterate type="lt">
                                    <p:tmAbs val="0"/>
                                  </p:iterate>
                                  <p:childTnLst>
                                    <p:set>
                                      <p:cBhvr>
                                        <p:cTn id="88" dur="1" fill="hold">
                                          <p:stCondLst>
                                            <p:cond delay="0"/>
                                          </p:stCondLst>
                                        </p:cTn>
                                        <p:tgtEl>
                                          <p:spTgt spid="87"/>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4" name="coin.wav"/>
                                        </p:tgtEl>
                                      </p:cMediaNode>
                                    </p:audio>
                                  </p:subTnLst>
                                </p:cTn>
                              </p:par>
                              <p:par>
                                <p:cTn id="89" presetID="49" presetClass="entr" presetSubtype="0" decel="100000" fill="hold" grpId="1" nodeType="withEffect">
                                  <p:stCondLst>
                                    <p:cond delay="0"/>
                                  </p:stCondLst>
                                  <p:iterate type="lt">
                                    <p:tmPct val="0"/>
                                  </p:iterate>
                                  <p:childTnLst>
                                    <p:set>
                                      <p:cBhvr>
                                        <p:cTn id="90" dur="1" fill="hold">
                                          <p:stCondLst>
                                            <p:cond delay="0"/>
                                          </p:stCondLst>
                                        </p:cTn>
                                        <p:tgtEl>
                                          <p:spTgt spid="88"/>
                                        </p:tgtEl>
                                        <p:attrNameLst>
                                          <p:attrName>style.visibility</p:attrName>
                                        </p:attrNameLst>
                                      </p:cBhvr>
                                      <p:to>
                                        <p:strVal val="visible"/>
                                      </p:to>
                                    </p:set>
                                    <p:anim calcmode="lin" valueType="num">
                                      <p:cBhvr>
                                        <p:cTn id="91" dur="500" fill="hold"/>
                                        <p:tgtEl>
                                          <p:spTgt spid="88"/>
                                        </p:tgtEl>
                                        <p:attrNameLst>
                                          <p:attrName>ppt_w</p:attrName>
                                        </p:attrNameLst>
                                      </p:cBhvr>
                                      <p:tavLst>
                                        <p:tav tm="0">
                                          <p:val>
                                            <p:fltVal val="0"/>
                                          </p:val>
                                        </p:tav>
                                        <p:tav tm="100000">
                                          <p:val>
                                            <p:strVal val="#ppt_w"/>
                                          </p:val>
                                        </p:tav>
                                      </p:tavLst>
                                    </p:anim>
                                    <p:anim calcmode="lin" valueType="num">
                                      <p:cBhvr>
                                        <p:cTn id="92" dur="500" fill="hold"/>
                                        <p:tgtEl>
                                          <p:spTgt spid="88"/>
                                        </p:tgtEl>
                                        <p:attrNameLst>
                                          <p:attrName>ppt_h</p:attrName>
                                        </p:attrNameLst>
                                      </p:cBhvr>
                                      <p:tavLst>
                                        <p:tav tm="0">
                                          <p:val>
                                            <p:fltVal val="0"/>
                                          </p:val>
                                        </p:tav>
                                        <p:tav tm="100000">
                                          <p:val>
                                            <p:strVal val="#ppt_h"/>
                                          </p:val>
                                        </p:tav>
                                      </p:tavLst>
                                    </p:anim>
                                    <p:anim calcmode="lin" valueType="num">
                                      <p:cBhvr>
                                        <p:cTn id="93" dur="500" fill="hold"/>
                                        <p:tgtEl>
                                          <p:spTgt spid="88"/>
                                        </p:tgtEl>
                                        <p:attrNameLst>
                                          <p:attrName>style.rotation</p:attrName>
                                        </p:attrNameLst>
                                      </p:cBhvr>
                                      <p:tavLst>
                                        <p:tav tm="0">
                                          <p:val>
                                            <p:fltVal val="360"/>
                                          </p:val>
                                        </p:tav>
                                        <p:tav tm="100000">
                                          <p:val>
                                            <p:fltVal val="0"/>
                                          </p:val>
                                        </p:tav>
                                      </p:tavLst>
                                    </p:anim>
                                    <p:animEffect transition="in" filter="fade">
                                      <p:cBhvr>
                                        <p:cTn id="94" dur="500"/>
                                        <p:tgtEl>
                                          <p:spTgt spid="88"/>
                                        </p:tgtEl>
                                      </p:cBhvr>
                                    </p:animEffect>
                                  </p:childTnLst>
                                </p:cTn>
                              </p:par>
                            </p:childTnLst>
                          </p:cTn>
                        </p:par>
                      </p:childTnLst>
                    </p:cTn>
                  </p:par>
                </p:childTnLst>
              </p:cTn>
              <p:nextCondLst>
                <p:cond evt="onClick" delay="0">
                  <p:tgtEl>
                    <p:spTgt spid="87"/>
                  </p:tgtEl>
                </p:cond>
              </p:nextCondLst>
            </p:seq>
            <p:seq concurrent="1" nextAc="seek">
              <p:cTn id="95" restart="whenNotActive" fill="hold" evtFilter="cancelBubble" nodeType="interactiveSeq">
                <p:stCondLst>
                  <p:cond evt="onClick" delay="0">
                    <p:tgtEl>
                      <p:spTgt spid="88"/>
                    </p:tgtEl>
                  </p:cond>
                </p:stCondLst>
                <p:endSync evt="end" delay="0">
                  <p:rtn val="all"/>
                </p:endSync>
                <p:childTnLst>
                  <p:par>
                    <p:cTn id="96" fill="hold">
                      <p:stCondLst>
                        <p:cond delay="0"/>
                      </p:stCondLst>
                      <p:childTnLst>
                        <p:par>
                          <p:cTn id="97" fill="hold">
                            <p:stCondLst>
                              <p:cond delay="0"/>
                            </p:stCondLst>
                            <p:childTnLst>
                              <p:par>
                                <p:cTn id="98" presetID="1" presetClass="exit" presetSubtype="0" fill="hold" grpId="0" nodeType="clickEffect">
                                  <p:stCondLst>
                                    <p:cond delay="0"/>
                                  </p:stCondLst>
                                  <p:iterate type="lt">
                                    <p:tmAbs val="0"/>
                                  </p:iterate>
                                  <p:childTnLst>
                                    <p:set>
                                      <p:cBhvr>
                                        <p:cTn id="99" dur="1" fill="hold">
                                          <p:stCondLst>
                                            <p:cond delay="0"/>
                                          </p:stCondLst>
                                        </p:cTn>
                                        <p:tgtEl>
                                          <p:spTgt spid="88"/>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4" name="coin.wav"/>
                                        </p:tgtEl>
                                      </p:cMediaNode>
                                    </p:audio>
                                  </p:subTnLst>
                                </p:cTn>
                              </p:par>
                              <p:par>
                                <p:cTn id="100" presetID="49" presetClass="entr" presetSubtype="0" decel="100000" fill="hold" grpId="1" nodeType="withEffect">
                                  <p:stCondLst>
                                    <p:cond delay="0"/>
                                  </p:stCondLst>
                                  <p:iterate type="lt">
                                    <p:tmPct val="0"/>
                                  </p:iterate>
                                  <p:childTnLst>
                                    <p:set>
                                      <p:cBhvr>
                                        <p:cTn id="101" dur="1" fill="hold">
                                          <p:stCondLst>
                                            <p:cond delay="0"/>
                                          </p:stCondLst>
                                        </p:cTn>
                                        <p:tgtEl>
                                          <p:spTgt spid="89"/>
                                        </p:tgtEl>
                                        <p:attrNameLst>
                                          <p:attrName>style.visibility</p:attrName>
                                        </p:attrNameLst>
                                      </p:cBhvr>
                                      <p:to>
                                        <p:strVal val="visible"/>
                                      </p:to>
                                    </p:set>
                                    <p:anim calcmode="lin" valueType="num">
                                      <p:cBhvr>
                                        <p:cTn id="102" dur="500" fill="hold"/>
                                        <p:tgtEl>
                                          <p:spTgt spid="89"/>
                                        </p:tgtEl>
                                        <p:attrNameLst>
                                          <p:attrName>ppt_w</p:attrName>
                                        </p:attrNameLst>
                                      </p:cBhvr>
                                      <p:tavLst>
                                        <p:tav tm="0">
                                          <p:val>
                                            <p:fltVal val="0"/>
                                          </p:val>
                                        </p:tav>
                                        <p:tav tm="100000">
                                          <p:val>
                                            <p:strVal val="#ppt_w"/>
                                          </p:val>
                                        </p:tav>
                                      </p:tavLst>
                                    </p:anim>
                                    <p:anim calcmode="lin" valueType="num">
                                      <p:cBhvr>
                                        <p:cTn id="103" dur="500" fill="hold"/>
                                        <p:tgtEl>
                                          <p:spTgt spid="89"/>
                                        </p:tgtEl>
                                        <p:attrNameLst>
                                          <p:attrName>ppt_h</p:attrName>
                                        </p:attrNameLst>
                                      </p:cBhvr>
                                      <p:tavLst>
                                        <p:tav tm="0">
                                          <p:val>
                                            <p:fltVal val="0"/>
                                          </p:val>
                                        </p:tav>
                                        <p:tav tm="100000">
                                          <p:val>
                                            <p:strVal val="#ppt_h"/>
                                          </p:val>
                                        </p:tav>
                                      </p:tavLst>
                                    </p:anim>
                                    <p:anim calcmode="lin" valueType="num">
                                      <p:cBhvr>
                                        <p:cTn id="104" dur="500" fill="hold"/>
                                        <p:tgtEl>
                                          <p:spTgt spid="89"/>
                                        </p:tgtEl>
                                        <p:attrNameLst>
                                          <p:attrName>style.rotation</p:attrName>
                                        </p:attrNameLst>
                                      </p:cBhvr>
                                      <p:tavLst>
                                        <p:tav tm="0">
                                          <p:val>
                                            <p:fltVal val="360"/>
                                          </p:val>
                                        </p:tav>
                                        <p:tav tm="100000">
                                          <p:val>
                                            <p:fltVal val="0"/>
                                          </p:val>
                                        </p:tav>
                                      </p:tavLst>
                                    </p:anim>
                                    <p:animEffect transition="in" filter="fade">
                                      <p:cBhvr>
                                        <p:cTn id="105" dur="500"/>
                                        <p:tgtEl>
                                          <p:spTgt spid="89"/>
                                        </p:tgtEl>
                                      </p:cBhvr>
                                    </p:animEffect>
                                  </p:childTnLst>
                                </p:cTn>
                              </p:par>
                            </p:childTnLst>
                          </p:cTn>
                        </p:par>
                      </p:childTnLst>
                    </p:cTn>
                  </p:par>
                </p:childTnLst>
              </p:cTn>
              <p:nextCondLst>
                <p:cond evt="onClick" delay="0">
                  <p:tgtEl>
                    <p:spTgt spid="88"/>
                  </p:tgtEl>
                </p:cond>
              </p:nextCondLst>
            </p:seq>
            <p:seq concurrent="1" nextAc="seek">
              <p:cTn id="106" restart="whenNotActive" fill="hold" evtFilter="cancelBubble" nodeType="interactiveSeq">
                <p:stCondLst>
                  <p:cond evt="onClick" delay="0">
                    <p:tgtEl>
                      <p:spTgt spid="89"/>
                    </p:tgtEl>
                  </p:cond>
                </p:stCondLst>
                <p:endSync evt="end" delay="0">
                  <p:rtn val="all"/>
                </p:endSync>
                <p:childTnLst>
                  <p:par>
                    <p:cTn id="107" fill="hold">
                      <p:stCondLst>
                        <p:cond delay="0"/>
                      </p:stCondLst>
                      <p:childTnLst>
                        <p:par>
                          <p:cTn id="108" fill="hold">
                            <p:stCondLst>
                              <p:cond delay="0"/>
                            </p:stCondLst>
                            <p:childTnLst>
                              <p:par>
                                <p:cTn id="109" presetID="1" presetClass="exit" presetSubtype="0" fill="hold" grpId="0" nodeType="clickEffect">
                                  <p:stCondLst>
                                    <p:cond delay="0"/>
                                  </p:stCondLst>
                                  <p:iterate type="lt">
                                    <p:tmAbs val="0"/>
                                  </p:iterate>
                                  <p:childTnLst>
                                    <p:set>
                                      <p:cBhvr>
                                        <p:cTn id="110" dur="1" fill="hold">
                                          <p:stCondLst>
                                            <p:cond delay="0"/>
                                          </p:stCondLst>
                                        </p:cTn>
                                        <p:tgtEl>
                                          <p:spTgt spid="89"/>
                                        </p:tgtEl>
                                        <p:attrNameLst>
                                          <p:attrName>style.visibility</p:attrName>
                                        </p:attrNameLst>
                                      </p:cBhvr>
                                      <p:to>
                                        <p:strVal val="hidden"/>
                                      </p:to>
                                    </p:set>
                                  </p:childTnLst>
                                  <p:subTnLst>
                                    <p:audio>
                                      <p:cMediaNode>
                                        <p:cTn display="0" masterRel="sameClick">
                                          <p:stCondLst>
                                            <p:cond evt="begin" delay="0">
                                              <p:tn val="109"/>
                                            </p:cond>
                                          </p:stCondLst>
                                          <p:endCondLst>
                                            <p:cond evt="onStopAudio" delay="0">
                                              <p:tgtEl>
                                                <p:sldTgt/>
                                              </p:tgtEl>
                                            </p:cond>
                                          </p:endCondLst>
                                        </p:cTn>
                                        <p:tgtEl>
                                          <p:sndTgt r:embed="rId4" name="coin.wav"/>
                                        </p:tgtEl>
                                      </p:cMediaNode>
                                    </p:audio>
                                  </p:subTnLst>
                                </p:cTn>
                              </p:par>
                              <p:par>
                                <p:cTn id="111" presetID="49" presetClass="entr" presetSubtype="0" decel="100000" fill="hold" grpId="1" nodeType="withEffect">
                                  <p:stCondLst>
                                    <p:cond delay="0"/>
                                  </p:stCondLst>
                                  <p:iterate type="lt">
                                    <p:tmPct val="0"/>
                                  </p:iterate>
                                  <p:childTnLst>
                                    <p:set>
                                      <p:cBhvr>
                                        <p:cTn id="112" dur="1" fill="hold">
                                          <p:stCondLst>
                                            <p:cond delay="0"/>
                                          </p:stCondLst>
                                        </p:cTn>
                                        <p:tgtEl>
                                          <p:spTgt spid="80"/>
                                        </p:tgtEl>
                                        <p:attrNameLst>
                                          <p:attrName>style.visibility</p:attrName>
                                        </p:attrNameLst>
                                      </p:cBhvr>
                                      <p:to>
                                        <p:strVal val="visible"/>
                                      </p:to>
                                    </p:set>
                                    <p:anim calcmode="lin" valueType="num">
                                      <p:cBhvr>
                                        <p:cTn id="113" dur="500" fill="hold"/>
                                        <p:tgtEl>
                                          <p:spTgt spid="80"/>
                                        </p:tgtEl>
                                        <p:attrNameLst>
                                          <p:attrName>ppt_w</p:attrName>
                                        </p:attrNameLst>
                                      </p:cBhvr>
                                      <p:tavLst>
                                        <p:tav tm="0">
                                          <p:val>
                                            <p:fltVal val="0"/>
                                          </p:val>
                                        </p:tav>
                                        <p:tav tm="100000">
                                          <p:val>
                                            <p:strVal val="#ppt_w"/>
                                          </p:val>
                                        </p:tav>
                                      </p:tavLst>
                                    </p:anim>
                                    <p:anim calcmode="lin" valueType="num">
                                      <p:cBhvr>
                                        <p:cTn id="114" dur="500" fill="hold"/>
                                        <p:tgtEl>
                                          <p:spTgt spid="80"/>
                                        </p:tgtEl>
                                        <p:attrNameLst>
                                          <p:attrName>ppt_h</p:attrName>
                                        </p:attrNameLst>
                                      </p:cBhvr>
                                      <p:tavLst>
                                        <p:tav tm="0">
                                          <p:val>
                                            <p:fltVal val="0"/>
                                          </p:val>
                                        </p:tav>
                                        <p:tav tm="100000">
                                          <p:val>
                                            <p:strVal val="#ppt_h"/>
                                          </p:val>
                                        </p:tav>
                                      </p:tavLst>
                                    </p:anim>
                                    <p:anim calcmode="lin" valueType="num">
                                      <p:cBhvr>
                                        <p:cTn id="115" dur="500" fill="hold"/>
                                        <p:tgtEl>
                                          <p:spTgt spid="80"/>
                                        </p:tgtEl>
                                        <p:attrNameLst>
                                          <p:attrName>style.rotation</p:attrName>
                                        </p:attrNameLst>
                                      </p:cBhvr>
                                      <p:tavLst>
                                        <p:tav tm="0">
                                          <p:val>
                                            <p:fltVal val="360"/>
                                          </p:val>
                                        </p:tav>
                                        <p:tav tm="100000">
                                          <p:val>
                                            <p:fltVal val="0"/>
                                          </p:val>
                                        </p:tav>
                                      </p:tavLst>
                                    </p:anim>
                                    <p:animEffect transition="in" filter="fade">
                                      <p:cBhvr>
                                        <p:cTn id="116" dur="500"/>
                                        <p:tgtEl>
                                          <p:spTgt spid="80"/>
                                        </p:tgtEl>
                                      </p:cBhvr>
                                    </p:animEffect>
                                  </p:childTnLst>
                                </p:cTn>
                              </p:par>
                            </p:childTnLst>
                          </p:cTn>
                        </p:par>
                      </p:childTnLst>
                    </p:cTn>
                  </p:par>
                </p:childTnLst>
              </p:cTn>
              <p:nextCondLst>
                <p:cond evt="onClick" delay="0">
                  <p:tgtEl>
                    <p:spTgt spid="89"/>
                  </p:tgtEl>
                </p:cond>
              </p:nextCondLst>
            </p:seq>
            <p:seq concurrent="1" nextAc="seek">
              <p:cTn id="117" restart="whenNotActive" fill="hold" evtFilter="cancelBubble" nodeType="interactiveSeq">
                <p:stCondLst>
                  <p:cond evt="onClick" delay="0">
                    <p:tgtEl>
                      <p:spTgt spid="90"/>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grpId="0" nodeType="clickEffect">
                                  <p:stCondLst>
                                    <p:cond delay="0"/>
                                  </p:stCondLst>
                                  <p:iterate type="lt">
                                    <p:tmAbs val="0"/>
                                  </p:iterate>
                                  <p:childTnLst>
                                    <p:set>
                                      <p:cBhvr>
                                        <p:cTn id="121" dur="1" fill="hold">
                                          <p:stCondLst>
                                            <p:cond delay="0"/>
                                          </p:stCondLst>
                                        </p:cTn>
                                        <p:tgtEl>
                                          <p:spTgt spid="90"/>
                                        </p:tgtEl>
                                        <p:attrNameLst>
                                          <p:attrName>style.visibility</p:attrName>
                                        </p:attrNameLst>
                                      </p:cBhvr>
                                      <p:to>
                                        <p:strVal val="hidden"/>
                                      </p:to>
                                    </p:set>
                                  </p:childTnLst>
                                  <p:subTnLst>
                                    <p:audio>
                                      <p:cMediaNode>
                                        <p:cTn display="0" masterRel="sameClick">
                                          <p:stCondLst>
                                            <p:cond evt="begin" delay="0">
                                              <p:tn val="120"/>
                                            </p:cond>
                                          </p:stCondLst>
                                          <p:endCondLst>
                                            <p:cond evt="onStopAudio" delay="0">
                                              <p:tgtEl>
                                                <p:sldTgt/>
                                              </p:tgtEl>
                                            </p:cond>
                                          </p:endCondLst>
                                        </p:cTn>
                                        <p:tgtEl>
                                          <p:sndTgt r:embed="rId4" name="coin.wav"/>
                                        </p:tgtEl>
                                      </p:cMediaNode>
                                    </p:audio>
                                  </p:subTnLst>
                                </p:cTn>
                              </p:par>
                              <p:par>
                                <p:cTn id="122" presetID="49" presetClass="entr" presetSubtype="0" decel="100000" fill="hold" grpId="1" nodeType="withEffect">
                                  <p:stCondLst>
                                    <p:cond delay="0"/>
                                  </p:stCondLst>
                                  <p:iterate type="lt">
                                    <p:tmPct val="0"/>
                                  </p:iterate>
                                  <p:childTnLst>
                                    <p:set>
                                      <p:cBhvr>
                                        <p:cTn id="123" dur="1" fill="hold">
                                          <p:stCondLst>
                                            <p:cond delay="0"/>
                                          </p:stCondLst>
                                        </p:cTn>
                                        <p:tgtEl>
                                          <p:spTgt spid="91"/>
                                        </p:tgtEl>
                                        <p:attrNameLst>
                                          <p:attrName>style.visibility</p:attrName>
                                        </p:attrNameLst>
                                      </p:cBhvr>
                                      <p:to>
                                        <p:strVal val="visible"/>
                                      </p:to>
                                    </p:set>
                                    <p:anim calcmode="lin" valueType="num">
                                      <p:cBhvr>
                                        <p:cTn id="124" dur="500" fill="hold"/>
                                        <p:tgtEl>
                                          <p:spTgt spid="91"/>
                                        </p:tgtEl>
                                        <p:attrNameLst>
                                          <p:attrName>ppt_w</p:attrName>
                                        </p:attrNameLst>
                                      </p:cBhvr>
                                      <p:tavLst>
                                        <p:tav tm="0">
                                          <p:val>
                                            <p:fltVal val="0"/>
                                          </p:val>
                                        </p:tav>
                                        <p:tav tm="100000">
                                          <p:val>
                                            <p:strVal val="#ppt_w"/>
                                          </p:val>
                                        </p:tav>
                                      </p:tavLst>
                                    </p:anim>
                                    <p:anim calcmode="lin" valueType="num">
                                      <p:cBhvr>
                                        <p:cTn id="125" dur="500" fill="hold"/>
                                        <p:tgtEl>
                                          <p:spTgt spid="91"/>
                                        </p:tgtEl>
                                        <p:attrNameLst>
                                          <p:attrName>ppt_h</p:attrName>
                                        </p:attrNameLst>
                                      </p:cBhvr>
                                      <p:tavLst>
                                        <p:tav tm="0">
                                          <p:val>
                                            <p:fltVal val="0"/>
                                          </p:val>
                                        </p:tav>
                                        <p:tav tm="100000">
                                          <p:val>
                                            <p:strVal val="#ppt_h"/>
                                          </p:val>
                                        </p:tav>
                                      </p:tavLst>
                                    </p:anim>
                                    <p:anim calcmode="lin" valueType="num">
                                      <p:cBhvr>
                                        <p:cTn id="126" dur="500" fill="hold"/>
                                        <p:tgtEl>
                                          <p:spTgt spid="91"/>
                                        </p:tgtEl>
                                        <p:attrNameLst>
                                          <p:attrName>style.rotation</p:attrName>
                                        </p:attrNameLst>
                                      </p:cBhvr>
                                      <p:tavLst>
                                        <p:tav tm="0">
                                          <p:val>
                                            <p:fltVal val="360"/>
                                          </p:val>
                                        </p:tav>
                                        <p:tav tm="100000">
                                          <p:val>
                                            <p:fltVal val="0"/>
                                          </p:val>
                                        </p:tav>
                                      </p:tavLst>
                                    </p:anim>
                                    <p:animEffect transition="in" filter="fade">
                                      <p:cBhvr>
                                        <p:cTn id="127" dur="500"/>
                                        <p:tgtEl>
                                          <p:spTgt spid="91"/>
                                        </p:tgtEl>
                                      </p:cBhvr>
                                    </p:animEffect>
                                  </p:childTnLst>
                                </p:cTn>
                              </p:par>
                            </p:childTnLst>
                          </p:cTn>
                        </p:par>
                      </p:childTnLst>
                    </p:cTn>
                  </p:par>
                </p:childTnLst>
              </p:cTn>
              <p:nextCondLst>
                <p:cond evt="onClick" delay="0">
                  <p:tgtEl>
                    <p:spTgt spid="90"/>
                  </p:tgtEl>
                </p:cond>
              </p:nextCondLst>
            </p:seq>
            <p:seq concurrent="1" nextAc="seek">
              <p:cTn id="128" restart="whenNotActive" fill="hold" evtFilter="cancelBubble" nodeType="interactiveSeq">
                <p:stCondLst>
                  <p:cond evt="onClick" delay="0">
                    <p:tgtEl>
                      <p:spTgt spid="91"/>
                    </p:tgtEl>
                  </p:cond>
                </p:stCondLst>
                <p:endSync evt="end" delay="0">
                  <p:rtn val="all"/>
                </p:endSync>
                <p:childTnLst>
                  <p:par>
                    <p:cTn id="129" fill="hold">
                      <p:stCondLst>
                        <p:cond delay="0"/>
                      </p:stCondLst>
                      <p:childTnLst>
                        <p:par>
                          <p:cTn id="130" fill="hold">
                            <p:stCondLst>
                              <p:cond delay="0"/>
                            </p:stCondLst>
                            <p:childTnLst>
                              <p:par>
                                <p:cTn id="131" presetID="1" presetClass="exit" presetSubtype="0" fill="hold" grpId="0" nodeType="clickEffect">
                                  <p:stCondLst>
                                    <p:cond delay="0"/>
                                  </p:stCondLst>
                                  <p:iterate type="lt">
                                    <p:tmAbs val="0"/>
                                  </p:iterate>
                                  <p:childTnLst>
                                    <p:set>
                                      <p:cBhvr>
                                        <p:cTn id="132" dur="1" fill="hold">
                                          <p:stCondLst>
                                            <p:cond delay="0"/>
                                          </p:stCondLst>
                                        </p:cTn>
                                        <p:tgtEl>
                                          <p:spTgt spid="91"/>
                                        </p:tgtEl>
                                        <p:attrNameLst>
                                          <p:attrName>style.visibility</p:attrName>
                                        </p:attrNameLst>
                                      </p:cBhvr>
                                      <p:to>
                                        <p:strVal val="hidden"/>
                                      </p:to>
                                    </p:set>
                                  </p:childTnLst>
                                  <p:subTnLst>
                                    <p:audio>
                                      <p:cMediaNode>
                                        <p:cTn display="0" masterRel="sameClick">
                                          <p:stCondLst>
                                            <p:cond evt="begin" delay="0">
                                              <p:tn val="131"/>
                                            </p:cond>
                                          </p:stCondLst>
                                          <p:endCondLst>
                                            <p:cond evt="onStopAudio" delay="0">
                                              <p:tgtEl>
                                                <p:sldTgt/>
                                              </p:tgtEl>
                                            </p:cond>
                                          </p:endCondLst>
                                        </p:cTn>
                                        <p:tgtEl>
                                          <p:sndTgt r:embed="rId4" name="coin.wav"/>
                                        </p:tgtEl>
                                      </p:cMediaNode>
                                    </p:audio>
                                  </p:subTnLst>
                                </p:cTn>
                              </p:par>
                              <p:par>
                                <p:cTn id="133" presetID="49" presetClass="entr" presetSubtype="0" decel="100000" fill="hold" grpId="1" nodeType="withEffect">
                                  <p:stCondLst>
                                    <p:cond delay="0"/>
                                  </p:stCondLst>
                                  <p:iterate type="lt">
                                    <p:tmPct val="0"/>
                                  </p:iterate>
                                  <p:childTnLst>
                                    <p:set>
                                      <p:cBhvr>
                                        <p:cTn id="134" dur="1" fill="hold">
                                          <p:stCondLst>
                                            <p:cond delay="0"/>
                                          </p:stCondLst>
                                        </p:cTn>
                                        <p:tgtEl>
                                          <p:spTgt spid="92"/>
                                        </p:tgtEl>
                                        <p:attrNameLst>
                                          <p:attrName>style.visibility</p:attrName>
                                        </p:attrNameLst>
                                      </p:cBhvr>
                                      <p:to>
                                        <p:strVal val="visible"/>
                                      </p:to>
                                    </p:set>
                                    <p:anim calcmode="lin" valueType="num">
                                      <p:cBhvr>
                                        <p:cTn id="135" dur="500" fill="hold"/>
                                        <p:tgtEl>
                                          <p:spTgt spid="92"/>
                                        </p:tgtEl>
                                        <p:attrNameLst>
                                          <p:attrName>ppt_w</p:attrName>
                                        </p:attrNameLst>
                                      </p:cBhvr>
                                      <p:tavLst>
                                        <p:tav tm="0">
                                          <p:val>
                                            <p:fltVal val="0"/>
                                          </p:val>
                                        </p:tav>
                                        <p:tav tm="100000">
                                          <p:val>
                                            <p:strVal val="#ppt_w"/>
                                          </p:val>
                                        </p:tav>
                                      </p:tavLst>
                                    </p:anim>
                                    <p:anim calcmode="lin" valueType="num">
                                      <p:cBhvr>
                                        <p:cTn id="136" dur="500" fill="hold"/>
                                        <p:tgtEl>
                                          <p:spTgt spid="92"/>
                                        </p:tgtEl>
                                        <p:attrNameLst>
                                          <p:attrName>ppt_h</p:attrName>
                                        </p:attrNameLst>
                                      </p:cBhvr>
                                      <p:tavLst>
                                        <p:tav tm="0">
                                          <p:val>
                                            <p:fltVal val="0"/>
                                          </p:val>
                                        </p:tav>
                                        <p:tav tm="100000">
                                          <p:val>
                                            <p:strVal val="#ppt_h"/>
                                          </p:val>
                                        </p:tav>
                                      </p:tavLst>
                                    </p:anim>
                                    <p:anim calcmode="lin" valueType="num">
                                      <p:cBhvr>
                                        <p:cTn id="137" dur="500" fill="hold"/>
                                        <p:tgtEl>
                                          <p:spTgt spid="92"/>
                                        </p:tgtEl>
                                        <p:attrNameLst>
                                          <p:attrName>style.rotation</p:attrName>
                                        </p:attrNameLst>
                                      </p:cBhvr>
                                      <p:tavLst>
                                        <p:tav tm="0">
                                          <p:val>
                                            <p:fltVal val="360"/>
                                          </p:val>
                                        </p:tav>
                                        <p:tav tm="100000">
                                          <p:val>
                                            <p:fltVal val="0"/>
                                          </p:val>
                                        </p:tav>
                                      </p:tavLst>
                                    </p:anim>
                                    <p:animEffect transition="in" filter="fade">
                                      <p:cBhvr>
                                        <p:cTn id="138" dur="500"/>
                                        <p:tgtEl>
                                          <p:spTgt spid="92"/>
                                        </p:tgtEl>
                                      </p:cBhvr>
                                    </p:animEffect>
                                  </p:childTnLst>
                                </p:cTn>
                              </p:par>
                            </p:childTnLst>
                          </p:cTn>
                        </p:par>
                      </p:childTnLst>
                    </p:cTn>
                  </p:par>
                </p:childTnLst>
              </p:cTn>
              <p:nextCondLst>
                <p:cond evt="onClick" delay="0">
                  <p:tgtEl>
                    <p:spTgt spid="91"/>
                  </p:tgtEl>
                </p:cond>
              </p:nextCondLst>
            </p:seq>
            <p:seq concurrent="1" nextAc="seek">
              <p:cTn id="139" restart="whenNotActive" fill="hold" evtFilter="cancelBubble" nodeType="interactiveSeq">
                <p:stCondLst>
                  <p:cond evt="onClick" delay="0">
                    <p:tgtEl>
                      <p:spTgt spid="92"/>
                    </p:tgtEl>
                  </p:cond>
                </p:stCondLst>
                <p:endSync evt="end" delay="0">
                  <p:rtn val="all"/>
                </p:endSync>
                <p:childTnLst>
                  <p:par>
                    <p:cTn id="140" fill="hold">
                      <p:stCondLst>
                        <p:cond delay="0"/>
                      </p:stCondLst>
                      <p:childTnLst>
                        <p:par>
                          <p:cTn id="141" fill="hold">
                            <p:stCondLst>
                              <p:cond delay="0"/>
                            </p:stCondLst>
                            <p:childTnLst>
                              <p:par>
                                <p:cTn id="142" presetID="1" presetClass="exit" presetSubtype="0" fill="hold" grpId="0" nodeType="clickEffect">
                                  <p:stCondLst>
                                    <p:cond delay="0"/>
                                  </p:stCondLst>
                                  <p:iterate type="lt">
                                    <p:tmAbs val="0"/>
                                  </p:iterate>
                                  <p:childTnLst>
                                    <p:set>
                                      <p:cBhvr>
                                        <p:cTn id="143" dur="1" fill="hold">
                                          <p:stCondLst>
                                            <p:cond delay="0"/>
                                          </p:stCondLst>
                                        </p:cTn>
                                        <p:tgtEl>
                                          <p:spTgt spid="92"/>
                                        </p:tgtEl>
                                        <p:attrNameLst>
                                          <p:attrName>style.visibility</p:attrName>
                                        </p:attrNameLst>
                                      </p:cBhvr>
                                      <p:to>
                                        <p:strVal val="hidden"/>
                                      </p:to>
                                    </p:set>
                                  </p:childTnLst>
                                  <p:subTnLst>
                                    <p:audio>
                                      <p:cMediaNode>
                                        <p:cTn display="0" masterRel="sameClick">
                                          <p:stCondLst>
                                            <p:cond evt="begin" delay="0">
                                              <p:tn val="142"/>
                                            </p:cond>
                                          </p:stCondLst>
                                          <p:endCondLst>
                                            <p:cond evt="onStopAudio" delay="0">
                                              <p:tgtEl>
                                                <p:sldTgt/>
                                              </p:tgtEl>
                                            </p:cond>
                                          </p:endCondLst>
                                        </p:cTn>
                                        <p:tgtEl>
                                          <p:sndTgt r:embed="rId4" name="coin.wav"/>
                                        </p:tgtEl>
                                      </p:cMediaNode>
                                    </p:audio>
                                  </p:subTnLst>
                                </p:cTn>
                              </p:par>
                              <p:par>
                                <p:cTn id="144" presetID="49" presetClass="entr" presetSubtype="0" decel="100000" fill="hold" grpId="1" nodeType="withEffect">
                                  <p:stCondLst>
                                    <p:cond delay="0"/>
                                  </p:stCondLst>
                                  <p:iterate type="lt">
                                    <p:tmPct val="0"/>
                                  </p:iterate>
                                  <p:childTnLst>
                                    <p:set>
                                      <p:cBhvr>
                                        <p:cTn id="145" dur="1" fill="hold">
                                          <p:stCondLst>
                                            <p:cond delay="0"/>
                                          </p:stCondLst>
                                        </p:cTn>
                                        <p:tgtEl>
                                          <p:spTgt spid="93"/>
                                        </p:tgtEl>
                                        <p:attrNameLst>
                                          <p:attrName>style.visibility</p:attrName>
                                        </p:attrNameLst>
                                      </p:cBhvr>
                                      <p:to>
                                        <p:strVal val="visible"/>
                                      </p:to>
                                    </p:set>
                                    <p:anim calcmode="lin" valueType="num">
                                      <p:cBhvr>
                                        <p:cTn id="146" dur="500" fill="hold"/>
                                        <p:tgtEl>
                                          <p:spTgt spid="93"/>
                                        </p:tgtEl>
                                        <p:attrNameLst>
                                          <p:attrName>ppt_w</p:attrName>
                                        </p:attrNameLst>
                                      </p:cBhvr>
                                      <p:tavLst>
                                        <p:tav tm="0">
                                          <p:val>
                                            <p:fltVal val="0"/>
                                          </p:val>
                                        </p:tav>
                                        <p:tav tm="100000">
                                          <p:val>
                                            <p:strVal val="#ppt_w"/>
                                          </p:val>
                                        </p:tav>
                                      </p:tavLst>
                                    </p:anim>
                                    <p:anim calcmode="lin" valueType="num">
                                      <p:cBhvr>
                                        <p:cTn id="147" dur="500" fill="hold"/>
                                        <p:tgtEl>
                                          <p:spTgt spid="93"/>
                                        </p:tgtEl>
                                        <p:attrNameLst>
                                          <p:attrName>ppt_h</p:attrName>
                                        </p:attrNameLst>
                                      </p:cBhvr>
                                      <p:tavLst>
                                        <p:tav tm="0">
                                          <p:val>
                                            <p:fltVal val="0"/>
                                          </p:val>
                                        </p:tav>
                                        <p:tav tm="100000">
                                          <p:val>
                                            <p:strVal val="#ppt_h"/>
                                          </p:val>
                                        </p:tav>
                                      </p:tavLst>
                                    </p:anim>
                                    <p:anim calcmode="lin" valueType="num">
                                      <p:cBhvr>
                                        <p:cTn id="148" dur="500" fill="hold"/>
                                        <p:tgtEl>
                                          <p:spTgt spid="93"/>
                                        </p:tgtEl>
                                        <p:attrNameLst>
                                          <p:attrName>style.rotation</p:attrName>
                                        </p:attrNameLst>
                                      </p:cBhvr>
                                      <p:tavLst>
                                        <p:tav tm="0">
                                          <p:val>
                                            <p:fltVal val="360"/>
                                          </p:val>
                                        </p:tav>
                                        <p:tav tm="100000">
                                          <p:val>
                                            <p:fltVal val="0"/>
                                          </p:val>
                                        </p:tav>
                                      </p:tavLst>
                                    </p:anim>
                                    <p:animEffect transition="in" filter="fade">
                                      <p:cBhvr>
                                        <p:cTn id="149" dur="500"/>
                                        <p:tgtEl>
                                          <p:spTgt spid="93"/>
                                        </p:tgtEl>
                                      </p:cBhvr>
                                    </p:animEffect>
                                  </p:childTnLst>
                                </p:cTn>
                              </p:par>
                            </p:childTnLst>
                          </p:cTn>
                        </p:par>
                      </p:childTnLst>
                    </p:cTn>
                  </p:par>
                </p:childTnLst>
              </p:cTn>
              <p:nextCondLst>
                <p:cond evt="onClick" delay="0">
                  <p:tgtEl>
                    <p:spTgt spid="92"/>
                  </p:tgtEl>
                </p:cond>
              </p:nextCondLst>
            </p:seq>
            <p:seq concurrent="1" nextAc="seek">
              <p:cTn id="150" restart="whenNotActive" fill="hold" evtFilter="cancelBubble" nodeType="interactiveSeq">
                <p:stCondLst>
                  <p:cond evt="onClick" delay="0">
                    <p:tgtEl>
                      <p:spTgt spid="93"/>
                    </p:tgtEl>
                  </p:cond>
                </p:stCondLst>
                <p:endSync evt="end" delay="0">
                  <p:rtn val="all"/>
                </p:endSync>
                <p:childTnLst>
                  <p:par>
                    <p:cTn id="151" fill="hold">
                      <p:stCondLst>
                        <p:cond delay="0"/>
                      </p:stCondLst>
                      <p:childTnLst>
                        <p:par>
                          <p:cTn id="152" fill="hold">
                            <p:stCondLst>
                              <p:cond delay="0"/>
                            </p:stCondLst>
                            <p:childTnLst>
                              <p:par>
                                <p:cTn id="153" presetID="1" presetClass="exit" presetSubtype="0" fill="hold" grpId="0" nodeType="clickEffect">
                                  <p:stCondLst>
                                    <p:cond delay="0"/>
                                  </p:stCondLst>
                                  <p:iterate type="lt">
                                    <p:tmAbs val="0"/>
                                  </p:iterate>
                                  <p:childTnLst>
                                    <p:set>
                                      <p:cBhvr>
                                        <p:cTn id="154" dur="1" fill="hold">
                                          <p:stCondLst>
                                            <p:cond delay="0"/>
                                          </p:stCondLst>
                                        </p:cTn>
                                        <p:tgtEl>
                                          <p:spTgt spid="93"/>
                                        </p:tgtEl>
                                        <p:attrNameLst>
                                          <p:attrName>style.visibility</p:attrName>
                                        </p:attrNameLst>
                                      </p:cBhvr>
                                      <p:to>
                                        <p:strVal val="hidden"/>
                                      </p:to>
                                    </p:set>
                                  </p:childTnLst>
                                  <p:subTnLst>
                                    <p:audio>
                                      <p:cMediaNode>
                                        <p:cTn display="0" masterRel="sameClick">
                                          <p:stCondLst>
                                            <p:cond evt="begin" delay="0">
                                              <p:tn val="153"/>
                                            </p:cond>
                                          </p:stCondLst>
                                          <p:endCondLst>
                                            <p:cond evt="onStopAudio" delay="0">
                                              <p:tgtEl>
                                                <p:sldTgt/>
                                              </p:tgtEl>
                                            </p:cond>
                                          </p:endCondLst>
                                        </p:cTn>
                                        <p:tgtEl>
                                          <p:sndTgt r:embed="rId4" name="coin.wav"/>
                                        </p:tgtEl>
                                      </p:cMediaNode>
                                    </p:audio>
                                  </p:subTnLst>
                                </p:cTn>
                              </p:par>
                              <p:par>
                                <p:cTn id="155" presetID="49" presetClass="entr" presetSubtype="0" decel="100000" fill="hold" grpId="1" nodeType="withEffect">
                                  <p:stCondLst>
                                    <p:cond delay="0"/>
                                  </p:stCondLst>
                                  <p:iterate type="lt">
                                    <p:tmPct val="0"/>
                                  </p:iterate>
                                  <p:childTnLst>
                                    <p:set>
                                      <p:cBhvr>
                                        <p:cTn id="156" dur="1" fill="hold">
                                          <p:stCondLst>
                                            <p:cond delay="0"/>
                                          </p:stCondLst>
                                        </p:cTn>
                                        <p:tgtEl>
                                          <p:spTgt spid="94"/>
                                        </p:tgtEl>
                                        <p:attrNameLst>
                                          <p:attrName>style.visibility</p:attrName>
                                        </p:attrNameLst>
                                      </p:cBhvr>
                                      <p:to>
                                        <p:strVal val="visible"/>
                                      </p:to>
                                    </p:set>
                                    <p:anim calcmode="lin" valueType="num">
                                      <p:cBhvr>
                                        <p:cTn id="157" dur="500" fill="hold"/>
                                        <p:tgtEl>
                                          <p:spTgt spid="94"/>
                                        </p:tgtEl>
                                        <p:attrNameLst>
                                          <p:attrName>ppt_w</p:attrName>
                                        </p:attrNameLst>
                                      </p:cBhvr>
                                      <p:tavLst>
                                        <p:tav tm="0">
                                          <p:val>
                                            <p:fltVal val="0"/>
                                          </p:val>
                                        </p:tav>
                                        <p:tav tm="100000">
                                          <p:val>
                                            <p:strVal val="#ppt_w"/>
                                          </p:val>
                                        </p:tav>
                                      </p:tavLst>
                                    </p:anim>
                                    <p:anim calcmode="lin" valueType="num">
                                      <p:cBhvr>
                                        <p:cTn id="158" dur="500" fill="hold"/>
                                        <p:tgtEl>
                                          <p:spTgt spid="94"/>
                                        </p:tgtEl>
                                        <p:attrNameLst>
                                          <p:attrName>ppt_h</p:attrName>
                                        </p:attrNameLst>
                                      </p:cBhvr>
                                      <p:tavLst>
                                        <p:tav tm="0">
                                          <p:val>
                                            <p:fltVal val="0"/>
                                          </p:val>
                                        </p:tav>
                                        <p:tav tm="100000">
                                          <p:val>
                                            <p:strVal val="#ppt_h"/>
                                          </p:val>
                                        </p:tav>
                                      </p:tavLst>
                                    </p:anim>
                                    <p:anim calcmode="lin" valueType="num">
                                      <p:cBhvr>
                                        <p:cTn id="159" dur="500" fill="hold"/>
                                        <p:tgtEl>
                                          <p:spTgt spid="94"/>
                                        </p:tgtEl>
                                        <p:attrNameLst>
                                          <p:attrName>style.rotation</p:attrName>
                                        </p:attrNameLst>
                                      </p:cBhvr>
                                      <p:tavLst>
                                        <p:tav tm="0">
                                          <p:val>
                                            <p:fltVal val="360"/>
                                          </p:val>
                                        </p:tav>
                                        <p:tav tm="100000">
                                          <p:val>
                                            <p:fltVal val="0"/>
                                          </p:val>
                                        </p:tav>
                                      </p:tavLst>
                                    </p:anim>
                                    <p:animEffect transition="in" filter="fade">
                                      <p:cBhvr>
                                        <p:cTn id="160" dur="500"/>
                                        <p:tgtEl>
                                          <p:spTgt spid="94"/>
                                        </p:tgtEl>
                                      </p:cBhvr>
                                    </p:animEffect>
                                  </p:childTnLst>
                                </p:cTn>
                              </p:par>
                            </p:childTnLst>
                          </p:cTn>
                        </p:par>
                      </p:childTnLst>
                    </p:cTn>
                  </p:par>
                </p:childTnLst>
              </p:cTn>
              <p:nextCondLst>
                <p:cond evt="onClick" delay="0">
                  <p:tgtEl>
                    <p:spTgt spid="93"/>
                  </p:tgtEl>
                </p:cond>
              </p:nextCondLst>
            </p:seq>
            <p:seq concurrent="1" nextAc="seek">
              <p:cTn id="161" restart="whenNotActive" fill="hold" evtFilter="cancelBubble" nodeType="interactiveSeq">
                <p:stCondLst>
                  <p:cond evt="onClick" delay="0">
                    <p:tgtEl>
                      <p:spTgt spid="94"/>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iterate type="lt">
                                    <p:tmAbs val="0"/>
                                  </p:iterate>
                                  <p:childTnLst>
                                    <p:set>
                                      <p:cBhvr>
                                        <p:cTn id="165" dur="1" fill="hold">
                                          <p:stCondLst>
                                            <p:cond delay="0"/>
                                          </p:stCondLst>
                                        </p:cTn>
                                        <p:tgtEl>
                                          <p:spTgt spid="94"/>
                                        </p:tgtEl>
                                        <p:attrNameLst>
                                          <p:attrName>style.visibility</p:attrName>
                                        </p:attrNameLst>
                                      </p:cBhvr>
                                      <p:to>
                                        <p:strVal val="hidden"/>
                                      </p:to>
                                    </p:set>
                                  </p:childTnLst>
                                  <p:subTnLst>
                                    <p:audio>
                                      <p:cMediaNode>
                                        <p:cTn display="0" masterRel="sameClick">
                                          <p:stCondLst>
                                            <p:cond evt="begin" delay="0">
                                              <p:tn val="164"/>
                                            </p:cond>
                                          </p:stCondLst>
                                          <p:endCondLst>
                                            <p:cond evt="onStopAudio" delay="0">
                                              <p:tgtEl>
                                                <p:sldTgt/>
                                              </p:tgtEl>
                                            </p:cond>
                                          </p:endCondLst>
                                        </p:cTn>
                                        <p:tgtEl>
                                          <p:sndTgt r:embed="rId4" name="coin.wav"/>
                                        </p:tgtEl>
                                      </p:cMediaNode>
                                    </p:audio>
                                  </p:subTnLst>
                                </p:cTn>
                              </p:par>
                              <p:par>
                                <p:cTn id="166" presetID="49" presetClass="entr" presetSubtype="0" decel="100000" fill="hold" grpId="1" nodeType="withEffect">
                                  <p:stCondLst>
                                    <p:cond delay="0"/>
                                  </p:stCondLst>
                                  <p:iterate type="lt">
                                    <p:tmPct val="0"/>
                                  </p:iterate>
                                  <p:childTnLst>
                                    <p:set>
                                      <p:cBhvr>
                                        <p:cTn id="167" dur="1" fill="hold">
                                          <p:stCondLst>
                                            <p:cond delay="0"/>
                                          </p:stCondLst>
                                        </p:cTn>
                                        <p:tgtEl>
                                          <p:spTgt spid="95"/>
                                        </p:tgtEl>
                                        <p:attrNameLst>
                                          <p:attrName>style.visibility</p:attrName>
                                        </p:attrNameLst>
                                      </p:cBhvr>
                                      <p:to>
                                        <p:strVal val="visible"/>
                                      </p:to>
                                    </p:set>
                                    <p:anim calcmode="lin" valueType="num">
                                      <p:cBhvr>
                                        <p:cTn id="168" dur="500" fill="hold"/>
                                        <p:tgtEl>
                                          <p:spTgt spid="95"/>
                                        </p:tgtEl>
                                        <p:attrNameLst>
                                          <p:attrName>ppt_w</p:attrName>
                                        </p:attrNameLst>
                                      </p:cBhvr>
                                      <p:tavLst>
                                        <p:tav tm="0">
                                          <p:val>
                                            <p:fltVal val="0"/>
                                          </p:val>
                                        </p:tav>
                                        <p:tav tm="100000">
                                          <p:val>
                                            <p:strVal val="#ppt_w"/>
                                          </p:val>
                                        </p:tav>
                                      </p:tavLst>
                                    </p:anim>
                                    <p:anim calcmode="lin" valueType="num">
                                      <p:cBhvr>
                                        <p:cTn id="169" dur="500" fill="hold"/>
                                        <p:tgtEl>
                                          <p:spTgt spid="95"/>
                                        </p:tgtEl>
                                        <p:attrNameLst>
                                          <p:attrName>ppt_h</p:attrName>
                                        </p:attrNameLst>
                                      </p:cBhvr>
                                      <p:tavLst>
                                        <p:tav tm="0">
                                          <p:val>
                                            <p:fltVal val="0"/>
                                          </p:val>
                                        </p:tav>
                                        <p:tav tm="100000">
                                          <p:val>
                                            <p:strVal val="#ppt_h"/>
                                          </p:val>
                                        </p:tav>
                                      </p:tavLst>
                                    </p:anim>
                                    <p:anim calcmode="lin" valueType="num">
                                      <p:cBhvr>
                                        <p:cTn id="170" dur="500" fill="hold"/>
                                        <p:tgtEl>
                                          <p:spTgt spid="95"/>
                                        </p:tgtEl>
                                        <p:attrNameLst>
                                          <p:attrName>style.rotation</p:attrName>
                                        </p:attrNameLst>
                                      </p:cBhvr>
                                      <p:tavLst>
                                        <p:tav tm="0">
                                          <p:val>
                                            <p:fltVal val="360"/>
                                          </p:val>
                                        </p:tav>
                                        <p:tav tm="100000">
                                          <p:val>
                                            <p:fltVal val="0"/>
                                          </p:val>
                                        </p:tav>
                                      </p:tavLst>
                                    </p:anim>
                                    <p:animEffect transition="in" filter="fade">
                                      <p:cBhvr>
                                        <p:cTn id="171" dur="500"/>
                                        <p:tgtEl>
                                          <p:spTgt spid="95"/>
                                        </p:tgtEl>
                                      </p:cBhvr>
                                    </p:animEffect>
                                  </p:childTnLst>
                                </p:cTn>
                              </p:par>
                            </p:childTnLst>
                          </p:cTn>
                        </p:par>
                      </p:childTnLst>
                    </p:cTn>
                  </p:par>
                </p:childTnLst>
              </p:cTn>
              <p:nextCondLst>
                <p:cond evt="onClick" delay="0">
                  <p:tgtEl>
                    <p:spTgt spid="94"/>
                  </p:tgtEl>
                </p:cond>
              </p:nextCondLst>
            </p:seq>
            <p:seq concurrent="1" nextAc="seek">
              <p:cTn id="172" restart="whenNotActive" fill="hold" evtFilter="cancelBubble" nodeType="interactiveSeq">
                <p:stCondLst>
                  <p:cond evt="onClick" delay="0">
                    <p:tgtEl>
                      <p:spTgt spid="95"/>
                    </p:tgtEl>
                  </p:cond>
                </p:stCondLst>
                <p:endSync evt="end" delay="0">
                  <p:rtn val="all"/>
                </p:endSync>
                <p:childTnLst>
                  <p:par>
                    <p:cTn id="173" fill="hold">
                      <p:stCondLst>
                        <p:cond delay="0"/>
                      </p:stCondLst>
                      <p:childTnLst>
                        <p:par>
                          <p:cTn id="174" fill="hold">
                            <p:stCondLst>
                              <p:cond delay="0"/>
                            </p:stCondLst>
                            <p:childTnLst>
                              <p:par>
                                <p:cTn id="175" presetID="1" presetClass="exit" presetSubtype="0" fill="hold" grpId="0" nodeType="clickEffect">
                                  <p:stCondLst>
                                    <p:cond delay="0"/>
                                  </p:stCondLst>
                                  <p:iterate type="lt">
                                    <p:tmAbs val="0"/>
                                  </p:iterate>
                                  <p:childTnLst>
                                    <p:set>
                                      <p:cBhvr>
                                        <p:cTn id="176" dur="1" fill="hold">
                                          <p:stCondLst>
                                            <p:cond delay="0"/>
                                          </p:stCondLst>
                                        </p:cTn>
                                        <p:tgtEl>
                                          <p:spTgt spid="95"/>
                                        </p:tgtEl>
                                        <p:attrNameLst>
                                          <p:attrName>style.visibility</p:attrName>
                                        </p:attrNameLst>
                                      </p:cBhvr>
                                      <p:to>
                                        <p:strVal val="hidden"/>
                                      </p:to>
                                    </p:set>
                                  </p:childTnLst>
                                  <p:subTnLst>
                                    <p:audio>
                                      <p:cMediaNode>
                                        <p:cTn display="0" masterRel="sameClick">
                                          <p:stCondLst>
                                            <p:cond evt="begin" delay="0">
                                              <p:tn val="175"/>
                                            </p:cond>
                                          </p:stCondLst>
                                          <p:endCondLst>
                                            <p:cond evt="onStopAudio" delay="0">
                                              <p:tgtEl>
                                                <p:sldTgt/>
                                              </p:tgtEl>
                                            </p:cond>
                                          </p:endCondLst>
                                        </p:cTn>
                                        <p:tgtEl>
                                          <p:sndTgt r:embed="rId4" name="coin.wav"/>
                                        </p:tgtEl>
                                      </p:cMediaNode>
                                    </p:audio>
                                  </p:subTnLst>
                                </p:cTn>
                              </p:par>
                              <p:par>
                                <p:cTn id="177" presetID="49" presetClass="entr" presetSubtype="0" decel="100000" fill="hold" grpId="1" nodeType="withEffect">
                                  <p:stCondLst>
                                    <p:cond delay="0"/>
                                  </p:stCondLst>
                                  <p:iterate type="lt">
                                    <p:tmPct val="0"/>
                                  </p:iterate>
                                  <p:childTnLst>
                                    <p:set>
                                      <p:cBhvr>
                                        <p:cTn id="178" dur="1" fill="hold">
                                          <p:stCondLst>
                                            <p:cond delay="0"/>
                                          </p:stCondLst>
                                        </p:cTn>
                                        <p:tgtEl>
                                          <p:spTgt spid="96"/>
                                        </p:tgtEl>
                                        <p:attrNameLst>
                                          <p:attrName>style.visibility</p:attrName>
                                        </p:attrNameLst>
                                      </p:cBhvr>
                                      <p:to>
                                        <p:strVal val="visible"/>
                                      </p:to>
                                    </p:set>
                                    <p:anim calcmode="lin" valueType="num">
                                      <p:cBhvr>
                                        <p:cTn id="179" dur="500" fill="hold"/>
                                        <p:tgtEl>
                                          <p:spTgt spid="96"/>
                                        </p:tgtEl>
                                        <p:attrNameLst>
                                          <p:attrName>ppt_w</p:attrName>
                                        </p:attrNameLst>
                                      </p:cBhvr>
                                      <p:tavLst>
                                        <p:tav tm="0">
                                          <p:val>
                                            <p:fltVal val="0"/>
                                          </p:val>
                                        </p:tav>
                                        <p:tav tm="100000">
                                          <p:val>
                                            <p:strVal val="#ppt_w"/>
                                          </p:val>
                                        </p:tav>
                                      </p:tavLst>
                                    </p:anim>
                                    <p:anim calcmode="lin" valueType="num">
                                      <p:cBhvr>
                                        <p:cTn id="180" dur="500" fill="hold"/>
                                        <p:tgtEl>
                                          <p:spTgt spid="96"/>
                                        </p:tgtEl>
                                        <p:attrNameLst>
                                          <p:attrName>ppt_h</p:attrName>
                                        </p:attrNameLst>
                                      </p:cBhvr>
                                      <p:tavLst>
                                        <p:tav tm="0">
                                          <p:val>
                                            <p:fltVal val="0"/>
                                          </p:val>
                                        </p:tav>
                                        <p:tav tm="100000">
                                          <p:val>
                                            <p:strVal val="#ppt_h"/>
                                          </p:val>
                                        </p:tav>
                                      </p:tavLst>
                                    </p:anim>
                                    <p:anim calcmode="lin" valueType="num">
                                      <p:cBhvr>
                                        <p:cTn id="181" dur="500" fill="hold"/>
                                        <p:tgtEl>
                                          <p:spTgt spid="96"/>
                                        </p:tgtEl>
                                        <p:attrNameLst>
                                          <p:attrName>style.rotation</p:attrName>
                                        </p:attrNameLst>
                                      </p:cBhvr>
                                      <p:tavLst>
                                        <p:tav tm="0">
                                          <p:val>
                                            <p:fltVal val="360"/>
                                          </p:val>
                                        </p:tav>
                                        <p:tav tm="100000">
                                          <p:val>
                                            <p:fltVal val="0"/>
                                          </p:val>
                                        </p:tav>
                                      </p:tavLst>
                                    </p:anim>
                                    <p:animEffect transition="in" filter="fade">
                                      <p:cBhvr>
                                        <p:cTn id="182" dur="500"/>
                                        <p:tgtEl>
                                          <p:spTgt spid="96"/>
                                        </p:tgtEl>
                                      </p:cBhvr>
                                    </p:animEffect>
                                  </p:childTnLst>
                                </p:cTn>
                              </p:par>
                            </p:childTnLst>
                          </p:cTn>
                        </p:par>
                      </p:childTnLst>
                    </p:cTn>
                  </p:par>
                </p:childTnLst>
              </p:cTn>
              <p:nextCondLst>
                <p:cond evt="onClick" delay="0">
                  <p:tgtEl>
                    <p:spTgt spid="95"/>
                  </p:tgtEl>
                </p:cond>
              </p:nextCondLst>
            </p:seq>
            <p:seq concurrent="1" nextAc="seek">
              <p:cTn id="183" restart="whenNotActive" fill="hold" evtFilter="cancelBubble" nodeType="interactiveSeq">
                <p:stCondLst>
                  <p:cond evt="onClick" delay="0">
                    <p:tgtEl>
                      <p:spTgt spid="96"/>
                    </p:tgtEl>
                  </p:cond>
                </p:stCondLst>
                <p:endSync evt="end" delay="0">
                  <p:rtn val="all"/>
                </p:endSync>
                <p:childTnLst>
                  <p:par>
                    <p:cTn id="184" fill="hold">
                      <p:stCondLst>
                        <p:cond delay="0"/>
                      </p:stCondLst>
                      <p:childTnLst>
                        <p:par>
                          <p:cTn id="185" fill="hold">
                            <p:stCondLst>
                              <p:cond delay="0"/>
                            </p:stCondLst>
                            <p:childTnLst>
                              <p:par>
                                <p:cTn id="186" presetID="1" presetClass="exit" presetSubtype="0" fill="hold" grpId="0" nodeType="clickEffect">
                                  <p:stCondLst>
                                    <p:cond delay="0"/>
                                  </p:stCondLst>
                                  <p:iterate type="lt">
                                    <p:tmAbs val="0"/>
                                  </p:iterate>
                                  <p:childTnLst>
                                    <p:set>
                                      <p:cBhvr>
                                        <p:cTn id="187" dur="1" fill="hold">
                                          <p:stCondLst>
                                            <p:cond delay="0"/>
                                          </p:stCondLst>
                                        </p:cTn>
                                        <p:tgtEl>
                                          <p:spTgt spid="96"/>
                                        </p:tgtEl>
                                        <p:attrNameLst>
                                          <p:attrName>style.visibility</p:attrName>
                                        </p:attrNameLst>
                                      </p:cBhvr>
                                      <p:to>
                                        <p:strVal val="hidden"/>
                                      </p:to>
                                    </p:set>
                                  </p:childTnLst>
                                  <p:subTnLst>
                                    <p:audio>
                                      <p:cMediaNode>
                                        <p:cTn display="0" masterRel="sameClick">
                                          <p:stCondLst>
                                            <p:cond evt="begin" delay="0">
                                              <p:tn val="186"/>
                                            </p:cond>
                                          </p:stCondLst>
                                          <p:endCondLst>
                                            <p:cond evt="onStopAudio" delay="0">
                                              <p:tgtEl>
                                                <p:sldTgt/>
                                              </p:tgtEl>
                                            </p:cond>
                                          </p:endCondLst>
                                        </p:cTn>
                                        <p:tgtEl>
                                          <p:sndTgt r:embed="rId4" name="coin.wav"/>
                                        </p:tgtEl>
                                      </p:cMediaNode>
                                    </p:audio>
                                  </p:subTnLst>
                                </p:cTn>
                              </p:par>
                              <p:par>
                                <p:cTn id="188" presetID="49" presetClass="entr" presetSubtype="0" decel="100000" fill="hold" grpId="1" nodeType="withEffect">
                                  <p:stCondLst>
                                    <p:cond delay="0"/>
                                  </p:stCondLst>
                                  <p:iterate type="lt">
                                    <p:tmPct val="0"/>
                                  </p:iterate>
                                  <p:childTnLst>
                                    <p:set>
                                      <p:cBhvr>
                                        <p:cTn id="189" dur="1" fill="hold">
                                          <p:stCondLst>
                                            <p:cond delay="0"/>
                                          </p:stCondLst>
                                        </p:cTn>
                                        <p:tgtEl>
                                          <p:spTgt spid="97"/>
                                        </p:tgtEl>
                                        <p:attrNameLst>
                                          <p:attrName>style.visibility</p:attrName>
                                        </p:attrNameLst>
                                      </p:cBhvr>
                                      <p:to>
                                        <p:strVal val="visible"/>
                                      </p:to>
                                    </p:set>
                                    <p:anim calcmode="lin" valueType="num">
                                      <p:cBhvr>
                                        <p:cTn id="190" dur="500" fill="hold"/>
                                        <p:tgtEl>
                                          <p:spTgt spid="97"/>
                                        </p:tgtEl>
                                        <p:attrNameLst>
                                          <p:attrName>ppt_w</p:attrName>
                                        </p:attrNameLst>
                                      </p:cBhvr>
                                      <p:tavLst>
                                        <p:tav tm="0">
                                          <p:val>
                                            <p:fltVal val="0"/>
                                          </p:val>
                                        </p:tav>
                                        <p:tav tm="100000">
                                          <p:val>
                                            <p:strVal val="#ppt_w"/>
                                          </p:val>
                                        </p:tav>
                                      </p:tavLst>
                                    </p:anim>
                                    <p:anim calcmode="lin" valueType="num">
                                      <p:cBhvr>
                                        <p:cTn id="191" dur="500" fill="hold"/>
                                        <p:tgtEl>
                                          <p:spTgt spid="97"/>
                                        </p:tgtEl>
                                        <p:attrNameLst>
                                          <p:attrName>ppt_h</p:attrName>
                                        </p:attrNameLst>
                                      </p:cBhvr>
                                      <p:tavLst>
                                        <p:tav tm="0">
                                          <p:val>
                                            <p:fltVal val="0"/>
                                          </p:val>
                                        </p:tav>
                                        <p:tav tm="100000">
                                          <p:val>
                                            <p:strVal val="#ppt_h"/>
                                          </p:val>
                                        </p:tav>
                                      </p:tavLst>
                                    </p:anim>
                                    <p:anim calcmode="lin" valueType="num">
                                      <p:cBhvr>
                                        <p:cTn id="192" dur="500" fill="hold"/>
                                        <p:tgtEl>
                                          <p:spTgt spid="97"/>
                                        </p:tgtEl>
                                        <p:attrNameLst>
                                          <p:attrName>style.rotation</p:attrName>
                                        </p:attrNameLst>
                                      </p:cBhvr>
                                      <p:tavLst>
                                        <p:tav tm="0">
                                          <p:val>
                                            <p:fltVal val="360"/>
                                          </p:val>
                                        </p:tav>
                                        <p:tav tm="100000">
                                          <p:val>
                                            <p:fltVal val="0"/>
                                          </p:val>
                                        </p:tav>
                                      </p:tavLst>
                                    </p:anim>
                                    <p:animEffect transition="in" filter="fade">
                                      <p:cBhvr>
                                        <p:cTn id="193" dur="500"/>
                                        <p:tgtEl>
                                          <p:spTgt spid="97"/>
                                        </p:tgtEl>
                                      </p:cBhvr>
                                    </p:animEffect>
                                  </p:childTnLst>
                                </p:cTn>
                              </p:par>
                            </p:childTnLst>
                          </p:cTn>
                        </p:par>
                      </p:childTnLst>
                    </p:cTn>
                  </p:par>
                </p:childTnLst>
              </p:cTn>
              <p:nextCondLst>
                <p:cond evt="onClick" delay="0">
                  <p:tgtEl>
                    <p:spTgt spid="96"/>
                  </p:tgtEl>
                </p:cond>
              </p:nextCondLst>
            </p:seq>
            <p:seq concurrent="1" nextAc="seek">
              <p:cTn id="194" restart="whenNotActive" fill="hold" evtFilter="cancelBubble" nodeType="interactiveSeq">
                <p:stCondLst>
                  <p:cond evt="onClick" delay="0">
                    <p:tgtEl>
                      <p:spTgt spid="97"/>
                    </p:tgtEl>
                  </p:cond>
                </p:stCondLst>
                <p:endSync evt="end" delay="0">
                  <p:rtn val="all"/>
                </p:endSync>
                <p:childTnLst>
                  <p:par>
                    <p:cTn id="195" fill="hold">
                      <p:stCondLst>
                        <p:cond delay="0"/>
                      </p:stCondLst>
                      <p:childTnLst>
                        <p:par>
                          <p:cTn id="196" fill="hold">
                            <p:stCondLst>
                              <p:cond delay="0"/>
                            </p:stCondLst>
                            <p:childTnLst>
                              <p:par>
                                <p:cTn id="197" presetID="1" presetClass="exit" presetSubtype="0" fill="hold" grpId="0" nodeType="clickEffect">
                                  <p:stCondLst>
                                    <p:cond delay="0"/>
                                  </p:stCondLst>
                                  <p:iterate type="lt">
                                    <p:tmAbs val="0"/>
                                  </p:iterate>
                                  <p:childTnLst>
                                    <p:set>
                                      <p:cBhvr>
                                        <p:cTn id="198" dur="1" fill="hold">
                                          <p:stCondLst>
                                            <p:cond delay="0"/>
                                          </p:stCondLst>
                                        </p:cTn>
                                        <p:tgtEl>
                                          <p:spTgt spid="97"/>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4" name="coin.wav"/>
                                        </p:tgtEl>
                                      </p:cMediaNode>
                                    </p:audio>
                                  </p:subTnLst>
                                </p:cTn>
                              </p:par>
                              <p:par>
                                <p:cTn id="199" presetID="49" presetClass="entr" presetSubtype="0" decel="100000" fill="hold" grpId="1" nodeType="withEffect">
                                  <p:stCondLst>
                                    <p:cond delay="0"/>
                                  </p:stCondLst>
                                  <p:iterate type="lt">
                                    <p:tmPct val="0"/>
                                  </p:iterate>
                                  <p:childTnLst>
                                    <p:set>
                                      <p:cBhvr>
                                        <p:cTn id="200" dur="1" fill="hold">
                                          <p:stCondLst>
                                            <p:cond delay="0"/>
                                          </p:stCondLst>
                                        </p:cTn>
                                        <p:tgtEl>
                                          <p:spTgt spid="98"/>
                                        </p:tgtEl>
                                        <p:attrNameLst>
                                          <p:attrName>style.visibility</p:attrName>
                                        </p:attrNameLst>
                                      </p:cBhvr>
                                      <p:to>
                                        <p:strVal val="visible"/>
                                      </p:to>
                                    </p:set>
                                    <p:anim calcmode="lin" valueType="num">
                                      <p:cBhvr>
                                        <p:cTn id="201" dur="500" fill="hold"/>
                                        <p:tgtEl>
                                          <p:spTgt spid="98"/>
                                        </p:tgtEl>
                                        <p:attrNameLst>
                                          <p:attrName>ppt_w</p:attrName>
                                        </p:attrNameLst>
                                      </p:cBhvr>
                                      <p:tavLst>
                                        <p:tav tm="0">
                                          <p:val>
                                            <p:fltVal val="0"/>
                                          </p:val>
                                        </p:tav>
                                        <p:tav tm="100000">
                                          <p:val>
                                            <p:strVal val="#ppt_w"/>
                                          </p:val>
                                        </p:tav>
                                      </p:tavLst>
                                    </p:anim>
                                    <p:anim calcmode="lin" valueType="num">
                                      <p:cBhvr>
                                        <p:cTn id="202" dur="500" fill="hold"/>
                                        <p:tgtEl>
                                          <p:spTgt spid="98"/>
                                        </p:tgtEl>
                                        <p:attrNameLst>
                                          <p:attrName>ppt_h</p:attrName>
                                        </p:attrNameLst>
                                      </p:cBhvr>
                                      <p:tavLst>
                                        <p:tav tm="0">
                                          <p:val>
                                            <p:fltVal val="0"/>
                                          </p:val>
                                        </p:tav>
                                        <p:tav tm="100000">
                                          <p:val>
                                            <p:strVal val="#ppt_h"/>
                                          </p:val>
                                        </p:tav>
                                      </p:tavLst>
                                    </p:anim>
                                    <p:anim calcmode="lin" valueType="num">
                                      <p:cBhvr>
                                        <p:cTn id="203" dur="500" fill="hold"/>
                                        <p:tgtEl>
                                          <p:spTgt spid="98"/>
                                        </p:tgtEl>
                                        <p:attrNameLst>
                                          <p:attrName>style.rotation</p:attrName>
                                        </p:attrNameLst>
                                      </p:cBhvr>
                                      <p:tavLst>
                                        <p:tav tm="0">
                                          <p:val>
                                            <p:fltVal val="360"/>
                                          </p:val>
                                        </p:tav>
                                        <p:tav tm="100000">
                                          <p:val>
                                            <p:fltVal val="0"/>
                                          </p:val>
                                        </p:tav>
                                      </p:tavLst>
                                    </p:anim>
                                    <p:animEffect transition="in" filter="fade">
                                      <p:cBhvr>
                                        <p:cTn id="204" dur="500"/>
                                        <p:tgtEl>
                                          <p:spTgt spid="98"/>
                                        </p:tgtEl>
                                      </p:cBhvr>
                                    </p:animEffect>
                                  </p:childTnLst>
                                </p:cTn>
                              </p:par>
                            </p:childTnLst>
                          </p:cTn>
                        </p:par>
                      </p:childTnLst>
                    </p:cTn>
                  </p:par>
                </p:childTnLst>
              </p:cTn>
              <p:nextCondLst>
                <p:cond evt="onClick" delay="0">
                  <p:tgtEl>
                    <p:spTgt spid="97"/>
                  </p:tgtEl>
                </p:cond>
              </p:nextCondLst>
            </p:seq>
            <p:seq concurrent="1" nextAc="seek">
              <p:cTn id="205" restart="whenNotActive" fill="hold" evtFilter="cancelBubble" nodeType="interactiveSeq">
                <p:stCondLst>
                  <p:cond evt="onClick" delay="0">
                    <p:tgtEl>
                      <p:spTgt spid="98"/>
                    </p:tgtEl>
                  </p:cond>
                </p:stCondLst>
                <p:endSync evt="end" delay="0">
                  <p:rtn val="all"/>
                </p:endSync>
                <p:childTnLst>
                  <p:par>
                    <p:cTn id="206" fill="hold">
                      <p:stCondLst>
                        <p:cond delay="0"/>
                      </p:stCondLst>
                      <p:childTnLst>
                        <p:par>
                          <p:cTn id="207" fill="hold">
                            <p:stCondLst>
                              <p:cond delay="0"/>
                            </p:stCondLst>
                            <p:childTnLst>
                              <p:par>
                                <p:cTn id="208" presetID="1" presetClass="exit" presetSubtype="0" fill="hold" grpId="0" nodeType="clickEffect">
                                  <p:stCondLst>
                                    <p:cond delay="0"/>
                                  </p:stCondLst>
                                  <p:iterate type="lt">
                                    <p:tmAbs val="0"/>
                                  </p:iterate>
                                  <p:childTnLst>
                                    <p:set>
                                      <p:cBhvr>
                                        <p:cTn id="209" dur="1" fill="hold">
                                          <p:stCondLst>
                                            <p:cond delay="0"/>
                                          </p:stCondLst>
                                        </p:cTn>
                                        <p:tgtEl>
                                          <p:spTgt spid="98"/>
                                        </p:tgtEl>
                                        <p:attrNameLst>
                                          <p:attrName>style.visibility</p:attrName>
                                        </p:attrNameLst>
                                      </p:cBhvr>
                                      <p:to>
                                        <p:strVal val="hidden"/>
                                      </p:to>
                                    </p:set>
                                  </p:childTnLst>
                                  <p:subTnLst>
                                    <p:audio>
                                      <p:cMediaNode>
                                        <p:cTn display="0" masterRel="sameClick">
                                          <p:stCondLst>
                                            <p:cond evt="begin" delay="0">
                                              <p:tn val="208"/>
                                            </p:cond>
                                          </p:stCondLst>
                                          <p:endCondLst>
                                            <p:cond evt="onStopAudio" delay="0">
                                              <p:tgtEl>
                                                <p:sldTgt/>
                                              </p:tgtEl>
                                            </p:cond>
                                          </p:endCondLst>
                                        </p:cTn>
                                        <p:tgtEl>
                                          <p:sndTgt r:embed="rId4" name="coin.wav"/>
                                        </p:tgtEl>
                                      </p:cMediaNode>
                                    </p:audio>
                                  </p:subTnLst>
                                </p:cTn>
                              </p:par>
                              <p:par>
                                <p:cTn id="210" presetID="49" presetClass="entr" presetSubtype="0" decel="100000" fill="hold" grpId="1" nodeType="withEffect">
                                  <p:stCondLst>
                                    <p:cond delay="0"/>
                                  </p:stCondLst>
                                  <p:iterate type="lt">
                                    <p:tmPct val="0"/>
                                  </p:iterate>
                                  <p:childTnLst>
                                    <p:set>
                                      <p:cBhvr>
                                        <p:cTn id="211" dur="1" fill="hold">
                                          <p:stCondLst>
                                            <p:cond delay="0"/>
                                          </p:stCondLst>
                                        </p:cTn>
                                        <p:tgtEl>
                                          <p:spTgt spid="99"/>
                                        </p:tgtEl>
                                        <p:attrNameLst>
                                          <p:attrName>style.visibility</p:attrName>
                                        </p:attrNameLst>
                                      </p:cBhvr>
                                      <p:to>
                                        <p:strVal val="visible"/>
                                      </p:to>
                                    </p:set>
                                    <p:anim calcmode="lin" valueType="num">
                                      <p:cBhvr>
                                        <p:cTn id="212" dur="500" fill="hold"/>
                                        <p:tgtEl>
                                          <p:spTgt spid="99"/>
                                        </p:tgtEl>
                                        <p:attrNameLst>
                                          <p:attrName>ppt_w</p:attrName>
                                        </p:attrNameLst>
                                      </p:cBhvr>
                                      <p:tavLst>
                                        <p:tav tm="0">
                                          <p:val>
                                            <p:fltVal val="0"/>
                                          </p:val>
                                        </p:tav>
                                        <p:tav tm="100000">
                                          <p:val>
                                            <p:strVal val="#ppt_w"/>
                                          </p:val>
                                        </p:tav>
                                      </p:tavLst>
                                    </p:anim>
                                    <p:anim calcmode="lin" valueType="num">
                                      <p:cBhvr>
                                        <p:cTn id="213" dur="500" fill="hold"/>
                                        <p:tgtEl>
                                          <p:spTgt spid="99"/>
                                        </p:tgtEl>
                                        <p:attrNameLst>
                                          <p:attrName>ppt_h</p:attrName>
                                        </p:attrNameLst>
                                      </p:cBhvr>
                                      <p:tavLst>
                                        <p:tav tm="0">
                                          <p:val>
                                            <p:fltVal val="0"/>
                                          </p:val>
                                        </p:tav>
                                        <p:tav tm="100000">
                                          <p:val>
                                            <p:strVal val="#ppt_h"/>
                                          </p:val>
                                        </p:tav>
                                      </p:tavLst>
                                    </p:anim>
                                    <p:anim calcmode="lin" valueType="num">
                                      <p:cBhvr>
                                        <p:cTn id="214" dur="500" fill="hold"/>
                                        <p:tgtEl>
                                          <p:spTgt spid="99"/>
                                        </p:tgtEl>
                                        <p:attrNameLst>
                                          <p:attrName>style.rotation</p:attrName>
                                        </p:attrNameLst>
                                      </p:cBhvr>
                                      <p:tavLst>
                                        <p:tav tm="0">
                                          <p:val>
                                            <p:fltVal val="360"/>
                                          </p:val>
                                        </p:tav>
                                        <p:tav tm="100000">
                                          <p:val>
                                            <p:fltVal val="0"/>
                                          </p:val>
                                        </p:tav>
                                      </p:tavLst>
                                    </p:anim>
                                    <p:animEffect transition="in" filter="fade">
                                      <p:cBhvr>
                                        <p:cTn id="215" dur="500"/>
                                        <p:tgtEl>
                                          <p:spTgt spid="99"/>
                                        </p:tgtEl>
                                      </p:cBhvr>
                                    </p:animEffect>
                                  </p:childTnLst>
                                </p:cTn>
                              </p:par>
                            </p:childTnLst>
                          </p:cTn>
                        </p:par>
                      </p:childTnLst>
                    </p:cTn>
                  </p:par>
                </p:childTnLst>
              </p:cTn>
              <p:nextCondLst>
                <p:cond evt="onClick" delay="0">
                  <p:tgtEl>
                    <p:spTgt spid="98"/>
                  </p:tgtEl>
                </p:cond>
              </p:nextCondLst>
            </p:seq>
            <p:seq concurrent="1" nextAc="seek">
              <p:cTn id="216" restart="whenNotActive" fill="hold" evtFilter="cancelBubble" nodeType="interactiveSeq">
                <p:stCondLst>
                  <p:cond evt="onClick" delay="0">
                    <p:tgtEl>
                      <p:spTgt spid="99"/>
                    </p:tgtEl>
                  </p:cond>
                </p:stCondLst>
                <p:endSync evt="end" delay="0">
                  <p:rtn val="all"/>
                </p:endSync>
                <p:childTnLst>
                  <p:par>
                    <p:cTn id="217" fill="hold">
                      <p:stCondLst>
                        <p:cond delay="0"/>
                      </p:stCondLst>
                      <p:childTnLst>
                        <p:par>
                          <p:cTn id="218" fill="hold">
                            <p:stCondLst>
                              <p:cond delay="0"/>
                            </p:stCondLst>
                            <p:childTnLst>
                              <p:par>
                                <p:cTn id="219" presetID="1" presetClass="exit" presetSubtype="0" fill="hold" grpId="0" nodeType="clickEffect">
                                  <p:stCondLst>
                                    <p:cond delay="0"/>
                                  </p:stCondLst>
                                  <p:iterate type="lt">
                                    <p:tmAbs val="0"/>
                                  </p:iterate>
                                  <p:childTnLst>
                                    <p:set>
                                      <p:cBhvr>
                                        <p:cTn id="220" dur="1" fill="hold">
                                          <p:stCondLst>
                                            <p:cond delay="0"/>
                                          </p:stCondLst>
                                        </p:cTn>
                                        <p:tgtEl>
                                          <p:spTgt spid="99"/>
                                        </p:tgtEl>
                                        <p:attrNameLst>
                                          <p:attrName>style.visibility</p:attrName>
                                        </p:attrNameLst>
                                      </p:cBhvr>
                                      <p:to>
                                        <p:strVal val="hidden"/>
                                      </p:to>
                                    </p:set>
                                  </p:childTnLst>
                                  <p:subTnLst>
                                    <p:audio>
                                      <p:cMediaNode>
                                        <p:cTn display="0" masterRel="sameClick">
                                          <p:stCondLst>
                                            <p:cond evt="begin" delay="0">
                                              <p:tn val="219"/>
                                            </p:cond>
                                          </p:stCondLst>
                                          <p:endCondLst>
                                            <p:cond evt="onStopAudio" delay="0">
                                              <p:tgtEl>
                                                <p:sldTgt/>
                                              </p:tgtEl>
                                            </p:cond>
                                          </p:endCondLst>
                                        </p:cTn>
                                        <p:tgtEl>
                                          <p:sndTgt r:embed="rId4" name="coin.wav"/>
                                        </p:tgtEl>
                                      </p:cMediaNode>
                                    </p:audio>
                                  </p:subTnLst>
                                </p:cTn>
                              </p:par>
                              <p:par>
                                <p:cTn id="221" presetID="49" presetClass="entr" presetSubtype="0" decel="100000" fill="hold" grpId="1" nodeType="withEffect">
                                  <p:stCondLst>
                                    <p:cond delay="0"/>
                                  </p:stCondLst>
                                  <p:iterate type="lt">
                                    <p:tmPct val="0"/>
                                  </p:iterate>
                                  <p:childTnLst>
                                    <p:set>
                                      <p:cBhvr>
                                        <p:cTn id="222" dur="1" fill="hold">
                                          <p:stCondLst>
                                            <p:cond delay="0"/>
                                          </p:stCondLst>
                                        </p:cTn>
                                        <p:tgtEl>
                                          <p:spTgt spid="90"/>
                                        </p:tgtEl>
                                        <p:attrNameLst>
                                          <p:attrName>style.visibility</p:attrName>
                                        </p:attrNameLst>
                                      </p:cBhvr>
                                      <p:to>
                                        <p:strVal val="visible"/>
                                      </p:to>
                                    </p:set>
                                    <p:anim calcmode="lin" valueType="num">
                                      <p:cBhvr>
                                        <p:cTn id="223" dur="500" fill="hold"/>
                                        <p:tgtEl>
                                          <p:spTgt spid="90"/>
                                        </p:tgtEl>
                                        <p:attrNameLst>
                                          <p:attrName>ppt_w</p:attrName>
                                        </p:attrNameLst>
                                      </p:cBhvr>
                                      <p:tavLst>
                                        <p:tav tm="0">
                                          <p:val>
                                            <p:fltVal val="0"/>
                                          </p:val>
                                        </p:tav>
                                        <p:tav tm="100000">
                                          <p:val>
                                            <p:strVal val="#ppt_w"/>
                                          </p:val>
                                        </p:tav>
                                      </p:tavLst>
                                    </p:anim>
                                    <p:anim calcmode="lin" valueType="num">
                                      <p:cBhvr>
                                        <p:cTn id="224" dur="500" fill="hold"/>
                                        <p:tgtEl>
                                          <p:spTgt spid="90"/>
                                        </p:tgtEl>
                                        <p:attrNameLst>
                                          <p:attrName>ppt_h</p:attrName>
                                        </p:attrNameLst>
                                      </p:cBhvr>
                                      <p:tavLst>
                                        <p:tav tm="0">
                                          <p:val>
                                            <p:fltVal val="0"/>
                                          </p:val>
                                        </p:tav>
                                        <p:tav tm="100000">
                                          <p:val>
                                            <p:strVal val="#ppt_h"/>
                                          </p:val>
                                        </p:tav>
                                      </p:tavLst>
                                    </p:anim>
                                    <p:anim calcmode="lin" valueType="num">
                                      <p:cBhvr>
                                        <p:cTn id="225" dur="500" fill="hold"/>
                                        <p:tgtEl>
                                          <p:spTgt spid="90"/>
                                        </p:tgtEl>
                                        <p:attrNameLst>
                                          <p:attrName>style.rotation</p:attrName>
                                        </p:attrNameLst>
                                      </p:cBhvr>
                                      <p:tavLst>
                                        <p:tav tm="0">
                                          <p:val>
                                            <p:fltVal val="360"/>
                                          </p:val>
                                        </p:tav>
                                        <p:tav tm="100000">
                                          <p:val>
                                            <p:fltVal val="0"/>
                                          </p:val>
                                        </p:tav>
                                      </p:tavLst>
                                    </p:anim>
                                    <p:animEffect transition="in" filter="fade">
                                      <p:cBhvr>
                                        <p:cTn id="226" dur="500"/>
                                        <p:tgtEl>
                                          <p:spTgt spid="90"/>
                                        </p:tgtEl>
                                      </p:cBhvr>
                                    </p:animEffect>
                                  </p:childTnLst>
                                </p:cTn>
                              </p:par>
                            </p:childTnLst>
                          </p:cTn>
                        </p:par>
                      </p:childTnLst>
                    </p:cTn>
                  </p:par>
                </p:childTnLst>
              </p:cTn>
              <p:nextCondLst>
                <p:cond evt="onClick" delay="0">
                  <p:tgtEl>
                    <p:spTgt spid="99"/>
                  </p:tgtEl>
                </p:cond>
              </p:nextCondLst>
            </p:seq>
            <p:seq concurrent="1" nextAc="seek">
              <p:cTn id="227" restart="whenNotActive" fill="hold" evtFilter="cancelBubble" nodeType="interactiveSeq">
                <p:stCondLst>
                  <p:cond evt="onClick" delay="0">
                    <p:tgtEl>
                      <p:spTgt spid="100"/>
                    </p:tgtEl>
                  </p:cond>
                </p:stCondLst>
                <p:endSync evt="end" delay="0">
                  <p:rtn val="all"/>
                </p:endSync>
                <p:childTnLst>
                  <p:par>
                    <p:cTn id="228" fill="hold">
                      <p:stCondLst>
                        <p:cond delay="0"/>
                      </p:stCondLst>
                      <p:childTnLst>
                        <p:par>
                          <p:cTn id="229" fill="hold">
                            <p:stCondLst>
                              <p:cond delay="0"/>
                            </p:stCondLst>
                            <p:childTnLst>
                              <p:par>
                                <p:cTn id="230" presetID="1" presetClass="exit" presetSubtype="0" fill="hold" grpId="0" nodeType="clickEffect">
                                  <p:stCondLst>
                                    <p:cond delay="0"/>
                                  </p:stCondLst>
                                  <p:iterate type="lt">
                                    <p:tmAbs val="0"/>
                                  </p:iterate>
                                  <p:childTnLst>
                                    <p:set>
                                      <p:cBhvr>
                                        <p:cTn id="231" dur="1" fill="hold">
                                          <p:stCondLst>
                                            <p:cond delay="0"/>
                                          </p:stCondLst>
                                        </p:cTn>
                                        <p:tgtEl>
                                          <p:spTgt spid="10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4" name="coin.wav"/>
                                        </p:tgtEl>
                                      </p:cMediaNode>
                                    </p:audio>
                                  </p:subTnLst>
                                </p:cTn>
                              </p:par>
                              <p:par>
                                <p:cTn id="232" presetID="49" presetClass="entr" presetSubtype="0" decel="100000" fill="hold" grpId="1" nodeType="withEffect">
                                  <p:stCondLst>
                                    <p:cond delay="0"/>
                                  </p:stCondLst>
                                  <p:iterate type="lt">
                                    <p:tmPct val="0"/>
                                  </p:iterate>
                                  <p:childTnLst>
                                    <p:set>
                                      <p:cBhvr>
                                        <p:cTn id="233" dur="1" fill="hold">
                                          <p:stCondLst>
                                            <p:cond delay="0"/>
                                          </p:stCondLst>
                                        </p:cTn>
                                        <p:tgtEl>
                                          <p:spTgt spid="101"/>
                                        </p:tgtEl>
                                        <p:attrNameLst>
                                          <p:attrName>style.visibility</p:attrName>
                                        </p:attrNameLst>
                                      </p:cBhvr>
                                      <p:to>
                                        <p:strVal val="visible"/>
                                      </p:to>
                                    </p:set>
                                    <p:anim calcmode="lin" valueType="num">
                                      <p:cBhvr>
                                        <p:cTn id="234" dur="500" fill="hold"/>
                                        <p:tgtEl>
                                          <p:spTgt spid="101"/>
                                        </p:tgtEl>
                                        <p:attrNameLst>
                                          <p:attrName>ppt_w</p:attrName>
                                        </p:attrNameLst>
                                      </p:cBhvr>
                                      <p:tavLst>
                                        <p:tav tm="0">
                                          <p:val>
                                            <p:fltVal val="0"/>
                                          </p:val>
                                        </p:tav>
                                        <p:tav tm="100000">
                                          <p:val>
                                            <p:strVal val="#ppt_w"/>
                                          </p:val>
                                        </p:tav>
                                      </p:tavLst>
                                    </p:anim>
                                    <p:anim calcmode="lin" valueType="num">
                                      <p:cBhvr>
                                        <p:cTn id="235" dur="500" fill="hold"/>
                                        <p:tgtEl>
                                          <p:spTgt spid="101"/>
                                        </p:tgtEl>
                                        <p:attrNameLst>
                                          <p:attrName>ppt_h</p:attrName>
                                        </p:attrNameLst>
                                      </p:cBhvr>
                                      <p:tavLst>
                                        <p:tav tm="0">
                                          <p:val>
                                            <p:fltVal val="0"/>
                                          </p:val>
                                        </p:tav>
                                        <p:tav tm="100000">
                                          <p:val>
                                            <p:strVal val="#ppt_h"/>
                                          </p:val>
                                        </p:tav>
                                      </p:tavLst>
                                    </p:anim>
                                    <p:anim calcmode="lin" valueType="num">
                                      <p:cBhvr>
                                        <p:cTn id="236" dur="500" fill="hold"/>
                                        <p:tgtEl>
                                          <p:spTgt spid="101"/>
                                        </p:tgtEl>
                                        <p:attrNameLst>
                                          <p:attrName>style.rotation</p:attrName>
                                        </p:attrNameLst>
                                      </p:cBhvr>
                                      <p:tavLst>
                                        <p:tav tm="0">
                                          <p:val>
                                            <p:fltVal val="360"/>
                                          </p:val>
                                        </p:tav>
                                        <p:tav tm="100000">
                                          <p:val>
                                            <p:fltVal val="0"/>
                                          </p:val>
                                        </p:tav>
                                      </p:tavLst>
                                    </p:anim>
                                    <p:animEffect transition="in" filter="fade">
                                      <p:cBhvr>
                                        <p:cTn id="237" dur="500"/>
                                        <p:tgtEl>
                                          <p:spTgt spid="101"/>
                                        </p:tgtEl>
                                      </p:cBhvr>
                                    </p:animEffect>
                                  </p:childTnLst>
                                </p:cTn>
                              </p:par>
                            </p:childTnLst>
                          </p:cTn>
                        </p:par>
                      </p:childTnLst>
                    </p:cTn>
                  </p:par>
                </p:childTnLst>
              </p:cTn>
              <p:nextCondLst>
                <p:cond evt="onClick" delay="0">
                  <p:tgtEl>
                    <p:spTgt spid="100"/>
                  </p:tgtEl>
                </p:cond>
              </p:nextCondLst>
            </p:seq>
            <p:seq concurrent="1" nextAc="seek">
              <p:cTn id="238" restart="whenNotActive" fill="hold" evtFilter="cancelBubble" nodeType="interactiveSeq">
                <p:stCondLst>
                  <p:cond evt="onClick" delay="0">
                    <p:tgtEl>
                      <p:spTgt spid="101"/>
                    </p:tgtEl>
                  </p:cond>
                </p:stCondLst>
                <p:endSync evt="end" delay="0">
                  <p:rtn val="all"/>
                </p:endSync>
                <p:childTnLst>
                  <p:par>
                    <p:cTn id="239" fill="hold">
                      <p:stCondLst>
                        <p:cond delay="0"/>
                      </p:stCondLst>
                      <p:childTnLst>
                        <p:par>
                          <p:cTn id="240" fill="hold">
                            <p:stCondLst>
                              <p:cond delay="0"/>
                            </p:stCondLst>
                            <p:childTnLst>
                              <p:par>
                                <p:cTn id="241" presetID="1" presetClass="exit" presetSubtype="0" fill="hold" grpId="0" nodeType="clickEffect">
                                  <p:stCondLst>
                                    <p:cond delay="0"/>
                                  </p:stCondLst>
                                  <p:iterate type="lt">
                                    <p:tmAbs val="0"/>
                                  </p:iterate>
                                  <p:childTnLst>
                                    <p:set>
                                      <p:cBhvr>
                                        <p:cTn id="242" dur="1" fill="hold">
                                          <p:stCondLst>
                                            <p:cond delay="0"/>
                                          </p:stCondLst>
                                        </p:cTn>
                                        <p:tgtEl>
                                          <p:spTgt spid="101"/>
                                        </p:tgtEl>
                                        <p:attrNameLst>
                                          <p:attrName>style.visibility</p:attrName>
                                        </p:attrNameLst>
                                      </p:cBhvr>
                                      <p:to>
                                        <p:strVal val="hidden"/>
                                      </p:to>
                                    </p:set>
                                  </p:childTnLst>
                                  <p:subTnLst>
                                    <p:audio>
                                      <p:cMediaNode>
                                        <p:cTn display="0" masterRel="sameClick">
                                          <p:stCondLst>
                                            <p:cond evt="begin" delay="0">
                                              <p:tn val="241"/>
                                            </p:cond>
                                          </p:stCondLst>
                                          <p:endCondLst>
                                            <p:cond evt="onStopAudio" delay="0">
                                              <p:tgtEl>
                                                <p:sldTgt/>
                                              </p:tgtEl>
                                            </p:cond>
                                          </p:endCondLst>
                                        </p:cTn>
                                        <p:tgtEl>
                                          <p:sndTgt r:embed="rId4" name="coin.wav"/>
                                        </p:tgtEl>
                                      </p:cMediaNode>
                                    </p:audio>
                                  </p:subTnLst>
                                </p:cTn>
                              </p:par>
                              <p:par>
                                <p:cTn id="243" presetID="49" presetClass="entr" presetSubtype="0" decel="100000" fill="hold" grpId="1" nodeType="withEffect">
                                  <p:stCondLst>
                                    <p:cond delay="0"/>
                                  </p:stCondLst>
                                  <p:iterate type="lt">
                                    <p:tmPct val="0"/>
                                  </p:iterate>
                                  <p:childTnLst>
                                    <p:set>
                                      <p:cBhvr>
                                        <p:cTn id="244" dur="1" fill="hold">
                                          <p:stCondLst>
                                            <p:cond delay="0"/>
                                          </p:stCondLst>
                                        </p:cTn>
                                        <p:tgtEl>
                                          <p:spTgt spid="102"/>
                                        </p:tgtEl>
                                        <p:attrNameLst>
                                          <p:attrName>style.visibility</p:attrName>
                                        </p:attrNameLst>
                                      </p:cBhvr>
                                      <p:to>
                                        <p:strVal val="visible"/>
                                      </p:to>
                                    </p:set>
                                    <p:anim calcmode="lin" valueType="num">
                                      <p:cBhvr>
                                        <p:cTn id="245" dur="500" fill="hold"/>
                                        <p:tgtEl>
                                          <p:spTgt spid="102"/>
                                        </p:tgtEl>
                                        <p:attrNameLst>
                                          <p:attrName>ppt_w</p:attrName>
                                        </p:attrNameLst>
                                      </p:cBhvr>
                                      <p:tavLst>
                                        <p:tav tm="0">
                                          <p:val>
                                            <p:fltVal val="0"/>
                                          </p:val>
                                        </p:tav>
                                        <p:tav tm="100000">
                                          <p:val>
                                            <p:strVal val="#ppt_w"/>
                                          </p:val>
                                        </p:tav>
                                      </p:tavLst>
                                    </p:anim>
                                    <p:anim calcmode="lin" valueType="num">
                                      <p:cBhvr>
                                        <p:cTn id="246" dur="500" fill="hold"/>
                                        <p:tgtEl>
                                          <p:spTgt spid="102"/>
                                        </p:tgtEl>
                                        <p:attrNameLst>
                                          <p:attrName>ppt_h</p:attrName>
                                        </p:attrNameLst>
                                      </p:cBhvr>
                                      <p:tavLst>
                                        <p:tav tm="0">
                                          <p:val>
                                            <p:fltVal val="0"/>
                                          </p:val>
                                        </p:tav>
                                        <p:tav tm="100000">
                                          <p:val>
                                            <p:strVal val="#ppt_h"/>
                                          </p:val>
                                        </p:tav>
                                      </p:tavLst>
                                    </p:anim>
                                    <p:anim calcmode="lin" valueType="num">
                                      <p:cBhvr>
                                        <p:cTn id="247" dur="500" fill="hold"/>
                                        <p:tgtEl>
                                          <p:spTgt spid="102"/>
                                        </p:tgtEl>
                                        <p:attrNameLst>
                                          <p:attrName>style.rotation</p:attrName>
                                        </p:attrNameLst>
                                      </p:cBhvr>
                                      <p:tavLst>
                                        <p:tav tm="0">
                                          <p:val>
                                            <p:fltVal val="360"/>
                                          </p:val>
                                        </p:tav>
                                        <p:tav tm="100000">
                                          <p:val>
                                            <p:fltVal val="0"/>
                                          </p:val>
                                        </p:tav>
                                      </p:tavLst>
                                    </p:anim>
                                    <p:animEffect transition="in" filter="fade">
                                      <p:cBhvr>
                                        <p:cTn id="248" dur="500"/>
                                        <p:tgtEl>
                                          <p:spTgt spid="102"/>
                                        </p:tgtEl>
                                      </p:cBhvr>
                                    </p:animEffect>
                                  </p:childTnLst>
                                </p:cTn>
                              </p:par>
                            </p:childTnLst>
                          </p:cTn>
                        </p:par>
                      </p:childTnLst>
                    </p:cTn>
                  </p:par>
                </p:childTnLst>
              </p:cTn>
              <p:nextCondLst>
                <p:cond evt="onClick" delay="0">
                  <p:tgtEl>
                    <p:spTgt spid="101"/>
                  </p:tgtEl>
                </p:cond>
              </p:nextCondLst>
            </p:seq>
            <p:seq concurrent="1" nextAc="seek">
              <p:cTn id="249" restart="whenNotActive" fill="hold" evtFilter="cancelBubble" nodeType="interactiveSeq">
                <p:stCondLst>
                  <p:cond evt="onClick" delay="0">
                    <p:tgtEl>
                      <p:spTgt spid="102"/>
                    </p:tgtEl>
                  </p:cond>
                </p:stCondLst>
                <p:endSync evt="end" delay="0">
                  <p:rtn val="all"/>
                </p:endSync>
                <p:childTnLst>
                  <p:par>
                    <p:cTn id="250" fill="hold">
                      <p:stCondLst>
                        <p:cond delay="0"/>
                      </p:stCondLst>
                      <p:childTnLst>
                        <p:par>
                          <p:cTn id="251" fill="hold">
                            <p:stCondLst>
                              <p:cond delay="0"/>
                            </p:stCondLst>
                            <p:childTnLst>
                              <p:par>
                                <p:cTn id="252" presetID="1" presetClass="exit" presetSubtype="0" fill="hold" grpId="0" nodeType="clickEffect">
                                  <p:stCondLst>
                                    <p:cond delay="0"/>
                                  </p:stCondLst>
                                  <p:iterate type="lt">
                                    <p:tmAbs val="0"/>
                                  </p:iterate>
                                  <p:childTnLst>
                                    <p:set>
                                      <p:cBhvr>
                                        <p:cTn id="253" dur="1" fill="hold">
                                          <p:stCondLst>
                                            <p:cond delay="0"/>
                                          </p:stCondLst>
                                        </p:cTn>
                                        <p:tgtEl>
                                          <p:spTgt spid="102"/>
                                        </p:tgtEl>
                                        <p:attrNameLst>
                                          <p:attrName>style.visibility</p:attrName>
                                        </p:attrNameLst>
                                      </p:cBhvr>
                                      <p:to>
                                        <p:strVal val="hidden"/>
                                      </p:to>
                                    </p:set>
                                  </p:childTnLst>
                                  <p:subTnLst>
                                    <p:audio>
                                      <p:cMediaNode>
                                        <p:cTn display="0" masterRel="sameClick">
                                          <p:stCondLst>
                                            <p:cond evt="begin" delay="0">
                                              <p:tn val="252"/>
                                            </p:cond>
                                          </p:stCondLst>
                                          <p:endCondLst>
                                            <p:cond evt="onStopAudio" delay="0">
                                              <p:tgtEl>
                                                <p:sldTgt/>
                                              </p:tgtEl>
                                            </p:cond>
                                          </p:endCondLst>
                                        </p:cTn>
                                        <p:tgtEl>
                                          <p:sndTgt r:embed="rId4" name="coin.wav"/>
                                        </p:tgtEl>
                                      </p:cMediaNode>
                                    </p:audio>
                                  </p:subTnLst>
                                </p:cTn>
                              </p:par>
                              <p:par>
                                <p:cTn id="254" presetID="49" presetClass="entr" presetSubtype="0" decel="100000" fill="hold" grpId="1" nodeType="withEffect">
                                  <p:stCondLst>
                                    <p:cond delay="0"/>
                                  </p:stCondLst>
                                  <p:iterate type="lt">
                                    <p:tmPct val="0"/>
                                  </p:iterate>
                                  <p:childTnLst>
                                    <p:set>
                                      <p:cBhvr>
                                        <p:cTn id="255" dur="1" fill="hold">
                                          <p:stCondLst>
                                            <p:cond delay="0"/>
                                          </p:stCondLst>
                                        </p:cTn>
                                        <p:tgtEl>
                                          <p:spTgt spid="103"/>
                                        </p:tgtEl>
                                        <p:attrNameLst>
                                          <p:attrName>style.visibility</p:attrName>
                                        </p:attrNameLst>
                                      </p:cBhvr>
                                      <p:to>
                                        <p:strVal val="visible"/>
                                      </p:to>
                                    </p:set>
                                    <p:anim calcmode="lin" valueType="num">
                                      <p:cBhvr>
                                        <p:cTn id="256" dur="500" fill="hold"/>
                                        <p:tgtEl>
                                          <p:spTgt spid="103"/>
                                        </p:tgtEl>
                                        <p:attrNameLst>
                                          <p:attrName>ppt_w</p:attrName>
                                        </p:attrNameLst>
                                      </p:cBhvr>
                                      <p:tavLst>
                                        <p:tav tm="0">
                                          <p:val>
                                            <p:fltVal val="0"/>
                                          </p:val>
                                        </p:tav>
                                        <p:tav tm="100000">
                                          <p:val>
                                            <p:strVal val="#ppt_w"/>
                                          </p:val>
                                        </p:tav>
                                      </p:tavLst>
                                    </p:anim>
                                    <p:anim calcmode="lin" valueType="num">
                                      <p:cBhvr>
                                        <p:cTn id="257" dur="500" fill="hold"/>
                                        <p:tgtEl>
                                          <p:spTgt spid="103"/>
                                        </p:tgtEl>
                                        <p:attrNameLst>
                                          <p:attrName>ppt_h</p:attrName>
                                        </p:attrNameLst>
                                      </p:cBhvr>
                                      <p:tavLst>
                                        <p:tav tm="0">
                                          <p:val>
                                            <p:fltVal val="0"/>
                                          </p:val>
                                        </p:tav>
                                        <p:tav tm="100000">
                                          <p:val>
                                            <p:strVal val="#ppt_h"/>
                                          </p:val>
                                        </p:tav>
                                      </p:tavLst>
                                    </p:anim>
                                    <p:anim calcmode="lin" valueType="num">
                                      <p:cBhvr>
                                        <p:cTn id="258" dur="500" fill="hold"/>
                                        <p:tgtEl>
                                          <p:spTgt spid="103"/>
                                        </p:tgtEl>
                                        <p:attrNameLst>
                                          <p:attrName>style.rotation</p:attrName>
                                        </p:attrNameLst>
                                      </p:cBhvr>
                                      <p:tavLst>
                                        <p:tav tm="0">
                                          <p:val>
                                            <p:fltVal val="360"/>
                                          </p:val>
                                        </p:tav>
                                        <p:tav tm="100000">
                                          <p:val>
                                            <p:fltVal val="0"/>
                                          </p:val>
                                        </p:tav>
                                      </p:tavLst>
                                    </p:anim>
                                    <p:animEffect transition="in" filter="fade">
                                      <p:cBhvr>
                                        <p:cTn id="259" dur="500"/>
                                        <p:tgtEl>
                                          <p:spTgt spid="103"/>
                                        </p:tgtEl>
                                      </p:cBhvr>
                                    </p:animEffect>
                                  </p:childTnLst>
                                </p:cTn>
                              </p:par>
                            </p:childTnLst>
                          </p:cTn>
                        </p:par>
                      </p:childTnLst>
                    </p:cTn>
                  </p:par>
                </p:childTnLst>
              </p:cTn>
              <p:nextCondLst>
                <p:cond evt="onClick" delay="0">
                  <p:tgtEl>
                    <p:spTgt spid="102"/>
                  </p:tgtEl>
                </p:cond>
              </p:nextCondLst>
            </p:seq>
            <p:seq concurrent="1" nextAc="seek">
              <p:cTn id="260" restart="whenNotActive" fill="hold" evtFilter="cancelBubble" nodeType="interactiveSeq">
                <p:stCondLst>
                  <p:cond evt="onClick" delay="0">
                    <p:tgtEl>
                      <p:spTgt spid="103"/>
                    </p:tgtEl>
                  </p:cond>
                </p:stCondLst>
                <p:endSync evt="end" delay="0">
                  <p:rtn val="all"/>
                </p:endSync>
                <p:childTnLst>
                  <p:par>
                    <p:cTn id="261" fill="hold">
                      <p:stCondLst>
                        <p:cond delay="0"/>
                      </p:stCondLst>
                      <p:childTnLst>
                        <p:par>
                          <p:cTn id="262" fill="hold">
                            <p:stCondLst>
                              <p:cond delay="0"/>
                            </p:stCondLst>
                            <p:childTnLst>
                              <p:par>
                                <p:cTn id="263" presetID="1" presetClass="exit" presetSubtype="0" fill="hold" grpId="0" nodeType="clickEffect">
                                  <p:stCondLst>
                                    <p:cond delay="0"/>
                                  </p:stCondLst>
                                  <p:iterate type="lt">
                                    <p:tmAbs val="0"/>
                                  </p:iterate>
                                  <p:childTnLst>
                                    <p:set>
                                      <p:cBhvr>
                                        <p:cTn id="264" dur="1" fill="hold">
                                          <p:stCondLst>
                                            <p:cond delay="0"/>
                                          </p:stCondLst>
                                        </p:cTn>
                                        <p:tgtEl>
                                          <p:spTgt spid="103"/>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4" name="coin.wav"/>
                                        </p:tgtEl>
                                      </p:cMediaNode>
                                    </p:audio>
                                  </p:subTnLst>
                                </p:cTn>
                              </p:par>
                              <p:par>
                                <p:cTn id="265" presetID="49" presetClass="entr" presetSubtype="0" decel="100000" fill="hold" grpId="1" nodeType="withEffect">
                                  <p:stCondLst>
                                    <p:cond delay="0"/>
                                  </p:stCondLst>
                                  <p:iterate type="lt">
                                    <p:tmPct val="0"/>
                                  </p:iterate>
                                  <p:childTnLst>
                                    <p:set>
                                      <p:cBhvr>
                                        <p:cTn id="266" dur="1" fill="hold">
                                          <p:stCondLst>
                                            <p:cond delay="0"/>
                                          </p:stCondLst>
                                        </p:cTn>
                                        <p:tgtEl>
                                          <p:spTgt spid="104"/>
                                        </p:tgtEl>
                                        <p:attrNameLst>
                                          <p:attrName>style.visibility</p:attrName>
                                        </p:attrNameLst>
                                      </p:cBhvr>
                                      <p:to>
                                        <p:strVal val="visible"/>
                                      </p:to>
                                    </p:set>
                                    <p:anim calcmode="lin" valueType="num">
                                      <p:cBhvr>
                                        <p:cTn id="267" dur="500" fill="hold"/>
                                        <p:tgtEl>
                                          <p:spTgt spid="104"/>
                                        </p:tgtEl>
                                        <p:attrNameLst>
                                          <p:attrName>ppt_w</p:attrName>
                                        </p:attrNameLst>
                                      </p:cBhvr>
                                      <p:tavLst>
                                        <p:tav tm="0">
                                          <p:val>
                                            <p:fltVal val="0"/>
                                          </p:val>
                                        </p:tav>
                                        <p:tav tm="100000">
                                          <p:val>
                                            <p:strVal val="#ppt_w"/>
                                          </p:val>
                                        </p:tav>
                                      </p:tavLst>
                                    </p:anim>
                                    <p:anim calcmode="lin" valueType="num">
                                      <p:cBhvr>
                                        <p:cTn id="268" dur="500" fill="hold"/>
                                        <p:tgtEl>
                                          <p:spTgt spid="104"/>
                                        </p:tgtEl>
                                        <p:attrNameLst>
                                          <p:attrName>ppt_h</p:attrName>
                                        </p:attrNameLst>
                                      </p:cBhvr>
                                      <p:tavLst>
                                        <p:tav tm="0">
                                          <p:val>
                                            <p:fltVal val="0"/>
                                          </p:val>
                                        </p:tav>
                                        <p:tav tm="100000">
                                          <p:val>
                                            <p:strVal val="#ppt_h"/>
                                          </p:val>
                                        </p:tav>
                                      </p:tavLst>
                                    </p:anim>
                                    <p:anim calcmode="lin" valueType="num">
                                      <p:cBhvr>
                                        <p:cTn id="269" dur="500" fill="hold"/>
                                        <p:tgtEl>
                                          <p:spTgt spid="104"/>
                                        </p:tgtEl>
                                        <p:attrNameLst>
                                          <p:attrName>style.rotation</p:attrName>
                                        </p:attrNameLst>
                                      </p:cBhvr>
                                      <p:tavLst>
                                        <p:tav tm="0">
                                          <p:val>
                                            <p:fltVal val="360"/>
                                          </p:val>
                                        </p:tav>
                                        <p:tav tm="100000">
                                          <p:val>
                                            <p:fltVal val="0"/>
                                          </p:val>
                                        </p:tav>
                                      </p:tavLst>
                                    </p:anim>
                                    <p:animEffect transition="in" filter="fade">
                                      <p:cBhvr>
                                        <p:cTn id="270" dur="500"/>
                                        <p:tgtEl>
                                          <p:spTgt spid="104"/>
                                        </p:tgtEl>
                                      </p:cBhvr>
                                    </p:animEffect>
                                  </p:childTnLst>
                                </p:cTn>
                              </p:par>
                            </p:childTnLst>
                          </p:cTn>
                        </p:par>
                      </p:childTnLst>
                    </p:cTn>
                  </p:par>
                </p:childTnLst>
              </p:cTn>
              <p:nextCondLst>
                <p:cond evt="onClick" delay="0">
                  <p:tgtEl>
                    <p:spTgt spid="103"/>
                  </p:tgtEl>
                </p:cond>
              </p:nextCondLst>
            </p:seq>
            <p:seq concurrent="1" nextAc="seek">
              <p:cTn id="271" restart="whenNotActive" fill="hold" evtFilter="cancelBubble" nodeType="interactiveSeq">
                <p:stCondLst>
                  <p:cond evt="onClick" delay="0">
                    <p:tgtEl>
                      <p:spTgt spid="104"/>
                    </p:tgtEl>
                  </p:cond>
                </p:stCondLst>
                <p:endSync evt="end" delay="0">
                  <p:rtn val="all"/>
                </p:endSync>
                <p:childTnLst>
                  <p:par>
                    <p:cTn id="272" fill="hold">
                      <p:stCondLst>
                        <p:cond delay="0"/>
                      </p:stCondLst>
                      <p:childTnLst>
                        <p:par>
                          <p:cTn id="273" fill="hold">
                            <p:stCondLst>
                              <p:cond delay="0"/>
                            </p:stCondLst>
                            <p:childTnLst>
                              <p:par>
                                <p:cTn id="274" presetID="1" presetClass="exit" presetSubtype="0" fill="hold" grpId="0" nodeType="clickEffect">
                                  <p:stCondLst>
                                    <p:cond delay="0"/>
                                  </p:stCondLst>
                                  <p:iterate type="lt">
                                    <p:tmAbs val="0"/>
                                  </p:iterate>
                                  <p:childTnLst>
                                    <p:set>
                                      <p:cBhvr>
                                        <p:cTn id="275" dur="1" fill="hold">
                                          <p:stCondLst>
                                            <p:cond delay="0"/>
                                          </p:stCondLst>
                                        </p:cTn>
                                        <p:tgtEl>
                                          <p:spTgt spid="104"/>
                                        </p:tgtEl>
                                        <p:attrNameLst>
                                          <p:attrName>style.visibility</p:attrName>
                                        </p:attrNameLst>
                                      </p:cBhvr>
                                      <p:to>
                                        <p:strVal val="hidden"/>
                                      </p:to>
                                    </p:set>
                                  </p:childTnLst>
                                  <p:subTnLst>
                                    <p:audio>
                                      <p:cMediaNode>
                                        <p:cTn display="0" masterRel="sameClick">
                                          <p:stCondLst>
                                            <p:cond evt="begin" delay="0">
                                              <p:tn val="274"/>
                                            </p:cond>
                                          </p:stCondLst>
                                          <p:endCondLst>
                                            <p:cond evt="onStopAudio" delay="0">
                                              <p:tgtEl>
                                                <p:sldTgt/>
                                              </p:tgtEl>
                                            </p:cond>
                                          </p:endCondLst>
                                        </p:cTn>
                                        <p:tgtEl>
                                          <p:sndTgt r:embed="rId4" name="coin.wav"/>
                                        </p:tgtEl>
                                      </p:cMediaNode>
                                    </p:audio>
                                  </p:subTnLst>
                                </p:cTn>
                              </p:par>
                              <p:par>
                                <p:cTn id="276" presetID="49" presetClass="entr" presetSubtype="0" decel="100000" fill="hold" grpId="1" nodeType="withEffect">
                                  <p:stCondLst>
                                    <p:cond delay="0"/>
                                  </p:stCondLst>
                                  <p:iterate type="lt">
                                    <p:tmPct val="0"/>
                                  </p:iterate>
                                  <p:childTnLst>
                                    <p:set>
                                      <p:cBhvr>
                                        <p:cTn id="277" dur="1" fill="hold">
                                          <p:stCondLst>
                                            <p:cond delay="0"/>
                                          </p:stCondLst>
                                        </p:cTn>
                                        <p:tgtEl>
                                          <p:spTgt spid="105"/>
                                        </p:tgtEl>
                                        <p:attrNameLst>
                                          <p:attrName>style.visibility</p:attrName>
                                        </p:attrNameLst>
                                      </p:cBhvr>
                                      <p:to>
                                        <p:strVal val="visible"/>
                                      </p:to>
                                    </p:set>
                                    <p:anim calcmode="lin" valueType="num">
                                      <p:cBhvr>
                                        <p:cTn id="278" dur="500" fill="hold"/>
                                        <p:tgtEl>
                                          <p:spTgt spid="105"/>
                                        </p:tgtEl>
                                        <p:attrNameLst>
                                          <p:attrName>ppt_w</p:attrName>
                                        </p:attrNameLst>
                                      </p:cBhvr>
                                      <p:tavLst>
                                        <p:tav tm="0">
                                          <p:val>
                                            <p:fltVal val="0"/>
                                          </p:val>
                                        </p:tav>
                                        <p:tav tm="100000">
                                          <p:val>
                                            <p:strVal val="#ppt_w"/>
                                          </p:val>
                                        </p:tav>
                                      </p:tavLst>
                                    </p:anim>
                                    <p:anim calcmode="lin" valueType="num">
                                      <p:cBhvr>
                                        <p:cTn id="279" dur="500" fill="hold"/>
                                        <p:tgtEl>
                                          <p:spTgt spid="105"/>
                                        </p:tgtEl>
                                        <p:attrNameLst>
                                          <p:attrName>ppt_h</p:attrName>
                                        </p:attrNameLst>
                                      </p:cBhvr>
                                      <p:tavLst>
                                        <p:tav tm="0">
                                          <p:val>
                                            <p:fltVal val="0"/>
                                          </p:val>
                                        </p:tav>
                                        <p:tav tm="100000">
                                          <p:val>
                                            <p:strVal val="#ppt_h"/>
                                          </p:val>
                                        </p:tav>
                                      </p:tavLst>
                                    </p:anim>
                                    <p:anim calcmode="lin" valueType="num">
                                      <p:cBhvr>
                                        <p:cTn id="280" dur="500" fill="hold"/>
                                        <p:tgtEl>
                                          <p:spTgt spid="105"/>
                                        </p:tgtEl>
                                        <p:attrNameLst>
                                          <p:attrName>style.rotation</p:attrName>
                                        </p:attrNameLst>
                                      </p:cBhvr>
                                      <p:tavLst>
                                        <p:tav tm="0">
                                          <p:val>
                                            <p:fltVal val="360"/>
                                          </p:val>
                                        </p:tav>
                                        <p:tav tm="100000">
                                          <p:val>
                                            <p:fltVal val="0"/>
                                          </p:val>
                                        </p:tav>
                                      </p:tavLst>
                                    </p:anim>
                                    <p:animEffect transition="in" filter="fade">
                                      <p:cBhvr>
                                        <p:cTn id="281" dur="500"/>
                                        <p:tgtEl>
                                          <p:spTgt spid="105"/>
                                        </p:tgtEl>
                                      </p:cBhvr>
                                    </p:animEffect>
                                  </p:childTnLst>
                                </p:cTn>
                              </p:par>
                            </p:childTnLst>
                          </p:cTn>
                        </p:par>
                      </p:childTnLst>
                    </p:cTn>
                  </p:par>
                </p:childTnLst>
              </p:cTn>
              <p:nextCondLst>
                <p:cond evt="onClick" delay="0">
                  <p:tgtEl>
                    <p:spTgt spid="104"/>
                  </p:tgtEl>
                </p:cond>
              </p:nextCondLst>
            </p:seq>
            <p:seq concurrent="1" nextAc="seek">
              <p:cTn id="282" restart="whenNotActive" fill="hold" evtFilter="cancelBubble" nodeType="interactiveSeq">
                <p:stCondLst>
                  <p:cond evt="onClick" delay="0">
                    <p:tgtEl>
                      <p:spTgt spid="105"/>
                    </p:tgtEl>
                  </p:cond>
                </p:stCondLst>
                <p:endSync evt="end" delay="0">
                  <p:rtn val="all"/>
                </p:endSync>
                <p:childTnLst>
                  <p:par>
                    <p:cTn id="283" fill="hold">
                      <p:stCondLst>
                        <p:cond delay="0"/>
                      </p:stCondLst>
                      <p:childTnLst>
                        <p:par>
                          <p:cTn id="284" fill="hold">
                            <p:stCondLst>
                              <p:cond delay="0"/>
                            </p:stCondLst>
                            <p:childTnLst>
                              <p:par>
                                <p:cTn id="285" presetID="1" presetClass="exit" presetSubtype="0" fill="hold" grpId="0" nodeType="clickEffect">
                                  <p:stCondLst>
                                    <p:cond delay="0"/>
                                  </p:stCondLst>
                                  <p:iterate type="lt">
                                    <p:tmAbs val="0"/>
                                  </p:iterate>
                                  <p:childTnLst>
                                    <p:set>
                                      <p:cBhvr>
                                        <p:cTn id="286" dur="1" fill="hold">
                                          <p:stCondLst>
                                            <p:cond delay="0"/>
                                          </p:stCondLst>
                                        </p:cTn>
                                        <p:tgtEl>
                                          <p:spTgt spid="105"/>
                                        </p:tgtEl>
                                        <p:attrNameLst>
                                          <p:attrName>style.visibility</p:attrName>
                                        </p:attrNameLst>
                                      </p:cBhvr>
                                      <p:to>
                                        <p:strVal val="hidden"/>
                                      </p:to>
                                    </p:set>
                                  </p:childTnLst>
                                  <p:subTnLst>
                                    <p:audio>
                                      <p:cMediaNode>
                                        <p:cTn display="0" masterRel="sameClick">
                                          <p:stCondLst>
                                            <p:cond evt="begin" delay="0">
                                              <p:tn val="285"/>
                                            </p:cond>
                                          </p:stCondLst>
                                          <p:endCondLst>
                                            <p:cond evt="onStopAudio" delay="0">
                                              <p:tgtEl>
                                                <p:sldTgt/>
                                              </p:tgtEl>
                                            </p:cond>
                                          </p:endCondLst>
                                        </p:cTn>
                                        <p:tgtEl>
                                          <p:sndTgt r:embed="rId4" name="coin.wav"/>
                                        </p:tgtEl>
                                      </p:cMediaNode>
                                    </p:audio>
                                  </p:subTnLst>
                                </p:cTn>
                              </p:par>
                              <p:par>
                                <p:cTn id="287" presetID="49" presetClass="entr" presetSubtype="0" decel="100000" fill="hold" grpId="1" nodeType="withEffect">
                                  <p:stCondLst>
                                    <p:cond delay="0"/>
                                  </p:stCondLst>
                                  <p:iterate type="lt">
                                    <p:tmPct val="0"/>
                                  </p:iterate>
                                  <p:childTnLst>
                                    <p:set>
                                      <p:cBhvr>
                                        <p:cTn id="288" dur="1" fill="hold">
                                          <p:stCondLst>
                                            <p:cond delay="0"/>
                                          </p:stCondLst>
                                        </p:cTn>
                                        <p:tgtEl>
                                          <p:spTgt spid="106"/>
                                        </p:tgtEl>
                                        <p:attrNameLst>
                                          <p:attrName>style.visibility</p:attrName>
                                        </p:attrNameLst>
                                      </p:cBhvr>
                                      <p:to>
                                        <p:strVal val="visible"/>
                                      </p:to>
                                    </p:set>
                                    <p:anim calcmode="lin" valueType="num">
                                      <p:cBhvr>
                                        <p:cTn id="289" dur="500" fill="hold"/>
                                        <p:tgtEl>
                                          <p:spTgt spid="106"/>
                                        </p:tgtEl>
                                        <p:attrNameLst>
                                          <p:attrName>ppt_w</p:attrName>
                                        </p:attrNameLst>
                                      </p:cBhvr>
                                      <p:tavLst>
                                        <p:tav tm="0">
                                          <p:val>
                                            <p:fltVal val="0"/>
                                          </p:val>
                                        </p:tav>
                                        <p:tav tm="100000">
                                          <p:val>
                                            <p:strVal val="#ppt_w"/>
                                          </p:val>
                                        </p:tav>
                                      </p:tavLst>
                                    </p:anim>
                                    <p:anim calcmode="lin" valueType="num">
                                      <p:cBhvr>
                                        <p:cTn id="290" dur="500" fill="hold"/>
                                        <p:tgtEl>
                                          <p:spTgt spid="106"/>
                                        </p:tgtEl>
                                        <p:attrNameLst>
                                          <p:attrName>ppt_h</p:attrName>
                                        </p:attrNameLst>
                                      </p:cBhvr>
                                      <p:tavLst>
                                        <p:tav tm="0">
                                          <p:val>
                                            <p:fltVal val="0"/>
                                          </p:val>
                                        </p:tav>
                                        <p:tav tm="100000">
                                          <p:val>
                                            <p:strVal val="#ppt_h"/>
                                          </p:val>
                                        </p:tav>
                                      </p:tavLst>
                                    </p:anim>
                                    <p:anim calcmode="lin" valueType="num">
                                      <p:cBhvr>
                                        <p:cTn id="291" dur="500" fill="hold"/>
                                        <p:tgtEl>
                                          <p:spTgt spid="106"/>
                                        </p:tgtEl>
                                        <p:attrNameLst>
                                          <p:attrName>style.rotation</p:attrName>
                                        </p:attrNameLst>
                                      </p:cBhvr>
                                      <p:tavLst>
                                        <p:tav tm="0">
                                          <p:val>
                                            <p:fltVal val="360"/>
                                          </p:val>
                                        </p:tav>
                                        <p:tav tm="100000">
                                          <p:val>
                                            <p:fltVal val="0"/>
                                          </p:val>
                                        </p:tav>
                                      </p:tavLst>
                                    </p:anim>
                                    <p:animEffect transition="in" filter="fade">
                                      <p:cBhvr>
                                        <p:cTn id="292" dur="500"/>
                                        <p:tgtEl>
                                          <p:spTgt spid="106"/>
                                        </p:tgtEl>
                                      </p:cBhvr>
                                    </p:animEffect>
                                  </p:childTnLst>
                                </p:cTn>
                              </p:par>
                            </p:childTnLst>
                          </p:cTn>
                        </p:par>
                      </p:childTnLst>
                    </p:cTn>
                  </p:par>
                </p:childTnLst>
              </p:cTn>
              <p:nextCondLst>
                <p:cond evt="onClick" delay="0">
                  <p:tgtEl>
                    <p:spTgt spid="105"/>
                  </p:tgtEl>
                </p:cond>
              </p:nextCondLst>
            </p:seq>
            <p:seq concurrent="1" nextAc="seek">
              <p:cTn id="293" restart="whenNotActive" fill="hold" evtFilter="cancelBubble" nodeType="interactiveSeq">
                <p:stCondLst>
                  <p:cond evt="onClick" delay="0">
                    <p:tgtEl>
                      <p:spTgt spid="106"/>
                    </p:tgtEl>
                  </p:cond>
                </p:stCondLst>
                <p:endSync evt="end" delay="0">
                  <p:rtn val="all"/>
                </p:endSync>
                <p:childTnLst>
                  <p:par>
                    <p:cTn id="294" fill="hold">
                      <p:stCondLst>
                        <p:cond delay="0"/>
                      </p:stCondLst>
                      <p:childTnLst>
                        <p:par>
                          <p:cTn id="295" fill="hold">
                            <p:stCondLst>
                              <p:cond delay="0"/>
                            </p:stCondLst>
                            <p:childTnLst>
                              <p:par>
                                <p:cTn id="296" presetID="1" presetClass="exit" presetSubtype="0" fill="hold" grpId="0" nodeType="clickEffect">
                                  <p:stCondLst>
                                    <p:cond delay="0"/>
                                  </p:stCondLst>
                                  <p:iterate type="lt">
                                    <p:tmAbs val="0"/>
                                  </p:iterate>
                                  <p:childTnLst>
                                    <p:set>
                                      <p:cBhvr>
                                        <p:cTn id="297" dur="1" fill="hold">
                                          <p:stCondLst>
                                            <p:cond delay="0"/>
                                          </p:stCondLst>
                                        </p:cTn>
                                        <p:tgtEl>
                                          <p:spTgt spid="106"/>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4" name="coin.wav"/>
                                        </p:tgtEl>
                                      </p:cMediaNode>
                                    </p:audio>
                                  </p:subTnLst>
                                </p:cTn>
                              </p:par>
                              <p:par>
                                <p:cTn id="298" presetID="49" presetClass="entr" presetSubtype="0" decel="100000" fill="hold" grpId="1" nodeType="withEffect">
                                  <p:stCondLst>
                                    <p:cond delay="0"/>
                                  </p:stCondLst>
                                  <p:iterate type="lt">
                                    <p:tmPct val="0"/>
                                  </p:iterate>
                                  <p:childTnLst>
                                    <p:set>
                                      <p:cBhvr>
                                        <p:cTn id="299" dur="1" fill="hold">
                                          <p:stCondLst>
                                            <p:cond delay="0"/>
                                          </p:stCondLst>
                                        </p:cTn>
                                        <p:tgtEl>
                                          <p:spTgt spid="107"/>
                                        </p:tgtEl>
                                        <p:attrNameLst>
                                          <p:attrName>style.visibility</p:attrName>
                                        </p:attrNameLst>
                                      </p:cBhvr>
                                      <p:to>
                                        <p:strVal val="visible"/>
                                      </p:to>
                                    </p:set>
                                    <p:anim calcmode="lin" valueType="num">
                                      <p:cBhvr>
                                        <p:cTn id="300" dur="500" fill="hold"/>
                                        <p:tgtEl>
                                          <p:spTgt spid="107"/>
                                        </p:tgtEl>
                                        <p:attrNameLst>
                                          <p:attrName>ppt_w</p:attrName>
                                        </p:attrNameLst>
                                      </p:cBhvr>
                                      <p:tavLst>
                                        <p:tav tm="0">
                                          <p:val>
                                            <p:fltVal val="0"/>
                                          </p:val>
                                        </p:tav>
                                        <p:tav tm="100000">
                                          <p:val>
                                            <p:strVal val="#ppt_w"/>
                                          </p:val>
                                        </p:tav>
                                      </p:tavLst>
                                    </p:anim>
                                    <p:anim calcmode="lin" valueType="num">
                                      <p:cBhvr>
                                        <p:cTn id="301" dur="500" fill="hold"/>
                                        <p:tgtEl>
                                          <p:spTgt spid="107"/>
                                        </p:tgtEl>
                                        <p:attrNameLst>
                                          <p:attrName>ppt_h</p:attrName>
                                        </p:attrNameLst>
                                      </p:cBhvr>
                                      <p:tavLst>
                                        <p:tav tm="0">
                                          <p:val>
                                            <p:fltVal val="0"/>
                                          </p:val>
                                        </p:tav>
                                        <p:tav tm="100000">
                                          <p:val>
                                            <p:strVal val="#ppt_h"/>
                                          </p:val>
                                        </p:tav>
                                      </p:tavLst>
                                    </p:anim>
                                    <p:anim calcmode="lin" valueType="num">
                                      <p:cBhvr>
                                        <p:cTn id="302" dur="500" fill="hold"/>
                                        <p:tgtEl>
                                          <p:spTgt spid="107"/>
                                        </p:tgtEl>
                                        <p:attrNameLst>
                                          <p:attrName>style.rotation</p:attrName>
                                        </p:attrNameLst>
                                      </p:cBhvr>
                                      <p:tavLst>
                                        <p:tav tm="0">
                                          <p:val>
                                            <p:fltVal val="360"/>
                                          </p:val>
                                        </p:tav>
                                        <p:tav tm="100000">
                                          <p:val>
                                            <p:fltVal val="0"/>
                                          </p:val>
                                        </p:tav>
                                      </p:tavLst>
                                    </p:anim>
                                    <p:animEffect transition="in" filter="fade">
                                      <p:cBhvr>
                                        <p:cTn id="303" dur="500"/>
                                        <p:tgtEl>
                                          <p:spTgt spid="107"/>
                                        </p:tgtEl>
                                      </p:cBhvr>
                                    </p:animEffect>
                                  </p:childTnLst>
                                </p:cTn>
                              </p:par>
                            </p:childTnLst>
                          </p:cTn>
                        </p:par>
                      </p:childTnLst>
                    </p:cTn>
                  </p:par>
                </p:childTnLst>
              </p:cTn>
              <p:nextCondLst>
                <p:cond evt="onClick" delay="0">
                  <p:tgtEl>
                    <p:spTgt spid="106"/>
                  </p:tgtEl>
                </p:cond>
              </p:nextCondLst>
            </p:seq>
            <p:seq concurrent="1" nextAc="seek">
              <p:cTn id="304" restart="whenNotActive" fill="hold" evtFilter="cancelBubble" nodeType="interactiveSeq">
                <p:stCondLst>
                  <p:cond evt="onClick" delay="0">
                    <p:tgtEl>
                      <p:spTgt spid="107"/>
                    </p:tgtEl>
                  </p:cond>
                </p:stCondLst>
                <p:endSync evt="end" delay="0">
                  <p:rtn val="all"/>
                </p:endSync>
                <p:childTnLst>
                  <p:par>
                    <p:cTn id="305" fill="hold">
                      <p:stCondLst>
                        <p:cond delay="0"/>
                      </p:stCondLst>
                      <p:childTnLst>
                        <p:par>
                          <p:cTn id="306" fill="hold">
                            <p:stCondLst>
                              <p:cond delay="0"/>
                            </p:stCondLst>
                            <p:childTnLst>
                              <p:par>
                                <p:cTn id="307" presetID="1" presetClass="exit" presetSubtype="0" fill="hold" grpId="0" nodeType="clickEffect">
                                  <p:stCondLst>
                                    <p:cond delay="0"/>
                                  </p:stCondLst>
                                  <p:iterate type="lt">
                                    <p:tmAbs val="0"/>
                                  </p:iterate>
                                  <p:childTnLst>
                                    <p:set>
                                      <p:cBhvr>
                                        <p:cTn id="308" dur="1" fill="hold">
                                          <p:stCondLst>
                                            <p:cond delay="0"/>
                                          </p:stCondLst>
                                        </p:cTn>
                                        <p:tgtEl>
                                          <p:spTgt spid="107"/>
                                        </p:tgtEl>
                                        <p:attrNameLst>
                                          <p:attrName>style.visibility</p:attrName>
                                        </p:attrNameLst>
                                      </p:cBhvr>
                                      <p:to>
                                        <p:strVal val="hidden"/>
                                      </p:to>
                                    </p:set>
                                  </p:childTnLst>
                                  <p:subTnLst>
                                    <p:audio>
                                      <p:cMediaNode>
                                        <p:cTn display="0" masterRel="sameClick">
                                          <p:stCondLst>
                                            <p:cond evt="begin" delay="0">
                                              <p:tn val="307"/>
                                            </p:cond>
                                          </p:stCondLst>
                                          <p:endCondLst>
                                            <p:cond evt="onStopAudio" delay="0">
                                              <p:tgtEl>
                                                <p:sldTgt/>
                                              </p:tgtEl>
                                            </p:cond>
                                          </p:endCondLst>
                                        </p:cTn>
                                        <p:tgtEl>
                                          <p:sndTgt r:embed="rId4" name="coin.wav"/>
                                        </p:tgtEl>
                                      </p:cMediaNode>
                                    </p:audio>
                                  </p:subTnLst>
                                </p:cTn>
                              </p:par>
                              <p:par>
                                <p:cTn id="309" presetID="49" presetClass="entr" presetSubtype="0" decel="100000" fill="hold" grpId="1" nodeType="withEffect">
                                  <p:stCondLst>
                                    <p:cond delay="0"/>
                                  </p:stCondLst>
                                  <p:iterate type="lt">
                                    <p:tmPct val="0"/>
                                  </p:iterate>
                                  <p:childTnLst>
                                    <p:set>
                                      <p:cBhvr>
                                        <p:cTn id="310" dur="1" fill="hold">
                                          <p:stCondLst>
                                            <p:cond delay="0"/>
                                          </p:stCondLst>
                                        </p:cTn>
                                        <p:tgtEl>
                                          <p:spTgt spid="108"/>
                                        </p:tgtEl>
                                        <p:attrNameLst>
                                          <p:attrName>style.visibility</p:attrName>
                                        </p:attrNameLst>
                                      </p:cBhvr>
                                      <p:to>
                                        <p:strVal val="visible"/>
                                      </p:to>
                                    </p:set>
                                    <p:anim calcmode="lin" valueType="num">
                                      <p:cBhvr>
                                        <p:cTn id="311" dur="500" fill="hold"/>
                                        <p:tgtEl>
                                          <p:spTgt spid="108"/>
                                        </p:tgtEl>
                                        <p:attrNameLst>
                                          <p:attrName>ppt_w</p:attrName>
                                        </p:attrNameLst>
                                      </p:cBhvr>
                                      <p:tavLst>
                                        <p:tav tm="0">
                                          <p:val>
                                            <p:fltVal val="0"/>
                                          </p:val>
                                        </p:tav>
                                        <p:tav tm="100000">
                                          <p:val>
                                            <p:strVal val="#ppt_w"/>
                                          </p:val>
                                        </p:tav>
                                      </p:tavLst>
                                    </p:anim>
                                    <p:anim calcmode="lin" valueType="num">
                                      <p:cBhvr>
                                        <p:cTn id="312" dur="500" fill="hold"/>
                                        <p:tgtEl>
                                          <p:spTgt spid="108"/>
                                        </p:tgtEl>
                                        <p:attrNameLst>
                                          <p:attrName>ppt_h</p:attrName>
                                        </p:attrNameLst>
                                      </p:cBhvr>
                                      <p:tavLst>
                                        <p:tav tm="0">
                                          <p:val>
                                            <p:fltVal val="0"/>
                                          </p:val>
                                        </p:tav>
                                        <p:tav tm="100000">
                                          <p:val>
                                            <p:strVal val="#ppt_h"/>
                                          </p:val>
                                        </p:tav>
                                      </p:tavLst>
                                    </p:anim>
                                    <p:anim calcmode="lin" valueType="num">
                                      <p:cBhvr>
                                        <p:cTn id="313" dur="500" fill="hold"/>
                                        <p:tgtEl>
                                          <p:spTgt spid="108"/>
                                        </p:tgtEl>
                                        <p:attrNameLst>
                                          <p:attrName>style.rotation</p:attrName>
                                        </p:attrNameLst>
                                      </p:cBhvr>
                                      <p:tavLst>
                                        <p:tav tm="0">
                                          <p:val>
                                            <p:fltVal val="360"/>
                                          </p:val>
                                        </p:tav>
                                        <p:tav tm="100000">
                                          <p:val>
                                            <p:fltVal val="0"/>
                                          </p:val>
                                        </p:tav>
                                      </p:tavLst>
                                    </p:anim>
                                    <p:animEffect transition="in" filter="fade">
                                      <p:cBhvr>
                                        <p:cTn id="314" dur="500"/>
                                        <p:tgtEl>
                                          <p:spTgt spid="108"/>
                                        </p:tgtEl>
                                      </p:cBhvr>
                                    </p:animEffect>
                                  </p:childTnLst>
                                </p:cTn>
                              </p:par>
                            </p:childTnLst>
                          </p:cTn>
                        </p:par>
                      </p:childTnLst>
                    </p:cTn>
                  </p:par>
                </p:childTnLst>
              </p:cTn>
              <p:nextCondLst>
                <p:cond evt="onClick" delay="0">
                  <p:tgtEl>
                    <p:spTgt spid="107"/>
                  </p:tgtEl>
                </p:cond>
              </p:nextCondLst>
            </p:seq>
            <p:seq concurrent="1" nextAc="seek">
              <p:cTn id="315" restart="whenNotActive" fill="hold" evtFilter="cancelBubble" nodeType="interactiveSeq">
                <p:stCondLst>
                  <p:cond evt="onClick" delay="0">
                    <p:tgtEl>
                      <p:spTgt spid="108"/>
                    </p:tgtEl>
                  </p:cond>
                </p:stCondLst>
                <p:endSync evt="end" delay="0">
                  <p:rtn val="all"/>
                </p:endSync>
                <p:childTnLst>
                  <p:par>
                    <p:cTn id="316" fill="hold">
                      <p:stCondLst>
                        <p:cond delay="0"/>
                      </p:stCondLst>
                      <p:childTnLst>
                        <p:par>
                          <p:cTn id="317" fill="hold">
                            <p:stCondLst>
                              <p:cond delay="0"/>
                            </p:stCondLst>
                            <p:childTnLst>
                              <p:par>
                                <p:cTn id="318" presetID="1" presetClass="exit" presetSubtype="0" fill="hold" grpId="0" nodeType="clickEffect">
                                  <p:stCondLst>
                                    <p:cond delay="0"/>
                                  </p:stCondLst>
                                  <p:iterate type="lt">
                                    <p:tmAbs val="0"/>
                                  </p:iterate>
                                  <p:childTnLst>
                                    <p:set>
                                      <p:cBhvr>
                                        <p:cTn id="319" dur="1" fill="hold">
                                          <p:stCondLst>
                                            <p:cond delay="0"/>
                                          </p:stCondLst>
                                        </p:cTn>
                                        <p:tgtEl>
                                          <p:spTgt spid="108"/>
                                        </p:tgtEl>
                                        <p:attrNameLst>
                                          <p:attrName>style.visibility</p:attrName>
                                        </p:attrNameLst>
                                      </p:cBhvr>
                                      <p:to>
                                        <p:strVal val="hidden"/>
                                      </p:to>
                                    </p:set>
                                  </p:childTnLst>
                                  <p:subTnLst>
                                    <p:audio>
                                      <p:cMediaNode>
                                        <p:cTn display="0" masterRel="sameClick">
                                          <p:stCondLst>
                                            <p:cond evt="begin" delay="0">
                                              <p:tn val="318"/>
                                            </p:cond>
                                          </p:stCondLst>
                                          <p:endCondLst>
                                            <p:cond evt="onStopAudio" delay="0">
                                              <p:tgtEl>
                                                <p:sldTgt/>
                                              </p:tgtEl>
                                            </p:cond>
                                          </p:endCondLst>
                                        </p:cTn>
                                        <p:tgtEl>
                                          <p:sndTgt r:embed="rId4" name="coin.wav"/>
                                        </p:tgtEl>
                                      </p:cMediaNode>
                                    </p:audio>
                                  </p:subTnLst>
                                </p:cTn>
                              </p:par>
                              <p:par>
                                <p:cTn id="320" presetID="49" presetClass="entr" presetSubtype="0" decel="100000" fill="hold" grpId="1" nodeType="withEffect">
                                  <p:stCondLst>
                                    <p:cond delay="0"/>
                                  </p:stCondLst>
                                  <p:iterate type="lt">
                                    <p:tmPct val="0"/>
                                  </p:iterate>
                                  <p:childTnLst>
                                    <p:set>
                                      <p:cBhvr>
                                        <p:cTn id="321" dur="1" fill="hold">
                                          <p:stCondLst>
                                            <p:cond delay="0"/>
                                          </p:stCondLst>
                                        </p:cTn>
                                        <p:tgtEl>
                                          <p:spTgt spid="109"/>
                                        </p:tgtEl>
                                        <p:attrNameLst>
                                          <p:attrName>style.visibility</p:attrName>
                                        </p:attrNameLst>
                                      </p:cBhvr>
                                      <p:to>
                                        <p:strVal val="visible"/>
                                      </p:to>
                                    </p:set>
                                    <p:anim calcmode="lin" valueType="num">
                                      <p:cBhvr>
                                        <p:cTn id="322" dur="500" fill="hold"/>
                                        <p:tgtEl>
                                          <p:spTgt spid="109"/>
                                        </p:tgtEl>
                                        <p:attrNameLst>
                                          <p:attrName>ppt_w</p:attrName>
                                        </p:attrNameLst>
                                      </p:cBhvr>
                                      <p:tavLst>
                                        <p:tav tm="0">
                                          <p:val>
                                            <p:fltVal val="0"/>
                                          </p:val>
                                        </p:tav>
                                        <p:tav tm="100000">
                                          <p:val>
                                            <p:strVal val="#ppt_w"/>
                                          </p:val>
                                        </p:tav>
                                      </p:tavLst>
                                    </p:anim>
                                    <p:anim calcmode="lin" valueType="num">
                                      <p:cBhvr>
                                        <p:cTn id="323" dur="500" fill="hold"/>
                                        <p:tgtEl>
                                          <p:spTgt spid="109"/>
                                        </p:tgtEl>
                                        <p:attrNameLst>
                                          <p:attrName>ppt_h</p:attrName>
                                        </p:attrNameLst>
                                      </p:cBhvr>
                                      <p:tavLst>
                                        <p:tav tm="0">
                                          <p:val>
                                            <p:fltVal val="0"/>
                                          </p:val>
                                        </p:tav>
                                        <p:tav tm="100000">
                                          <p:val>
                                            <p:strVal val="#ppt_h"/>
                                          </p:val>
                                        </p:tav>
                                      </p:tavLst>
                                    </p:anim>
                                    <p:anim calcmode="lin" valueType="num">
                                      <p:cBhvr>
                                        <p:cTn id="324" dur="500" fill="hold"/>
                                        <p:tgtEl>
                                          <p:spTgt spid="109"/>
                                        </p:tgtEl>
                                        <p:attrNameLst>
                                          <p:attrName>style.rotation</p:attrName>
                                        </p:attrNameLst>
                                      </p:cBhvr>
                                      <p:tavLst>
                                        <p:tav tm="0">
                                          <p:val>
                                            <p:fltVal val="360"/>
                                          </p:val>
                                        </p:tav>
                                        <p:tav tm="100000">
                                          <p:val>
                                            <p:fltVal val="0"/>
                                          </p:val>
                                        </p:tav>
                                      </p:tavLst>
                                    </p:anim>
                                    <p:animEffect transition="in" filter="fade">
                                      <p:cBhvr>
                                        <p:cTn id="325" dur="500"/>
                                        <p:tgtEl>
                                          <p:spTgt spid="109"/>
                                        </p:tgtEl>
                                      </p:cBhvr>
                                    </p:animEffect>
                                  </p:childTnLst>
                                </p:cTn>
                              </p:par>
                            </p:childTnLst>
                          </p:cTn>
                        </p:par>
                      </p:childTnLst>
                    </p:cTn>
                  </p:par>
                </p:childTnLst>
              </p:cTn>
              <p:nextCondLst>
                <p:cond evt="onClick" delay="0">
                  <p:tgtEl>
                    <p:spTgt spid="108"/>
                  </p:tgtEl>
                </p:cond>
              </p:nextCondLst>
            </p:seq>
            <p:seq concurrent="1" nextAc="seek">
              <p:cTn id="326" restart="whenNotActive" fill="hold" evtFilter="cancelBubble" nodeType="interactiveSeq">
                <p:stCondLst>
                  <p:cond evt="onClick" delay="0">
                    <p:tgtEl>
                      <p:spTgt spid="109"/>
                    </p:tgtEl>
                  </p:cond>
                </p:stCondLst>
                <p:endSync evt="end" delay="0">
                  <p:rtn val="all"/>
                </p:endSync>
                <p:childTnLst>
                  <p:par>
                    <p:cTn id="327" fill="hold">
                      <p:stCondLst>
                        <p:cond delay="0"/>
                      </p:stCondLst>
                      <p:childTnLst>
                        <p:par>
                          <p:cTn id="328" fill="hold">
                            <p:stCondLst>
                              <p:cond delay="0"/>
                            </p:stCondLst>
                            <p:childTnLst>
                              <p:par>
                                <p:cTn id="329" presetID="1" presetClass="exit" presetSubtype="0" fill="hold" grpId="0" nodeType="clickEffect">
                                  <p:stCondLst>
                                    <p:cond delay="0"/>
                                  </p:stCondLst>
                                  <p:iterate type="lt">
                                    <p:tmAbs val="0"/>
                                  </p:iterate>
                                  <p:childTnLst>
                                    <p:set>
                                      <p:cBhvr>
                                        <p:cTn id="330" dur="1" fill="hold">
                                          <p:stCondLst>
                                            <p:cond delay="0"/>
                                          </p:stCondLst>
                                        </p:cTn>
                                        <p:tgtEl>
                                          <p:spTgt spid="109"/>
                                        </p:tgtEl>
                                        <p:attrNameLst>
                                          <p:attrName>style.visibility</p:attrName>
                                        </p:attrNameLst>
                                      </p:cBhvr>
                                      <p:to>
                                        <p:strVal val="hidden"/>
                                      </p:to>
                                    </p:set>
                                  </p:childTnLst>
                                  <p:subTnLst>
                                    <p:audio>
                                      <p:cMediaNode>
                                        <p:cTn display="0" masterRel="sameClick">
                                          <p:stCondLst>
                                            <p:cond evt="begin" delay="0">
                                              <p:tn val="329"/>
                                            </p:cond>
                                          </p:stCondLst>
                                          <p:endCondLst>
                                            <p:cond evt="onStopAudio" delay="0">
                                              <p:tgtEl>
                                                <p:sldTgt/>
                                              </p:tgtEl>
                                            </p:cond>
                                          </p:endCondLst>
                                        </p:cTn>
                                        <p:tgtEl>
                                          <p:sndTgt r:embed="rId4" name="coin.wav"/>
                                        </p:tgtEl>
                                      </p:cMediaNode>
                                    </p:audio>
                                  </p:subTnLst>
                                </p:cTn>
                              </p:par>
                              <p:par>
                                <p:cTn id="331" presetID="49" presetClass="entr" presetSubtype="0" decel="100000" fill="hold" grpId="1" nodeType="withEffect">
                                  <p:stCondLst>
                                    <p:cond delay="0"/>
                                  </p:stCondLst>
                                  <p:iterate type="lt">
                                    <p:tmPct val="0"/>
                                  </p:iterate>
                                  <p:childTnLst>
                                    <p:set>
                                      <p:cBhvr>
                                        <p:cTn id="332" dur="1" fill="hold">
                                          <p:stCondLst>
                                            <p:cond delay="0"/>
                                          </p:stCondLst>
                                        </p:cTn>
                                        <p:tgtEl>
                                          <p:spTgt spid="100"/>
                                        </p:tgtEl>
                                        <p:attrNameLst>
                                          <p:attrName>style.visibility</p:attrName>
                                        </p:attrNameLst>
                                      </p:cBhvr>
                                      <p:to>
                                        <p:strVal val="visible"/>
                                      </p:to>
                                    </p:set>
                                    <p:anim calcmode="lin" valueType="num">
                                      <p:cBhvr>
                                        <p:cTn id="333" dur="500" fill="hold"/>
                                        <p:tgtEl>
                                          <p:spTgt spid="100"/>
                                        </p:tgtEl>
                                        <p:attrNameLst>
                                          <p:attrName>ppt_w</p:attrName>
                                        </p:attrNameLst>
                                      </p:cBhvr>
                                      <p:tavLst>
                                        <p:tav tm="0">
                                          <p:val>
                                            <p:fltVal val="0"/>
                                          </p:val>
                                        </p:tav>
                                        <p:tav tm="100000">
                                          <p:val>
                                            <p:strVal val="#ppt_w"/>
                                          </p:val>
                                        </p:tav>
                                      </p:tavLst>
                                    </p:anim>
                                    <p:anim calcmode="lin" valueType="num">
                                      <p:cBhvr>
                                        <p:cTn id="334" dur="500" fill="hold"/>
                                        <p:tgtEl>
                                          <p:spTgt spid="100"/>
                                        </p:tgtEl>
                                        <p:attrNameLst>
                                          <p:attrName>ppt_h</p:attrName>
                                        </p:attrNameLst>
                                      </p:cBhvr>
                                      <p:tavLst>
                                        <p:tav tm="0">
                                          <p:val>
                                            <p:fltVal val="0"/>
                                          </p:val>
                                        </p:tav>
                                        <p:tav tm="100000">
                                          <p:val>
                                            <p:strVal val="#ppt_h"/>
                                          </p:val>
                                        </p:tav>
                                      </p:tavLst>
                                    </p:anim>
                                    <p:anim calcmode="lin" valueType="num">
                                      <p:cBhvr>
                                        <p:cTn id="335" dur="500" fill="hold"/>
                                        <p:tgtEl>
                                          <p:spTgt spid="100"/>
                                        </p:tgtEl>
                                        <p:attrNameLst>
                                          <p:attrName>style.rotation</p:attrName>
                                        </p:attrNameLst>
                                      </p:cBhvr>
                                      <p:tavLst>
                                        <p:tav tm="0">
                                          <p:val>
                                            <p:fltVal val="360"/>
                                          </p:val>
                                        </p:tav>
                                        <p:tav tm="100000">
                                          <p:val>
                                            <p:fltVal val="0"/>
                                          </p:val>
                                        </p:tav>
                                      </p:tavLst>
                                    </p:anim>
                                    <p:animEffect transition="in" filter="fade">
                                      <p:cBhvr>
                                        <p:cTn id="336" dur="500"/>
                                        <p:tgtEl>
                                          <p:spTgt spid="100"/>
                                        </p:tgtEl>
                                      </p:cBhvr>
                                    </p:animEffect>
                                  </p:childTnLst>
                                </p:cTn>
                              </p:par>
                            </p:childTnLst>
                          </p:cTn>
                        </p:par>
                      </p:childTnLst>
                    </p:cTn>
                  </p:par>
                </p:childTnLst>
              </p:cTn>
              <p:nextCondLst>
                <p:cond evt="onClick" delay="0">
                  <p:tgtEl>
                    <p:spTgt spid="109"/>
                  </p:tgtEl>
                </p:cond>
              </p:nextCondLst>
            </p:seq>
            <p:seq concurrent="1" nextAc="seek">
              <p:cTn id="337" restart="whenNotActive" fill="hold" evtFilter="cancelBubble" nodeType="interactiveSeq">
                <p:stCondLst>
                  <p:cond evt="onClick" delay="0">
                    <p:tgtEl>
                      <p:spTgt spid="110"/>
                    </p:tgtEl>
                  </p:cond>
                </p:stCondLst>
                <p:endSync evt="end" delay="0">
                  <p:rtn val="all"/>
                </p:endSync>
                <p:childTnLst>
                  <p:par>
                    <p:cTn id="338" fill="hold">
                      <p:stCondLst>
                        <p:cond delay="0"/>
                      </p:stCondLst>
                      <p:childTnLst>
                        <p:par>
                          <p:cTn id="339" fill="hold">
                            <p:stCondLst>
                              <p:cond delay="0"/>
                            </p:stCondLst>
                            <p:childTnLst>
                              <p:par>
                                <p:cTn id="340" presetID="1" presetClass="exit" presetSubtype="0" fill="hold" grpId="0" nodeType="clickEffect">
                                  <p:stCondLst>
                                    <p:cond delay="0"/>
                                  </p:stCondLst>
                                  <p:iterate type="lt">
                                    <p:tmAbs val="0"/>
                                  </p:iterate>
                                  <p:childTnLst>
                                    <p:set>
                                      <p:cBhvr>
                                        <p:cTn id="341" dur="1" fill="hold">
                                          <p:stCondLst>
                                            <p:cond delay="0"/>
                                          </p:stCondLst>
                                        </p:cTn>
                                        <p:tgtEl>
                                          <p:spTgt spid="110"/>
                                        </p:tgtEl>
                                        <p:attrNameLst>
                                          <p:attrName>style.visibility</p:attrName>
                                        </p:attrNameLst>
                                      </p:cBhvr>
                                      <p:to>
                                        <p:strVal val="hidden"/>
                                      </p:to>
                                    </p:set>
                                  </p:childTnLst>
                                  <p:subTnLst>
                                    <p:audio>
                                      <p:cMediaNode>
                                        <p:cTn display="0" masterRel="sameClick">
                                          <p:stCondLst>
                                            <p:cond evt="begin" delay="0">
                                              <p:tn val="340"/>
                                            </p:cond>
                                          </p:stCondLst>
                                          <p:endCondLst>
                                            <p:cond evt="onStopAudio" delay="0">
                                              <p:tgtEl>
                                                <p:sldTgt/>
                                              </p:tgtEl>
                                            </p:cond>
                                          </p:endCondLst>
                                        </p:cTn>
                                        <p:tgtEl>
                                          <p:sndTgt r:embed="rId4" name="coin.wav"/>
                                        </p:tgtEl>
                                      </p:cMediaNode>
                                    </p:audio>
                                  </p:subTnLst>
                                </p:cTn>
                              </p:par>
                              <p:par>
                                <p:cTn id="342" presetID="49" presetClass="entr" presetSubtype="0" decel="100000" fill="hold" grpId="1" nodeType="withEffect">
                                  <p:stCondLst>
                                    <p:cond delay="0"/>
                                  </p:stCondLst>
                                  <p:iterate type="lt">
                                    <p:tmPct val="0"/>
                                  </p:iterate>
                                  <p:childTnLst>
                                    <p:set>
                                      <p:cBhvr>
                                        <p:cTn id="343" dur="1" fill="hold">
                                          <p:stCondLst>
                                            <p:cond delay="0"/>
                                          </p:stCondLst>
                                        </p:cTn>
                                        <p:tgtEl>
                                          <p:spTgt spid="111"/>
                                        </p:tgtEl>
                                        <p:attrNameLst>
                                          <p:attrName>style.visibility</p:attrName>
                                        </p:attrNameLst>
                                      </p:cBhvr>
                                      <p:to>
                                        <p:strVal val="visible"/>
                                      </p:to>
                                    </p:set>
                                    <p:anim calcmode="lin" valueType="num">
                                      <p:cBhvr>
                                        <p:cTn id="344" dur="500" fill="hold"/>
                                        <p:tgtEl>
                                          <p:spTgt spid="111"/>
                                        </p:tgtEl>
                                        <p:attrNameLst>
                                          <p:attrName>ppt_w</p:attrName>
                                        </p:attrNameLst>
                                      </p:cBhvr>
                                      <p:tavLst>
                                        <p:tav tm="0">
                                          <p:val>
                                            <p:fltVal val="0"/>
                                          </p:val>
                                        </p:tav>
                                        <p:tav tm="100000">
                                          <p:val>
                                            <p:strVal val="#ppt_w"/>
                                          </p:val>
                                        </p:tav>
                                      </p:tavLst>
                                    </p:anim>
                                    <p:anim calcmode="lin" valueType="num">
                                      <p:cBhvr>
                                        <p:cTn id="345" dur="500" fill="hold"/>
                                        <p:tgtEl>
                                          <p:spTgt spid="111"/>
                                        </p:tgtEl>
                                        <p:attrNameLst>
                                          <p:attrName>ppt_h</p:attrName>
                                        </p:attrNameLst>
                                      </p:cBhvr>
                                      <p:tavLst>
                                        <p:tav tm="0">
                                          <p:val>
                                            <p:fltVal val="0"/>
                                          </p:val>
                                        </p:tav>
                                        <p:tav tm="100000">
                                          <p:val>
                                            <p:strVal val="#ppt_h"/>
                                          </p:val>
                                        </p:tav>
                                      </p:tavLst>
                                    </p:anim>
                                    <p:anim calcmode="lin" valueType="num">
                                      <p:cBhvr>
                                        <p:cTn id="346" dur="500" fill="hold"/>
                                        <p:tgtEl>
                                          <p:spTgt spid="111"/>
                                        </p:tgtEl>
                                        <p:attrNameLst>
                                          <p:attrName>style.rotation</p:attrName>
                                        </p:attrNameLst>
                                      </p:cBhvr>
                                      <p:tavLst>
                                        <p:tav tm="0">
                                          <p:val>
                                            <p:fltVal val="360"/>
                                          </p:val>
                                        </p:tav>
                                        <p:tav tm="100000">
                                          <p:val>
                                            <p:fltVal val="0"/>
                                          </p:val>
                                        </p:tav>
                                      </p:tavLst>
                                    </p:anim>
                                    <p:animEffect transition="in" filter="fade">
                                      <p:cBhvr>
                                        <p:cTn id="347" dur="500"/>
                                        <p:tgtEl>
                                          <p:spTgt spid="111"/>
                                        </p:tgtEl>
                                      </p:cBhvr>
                                    </p:animEffect>
                                  </p:childTnLst>
                                </p:cTn>
                              </p:par>
                            </p:childTnLst>
                          </p:cTn>
                        </p:par>
                      </p:childTnLst>
                    </p:cTn>
                  </p:par>
                </p:childTnLst>
              </p:cTn>
              <p:nextCondLst>
                <p:cond evt="onClick" delay="0">
                  <p:tgtEl>
                    <p:spTgt spid="110"/>
                  </p:tgtEl>
                </p:cond>
              </p:nextCondLst>
            </p:seq>
            <p:seq concurrent="1" nextAc="seek">
              <p:cTn id="348" restart="whenNotActive" fill="hold" evtFilter="cancelBubble" nodeType="interactiveSeq">
                <p:stCondLst>
                  <p:cond evt="onClick" delay="0">
                    <p:tgtEl>
                      <p:spTgt spid="111"/>
                    </p:tgtEl>
                  </p:cond>
                </p:stCondLst>
                <p:endSync evt="end" delay="0">
                  <p:rtn val="all"/>
                </p:endSync>
                <p:childTnLst>
                  <p:par>
                    <p:cTn id="349" fill="hold">
                      <p:stCondLst>
                        <p:cond delay="0"/>
                      </p:stCondLst>
                      <p:childTnLst>
                        <p:par>
                          <p:cTn id="350" fill="hold">
                            <p:stCondLst>
                              <p:cond delay="0"/>
                            </p:stCondLst>
                            <p:childTnLst>
                              <p:par>
                                <p:cTn id="351" presetID="1" presetClass="exit" presetSubtype="0" fill="hold" grpId="0" nodeType="clickEffect">
                                  <p:stCondLst>
                                    <p:cond delay="0"/>
                                  </p:stCondLst>
                                  <p:iterate type="lt">
                                    <p:tmAbs val="0"/>
                                  </p:iterate>
                                  <p:childTnLst>
                                    <p:set>
                                      <p:cBhvr>
                                        <p:cTn id="352" dur="1" fill="hold">
                                          <p:stCondLst>
                                            <p:cond delay="0"/>
                                          </p:stCondLst>
                                        </p:cTn>
                                        <p:tgtEl>
                                          <p:spTgt spid="111"/>
                                        </p:tgtEl>
                                        <p:attrNameLst>
                                          <p:attrName>style.visibility</p:attrName>
                                        </p:attrNameLst>
                                      </p:cBhvr>
                                      <p:to>
                                        <p:strVal val="hidden"/>
                                      </p:to>
                                    </p:set>
                                  </p:childTnLst>
                                  <p:subTnLst>
                                    <p:audio>
                                      <p:cMediaNode>
                                        <p:cTn display="0" masterRel="sameClick">
                                          <p:stCondLst>
                                            <p:cond evt="begin" delay="0">
                                              <p:tn val="351"/>
                                            </p:cond>
                                          </p:stCondLst>
                                          <p:endCondLst>
                                            <p:cond evt="onStopAudio" delay="0">
                                              <p:tgtEl>
                                                <p:sldTgt/>
                                              </p:tgtEl>
                                            </p:cond>
                                          </p:endCondLst>
                                        </p:cTn>
                                        <p:tgtEl>
                                          <p:sndTgt r:embed="rId4" name="coin.wav"/>
                                        </p:tgtEl>
                                      </p:cMediaNode>
                                    </p:audio>
                                  </p:subTnLst>
                                </p:cTn>
                              </p:par>
                              <p:par>
                                <p:cTn id="353" presetID="49" presetClass="entr" presetSubtype="0" decel="100000" fill="hold" grpId="1" nodeType="withEffect">
                                  <p:stCondLst>
                                    <p:cond delay="0"/>
                                  </p:stCondLst>
                                  <p:iterate type="lt">
                                    <p:tmPct val="0"/>
                                  </p:iterate>
                                  <p:childTnLst>
                                    <p:set>
                                      <p:cBhvr>
                                        <p:cTn id="354" dur="1" fill="hold">
                                          <p:stCondLst>
                                            <p:cond delay="0"/>
                                          </p:stCondLst>
                                        </p:cTn>
                                        <p:tgtEl>
                                          <p:spTgt spid="112"/>
                                        </p:tgtEl>
                                        <p:attrNameLst>
                                          <p:attrName>style.visibility</p:attrName>
                                        </p:attrNameLst>
                                      </p:cBhvr>
                                      <p:to>
                                        <p:strVal val="visible"/>
                                      </p:to>
                                    </p:set>
                                    <p:anim calcmode="lin" valueType="num">
                                      <p:cBhvr>
                                        <p:cTn id="355" dur="500" fill="hold"/>
                                        <p:tgtEl>
                                          <p:spTgt spid="112"/>
                                        </p:tgtEl>
                                        <p:attrNameLst>
                                          <p:attrName>ppt_w</p:attrName>
                                        </p:attrNameLst>
                                      </p:cBhvr>
                                      <p:tavLst>
                                        <p:tav tm="0">
                                          <p:val>
                                            <p:fltVal val="0"/>
                                          </p:val>
                                        </p:tav>
                                        <p:tav tm="100000">
                                          <p:val>
                                            <p:strVal val="#ppt_w"/>
                                          </p:val>
                                        </p:tav>
                                      </p:tavLst>
                                    </p:anim>
                                    <p:anim calcmode="lin" valueType="num">
                                      <p:cBhvr>
                                        <p:cTn id="356" dur="500" fill="hold"/>
                                        <p:tgtEl>
                                          <p:spTgt spid="112"/>
                                        </p:tgtEl>
                                        <p:attrNameLst>
                                          <p:attrName>ppt_h</p:attrName>
                                        </p:attrNameLst>
                                      </p:cBhvr>
                                      <p:tavLst>
                                        <p:tav tm="0">
                                          <p:val>
                                            <p:fltVal val="0"/>
                                          </p:val>
                                        </p:tav>
                                        <p:tav tm="100000">
                                          <p:val>
                                            <p:strVal val="#ppt_h"/>
                                          </p:val>
                                        </p:tav>
                                      </p:tavLst>
                                    </p:anim>
                                    <p:anim calcmode="lin" valueType="num">
                                      <p:cBhvr>
                                        <p:cTn id="357" dur="500" fill="hold"/>
                                        <p:tgtEl>
                                          <p:spTgt spid="112"/>
                                        </p:tgtEl>
                                        <p:attrNameLst>
                                          <p:attrName>style.rotation</p:attrName>
                                        </p:attrNameLst>
                                      </p:cBhvr>
                                      <p:tavLst>
                                        <p:tav tm="0">
                                          <p:val>
                                            <p:fltVal val="360"/>
                                          </p:val>
                                        </p:tav>
                                        <p:tav tm="100000">
                                          <p:val>
                                            <p:fltVal val="0"/>
                                          </p:val>
                                        </p:tav>
                                      </p:tavLst>
                                    </p:anim>
                                    <p:animEffect transition="in" filter="fade">
                                      <p:cBhvr>
                                        <p:cTn id="358" dur="500"/>
                                        <p:tgtEl>
                                          <p:spTgt spid="112"/>
                                        </p:tgtEl>
                                      </p:cBhvr>
                                    </p:animEffect>
                                  </p:childTnLst>
                                </p:cTn>
                              </p:par>
                            </p:childTnLst>
                          </p:cTn>
                        </p:par>
                      </p:childTnLst>
                    </p:cTn>
                  </p:par>
                </p:childTnLst>
              </p:cTn>
              <p:nextCondLst>
                <p:cond evt="onClick" delay="0">
                  <p:tgtEl>
                    <p:spTgt spid="111"/>
                  </p:tgtEl>
                </p:cond>
              </p:nextCondLst>
            </p:seq>
            <p:seq concurrent="1" nextAc="seek">
              <p:cTn id="359" restart="whenNotActive" fill="hold" evtFilter="cancelBubble" nodeType="interactiveSeq">
                <p:stCondLst>
                  <p:cond evt="onClick" delay="0">
                    <p:tgtEl>
                      <p:spTgt spid="112"/>
                    </p:tgtEl>
                  </p:cond>
                </p:stCondLst>
                <p:endSync evt="end" delay="0">
                  <p:rtn val="all"/>
                </p:endSync>
                <p:childTnLst>
                  <p:par>
                    <p:cTn id="360" fill="hold">
                      <p:stCondLst>
                        <p:cond delay="0"/>
                      </p:stCondLst>
                      <p:childTnLst>
                        <p:par>
                          <p:cTn id="361" fill="hold">
                            <p:stCondLst>
                              <p:cond delay="0"/>
                            </p:stCondLst>
                            <p:childTnLst>
                              <p:par>
                                <p:cTn id="362" presetID="1" presetClass="exit" presetSubtype="0" fill="hold" grpId="0" nodeType="clickEffect">
                                  <p:stCondLst>
                                    <p:cond delay="0"/>
                                  </p:stCondLst>
                                  <p:iterate type="lt">
                                    <p:tmAbs val="0"/>
                                  </p:iterate>
                                  <p:childTnLst>
                                    <p:set>
                                      <p:cBhvr>
                                        <p:cTn id="363" dur="1" fill="hold">
                                          <p:stCondLst>
                                            <p:cond delay="0"/>
                                          </p:stCondLst>
                                        </p:cTn>
                                        <p:tgtEl>
                                          <p:spTgt spid="112"/>
                                        </p:tgtEl>
                                        <p:attrNameLst>
                                          <p:attrName>style.visibility</p:attrName>
                                        </p:attrNameLst>
                                      </p:cBhvr>
                                      <p:to>
                                        <p:strVal val="hidden"/>
                                      </p:to>
                                    </p:set>
                                  </p:childTnLst>
                                  <p:subTnLst>
                                    <p:audio>
                                      <p:cMediaNode>
                                        <p:cTn display="0" masterRel="sameClick">
                                          <p:stCondLst>
                                            <p:cond evt="begin" delay="0">
                                              <p:tn val="362"/>
                                            </p:cond>
                                          </p:stCondLst>
                                          <p:endCondLst>
                                            <p:cond evt="onStopAudio" delay="0">
                                              <p:tgtEl>
                                                <p:sldTgt/>
                                              </p:tgtEl>
                                            </p:cond>
                                          </p:endCondLst>
                                        </p:cTn>
                                        <p:tgtEl>
                                          <p:sndTgt r:embed="rId4" name="coin.wav"/>
                                        </p:tgtEl>
                                      </p:cMediaNode>
                                    </p:audio>
                                  </p:subTnLst>
                                </p:cTn>
                              </p:par>
                              <p:par>
                                <p:cTn id="364" presetID="49" presetClass="entr" presetSubtype="0" decel="100000" fill="hold" grpId="1" nodeType="withEffect">
                                  <p:stCondLst>
                                    <p:cond delay="0"/>
                                  </p:stCondLst>
                                  <p:iterate type="lt">
                                    <p:tmPct val="0"/>
                                  </p:iterate>
                                  <p:childTnLst>
                                    <p:set>
                                      <p:cBhvr>
                                        <p:cTn id="365" dur="1" fill="hold">
                                          <p:stCondLst>
                                            <p:cond delay="0"/>
                                          </p:stCondLst>
                                        </p:cTn>
                                        <p:tgtEl>
                                          <p:spTgt spid="113"/>
                                        </p:tgtEl>
                                        <p:attrNameLst>
                                          <p:attrName>style.visibility</p:attrName>
                                        </p:attrNameLst>
                                      </p:cBhvr>
                                      <p:to>
                                        <p:strVal val="visible"/>
                                      </p:to>
                                    </p:set>
                                    <p:anim calcmode="lin" valueType="num">
                                      <p:cBhvr>
                                        <p:cTn id="366" dur="500" fill="hold"/>
                                        <p:tgtEl>
                                          <p:spTgt spid="113"/>
                                        </p:tgtEl>
                                        <p:attrNameLst>
                                          <p:attrName>ppt_w</p:attrName>
                                        </p:attrNameLst>
                                      </p:cBhvr>
                                      <p:tavLst>
                                        <p:tav tm="0">
                                          <p:val>
                                            <p:fltVal val="0"/>
                                          </p:val>
                                        </p:tav>
                                        <p:tav tm="100000">
                                          <p:val>
                                            <p:strVal val="#ppt_w"/>
                                          </p:val>
                                        </p:tav>
                                      </p:tavLst>
                                    </p:anim>
                                    <p:anim calcmode="lin" valueType="num">
                                      <p:cBhvr>
                                        <p:cTn id="367" dur="500" fill="hold"/>
                                        <p:tgtEl>
                                          <p:spTgt spid="113"/>
                                        </p:tgtEl>
                                        <p:attrNameLst>
                                          <p:attrName>ppt_h</p:attrName>
                                        </p:attrNameLst>
                                      </p:cBhvr>
                                      <p:tavLst>
                                        <p:tav tm="0">
                                          <p:val>
                                            <p:fltVal val="0"/>
                                          </p:val>
                                        </p:tav>
                                        <p:tav tm="100000">
                                          <p:val>
                                            <p:strVal val="#ppt_h"/>
                                          </p:val>
                                        </p:tav>
                                      </p:tavLst>
                                    </p:anim>
                                    <p:anim calcmode="lin" valueType="num">
                                      <p:cBhvr>
                                        <p:cTn id="368" dur="500" fill="hold"/>
                                        <p:tgtEl>
                                          <p:spTgt spid="113"/>
                                        </p:tgtEl>
                                        <p:attrNameLst>
                                          <p:attrName>style.rotation</p:attrName>
                                        </p:attrNameLst>
                                      </p:cBhvr>
                                      <p:tavLst>
                                        <p:tav tm="0">
                                          <p:val>
                                            <p:fltVal val="360"/>
                                          </p:val>
                                        </p:tav>
                                        <p:tav tm="100000">
                                          <p:val>
                                            <p:fltVal val="0"/>
                                          </p:val>
                                        </p:tav>
                                      </p:tavLst>
                                    </p:anim>
                                    <p:animEffect transition="in" filter="fade">
                                      <p:cBhvr>
                                        <p:cTn id="369" dur="500"/>
                                        <p:tgtEl>
                                          <p:spTgt spid="113"/>
                                        </p:tgtEl>
                                      </p:cBhvr>
                                    </p:animEffect>
                                  </p:childTnLst>
                                </p:cTn>
                              </p:par>
                            </p:childTnLst>
                          </p:cTn>
                        </p:par>
                      </p:childTnLst>
                    </p:cTn>
                  </p:par>
                </p:childTnLst>
              </p:cTn>
              <p:nextCondLst>
                <p:cond evt="onClick" delay="0">
                  <p:tgtEl>
                    <p:spTgt spid="112"/>
                  </p:tgtEl>
                </p:cond>
              </p:nextCondLst>
            </p:seq>
            <p:seq concurrent="1" nextAc="seek">
              <p:cTn id="370" restart="whenNotActive" fill="hold" evtFilter="cancelBubble" nodeType="interactiveSeq">
                <p:stCondLst>
                  <p:cond evt="onClick" delay="0">
                    <p:tgtEl>
                      <p:spTgt spid="113"/>
                    </p:tgtEl>
                  </p:cond>
                </p:stCondLst>
                <p:endSync evt="end" delay="0">
                  <p:rtn val="all"/>
                </p:endSync>
                <p:childTnLst>
                  <p:par>
                    <p:cTn id="371" fill="hold">
                      <p:stCondLst>
                        <p:cond delay="0"/>
                      </p:stCondLst>
                      <p:childTnLst>
                        <p:par>
                          <p:cTn id="372" fill="hold">
                            <p:stCondLst>
                              <p:cond delay="0"/>
                            </p:stCondLst>
                            <p:childTnLst>
                              <p:par>
                                <p:cTn id="373" presetID="1" presetClass="exit" presetSubtype="0" fill="hold" grpId="0" nodeType="clickEffect">
                                  <p:stCondLst>
                                    <p:cond delay="0"/>
                                  </p:stCondLst>
                                  <p:iterate type="lt">
                                    <p:tmAbs val="0"/>
                                  </p:iterate>
                                  <p:childTnLst>
                                    <p:set>
                                      <p:cBhvr>
                                        <p:cTn id="374" dur="1" fill="hold">
                                          <p:stCondLst>
                                            <p:cond delay="0"/>
                                          </p:stCondLst>
                                        </p:cTn>
                                        <p:tgtEl>
                                          <p:spTgt spid="113"/>
                                        </p:tgtEl>
                                        <p:attrNameLst>
                                          <p:attrName>style.visibility</p:attrName>
                                        </p:attrNameLst>
                                      </p:cBhvr>
                                      <p:to>
                                        <p:strVal val="hidden"/>
                                      </p:to>
                                    </p:set>
                                  </p:childTnLst>
                                  <p:subTnLst>
                                    <p:audio>
                                      <p:cMediaNode>
                                        <p:cTn display="0" masterRel="sameClick">
                                          <p:stCondLst>
                                            <p:cond evt="begin" delay="0">
                                              <p:tn val="373"/>
                                            </p:cond>
                                          </p:stCondLst>
                                          <p:endCondLst>
                                            <p:cond evt="onStopAudio" delay="0">
                                              <p:tgtEl>
                                                <p:sldTgt/>
                                              </p:tgtEl>
                                            </p:cond>
                                          </p:endCondLst>
                                        </p:cTn>
                                        <p:tgtEl>
                                          <p:sndTgt r:embed="rId4" name="coin.wav"/>
                                        </p:tgtEl>
                                      </p:cMediaNode>
                                    </p:audio>
                                  </p:subTnLst>
                                </p:cTn>
                              </p:par>
                              <p:par>
                                <p:cTn id="375" presetID="49" presetClass="entr" presetSubtype="0" decel="100000" fill="hold" grpId="1" nodeType="withEffect">
                                  <p:stCondLst>
                                    <p:cond delay="0"/>
                                  </p:stCondLst>
                                  <p:iterate type="lt">
                                    <p:tmPct val="0"/>
                                  </p:iterate>
                                  <p:childTnLst>
                                    <p:set>
                                      <p:cBhvr>
                                        <p:cTn id="376" dur="1" fill="hold">
                                          <p:stCondLst>
                                            <p:cond delay="0"/>
                                          </p:stCondLst>
                                        </p:cTn>
                                        <p:tgtEl>
                                          <p:spTgt spid="114"/>
                                        </p:tgtEl>
                                        <p:attrNameLst>
                                          <p:attrName>style.visibility</p:attrName>
                                        </p:attrNameLst>
                                      </p:cBhvr>
                                      <p:to>
                                        <p:strVal val="visible"/>
                                      </p:to>
                                    </p:set>
                                    <p:anim calcmode="lin" valueType="num">
                                      <p:cBhvr>
                                        <p:cTn id="377" dur="500" fill="hold"/>
                                        <p:tgtEl>
                                          <p:spTgt spid="114"/>
                                        </p:tgtEl>
                                        <p:attrNameLst>
                                          <p:attrName>ppt_w</p:attrName>
                                        </p:attrNameLst>
                                      </p:cBhvr>
                                      <p:tavLst>
                                        <p:tav tm="0">
                                          <p:val>
                                            <p:fltVal val="0"/>
                                          </p:val>
                                        </p:tav>
                                        <p:tav tm="100000">
                                          <p:val>
                                            <p:strVal val="#ppt_w"/>
                                          </p:val>
                                        </p:tav>
                                      </p:tavLst>
                                    </p:anim>
                                    <p:anim calcmode="lin" valueType="num">
                                      <p:cBhvr>
                                        <p:cTn id="378" dur="500" fill="hold"/>
                                        <p:tgtEl>
                                          <p:spTgt spid="114"/>
                                        </p:tgtEl>
                                        <p:attrNameLst>
                                          <p:attrName>ppt_h</p:attrName>
                                        </p:attrNameLst>
                                      </p:cBhvr>
                                      <p:tavLst>
                                        <p:tav tm="0">
                                          <p:val>
                                            <p:fltVal val="0"/>
                                          </p:val>
                                        </p:tav>
                                        <p:tav tm="100000">
                                          <p:val>
                                            <p:strVal val="#ppt_h"/>
                                          </p:val>
                                        </p:tav>
                                      </p:tavLst>
                                    </p:anim>
                                    <p:anim calcmode="lin" valueType="num">
                                      <p:cBhvr>
                                        <p:cTn id="379" dur="500" fill="hold"/>
                                        <p:tgtEl>
                                          <p:spTgt spid="114"/>
                                        </p:tgtEl>
                                        <p:attrNameLst>
                                          <p:attrName>style.rotation</p:attrName>
                                        </p:attrNameLst>
                                      </p:cBhvr>
                                      <p:tavLst>
                                        <p:tav tm="0">
                                          <p:val>
                                            <p:fltVal val="360"/>
                                          </p:val>
                                        </p:tav>
                                        <p:tav tm="100000">
                                          <p:val>
                                            <p:fltVal val="0"/>
                                          </p:val>
                                        </p:tav>
                                      </p:tavLst>
                                    </p:anim>
                                    <p:animEffect transition="in" filter="fade">
                                      <p:cBhvr>
                                        <p:cTn id="380" dur="500"/>
                                        <p:tgtEl>
                                          <p:spTgt spid="114"/>
                                        </p:tgtEl>
                                      </p:cBhvr>
                                    </p:animEffect>
                                  </p:childTnLst>
                                </p:cTn>
                              </p:par>
                            </p:childTnLst>
                          </p:cTn>
                        </p:par>
                      </p:childTnLst>
                    </p:cTn>
                  </p:par>
                </p:childTnLst>
              </p:cTn>
              <p:nextCondLst>
                <p:cond evt="onClick" delay="0">
                  <p:tgtEl>
                    <p:spTgt spid="113"/>
                  </p:tgtEl>
                </p:cond>
              </p:nextCondLst>
            </p:seq>
            <p:seq concurrent="1" nextAc="seek">
              <p:cTn id="381" restart="whenNotActive" fill="hold" evtFilter="cancelBubble" nodeType="interactiveSeq">
                <p:stCondLst>
                  <p:cond evt="onClick" delay="0">
                    <p:tgtEl>
                      <p:spTgt spid="114"/>
                    </p:tgtEl>
                  </p:cond>
                </p:stCondLst>
                <p:endSync evt="end" delay="0">
                  <p:rtn val="all"/>
                </p:endSync>
                <p:childTnLst>
                  <p:par>
                    <p:cTn id="382" fill="hold">
                      <p:stCondLst>
                        <p:cond delay="0"/>
                      </p:stCondLst>
                      <p:childTnLst>
                        <p:par>
                          <p:cTn id="383" fill="hold">
                            <p:stCondLst>
                              <p:cond delay="0"/>
                            </p:stCondLst>
                            <p:childTnLst>
                              <p:par>
                                <p:cTn id="384" presetID="1" presetClass="exit" presetSubtype="0" fill="hold" grpId="0" nodeType="clickEffect">
                                  <p:stCondLst>
                                    <p:cond delay="0"/>
                                  </p:stCondLst>
                                  <p:iterate type="lt">
                                    <p:tmAbs val="0"/>
                                  </p:iterate>
                                  <p:childTnLst>
                                    <p:set>
                                      <p:cBhvr>
                                        <p:cTn id="385" dur="1" fill="hold">
                                          <p:stCondLst>
                                            <p:cond delay="0"/>
                                          </p:stCondLst>
                                        </p:cTn>
                                        <p:tgtEl>
                                          <p:spTgt spid="114"/>
                                        </p:tgtEl>
                                        <p:attrNameLst>
                                          <p:attrName>style.visibility</p:attrName>
                                        </p:attrNameLst>
                                      </p:cBhvr>
                                      <p:to>
                                        <p:strVal val="hidden"/>
                                      </p:to>
                                    </p:set>
                                  </p:childTnLst>
                                  <p:subTnLst>
                                    <p:audio>
                                      <p:cMediaNode>
                                        <p:cTn display="0" masterRel="sameClick">
                                          <p:stCondLst>
                                            <p:cond evt="begin" delay="0">
                                              <p:tn val="384"/>
                                            </p:cond>
                                          </p:stCondLst>
                                          <p:endCondLst>
                                            <p:cond evt="onStopAudio" delay="0">
                                              <p:tgtEl>
                                                <p:sldTgt/>
                                              </p:tgtEl>
                                            </p:cond>
                                          </p:endCondLst>
                                        </p:cTn>
                                        <p:tgtEl>
                                          <p:sndTgt r:embed="rId4" name="coin.wav"/>
                                        </p:tgtEl>
                                      </p:cMediaNode>
                                    </p:audio>
                                  </p:subTnLst>
                                </p:cTn>
                              </p:par>
                              <p:par>
                                <p:cTn id="386" presetID="49" presetClass="entr" presetSubtype="0" decel="100000" fill="hold" grpId="1" nodeType="withEffect">
                                  <p:stCondLst>
                                    <p:cond delay="0"/>
                                  </p:stCondLst>
                                  <p:iterate type="lt">
                                    <p:tmPct val="0"/>
                                  </p:iterate>
                                  <p:childTnLst>
                                    <p:set>
                                      <p:cBhvr>
                                        <p:cTn id="387" dur="1" fill="hold">
                                          <p:stCondLst>
                                            <p:cond delay="0"/>
                                          </p:stCondLst>
                                        </p:cTn>
                                        <p:tgtEl>
                                          <p:spTgt spid="115"/>
                                        </p:tgtEl>
                                        <p:attrNameLst>
                                          <p:attrName>style.visibility</p:attrName>
                                        </p:attrNameLst>
                                      </p:cBhvr>
                                      <p:to>
                                        <p:strVal val="visible"/>
                                      </p:to>
                                    </p:set>
                                    <p:anim calcmode="lin" valueType="num">
                                      <p:cBhvr>
                                        <p:cTn id="388" dur="500" fill="hold"/>
                                        <p:tgtEl>
                                          <p:spTgt spid="115"/>
                                        </p:tgtEl>
                                        <p:attrNameLst>
                                          <p:attrName>ppt_w</p:attrName>
                                        </p:attrNameLst>
                                      </p:cBhvr>
                                      <p:tavLst>
                                        <p:tav tm="0">
                                          <p:val>
                                            <p:fltVal val="0"/>
                                          </p:val>
                                        </p:tav>
                                        <p:tav tm="100000">
                                          <p:val>
                                            <p:strVal val="#ppt_w"/>
                                          </p:val>
                                        </p:tav>
                                      </p:tavLst>
                                    </p:anim>
                                    <p:anim calcmode="lin" valueType="num">
                                      <p:cBhvr>
                                        <p:cTn id="389" dur="500" fill="hold"/>
                                        <p:tgtEl>
                                          <p:spTgt spid="115"/>
                                        </p:tgtEl>
                                        <p:attrNameLst>
                                          <p:attrName>ppt_h</p:attrName>
                                        </p:attrNameLst>
                                      </p:cBhvr>
                                      <p:tavLst>
                                        <p:tav tm="0">
                                          <p:val>
                                            <p:fltVal val="0"/>
                                          </p:val>
                                        </p:tav>
                                        <p:tav tm="100000">
                                          <p:val>
                                            <p:strVal val="#ppt_h"/>
                                          </p:val>
                                        </p:tav>
                                      </p:tavLst>
                                    </p:anim>
                                    <p:anim calcmode="lin" valueType="num">
                                      <p:cBhvr>
                                        <p:cTn id="390" dur="500" fill="hold"/>
                                        <p:tgtEl>
                                          <p:spTgt spid="115"/>
                                        </p:tgtEl>
                                        <p:attrNameLst>
                                          <p:attrName>style.rotation</p:attrName>
                                        </p:attrNameLst>
                                      </p:cBhvr>
                                      <p:tavLst>
                                        <p:tav tm="0">
                                          <p:val>
                                            <p:fltVal val="360"/>
                                          </p:val>
                                        </p:tav>
                                        <p:tav tm="100000">
                                          <p:val>
                                            <p:fltVal val="0"/>
                                          </p:val>
                                        </p:tav>
                                      </p:tavLst>
                                    </p:anim>
                                    <p:animEffect transition="in" filter="fade">
                                      <p:cBhvr>
                                        <p:cTn id="391" dur="500"/>
                                        <p:tgtEl>
                                          <p:spTgt spid="115"/>
                                        </p:tgtEl>
                                      </p:cBhvr>
                                    </p:animEffect>
                                  </p:childTnLst>
                                </p:cTn>
                              </p:par>
                            </p:childTnLst>
                          </p:cTn>
                        </p:par>
                      </p:childTnLst>
                    </p:cTn>
                  </p:par>
                </p:childTnLst>
              </p:cTn>
              <p:nextCondLst>
                <p:cond evt="onClick" delay="0">
                  <p:tgtEl>
                    <p:spTgt spid="114"/>
                  </p:tgtEl>
                </p:cond>
              </p:nextCondLst>
            </p:seq>
            <p:seq concurrent="1" nextAc="seek">
              <p:cTn id="392" restart="whenNotActive" fill="hold" evtFilter="cancelBubble" nodeType="interactiveSeq">
                <p:stCondLst>
                  <p:cond evt="onClick" delay="0">
                    <p:tgtEl>
                      <p:spTgt spid="115"/>
                    </p:tgtEl>
                  </p:cond>
                </p:stCondLst>
                <p:endSync evt="end" delay="0">
                  <p:rtn val="all"/>
                </p:endSync>
                <p:childTnLst>
                  <p:par>
                    <p:cTn id="393" fill="hold">
                      <p:stCondLst>
                        <p:cond delay="0"/>
                      </p:stCondLst>
                      <p:childTnLst>
                        <p:par>
                          <p:cTn id="394" fill="hold">
                            <p:stCondLst>
                              <p:cond delay="0"/>
                            </p:stCondLst>
                            <p:childTnLst>
                              <p:par>
                                <p:cTn id="395" presetID="1" presetClass="exit" presetSubtype="0" fill="hold" grpId="0" nodeType="clickEffect">
                                  <p:stCondLst>
                                    <p:cond delay="0"/>
                                  </p:stCondLst>
                                  <p:iterate type="lt">
                                    <p:tmAbs val="0"/>
                                  </p:iterate>
                                  <p:childTnLst>
                                    <p:set>
                                      <p:cBhvr>
                                        <p:cTn id="396" dur="1" fill="hold">
                                          <p:stCondLst>
                                            <p:cond delay="0"/>
                                          </p:stCondLst>
                                        </p:cTn>
                                        <p:tgtEl>
                                          <p:spTgt spid="115"/>
                                        </p:tgtEl>
                                        <p:attrNameLst>
                                          <p:attrName>style.visibility</p:attrName>
                                        </p:attrNameLst>
                                      </p:cBhvr>
                                      <p:to>
                                        <p:strVal val="hidden"/>
                                      </p:to>
                                    </p:set>
                                  </p:childTnLst>
                                  <p:subTnLst>
                                    <p:audio>
                                      <p:cMediaNode>
                                        <p:cTn display="0" masterRel="sameClick">
                                          <p:stCondLst>
                                            <p:cond evt="begin" delay="0">
                                              <p:tn val="395"/>
                                            </p:cond>
                                          </p:stCondLst>
                                          <p:endCondLst>
                                            <p:cond evt="onStopAudio" delay="0">
                                              <p:tgtEl>
                                                <p:sldTgt/>
                                              </p:tgtEl>
                                            </p:cond>
                                          </p:endCondLst>
                                        </p:cTn>
                                        <p:tgtEl>
                                          <p:sndTgt r:embed="rId4" name="coin.wav"/>
                                        </p:tgtEl>
                                      </p:cMediaNode>
                                    </p:audio>
                                  </p:subTnLst>
                                </p:cTn>
                              </p:par>
                              <p:par>
                                <p:cTn id="397" presetID="49" presetClass="entr" presetSubtype="0" decel="100000" fill="hold" grpId="1" nodeType="withEffect">
                                  <p:stCondLst>
                                    <p:cond delay="0"/>
                                  </p:stCondLst>
                                  <p:iterate type="lt">
                                    <p:tmPct val="0"/>
                                  </p:iterate>
                                  <p:childTnLst>
                                    <p:set>
                                      <p:cBhvr>
                                        <p:cTn id="398" dur="1" fill="hold">
                                          <p:stCondLst>
                                            <p:cond delay="0"/>
                                          </p:stCondLst>
                                        </p:cTn>
                                        <p:tgtEl>
                                          <p:spTgt spid="116"/>
                                        </p:tgtEl>
                                        <p:attrNameLst>
                                          <p:attrName>style.visibility</p:attrName>
                                        </p:attrNameLst>
                                      </p:cBhvr>
                                      <p:to>
                                        <p:strVal val="visible"/>
                                      </p:to>
                                    </p:set>
                                    <p:anim calcmode="lin" valueType="num">
                                      <p:cBhvr>
                                        <p:cTn id="399" dur="500" fill="hold"/>
                                        <p:tgtEl>
                                          <p:spTgt spid="116"/>
                                        </p:tgtEl>
                                        <p:attrNameLst>
                                          <p:attrName>ppt_w</p:attrName>
                                        </p:attrNameLst>
                                      </p:cBhvr>
                                      <p:tavLst>
                                        <p:tav tm="0">
                                          <p:val>
                                            <p:fltVal val="0"/>
                                          </p:val>
                                        </p:tav>
                                        <p:tav tm="100000">
                                          <p:val>
                                            <p:strVal val="#ppt_w"/>
                                          </p:val>
                                        </p:tav>
                                      </p:tavLst>
                                    </p:anim>
                                    <p:anim calcmode="lin" valueType="num">
                                      <p:cBhvr>
                                        <p:cTn id="400" dur="500" fill="hold"/>
                                        <p:tgtEl>
                                          <p:spTgt spid="116"/>
                                        </p:tgtEl>
                                        <p:attrNameLst>
                                          <p:attrName>ppt_h</p:attrName>
                                        </p:attrNameLst>
                                      </p:cBhvr>
                                      <p:tavLst>
                                        <p:tav tm="0">
                                          <p:val>
                                            <p:fltVal val="0"/>
                                          </p:val>
                                        </p:tav>
                                        <p:tav tm="100000">
                                          <p:val>
                                            <p:strVal val="#ppt_h"/>
                                          </p:val>
                                        </p:tav>
                                      </p:tavLst>
                                    </p:anim>
                                    <p:anim calcmode="lin" valueType="num">
                                      <p:cBhvr>
                                        <p:cTn id="401" dur="500" fill="hold"/>
                                        <p:tgtEl>
                                          <p:spTgt spid="116"/>
                                        </p:tgtEl>
                                        <p:attrNameLst>
                                          <p:attrName>style.rotation</p:attrName>
                                        </p:attrNameLst>
                                      </p:cBhvr>
                                      <p:tavLst>
                                        <p:tav tm="0">
                                          <p:val>
                                            <p:fltVal val="360"/>
                                          </p:val>
                                        </p:tav>
                                        <p:tav tm="100000">
                                          <p:val>
                                            <p:fltVal val="0"/>
                                          </p:val>
                                        </p:tav>
                                      </p:tavLst>
                                    </p:anim>
                                    <p:animEffect transition="in" filter="fade">
                                      <p:cBhvr>
                                        <p:cTn id="402" dur="500"/>
                                        <p:tgtEl>
                                          <p:spTgt spid="116"/>
                                        </p:tgtEl>
                                      </p:cBhvr>
                                    </p:animEffect>
                                  </p:childTnLst>
                                </p:cTn>
                              </p:par>
                            </p:childTnLst>
                          </p:cTn>
                        </p:par>
                      </p:childTnLst>
                    </p:cTn>
                  </p:par>
                </p:childTnLst>
              </p:cTn>
              <p:nextCondLst>
                <p:cond evt="onClick" delay="0">
                  <p:tgtEl>
                    <p:spTgt spid="115"/>
                  </p:tgtEl>
                </p:cond>
              </p:nextCondLst>
            </p:seq>
            <p:seq concurrent="1" nextAc="seek">
              <p:cTn id="403" restart="whenNotActive" fill="hold" evtFilter="cancelBubble" nodeType="interactiveSeq">
                <p:stCondLst>
                  <p:cond evt="onClick" delay="0">
                    <p:tgtEl>
                      <p:spTgt spid="116"/>
                    </p:tgtEl>
                  </p:cond>
                </p:stCondLst>
                <p:endSync evt="end" delay="0">
                  <p:rtn val="all"/>
                </p:endSync>
                <p:childTnLst>
                  <p:par>
                    <p:cTn id="404" fill="hold">
                      <p:stCondLst>
                        <p:cond delay="0"/>
                      </p:stCondLst>
                      <p:childTnLst>
                        <p:par>
                          <p:cTn id="405" fill="hold">
                            <p:stCondLst>
                              <p:cond delay="0"/>
                            </p:stCondLst>
                            <p:childTnLst>
                              <p:par>
                                <p:cTn id="406" presetID="1" presetClass="exit" presetSubtype="0" fill="hold" grpId="0" nodeType="clickEffect">
                                  <p:stCondLst>
                                    <p:cond delay="0"/>
                                  </p:stCondLst>
                                  <p:iterate type="lt">
                                    <p:tmAbs val="0"/>
                                  </p:iterate>
                                  <p:childTnLst>
                                    <p:set>
                                      <p:cBhvr>
                                        <p:cTn id="407" dur="1" fill="hold">
                                          <p:stCondLst>
                                            <p:cond delay="0"/>
                                          </p:stCondLst>
                                        </p:cTn>
                                        <p:tgtEl>
                                          <p:spTgt spid="116"/>
                                        </p:tgtEl>
                                        <p:attrNameLst>
                                          <p:attrName>style.visibility</p:attrName>
                                        </p:attrNameLst>
                                      </p:cBhvr>
                                      <p:to>
                                        <p:strVal val="hidden"/>
                                      </p:to>
                                    </p:set>
                                  </p:childTnLst>
                                  <p:subTnLst>
                                    <p:audio>
                                      <p:cMediaNode>
                                        <p:cTn display="0" masterRel="sameClick">
                                          <p:stCondLst>
                                            <p:cond evt="begin" delay="0">
                                              <p:tn val="406"/>
                                            </p:cond>
                                          </p:stCondLst>
                                          <p:endCondLst>
                                            <p:cond evt="onStopAudio" delay="0">
                                              <p:tgtEl>
                                                <p:sldTgt/>
                                              </p:tgtEl>
                                            </p:cond>
                                          </p:endCondLst>
                                        </p:cTn>
                                        <p:tgtEl>
                                          <p:sndTgt r:embed="rId4" name="coin.wav"/>
                                        </p:tgtEl>
                                      </p:cMediaNode>
                                    </p:audio>
                                  </p:subTnLst>
                                </p:cTn>
                              </p:par>
                              <p:par>
                                <p:cTn id="408" presetID="49" presetClass="entr" presetSubtype="0" decel="100000" fill="hold" grpId="1" nodeType="withEffect">
                                  <p:stCondLst>
                                    <p:cond delay="0"/>
                                  </p:stCondLst>
                                  <p:iterate type="lt">
                                    <p:tmPct val="0"/>
                                  </p:iterate>
                                  <p:childTnLst>
                                    <p:set>
                                      <p:cBhvr>
                                        <p:cTn id="409" dur="1" fill="hold">
                                          <p:stCondLst>
                                            <p:cond delay="0"/>
                                          </p:stCondLst>
                                        </p:cTn>
                                        <p:tgtEl>
                                          <p:spTgt spid="117"/>
                                        </p:tgtEl>
                                        <p:attrNameLst>
                                          <p:attrName>style.visibility</p:attrName>
                                        </p:attrNameLst>
                                      </p:cBhvr>
                                      <p:to>
                                        <p:strVal val="visible"/>
                                      </p:to>
                                    </p:set>
                                    <p:anim calcmode="lin" valueType="num">
                                      <p:cBhvr>
                                        <p:cTn id="410" dur="500" fill="hold"/>
                                        <p:tgtEl>
                                          <p:spTgt spid="117"/>
                                        </p:tgtEl>
                                        <p:attrNameLst>
                                          <p:attrName>ppt_w</p:attrName>
                                        </p:attrNameLst>
                                      </p:cBhvr>
                                      <p:tavLst>
                                        <p:tav tm="0">
                                          <p:val>
                                            <p:fltVal val="0"/>
                                          </p:val>
                                        </p:tav>
                                        <p:tav tm="100000">
                                          <p:val>
                                            <p:strVal val="#ppt_w"/>
                                          </p:val>
                                        </p:tav>
                                      </p:tavLst>
                                    </p:anim>
                                    <p:anim calcmode="lin" valueType="num">
                                      <p:cBhvr>
                                        <p:cTn id="411" dur="500" fill="hold"/>
                                        <p:tgtEl>
                                          <p:spTgt spid="117"/>
                                        </p:tgtEl>
                                        <p:attrNameLst>
                                          <p:attrName>ppt_h</p:attrName>
                                        </p:attrNameLst>
                                      </p:cBhvr>
                                      <p:tavLst>
                                        <p:tav tm="0">
                                          <p:val>
                                            <p:fltVal val="0"/>
                                          </p:val>
                                        </p:tav>
                                        <p:tav tm="100000">
                                          <p:val>
                                            <p:strVal val="#ppt_h"/>
                                          </p:val>
                                        </p:tav>
                                      </p:tavLst>
                                    </p:anim>
                                    <p:anim calcmode="lin" valueType="num">
                                      <p:cBhvr>
                                        <p:cTn id="412" dur="500" fill="hold"/>
                                        <p:tgtEl>
                                          <p:spTgt spid="117"/>
                                        </p:tgtEl>
                                        <p:attrNameLst>
                                          <p:attrName>style.rotation</p:attrName>
                                        </p:attrNameLst>
                                      </p:cBhvr>
                                      <p:tavLst>
                                        <p:tav tm="0">
                                          <p:val>
                                            <p:fltVal val="360"/>
                                          </p:val>
                                        </p:tav>
                                        <p:tav tm="100000">
                                          <p:val>
                                            <p:fltVal val="0"/>
                                          </p:val>
                                        </p:tav>
                                      </p:tavLst>
                                    </p:anim>
                                    <p:animEffect transition="in" filter="fade">
                                      <p:cBhvr>
                                        <p:cTn id="413" dur="500"/>
                                        <p:tgtEl>
                                          <p:spTgt spid="117"/>
                                        </p:tgtEl>
                                      </p:cBhvr>
                                    </p:animEffect>
                                  </p:childTnLst>
                                </p:cTn>
                              </p:par>
                            </p:childTnLst>
                          </p:cTn>
                        </p:par>
                      </p:childTnLst>
                    </p:cTn>
                  </p:par>
                </p:childTnLst>
              </p:cTn>
              <p:nextCondLst>
                <p:cond evt="onClick" delay="0">
                  <p:tgtEl>
                    <p:spTgt spid="116"/>
                  </p:tgtEl>
                </p:cond>
              </p:nextCondLst>
            </p:seq>
            <p:seq concurrent="1" nextAc="seek">
              <p:cTn id="414" restart="whenNotActive" fill="hold" evtFilter="cancelBubble" nodeType="interactiveSeq">
                <p:stCondLst>
                  <p:cond evt="onClick" delay="0">
                    <p:tgtEl>
                      <p:spTgt spid="117"/>
                    </p:tgtEl>
                  </p:cond>
                </p:stCondLst>
                <p:endSync evt="end" delay="0">
                  <p:rtn val="all"/>
                </p:endSync>
                <p:childTnLst>
                  <p:par>
                    <p:cTn id="415" fill="hold">
                      <p:stCondLst>
                        <p:cond delay="0"/>
                      </p:stCondLst>
                      <p:childTnLst>
                        <p:par>
                          <p:cTn id="416" fill="hold">
                            <p:stCondLst>
                              <p:cond delay="0"/>
                            </p:stCondLst>
                            <p:childTnLst>
                              <p:par>
                                <p:cTn id="417" presetID="1" presetClass="exit" presetSubtype="0" fill="hold" grpId="0" nodeType="clickEffect">
                                  <p:stCondLst>
                                    <p:cond delay="0"/>
                                  </p:stCondLst>
                                  <p:iterate type="lt">
                                    <p:tmAbs val="0"/>
                                  </p:iterate>
                                  <p:childTnLst>
                                    <p:set>
                                      <p:cBhvr>
                                        <p:cTn id="418" dur="1" fill="hold">
                                          <p:stCondLst>
                                            <p:cond delay="0"/>
                                          </p:stCondLst>
                                        </p:cTn>
                                        <p:tgtEl>
                                          <p:spTgt spid="117"/>
                                        </p:tgtEl>
                                        <p:attrNameLst>
                                          <p:attrName>style.visibility</p:attrName>
                                        </p:attrNameLst>
                                      </p:cBhvr>
                                      <p:to>
                                        <p:strVal val="hidden"/>
                                      </p:to>
                                    </p:set>
                                  </p:childTnLst>
                                  <p:subTnLst>
                                    <p:audio>
                                      <p:cMediaNode>
                                        <p:cTn display="0" masterRel="sameClick">
                                          <p:stCondLst>
                                            <p:cond evt="begin" delay="0">
                                              <p:tn val="417"/>
                                            </p:cond>
                                          </p:stCondLst>
                                          <p:endCondLst>
                                            <p:cond evt="onStopAudio" delay="0">
                                              <p:tgtEl>
                                                <p:sldTgt/>
                                              </p:tgtEl>
                                            </p:cond>
                                          </p:endCondLst>
                                        </p:cTn>
                                        <p:tgtEl>
                                          <p:sndTgt r:embed="rId4" name="coin.wav"/>
                                        </p:tgtEl>
                                      </p:cMediaNode>
                                    </p:audio>
                                  </p:subTnLst>
                                </p:cTn>
                              </p:par>
                              <p:par>
                                <p:cTn id="419" presetID="49" presetClass="entr" presetSubtype="0" decel="100000" fill="hold" grpId="1" nodeType="withEffect">
                                  <p:stCondLst>
                                    <p:cond delay="0"/>
                                  </p:stCondLst>
                                  <p:iterate type="lt">
                                    <p:tmPct val="0"/>
                                  </p:iterate>
                                  <p:childTnLst>
                                    <p:set>
                                      <p:cBhvr>
                                        <p:cTn id="420" dur="1" fill="hold">
                                          <p:stCondLst>
                                            <p:cond delay="0"/>
                                          </p:stCondLst>
                                        </p:cTn>
                                        <p:tgtEl>
                                          <p:spTgt spid="118"/>
                                        </p:tgtEl>
                                        <p:attrNameLst>
                                          <p:attrName>style.visibility</p:attrName>
                                        </p:attrNameLst>
                                      </p:cBhvr>
                                      <p:to>
                                        <p:strVal val="visible"/>
                                      </p:to>
                                    </p:set>
                                    <p:anim calcmode="lin" valueType="num">
                                      <p:cBhvr>
                                        <p:cTn id="421" dur="500" fill="hold"/>
                                        <p:tgtEl>
                                          <p:spTgt spid="118"/>
                                        </p:tgtEl>
                                        <p:attrNameLst>
                                          <p:attrName>ppt_w</p:attrName>
                                        </p:attrNameLst>
                                      </p:cBhvr>
                                      <p:tavLst>
                                        <p:tav tm="0">
                                          <p:val>
                                            <p:fltVal val="0"/>
                                          </p:val>
                                        </p:tav>
                                        <p:tav tm="100000">
                                          <p:val>
                                            <p:strVal val="#ppt_w"/>
                                          </p:val>
                                        </p:tav>
                                      </p:tavLst>
                                    </p:anim>
                                    <p:anim calcmode="lin" valueType="num">
                                      <p:cBhvr>
                                        <p:cTn id="422" dur="500" fill="hold"/>
                                        <p:tgtEl>
                                          <p:spTgt spid="118"/>
                                        </p:tgtEl>
                                        <p:attrNameLst>
                                          <p:attrName>ppt_h</p:attrName>
                                        </p:attrNameLst>
                                      </p:cBhvr>
                                      <p:tavLst>
                                        <p:tav tm="0">
                                          <p:val>
                                            <p:fltVal val="0"/>
                                          </p:val>
                                        </p:tav>
                                        <p:tav tm="100000">
                                          <p:val>
                                            <p:strVal val="#ppt_h"/>
                                          </p:val>
                                        </p:tav>
                                      </p:tavLst>
                                    </p:anim>
                                    <p:anim calcmode="lin" valueType="num">
                                      <p:cBhvr>
                                        <p:cTn id="423" dur="500" fill="hold"/>
                                        <p:tgtEl>
                                          <p:spTgt spid="118"/>
                                        </p:tgtEl>
                                        <p:attrNameLst>
                                          <p:attrName>style.rotation</p:attrName>
                                        </p:attrNameLst>
                                      </p:cBhvr>
                                      <p:tavLst>
                                        <p:tav tm="0">
                                          <p:val>
                                            <p:fltVal val="360"/>
                                          </p:val>
                                        </p:tav>
                                        <p:tav tm="100000">
                                          <p:val>
                                            <p:fltVal val="0"/>
                                          </p:val>
                                        </p:tav>
                                      </p:tavLst>
                                    </p:anim>
                                    <p:animEffect transition="in" filter="fade">
                                      <p:cBhvr>
                                        <p:cTn id="424" dur="500"/>
                                        <p:tgtEl>
                                          <p:spTgt spid="118"/>
                                        </p:tgtEl>
                                      </p:cBhvr>
                                    </p:animEffect>
                                  </p:childTnLst>
                                </p:cTn>
                              </p:par>
                            </p:childTnLst>
                          </p:cTn>
                        </p:par>
                      </p:childTnLst>
                    </p:cTn>
                  </p:par>
                </p:childTnLst>
              </p:cTn>
              <p:nextCondLst>
                <p:cond evt="onClick" delay="0">
                  <p:tgtEl>
                    <p:spTgt spid="117"/>
                  </p:tgtEl>
                </p:cond>
              </p:nextCondLst>
            </p:seq>
            <p:seq concurrent="1" nextAc="seek">
              <p:cTn id="425" restart="whenNotActive" fill="hold" evtFilter="cancelBubble" nodeType="interactiveSeq">
                <p:stCondLst>
                  <p:cond evt="onClick" delay="0">
                    <p:tgtEl>
                      <p:spTgt spid="118"/>
                    </p:tgtEl>
                  </p:cond>
                </p:stCondLst>
                <p:endSync evt="end" delay="0">
                  <p:rtn val="all"/>
                </p:endSync>
                <p:childTnLst>
                  <p:par>
                    <p:cTn id="426" fill="hold">
                      <p:stCondLst>
                        <p:cond delay="0"/>
                      </p:stCondLst>
                      <p:childTnLst>
                        <p:par>
                          <p:cTn id="427" fill="hold">
                            <p:stCondLst>
                              <p:cond delay="0"/>
                            </p:stCondLst>
                            <p:childTnLst>
                              <p:par>
                                <p:cTn id="428" presetID="1" presetClass="exit" presetSubtype="0" fill="hold" grpId="0" nodeType="clickEffect">
                                  <p:stCondLst>
                                    <p:cond delay="0"/>
                                  </p:stCondLst>
                                  <p:iterate type="lt">
                                    <p:tmAbs val="0"/>
                                  </p:iterate>
                                  <p:childTnLst>
                                    <p:set>
                                      <p:cBhvr>
                                        <p:cTn id="429" dur="1" fill="hold">
                                          <p:stCondLst>
                                            <p:cond delay="0"/>
                                          </p:stCondLst>
                                        </p:cTn>
                                        <p:tgtEl>
                                          <p:spTgt spid="118"/>
                                        </p:tgtEl>
                                        <p:attrNameLst>
                                          <p:attrName>style.visibility</p:attrName>
                                        </p:attrNameLst>
                                      </p:cBhvr>
                                      <p:to>
                                        <p:strVal val="hidden"/>
                                      </p:to>
                                    </p:set>
                                  </p:childTnLst>
                                  <p:subTnLst>
                                    <p:audio>
                                      <p:cMediaNode>
                                        <p:cTn display="0" masterRel="sameClick">
                                          <p:stCondLst>
                                            <p:cond evt="begin" delay="0">
                                              <p:tn val="428"/>
                                            </p:cond>
                                          </p:stCondLst>
                                          <p:endCondLst>
                                            <p:cond evt="onStopAudio" delay="0">
                                              <p:tgtEl>
                                                <p:sldTgt/>
                                              </p:tgtEl>
                                            </p:cond>
                                          </p:endCondLst>
                                        </p:cTn>
                                        <p:tgtEl>
                                          <p:sndTgt r:embed="rId4" name="coin.wav"/>
                                        </p:tgtEl>
                                      </p:cMediaNode>
                                    </p:audio>
                                  </p:subTnLst>
                                </p:cTn>
                              </p:par>
                              <p:par>
                                <p:cTn id="430" presetID="49" presetClass="entr" presetSubtype="0" decel="100000" fill="hold" grpId="1" nodeType="withEffect">
                                  <p:stCondLst>
                                    <p:cond delay="0"/>
                                  </p:stCondLst>
                                  <p:iterate type="lt">
                                    <p:tmPct val="0"/>
                                  </p:iterate>
                                  <p:childTnLst>
                                    <p:set>
                                      <p:cBhvr>
                                        <p:cTn id="431" dur="1" fill="hold">
                                          <p:stCondLst>
                                            <p:cond delay="0"/>
                                          </p:stCondLst>
                                        </p:cTn>
                                        <p:tgtEl>
                                          <p:spTgt spid="119"/>
                                        </p:tgtEl>
                                        <p:attrNameLst>
                                          <p:attrName>style.visibility</p:attrName>
                                        </p:attrNameLst>
                                      </p:cBhvr>
                                      <p:to>
                                        <p:strVal val="visible"/>
                                      </p:to>
                                    </p:set>
                                    <p:anim calcmode="lin" valueType="num">
                                      <p:cBhvr>
                                        <p:cTn id="432" dur="500" fill="hold"/>
                                        <p:tgtEl>
                                          <p:spTgt spid="119"/>
                                        </p:tgtEl>
                                        <p:attrNameLst>
                                          <p:attrName>ppt_w</p:attrName>
                                        </p:attrNameLst>
                                      </p:cBhvr>
                                      <p:tavLst>
                                        <p:tav tm="0">
                                          <p:val>
                                            <p:fltVal val="0"/>
                                          </p:val>
                                        </p:tav>
                                        <p:tav tm="100000">
                                          <p:val>
                                            <p:strVal val="#ppt_w"/>
                                          </p:val>
                                        </p:tav>
                                      </p:tavLst>
                                    </p:anim>
                                    <p:anim calcmode="lin" valueType="num">
                                      <p:cBhvr>
                                        <p:cTn id="433" dur="500" fill="hold"/>
                                        <p:tgtEl>
                                          <p:spTgt spid="119"/>
                                        </p:tgtEl>
                                        <p:attrNameLst>
                                          <p:attrName>ppt_h</p:attrName>
                                        </p:attrNameLst>
                                      </p:cBhvr>
                                      <p:tavLst>
                                        <p:tav tm="0">
                                          <p:val>
                                            <p:fltVal val="0"/>
                                          </p:val>
                                        </p:tav>
                                        <p:tav tm="100000">
                                          <p:val>
                                            <p:strVal val="#ppt_h"/>
                                          </p:val>
                                        </p:tav>
                                      </p:tavLst>
                                    </p:anim>
                                    <p:anim calcmode="lin" valueType="num">
                                      <p:cBhvr>
                                        <p:cTn id="434" dur="500" fill="hold"/>
                                        <p:tgtEl>
                                          <p:spTgt spid="119"/>
                                        </p:tgtEl>
                                        <p:attrNameLst>
                                          <p:attrName>style.rotation</p:attrName>
                                        </p:attrNameLst>
                                      </p:cBhvr>
                                      <p:tavLst>
                                        <p:tav tm="0">
                                          <p:val>
                                            <p:fltVal val="360"/>
                                          </p:val>
                                        </p:tav>
                                        <p:tav tm="100000">
                                          <p:val>
                                            <p:fltVal val="0"/>
                                          </p:val>
                                        </p:tav>
                                      </p:tavLst>
                                    </p:anim>
                                    <p:animEffect transition="in" filter="fade">
                                      <p:cBhvr>
                                        <p:cTn id="435" dur="500"/>
                                        <p:tgtEl>
                                          <p:spTgt spid="119"/>
                                        </p:tgtEl>
                                      </p:cBhvr>
                                    </p:animEffect>
                                  </p:childTnLst>
                                </p:cTn>
                              </p:par>
                            </p:childTnLst>
                          </p:cTn>
                        </p:par>
                      </p:childTnLst>
                    </p:cTn>
                  </p:par>
                </p:childTnLst>
              </p:cTn>
              <p:nextCondLst>
                <p:cond evt="onClick" delay="0">
                  <p:tgtEl>
                    <p:spTgt spid="118"/>
                  </p:tgtEl>
                </p:cond>
              </p:nextCondLst>
            </p:seq>
            <p:seq concurrent="1" nextAc="seek">
              <p:cTn id="436" restart="whenNotActive" fill="hold" evtFilter="cancelBubble" nodeType="interactiveSeq">
                <p:stCondLst>
                  <p:cond evt="onClick" delay="0">
                    <p:tgtEl>
                      <p:spTgt spid="119"/>
                    </p:tgtEl>
                  </p:cond>
                </p:stCondLst>
                <p:endSync evt="end" delay="0">
                  <p:rtn val="all"/>
                </p:endSync>
                <p:childTnLst>
                  <p:par>
                    <p:cTn id="437" fill="hold">
                      <p:stCondLst>
                        <p:cond delay="0"/>
                      </p:stCondLst>
                      <p:childTnLst>
                        <p:par>
                          <p:cTn id="438" fill="hold">
                            <p:stCondLst>
                              <p:cond delay="0"/>
                            </p:stCondLst>
                            <p:childTnLst>
                              <p:par>
                                <p:cTn id="439" presetID="1" presetClass="exit" presetSubtype="0" fill="hold" grpId="0" nodeType="clickEffect">
                                  <p:stCondLst>
                                    <p:cond delay="0"/>
                                  </p:stCondLst>
                                  <p:iterate type="lt">
                                    <p:tmAbs val="0"/>
                                  </p:iterate>
                                  <p:childTnLst>
                                    <p:set>
                                      <p:cBhvr>
                                        <p:cTn id="440" dur="1" fill="hold">
                                          <p:stCondLst>
                                            <p:cond delay="0"/>
                                          </p:stCondLst>
                                        </p:cTn>
                                        <p:tgtEl>
                                          <p:spTgt spid="119"/>
                                        </p:tgtEl>
                                        <p:attrNameLst>
                                          <p:attrName>style.visibility</p:attrName>
                                        </p:attrNameLst>
                                      </p:cBhvr>
                                      <p:to>
                                        <p:strVal val="hidden"/>
                                      </p:to>
                                    </p:set>
                                  </p:childTnLst>
                                  <p:subTnLst>
                                    <p:audio>
                                      <p:cMediaNode>
                                        <p:cTn display="0" masterRel="sameClick">
                                          <p:stCondLst>
                                            <p:cond evt="begin" delay="0">
                                              <p:tn val="439"/>
                                            </p:cond>
                                          </p:stCondLst>
                                          <p:endCondLst>
                                            <p:cond evt="onStopAudio" delay="0">
                                              <p:tgtEl>
                                                <p:sldTgt/>
                                              </p:tgtEl>
                                            </p:cond>
                                          </p:endCondLst>
                                        </p:cTn>
                                        <p:tgtEl>
                                          <p:sndTgt r:embed="rId4" name="coin.wav"/>
                                        </p:tgtEl>
                                      </p:cMediaNode>
                                    </p:audio>
                                  </p:subTnLst>
                                </p:cTn>
                              </p:par>
                              <p:par>
                                <p:cTn id="441" presetID="49" presetClass="entr" presetSubtype="0" decel="100000" fill="hold" grpId="1" nodeType="withEffect">
                                  <p:stCondLst>
                                    <p:cond delay="0"/>
                                  </p:stCondLst>
                                  <p:iterate type="lt">
                                    <p:tmPct val="0"/>
                                  </p:iterate>
                                  <p:childTnLst>
                                    <p:set>
                                      <p:cBhvr>
                                        <p:cTn id="442" dur="1" fill="hold">
                                          <p:stCondLst>
                                            <p:cond delay="0"/>
                                          </p:stCondLst>
                                        </p:cTn>
                                        <p:tgtEl>
                                          <p:spTgt spid="110"/>
                                        </p:tgtEl>
                                        <p:attrNameLst>
                                          <p:attrName>style.visibility</p:attrName>
                                        </p:attrNameLst>
                                      </p:cBhvr>
                                      <p:to>
                                        <p:strVal val="visible"/>
                                      </p:to>
                                    </p:set>
                                    <p:anim calcmode="lin" valueType="num">
                                      <p:cBhvr>
                                        <p:cTn id="443" dur="500" fill="hold"/>
                                        <p:tgtEl>
                                          <p:spTgt spid="110"/>
                                        </p:tgtEl>
                                        <p:attrNameLst>
                                          <p:attrName>ppt_w</p:attrName>
                                        </p:attrNameLst>
                                      </p:cBhvr>
                                      <p:tavLst>
                                        <p:tav tm="0">
                                          <p:val>
                                            <p:fltVal val="0"/>
                                          </p:val>
                                        </p:tav>
                                        <p:tav tm="100000">
                                          <p:val>
                                            <p:strVal val="#ppt_w"/>
                                          </p:val>
                                        </p:tav>
                                      </p:tavLst>
                                    </p:anim>
                                    <p:anim calcmode="lin" valueType="num">
                                      <p:cBhvr>
                                        <p:cTn id="444" dur="500" fill="hold"/>
                                        <p:tgtEl>
                                          <p:spTgt spid="110"/>
                                        </p:tgtEl>
                                        <p:attrNameLst>
                                          <p:attrName>ppt_h</p:attrName>
                                        </p:attrNameLst>
                                      </p:cBhvr>
                                      <p:tavLst>
                                        <p:tav tm="0">
                                          <p:val>
                                            <p:fltVal val="0"/>
                                          </p:val>
                                        </p:tav>
                                        <p:tav tm="100000">
                                          <p:val>
                                            <p:strVal val="#ppt_h"/>
                                          </p:val>
                                        </p:tav>
                                      </p:tavLst>
                                    </p:anim>
                                    <p:anim calcmode="lin" valueType="num">
                                      <p:cBhvr>
                                        <p:cTn id="445" dur="500" fill="hold"/>
                                        <p:tgtEl>
                                          <p:spTgt spid="110"/>
                                        </p:tgtEl>
                                        <p:attrNameLst>
                                          <p:attrName>style.rotation</p:attrName>
                                        </p:attrNameLst>
                                      </p:cBhvr>
                                      <p:tavLst>
                                        <p:tav tm="0">
                                          <p:val>
                                            <p:fltVal val="360"/>
                                          </p:val>
                                        </p:tav>
                                        <p:tav tm="100000">
                                          <p:val>
                                            <p:fltVal val="0"/>
                                          </p:val>
                                        </p:tav>
                                      </p:tavLst>
                                    </p:anim>
                                    <p:animEffect transition="in" filter="fade">
                                      <p:cBhvr>
                                        <p:cTn id="446" dur="500"/>
                                        <p:tgtEl>
                                          <p:spTgt spid="110"/>
                                        </p:tgtEl>
                                      </p:cBhvr>
                                    </p:animEffect>
                                  </p:childTnLst>
                                </p:cTn>
                              </p:par>
                            </p:childTnLst>
                          </p:cTn>
                        </p:par>
                      </p:childTnLst>
                    </p:cTn>
                  </p:par>
                </p:childTnLst>
              </p:cTn>
              <p:nextCondLst>
                <p:cond evt="onClick" delay="0">
                  <p:tgtEl>
                    <p:spTgt spid="119"/>
                  </p:tgtEl>
                </p:cond>
              </p:nextCondLst>
            </p:seq>
            <p:seq concurrent="1" nextAc="seek">
              <p:cTn id="447" restart="whenNotActive" fill="hold" evtFilter="cancelBubble" nodeType="interactiveSeq">
                <p:stCondLst>
                  <p:cond evt="onClick" delay="0">
                    <p:tgtEl>
                      <p:spTgt spid="120"/>
                    </p:tgtEl>
                  </p:cond>
                </p:stCondLst>
                <p:endSync evt="end" delay="0">
                  <p:rtn val="all"/>
                </p:endSync>
                <p:childTnLst>
                  <p:par>
                    <p:cTn id="448" fill="hold">
                      <p:stCondLst>
                        <p:cond delay="0"/>
                      </p:stCondLst>
                      <p:childTnLst>
                        <p:par>
                          <p:cTn id="449" fill="hold">
                            <p:stCondLst>
                              <p:cond delay="0"/>
                            </p:stCondLst>
                            <p:childTnLst>
                              <p:par>
                                <p:cTn id="450" presetID="1" presetClass="exit" presetSubtype="0" fill="hold" grpId="0" nodeType="clickEffect">
                                  <p:stCondLst>
                                    <p:cond delay="0"/>
                                  </p:stCondLst>
                                  <p:iterate type="lt">
                                    <p:tmAbs val="0"/>
                                  </p:iterate>
                                  <p:childTnLst>
                                    <p:set>
                                      <p:cBhvr>
                                        <p:cTn id="451" dur="1" fill="hold">
                                          <p:stCondLst>
                                            <p:cond delay="0"/>
                                          </p:stCondLst>
                                        </p:cTn>
                                        <p:tgtEl>
                                          <p:spTgt spid="120"/>
                                        </p:tgtEl>
                                        <p:attrNameLst>
                                          <p:attrName>style.visibility</p:attrName>
                                        </p:attrNameLst>
                                      </p:cBhvr>
                                      <p:to>
                                        <p:strVal val="hidden"/>
                                      </p:to>
                                    </p:set>
                                  </p:childTnLst>
                                  <p:subTnLst>
                                    <p:audio>
                                      <p:cMediaNode>
                                        <p:cTn display="0" masterRel="sameClick">
                                          <p:stCondLst>
                                            <p:cond evt="begin" delay="0">
                                              <p:tn val="450"/>
                                            </p:cond>
                                          </p:stCondLst>
                                          <p:endCondLst>
                                            <p:cond evt="onStopAudio" delay="0">
                                              <p:tgtEl>
                                                <p:sldTgt/>
                                              </p:tgtEl>
                                            </p:cond>
                                          </p:endCondLst>
                                        </p:cTn>
                                        <p:tgtEl>
                                          <p:sndTgt r:embed="rId4" name="coin.wav"/>
                                        </p:tgtEl>
                                      </p:cMediaNode>
                                    </p:audio>
                                  </p:subTnLst>
                                </p:cTn>
                              </p:par>
                              <p:par>
                                <p:cTn id="452" presetID="49" presetClass="entr" presetSubtype="0" decel="100000" fill="hold" grpId="1" nodeType="withEffect">
                                  <p:stCondLst>
                                    <p:cond delay="0"/>
                                  </p:stCondLst>
                                  <p:iterate type="lt">
                                    <p:tmPct val="0"/>
                                  </p:iterate>
                                  <p:childTnLst>
                                    <p:set>
                                      <p:cBhvr>
                                        <p:cTn id="453" dur="1" fill="hold">
                                          <p:stCondLst>
                                            <p:cond delay="0"/>
                                          </p:stCondLst>
                                        </p:cTn>
                                        <p:tgtEl>
                                          <p:spTgt spid="121"/>
                                        </p:tgtEl>
                                        <p:attrNameLst>
                                          <p:attrName>style.visibility</p:attrName>
                                        </p:attrNameLst>
                                      </p:cBhvr>
                                      <p:to>
                                        <p:strVal val="visible"/>
                                      </p:to>
                                    </p:set>
                                    <p:anim calcmode="lin" valueType="num">
                                      <p:cBhvr>
                                        <p:cTn id="454" dur="500" fill="hold"/>
                                        <p:tgtEl>
                                          <p:spTgt spid="121"/>
                                        </p:tgtEl>
                                        <p:attrNameLst>
                                          <p:attrName>ppt_w</p:attrName>
                                        </p:attrNameLst>
                                      </p:cBhvr>
                                      <p:tavLst>
                                        <p:tav tm="0">
                                          <p:val>
                                            <p:fltVal val="0"/>
                                          </p:val>
                                        </p:tav>
                                        <p:tav tm="100000">
                                          <p:val>
                                            <p:strVal val="#ppt_w"/>
                                          </p:val>
                                        </p:tav>
                                      </p:tavLst>
                                    </p:anim>
                                    <p:anim calcmode="lin" valueType="num">
                                      <p:cBhvr>
                                        <p:cTn id="455" dur="500" fill="hold"/>
                                        <p:tgtEl>
                                          <p:spTgt spid="121"/>
                                        </p:tgtEl>
                                        <p:attrNameLst>
                                          <p:attrName>ppt_h</p:attrName>
                                        </p:attrNameLst>
                                      </p:cBhvr>
                                      <p:tavLst>
                                        <p:tav tm="0">
                                          <p:val>
                                            <p:fltVal val="0"/>
                                          </p:val>
                                        </p:tav>
                                        <p:tav tm="100000">
                                          <p:val>
                                            <p:strVal val="#ppt_h"/>
                                          </p:val>
                                        </p:tav>
                                      </p:tavLst>
                                    </p:anim>
                                    <p:anim calcmode="lin" valueType="num">
                                      <p:cBhvr>
                                        <p:cTn id="456" dur="500" fill="hold"/>
                                        <p:tgtEl>
                                          <p:spTgt spid="121"/>
                                        </p:tgtEl>
                                        <p:attrNameLst>
                                          <p:attrName>style.rotation</p:attrName>
                                        </p:attrNameLst>
                                      </p:cBhvr>
                                      <p:tavLst>
                                        <p:tav tm="0">
                                          <p:val>
                                            <p:fltVal val="360"/>
                                          </p:val>
                                        </p:tav>
                                        <p:tav tm="100000">
                                          <p:val>
                                            <p:fltVal val="0"/>
                                          </p:val>
                                        </p:tav>
                                      </p:tavLst>
                                    </p:anim>
                                    <p:animEffect transition="in" filter="fade">
                                      <p:cBhvr>
                                        <p:cTn id="457" dur="500"/>
                                        <p:tgtEl>
                                          <p:spTgt spid="121"/>
                                        </p:tgtEl>
                                      </p:cBhvr>
                                    </p:animEffect>
                                  </p:childTnLst>
                                </p:cTn>
                              </p:par>
                            </p:childTnLst>
                          </p:cTn>
                        </p:par>
                      </p:childTnLst>
                    </p:cTn>
                  </p:par>
                </p:childTnLst>
              </p:cTn>
              <p:nextCondLst>
                <p:cond evt="onClick" delay="0">
                  <p:tgtEl>
                    <p:spTgt spid="120"/>
                  </p:tgtEl>
                </p:cond>
              </p:nextCondLst>
            </p:seq>
            <p:seq concurrent="1" nextAc="seek">
              <p:cTn id="458" restart="whenNotActive" fill="hold" evtFilter="cancelBubble" nodeType="interactiveSeq">
                <p:stCondLst>
                  <p:cond evt="onClick" delay="0">
                    <p:tgtEl>
                      <p:spTgt spid="121"/>
                    </p:tgtEl>
                  </p:cond>
                </p:stCondLst>
                <p:endSync evt="end" delay="0">
                  <p:rtn val="all"/>
                </p:endSync>
                <p:childTnLst>
                  <p:par>
                    <p:cTn id="459" fill="hold">
                      <p:stCondLst>
                        <p:cond delay="0"/>
                      </p:stCondLst>
                      <p:childTnLst>
                        <p:par>
                          <p:cTn id="460" fill="hold">
                            <p:stCondLst>
                              <p:cond delay="0"/>
                            </p:stCondLst>
                            <p:childTnLst>
                              <p:par>
                                <p:cTn id="461" presetID="1" presetClass="exit" presetSubtype="0" fill="hold" grpId="0" nodeType="clickEffect">
                                  <p:stCondLst>
                                    <p:cond delay="0"/>
                                  </p:stCondLst>
                                  <p:iterate type="lt">
                                    <p:tmAbs val="0"/>
                                  </p:iterate>
                                  <p:childTnLst>
                                    <p:set>
                                      <p:cBhvr>
                                        <p:cTn id="462" dur="1" fill="hold">
                                          <p:stCondLst>
                                            <p:cond delay="0"/>
                                          </p:stCondLst>
                                        </p:cTn>
                                        <p:tgtEl>
                                          <p:spTgt spid="121"/>
                                        </p:tgtEl>
                                        <p:attrNameLst>
                                          <p:attrName>style.visibility</p:attrName>
                                        </p:attrNameLst>
                                      </p:cBhvr>
                                      <p:to>
                                        <p:strVal val="hidden"/>
                                      </p:to>
                                    </p:set>
                                  </p:childTnLst>
                                  <p:subTnLst>
                                    <p:audio>
                                      <p:cMediaNode>
                                        <p:cTn display="0" masterRel="sameClick">
                                          <p:stCondLst>
                                            <p:cond evt="begin" delay="0">
                                              <p:tn val="461"/>
                                            </p:cond>
                                          </p:stCondLst>
                                          <p:endCondLst>
                                            <p:cond evt="onStopAudio" delay="0">
                                              <p:tgtEl>
                                                <p:sldTgt/>
                                              </p:tgtEl>
                                            </p:cond>
                                          </p:endCondLst>
                                        </p:cTn>
                                        <p:tgtEl>
                                          <p:sndTgt r:embed="rId4" name="coin.wav"/>
                                        </p:tgtEl>
                                      </p:cMediaNode>
                                    </p:audio>
                                  </p:subTnLst>
                                </p:cTn>
                              </p:par>
                              <p:par>
                                <p:cTn id="463" presetID="49" presetClass="entr" presetSubtype="0" decel="100000" fill="hold" grpId="1" nodeType="withEffect">
                                  <p:stCondLst>
                                    <p:cond delay="0"/>
                                  </p:stCondLst>
                                  <p:iterate type="lt">
                                    <p:tmPct val="0"/>
                                  </p:iterate>
                                  <p:childTnLst>
                                    <p:set>
                                      <p:cBhvr>
                                        <p:cTn id="464" dur="1" fill="hold">
                                          <p:stCondLst>
                                            <p:cond delay="0"/>
                                          </p:stCondLst>
                                        </p:cTn>
                                        <p:tgtEl>
                                          <p:spTgt spid="122"/>
                                        </p:tgtEl>
                                        <p:attrNameLst>
                                          <p:attrName>style.visibility</p:attrName>
                                        </p:attrNameLst>
                                      </p:cBhvr>
                                      <p:to>
                                        <p:strVal val="visible"/>
                                      </p:to>
                                    </p:set>
                                    <p:anim calcmode="lin" valueType="num">
                                      <p:cBhvr>
                                        <p:cTn id="465" dur="500" fill="hold"/>
                                        <p:tgtEl>
                                          <p:spTgt spid="122"/>
                                        </p:tgtEl>
                                        <p:attrNameLst>
                                          <p:attrName>ppt_w</p:attrName>
                                        </p:attrNameLst>
                                      </p:cBhvr>
                                      <p:tavLst>
                                        <p:tav tm="0">
                                          <p:val>
                                            <p:fltVal val="0"/>
                                          </p:val>
                                        </p:tav>
                                        <p:tav tm="100000">
                                          <p:val>
                                            <p:strVal val="#ppt_w"/>
                                          </p:val>
                                        </p:tav>
                                      </p:tavLst>
                                    </p:anim>
                                    <p:anim calcmode="lin" valueType="num">
                                      <p:cBhvr>
                                        <p:cTn id="466" dur="500" fill="hold"/>
                                        <p:tgtEl>
                                          <p:spTgt spid="122"/>
                                        </p:tgtEl>
                                        <p:attrNameLst>
                                          <p:attrName>ppt_h</p:attrName>
                                        </p:attrNameLst>
                                      </p:cBhvr>
                                      <p:tavLst>
                                        <p:tav tm="0">
                                          <p:val>
                                            <p:fltVal val="0"/>
                                          </p:val>
                                        </p:tav>
                                        <p:tav tm="100000">
                                          <p:val>
                                            <p:strVal val="#ppt_h"/>
                                          </p:val>
                                        </p:tav>
                                      </p:tavLst>
                                    </p:anim>
                                    <p:anim calcmode="lin" valueType="num">
                                      <p:cBhvr>
                                        <p:cTn id="467" dur="500" fill="hold"/>
                                        <p:tgtEl>
                                          <p:spTgt spid="122"/>
                                        </p:tgtEl>
                                        <p:attrNameLst>
                                          <p:attrName>style.rotation</p:attrName>
                                        </p:attrNameLst>
                                      </p:cBhvr>
                                      <p:tavLst>
                                        <p:tav tm="0">
                                          <p:val>
                                            <p:fltVal val="360"/>
                                          </p:val>
                                        </p:tav>
                                        <p:tav tm="100000">
                                          <p:val>
                                            <p:fltVal val="0"/>
                                          </p:val>
                                        </p:tav>
                                      </p:tavLst>
                                    </p:anim>
                                    <p:animEffect transition="in" filter="fade">
                                      <p:cBhvr>
                                        <p:cTn id="468" dur="500"/>
                                        <p:tgtEl>
                                          <p:spTgt spid="122"/>
                                        </p:tgtEl>
                                      </p:cBhvr>
                                    </p:animEffect>
                                  </p:childTnLst>
                                </p:cTn>
                              </p:par>
                            </p:childTnLst>
                          </p:cTn>
                        </p:par>
                      </p:childTnLst>
                    </p:cTn>
                  </p:par>
                </p:childTnLst>
              </p:cTn>
              <p:nextCondLst>
                <p:cond evt="onClick" delay="0">
                  <p:tgtEl>
                    <p:spTgt spid="121"/>
                  </p:tgtEl>
                </p:cond>
              </p:nextCondLst>
            </p:seq>
            <p:seq concurrent="1" nextAc="seek">
              <p:cTn id="469" restart="whenNotActive" fill="hold" evtFilter="cancelBubble" nodeType="interactiveSeq">
                <p:stCondLst>
                  <p:cond evt="onClick" delay="0">
                    <p:tgtEl>
                      <p:spTgt spid="122"/>
                    </p:tgtEl>
                  </p:cond>
                </p:stCondLst>
                <p:endSync evt="end" delay="0">
                  <p:rtn val="all"/>
                </p:endSync>
                <p:childTnLst>
                  <p:par>
                    <p:cTn id="470" fill="hold">
                      <p:stCondLst>
                        <p:cond delay="0"/>
                      </p:stCondLst>
                      <p:childTnLst>
                        <p:par>
                          <p:cTn id="471" fill="hold">
                            <p:stCondLst>
                              <p:cond delay="0"/>
                            </p:stCondLst>
                            <p:childTnLst>
                              <p:par>
                                <p:cTn id="472" presetID="1" presetClass="exit" presetSubtype="0" fill="hold" grpId="0" nodeType="clickEffect">
                                  <p:stCondLst>
                                    <p:cond delay="0"/>
                                  </p:stCondLst>
                                  <p:iterate type="lt">
                                    <p:tmAbs val="0"/>
                                  </p:iterate>
                                  <p:childTnLst>
                                    <p:set>
                                      <p:cBhvr>
                                        <p:cTn id="473" dur="1" fill="hold">
                                          <p:stCondLst>
                                            <p:cond delay="0"/>
                                          </p:stCondLst>
                                        </p:cTn>
                                        <p:tgtEl>
                                          <p:spTgt spid="122"/>
                                        </p:tgtEl>
                                        <p:attrNameLst>
                                          <p:attrName>style.visibility</p:attrName>
                                        </p:attrNameLst>
                                      </p:cBhvr>
                                      <p:to>
                                        <p:strVal val="hidden"/>
                                      </p:to>
                                    </p:set>
                                  </p:childTnLst>
                                  <p:subTnLst>
                                    <p:audio>
                                      <p:cMediaNode>
                                        <p:cTn display="0" masterRel="sameClick">
                                          <p:stCondLst>
                                            <p:cond evt="begin" delay="0">
                                              <p:tn val="472"/>
                                            </p:cond>
                                          </p:stCondLst>
                                          <p:endCondLst>
                                            <p:cond evt="onStopAudio" delay="0">
                                              <p:tgtEl>
                                                <p:sldTgt/>
                                              </p:tgtEl>
                                            </p:cond>
                                          </p:endCondLst>
                                        </p:cTn>
                                        <p:tgtEl>
                                          <p:sndTgt r:embed="rId4" name="coin.wav"/>
                                        </p:tgtEl>
                                      </p:cMediaNode>
                                    </p:audio>
                                  </p:subTnLst>
                                </p:cTn>
                              </p:par>
                              <p:par>
                                <p:cTn id="474" presetID="49" presetClass="entr" presetSubtype="0" decel="100000" fill="hold" grpId="1" nodeType="withEffect">
                                  <p:stCondLst>
                                    <p:cond delay="0"/>
                                  </p:stCondLst>
                                  <p:iterate type="lt">
                                    <p:tmPct val="0"/>
                                  </p:iterate>
                                  <p:childTnLst>
                                    <p:set>
                                      <p:cBhvr>
                                        <p:cTn id="475" dur="1" fill="hold">
                                          <p:stCondLst>
                                            <p:cond delay="0"/>
                                          </p:stCondLst>
                                        </p:cTn>
                                        <p:tgtEl>
                                          <p:spTgt spid="123"/>
                                        </p:tgtEl>
                                        <p:attrNameLst>
                                          <p:attrName>style.visibility</p:attrName>
                                        </p:attrNameLst>
                                      </p:cBhvr>
                                      <p:to>
                                        <p:strVal val="visible"/>
                                      </p:to>
                                    </p:set>
                                    <p:anim calcmode="lin" valueType="num">
                                      <p:cBhvr>
                                        <p:cTn id="476" dur="500" fill="hold"/>
                                        <p:tgtEl>
                                          <p:spTgt spid="123"/>
                                        </p:tgtEl>
                                        <p:attrNameLst>
                                          <p:attrName>ppt_w</p:attrName>
                                        </p:attrNameLst>
                                      </p:cBhvr>
                                      <p:tavLst>
                                        <p:tav tm="0">
                                          <p:val>
                                            <p:fltVal val="0"/>
                                          </p:val>
                                        </p:tav>
                                        <p:tav tm="100000">
                                          <p:val>
                                            <p:strVal val="#ppt_w"/>
                                          </p:val>
                                        </p:tav>
                                      </p:tavLst>
                                    </p:anim>
                                    <p:anim calcmode="lin" valueType="num">
                                      <p:cBhvr>
                                        <p:cTn id="477" dur="500" fill="hold"/>
                                        <p:tgtEl>
                                          <p:spTgt spid="123"/>
                                        </p:tgtEl>
                                        <p:attrNameLst>
                                          <p:attrName>ppt_h</p:attrName>
                                        </p:attrNameLst>
                                      </p:cBhvr>
                                      <p:tavLst>
                                        <p:tav tm="0">
                                          <p:val>
                                            <p:fltVal val="0"/>
                                          </p:val>
                                        </p:tav>
                                        <p:tav tm="100000">
                                          <p:val>
                                            <p:strVal val="#ppt_h"/>
                                          </p:val>
                                        </p:tav>
                                      </p:tavLst>
                                    </p:anim>
                                    <p:anim calcmode="lin" valueType="num">
                                      <p:cBhvr>
                                        <p:cTn id="478" dur="500" fill="hold"/>
                                        <p:tgtEl>
                                          <p:spTgt spid="123"/>
                                        </p:tgtEl>
                                        <p:attrNameLst>
                                          <p:attrName>style.rotation</p:attrName>
                                        </p:attrNameLst>
                                      </p:cBhvr>
                                      <p:tavLst>
                                        <p:tav tm="0">
                                          <p:val>
                                            <p:fltVal val="360"/>
                                          </p:val>
                                        </p:tav>
                                        <p:tav tm="100000">
                                          <p:val>
                                            <p:fltVal val="0"/>
                                          </p:val>
                                        </p:tav>
                                      </p:tavLst>
                                    </p:anim>
                                    <p:animEffect transition="in" filter="fade">
                                      <p:cBhvr>
                                        <p:cTn id="479" dur="500"/>
                                        <p:tgtEl>
                                          <p:spTgt spid="123"/>
                                        </p:tgtEl>
                                      </p:cBhvr>
                                    </p:animEffect>
                                  </p:childTnLst>
                                </p:cTn>
                              </p:par>
                            </p:childTnLst>
                          </p:cTn>
                        </p:par>
                      </p:childTnLst>
                    </p:cTn>
                  </p:par>
                </p:childTnLst>
              </p:cTn>
              <p:nextCondLst>
                <p:cond evt="onClick" delay="0">
                  <p:tgtEl>
                    <p:spTgt spid="122"/>
                  </p:tgtEl>
                </p:cond>
              </p:nextCondLst>
            </p:seq>
            <p:seq concurrent="1" nextAc="seek">
              <p:cTn id="480" restart="whenNotActive" fill="hold" evtFilter="cancelBubble" nodeType="interactiveSeq">
                <p:stCondLst>
                  <p:cond evt="onClick" delay="0">
                    <p:tgtEl>
                      <p:spTgt spid="123"/>
                    </p:tgtEl>
                  </p:cond>
                </p:stCondLst>
                <p:endSync evt="end" delay="0">
                  <p:rtn val="all"/>
                </p:endSync>
                <p:childTnLst>
                  <p:par>
                    <p:cTn id="481" fill="hold">
                      <p:stCondLst>
                        <p:cond delay="0"/>
                      </p:stCondLst>
                      <p:childTnLst>
                        <p:par>
                          <p:cTn id="482" fill="hold">
                            <p:stCondLst>
                              <p:cond delay="0"/>
                            </p:stCondLst>
                            <p:childTnLst>
                              <p:par>
                                <p:cTn id="483" presetID="1" presetClass="exit" presetSubtype="0" fill="hold" grpId="0" nodeType="clickEffect">
                                  <p:stCondLst>
                                    <p:cond delay="0"/>
                                  </p:stCondLst>
                                  <p:iterate type="lt">
                                    <p:tmAbs val="0"/>
                                  </p:iterate>
                                  <p:childTnLst>
                                    <p:set>
                                      <p:cBhvr>
                                        <p:cTn id="484" dur="1" fill="hold">
                                          <p:stCondLst>
                                            <p:cond delay="0"/>
                                          </p:stCondLst>
                                        </p:cTn>
                                        <p:tgtEl>
                                          <p:spTgt spid="123"/>
                                        </p:tgtEl>
                                        <p:attrNameLst>
                                          <p:attrName>style.visibility</p:attrName>
                                        </p:attrNameLst>
                                      </p:cBhvr>
                                      <p:to>
                                        <p:strVal val="hidden"/>
                                      </p:to>
                                    </p:set>
                                  </p:childTnLst>
                                  <p:subTnLst>
                                    <p:audio>
                                      <p:cMediaNode>
                                        <p:cTn display="0" masterRel="sameClick">
                                          <p:stCondLst>
                                            <p:cond evt="begin" delay="0">
                                              <p:tn val="483"/>
                                            </p:cond>
                                          </p:stCondLst>
                                          <p:endCondLst>
                                            <p:cond evt="onStopAudio" delay="0">
                                              <p:tgtEl>
                                                <p:sldTgt/>
                                              </p:tgtEl>
                                            </p:cond>
                                          </p:endCondLst>
                                        </p:cTn>
                                        <p:tgtEl>
                                          <p:sndTgt r:embed="rId4" name="coin.wav"/>
                                        </p:tgtEl>
                                      </p:cMediaNode>
                                    </p:audio>
                                  </p:subTnLst>
                                </p:cTn>
                              </p:par>
                              <p:par>
                                <p:cTn id="485" presetID="49" presetClass="entr" presetSubtype="0" decel="100000" fill="hold" grpId="1" nodeType="withEffect">
                                  <p:stCondLst>
                                    <p:cond delay="0"/>
                                  </p:stCondLst>
                                  <p:iterate type="lt">
                                    <p:tmPct val="0"/>
                                  </p:iterate>
                                  <p:childTnLst>
                                    <p:set>
                                      <p:cBhvr>
                                        <p:cTn id="486" dur="1" fill="hold">
                                          <p:stCondLst>
                                            <p:cond delay="0"/>
                                          </p:stCondLst>
                                        </p:cTn>
                                        <p:tgtEl>
                                          <p:spTgt spid="124"/>
                                        </p:tgtEl>
                                        <p:attrNameLst>
                                          <p:attrName>style.visibility</p:attrName>
                                        </p:attrNameLst>
                                      </p:cBhvr>
                                      <p:to>
                                        <p:strVal val="visible"/>
                                      </p:to>
                                    </p:set>
                                    <p:anim calcmode="lin" valueType="num">
                                      <p:cBhvr>
                                        <p:cTn id="487" dur="500" fill="hold"/>
                                        <p:tgtEl>
                                          <p:spTgt spid="124"/>
                                        </p:tgtEl>
                                        <p:attrNameLst>
                                          <p:attrName>ppt_w</p:attrName>
                                        </p:attrNameLst>
                                      </p:cBhvr>
                                      <p:tavLst>
                                        <p:tav tm="0">
                                          <p:val>
                                            <p:fltVal val="0"/>
                                          </p:val>
                                        </p:tav>
                                        <p:tav tm="100000">
                                          <p:val>
                                            <p:strVal val="#ppt_w"/>
                                          </p:val>
                                        </p:tav>
                                      </p:tavLst>
                                    </p:anim>
                                    <p:anim calcmode="lin" valueType="num">
                                      <p:cBhvr>
                                        <p:cTn id="488" dur="500" fill="hold"/>
                                        <p:tgtEl>
                                          <p:spTgt spid="124"/>
                                        </p:tgtEl>
                                        <p:attrNameLst>
                                          <p:attrName>ppt_h</p:attrName>
                                        </p:attrNameLst>
                                      </p:cBhvr>
                                      <p:tavLst>
                                        <p:tav tm="0">
                                          <p:val>
                                            <p:fltVal val="0"/>
                                          </p:val>
                                        </p:tav>
                                        <p:tav tm="100000">
                                          <p:val>
                                            <p:strVal val="#ppt_h"/>
                                          </p:val>
                                        </p:tav>
                                      </p:tavLst>
                                    </p:anim>
                                    <p:anim calcmode="lin" valueType="num">
                                      <p:cBhvr>
                                        <p:cTn id="489" dur="500" fill="hold"/>
                                        <p:tgtEl>
                                          <p:spTgt spid="124"/>
                                        </p:tgtEl>
                                        <p:attrNameLst>
                                          <p:attrName>style.rotation</p:attrName>
                                        </p:attrNameLst>
                                      </p:cBhvr>
                                      <p:tavLst>
                                        <p:tav tm="0">
                                          <p:val>
                                            <p:fltVal val="360"/>
                                          </p:val>
                                        </p:tav>
                                        <p:tav tm="100000">
                                          <p:val>
                                            <p:fltVal val="0"/>
                                          </p:val>
                                        </p:tav>
                                      </p:tavLst>
                                    </p:anim>
                                    <p:animEffect transition="in" filter="fade">
                                      <p:cBhvr>
                                        <p:cTn id="490" dur="500"/>
                                        <p:tgtEl>
                                          <p:spTgt spid="124"/>
                                        </p:tgtEl>
                                      </p:cBhvr>
                                    </p:animEffect>
                                  </p:childTnLst>
                                </p:cTn>
                              </p:par>
                            </p:childTnLst>
                          </p:cTn>
                        </p:par>
                      </p:childTnLst>
                    </p:cTn>
                  </p:par>
                </p:childTnLst>
              </p:cTn>
              <p:nextCondLst>
                <p:cond evt="onClick" delay="0">
                  <p:tgtEl>
                    <p:spTgt spid="123"/>
                  </p:tgtEl>
                </p:cond>
              </p:nextCondLst>
            </p:seq>
            <p:seq concurrent="1" nextAc="seek">
              <p:cTn id="491" restart="whenNotActive" fill="hold" evtFilter="cancelBubble" nodeType="interactiveSeq">
                <p:stCondLst>
                  <p:cond evt="onClick" delay="0">
                    <p:tgtEl>
                      <p:spTgt spid="124"/>
                    </p:tgtEl>
                  </p:cond>
                </p:stCondLst>
                <p:endSync evt="end" delay="0">
                  <p:rtn val="all"/>
                </p:endSync>
                <p:childTnLst>
                  <p:par>
                    <p:cTn id="492" fill="hold">
                      <p:stCondLst>
                        <p:cond delay="0"/>
                      </p:stCondLst>
                      <p:childTnLst>
                        <p:par>
                          <p:cTn id="493" fill="hold">
                            <p:stCondLst>
                              <p:cond delay="0"/>
                            </p:stCondLst>
                            <p:childTnLst>
                              <p:par>
                                <p:cTn id="494" presetID="1" presetClass="exit" presetSubtype="0" fill="hold" grpId="0" nodeType="clickEffect">
                                  <p:stCondLst>
                                    <p:cond delay="0"/>
                                  </p:stCondLst>
                                  <p:iterate type="lt">
                                    <p:tmAbs val="0"/>
                                  </p:iterate>
                                  <p:childTnLst>
                                    <p:set>
                                      <p:cBhvr>
                                        <p:cTn id="495" dur="1" fill="hold">
                                          <p:stCondLst>
                                            <p:cond delay="0"/>
                                          </p:stCondLst>
                                        </p:cTn>
                                        <p:tgtEl>
                                          <p:spTgt spid="124"/>
                                        </p:tgtEl>
                                        <p:attrNameLst>
                                          <p:attrName>style.visibility</p:attrName>
                                        </p:attrNameLst>
                                      </p:cBhvr>
                                      <p:to>
                                        <p:strVal val="hidden"/>
                                      </p:to>
                                    </p:set>
                                  </p:childTnLst>
                                  <p:subTnLst>
                                    <p:audio>
                                      <p:cMediaNode>
                                        <p:cTn display="0" masterRel="sameClick">
                                          <p:stCondLst>
                                            <p:cond evt="begin" delay="0">
                                              <p:tn val="494"/>
                                            </p:cond>
                                          </p:stCondLst>
                                          <p:endCondLst>
                                            <p:cond evt="onStopAudio" delay="0">
                                              <p:tgtEl>
                                                <p:sldTgt/>
                                              </p:tgtEl>
                                            </p:cond>
                                          </p:endCondLst>
                                        </p:cTn>
                                        <p:tgtEl>
                                          <p:sndTgt r:embed="rId4" name="coin.wav"/>
                                        </p:tgtEl>
                                      </p:cMediaNode>
                                    </p:audio>
                                  </p:subTnLst>
                                </p:cTn>
                              </p:par>
                              <p:par>
                                <p:cTn id="496" presetID="49" presetClass="entr" presetSubtype="0" decel="100000" fill="hold" grpId="1" nodeType="withEffect">
                                  <p:stCondLst>
                                    <p:cond delay="0"/>
                                  </p:stCondLst>
                                  <p:iterate type="lt">
                                    <p:tmPct val="0"/>
                                  </p:iterate>
                                  <p:childTnLst>
                                    <p:set>
                                      <p:cBhvr>
                                        <p:cTn id="497" dur="1" fill="hold">
                                          <p:stCondLst>
                                            <p:cond delay="0"/>
                                          </p:stCondLst>
                                        </p:cTn>
                                        <p:tgtEl>
                                          <p:spTgt spid="125"/>
                                        </p:tgtEl>
                                        <p:attrNameLst>
                                          <p:attrName>style.visibility</p:attrName>
                                        </p:attrNameLst>
                                      </p:cBhvr>
                                      <p:to>
                                        <p:strVal val="visible"/>
                                      </p:to>
                                    </p:set>
                                    <p:anim calcmode="lin" valueType="num">
                                      <p:cBhvr>
                                        <p:cTn id="498" dur="500" fill="hold"/>
                                        <p:tgtEl>
                                          <p:spTgt spid="125"/>
                                        </p:tgtEl>
                                        <p:attrNameLst>
                                          <p:attrName>ppt_w</p:attrName>
                                        </p:attrNameLst>
                                      </p:cBhvr>
                                      <p:tavLst>
                                        <p:tav tm="0">
                                          <p:val>
                                            <p:fltVal val="0"/>
                                          </p:val>
                                        </p:tav>
                                        <p:tav tm="100000">
                                          <p:val>
                                            <p:strVal val="#ppt_w"/>
                                          </p:val>
                                        </p:tav>
                                      </p:tavLst>
                                    </p:anim>
                                    <p:anim calcmode="lin" valueType="num">
                                      <p:cBhvr>
                                        <p:cTn id="499" dur="500" fill="hold"/>
                                        <p:tgtEl>
                                          <p:spTgt spid="125"/>
                                        </p:tgtEl>
                                        <p:attrNameLst>
                                          <p:attrName>ppt_h</p:attrName>
                                        </p:attrNameLst>
                                      </p:cBhvr>
                                      <p:tavLst>
                                        <p:tav tm="0">
                                          <p:val>
                                            <p:fltVal val="0"/>
                                          </p:val>
                                        </p:tav>
                                        <p:tav tm="100000">
                                          <p:val>
                                            <p:strVal val="#ppt_h"/>
                                          </p:val>
                                        </p:tav>
                                      </p:tavLst>
                                    </p:anim>
                                    <p:anim calcmode="lin" valueType="num">
                                      <p:cBhvr>
                                        <p:cTn id="500" dur="500" fill="hold"/>
                                        <p:tgtEl>
                                          <p:spTgt spid="125"/>
                                        </p:tgtEl>
                                        <p:attrNameLst>
                                          <p:attrName>style.rotation</p:attrName>
                                        </p:attrNameLst>
                                      </p:cBhvr>
                                      <p:tavLst>
                                        <p:tav tm="0">
                                          <p:val>
                                            <p:fltVal val="360"/>
                                          </p:val>
                                        </p:tav>
                                        <p:tav tm="100000">
                                          <p:val>
                                            <p:fltVal val="0"/>
                                          </p:val>
                                        </p:tav>
                                      </p:tavLst>
                                    </p:anim>
                                    <p:animEffect transition="in" filter="fade">
                                      <p:cBhvr>
                                        <p:cTn id="501" dur="500"/>
                                        <p:tgtEl>
                                          <p:spTgt spid="125"/>
                                        </p:tgtEl>
                                      </p:cBhvr>
                                    </p:animEffect>
                                  </p:childTnLst>
                                </p:cTn>
                              </p:par>
                            </p:childTnLst>
                          </p:cTn>
                        </p:par>
                      </p:childTnLst>
                    </p:cTn>
                  </p:par>
                </p:childTnLst>
              </p:cTn>
              <p:nextCondLst>
                <p:cond evt="onClick" delay="0">
                  <p:tgtEl>
                    <p:spTgt spid="124"/>
                  </p:tgtEl>
                </p:cond>
              </p:nextCondLst>
            </p:seq>
            <p:seq concurrent="1" nextAc="seek">
              <p:cTn id="502" restart="whenNotActive" fill="hold" evtFilter="cancelBubble" nodeType="interactiveSeq">
                <p:stCondLst>
                  <p:cond evt="onClick" delay="0">
                    <p:tgtEl>
                      <p:spTgt spid="125"/>
                    </p:tgtEl>
                  </p:cond>
                </p:stCondLst>
                <p:endSync evt="end" delay="0">
                  <p:rtn val="all"/>
                </p:endSync>
                <p:childTnLst>
                  <p:par>
                    <p:cTn id="503" fill="hold">
                      <p:stCondLst>
                        <p:cond delay="0"/>
                      </p:stCondLst>
                      <p:childTnLst>
                        <p:par>
                          <p:cTn id="504" fill="hold">
                            <p:stCondLst>
                              <p:cond delay="0"/>
                            </p:stCondLst>
                            <p:childTnLst>
                              <p:par>
                                <p:cTn id="505" presetID="1" presetClass="exit" presetSubtype="0" fill="hold" grpId="0" nodeType="clickEffect">
                                  <p:stCondLst>
                                    <p:cond delay="0"/>
                                  </p:stCondLst>
                                  <p:iterate type="lt">
                                    <p:tmAbs val="0"/>
                                  </p:iterate>
                                  <p:childTnLst>
                                    <p:set>
                                      <p:cBhvr>
                                        <p:cTn id="506" dur="1" fill="hold">
                                          <p:stCondLst>
                                            <p:cond delay="0"/>
                                          </p:stCondLst>
                                        </p:cTn>
                                        <p:tgtEl>
                                          <p:spTgt spid="125"/>
                                        </p:tgtEl>
                                        <p:attrNameLst>
                                          <p:attrName>style.visibility</p:attrName>
                                        </p:attrNameLst>
                                      </p:cBhvr>
                                      <p:to>
                                        <p:strVal val="hidden"/>
                                      </p:to>
                                    </p:set>
                                  </p:childTnLst>
                                  <p:subTnLst>
                                    <p:audio>
                                      <p:cMediaNode>
                                        <p:cTn display="0" masterRel="sameClick">
                                          <p:stCondLst>
                                            <p:cond evt="begin" delay="0">
                                              <p:tn val="505"/>
                                            </p:cond>
                                          </p:stCondLst>
                                          <p:endCondLst>
                                            <p:cond evt="onStopAudio" delay="0">
                                              <p:tgtEl>
                                                <p:sldTgt/>
                                              </p:tgtEl>
                                            </p:cond>
                                          </p:endCondLst>
                                        </p:cTn>
                                        <p:tgtEl>
                                          <p:sndTgt r:embed="rId4" name="coin.wav"/>
                                        </p:tgtEl>
                                      </p:cMediaNode>
                                    </p:audio>
                                  </p:subTnLst>
                                </p:cTn>
                              </p:par>
                              <p:par>
                                <p:cTn id="507" presetID="49" presetClass="entr" presetSubtype="0" decel="100000" fill="hold" grpId="1" nodeType="withEffect">
                                  <p:stCondLst>
                                    <p:cond delay="0"/>
                                  </p:stCondLst>
                                  <p:iterate type="lt">
                                    <p:tmPct val="0"/>
                                  </p:iterate>
                                  <p:childTnLst>
                                    <p:set>
                                      <p:cBhvr>
                                        <p:cTn id="508" dur="1" fill="hold">
                                          <p:stCondLst>
                                            <p:cond delay="0"/>
                                          </p:stCondLst>
                                        </p:cTn>
                                        <p:tgtEl>
                                          <p:spTgt spid="126"/>
                                        </p:tgtEl>
                                        <p:attrNameLst>
                                          <p:attrName>style.visibility</p:attrName>
                                        </p:attrNameLst>
                                      </p:cBhvr>
                                      <p:to>
                                        <p:strVal val="visible"/>
                                      </p:to>
                                    </p:set>
                                    <p:anim calcmode="lin" valueType="num">
                                      <p:cBhvr>
                                        <p:cTn id="509" dur="500" fill="hold"/>
                                        <p:tgtEl>
                                          <p:spTgt spid="126"/>
                                        </p:tgtEl>
                                        <p:attrNameLst>
                                          <p:attrName>ppt_w</p:attrName>
                                        </p:attrNameLst>
                                      </p:cBhvr>
                                      <p:tavLst>
                                        <p:tav tm="0">
                                          <p:val>
                                            <p:fltVal val="0"/>
                                          </p:val>
                                        </p:tav>
                                        <p:tav tm="100000">
                                          <p:val>
                                            <p:strVal val="#ppt_w"/>
                                          </p:val>
                                        </p:tav>
                                      </p:tavLst>
                                    </p:anim>
                                    <p:anim calcmode="lin" valueType="num">
                                      <p:cBhvr>
                                        <p:cTn id="510" dur="500" fill="hold"/>
                                        <p:tgtEl>
                                          <p:spTgt spid="126"/>
                                        </p:tgtEl>
                                        <p:attrNameLst>
                                          <p:attrName>ppt_h</p:attrName>
                                        </p:attrNameLst>
                                      </p:cBhvr>
                                      <p:tavLst>
                                        <p:tav tm="0">
                                          <p:val>
                                            <p:fltVal val="0"/>
                                          </p:val>
                                        </p:tav>
                                        <p:tav tm="100000">
                                          <p:val>
                                            <p:strVal val="#ppt_h"/>
                                          </p:val>
                                        </p:tav>
                                      </p:tavLst>
                                    </p:anim>
                                    <p:anim calcmode="lin" valueType="num">
                                      <p:cBhvr>
                                        <p:cTn id="511" dur="500" fill="hold"/>
                                        <p:tgtEl>
                                          <p:spTgt spid="126"/>
                                        </p:tgtEl>
                                        <p:attrNameLst>
                                          <p:attrName>style.rotation</p:attrName>
                                        </p:attrNameLst>
                                      </p:cBhvr>
                                      <p:tavLst>
                                        <p:tav tm="0">
                                          <p:val>
                                            <p:fltVal val="360"/>
                                          </p:val>
                                        </p:tav>
                                        <p:tav tm="100000">
                                          <p:val>
                                            <p:fltVal val="0"/>
                                          </p:val>
                                        </p:tav>
                                      </p:tavLst>
                                    </p:anim>
                                    <p:animEffect transition="in" filter="fade">
                                      <p:cBhvr>
                                        <p:cTn id="512" dur="500"/>
                                        <p:tgtEl>
                                          <p:spTgt spid="126"/>
                                        </p:tgtEl>
                                      </p:cBhvr>
                                    </p:animEffect>
                                  </p:childTnLst>
                                </p:cTn>
                              </p:par>
                            </p:childTnLst>
                          </p:cTn>
                        </p:par>
                      </p:childTnLst>
                    </p:cTn>
                  </p:par>
                </p:childTnLst>
              </p:cTn>
              <p:nextCondLst>
                <p:cond evt="onClick" delay="0">
                  <p:tgtEl>
                    <p:spTgt spid="125"/>
                  </p:tgtEl>
                </p:cond>
              </p:nextCondLst>
            </p:seq>
            <p:seq concurrent="1" nextAc="seek">
              <p:cTn id="513" restart="whenNotActive" fill="hold" evtFilter="cancelBubble" nodeType="interactiveSeq">
                <p:stCondLst>
                  <p:cond evt="onClick" delay="0">
                    <p:tgtEl>
                      <p:spTgt spid="126"/>
                    </p:tgtEl>
                  </p:cond>
                </p:stCondLst>
                <p:endSync evt="end" delay="0">
                  <p:rtn val="all"/>
                </p:endSync>
                <p:childTnLst>
                  <p:par>
                    <p:cTn id="514" fill="hold">
                      <p:stCondLst>
                        <p:cond delay="0"/>
                      </p:stCondLst>
                      <p:childTnLst>
                        <p:par>
                          <p:cTn id="515" fill="hold">
                            <p:stCondLst>
                              <p:cond delay="0"/>
                            </p:stCondLst>
                            <p:childTnLst>
                              <p:par>
                                <p:cTn id="516" presetID="1" presetClass="exit" presetSubtype="0" fill="hold" grpId="0" nodeType="clickEffect">
                                  <p:stCondLst>
                                    <p:cond delay="0"/>
                                  </p:stCondLst>
                                  <p:iterate type="lt">
                                    <p:tmAbs val="0"/>
                                  </p:iterate>
                                  <p:childTnLst>
                                    <p:set>
                                      <p:cBhvr>
                                        <p:cTn id="517" dur="1" fill="hold">
                                          <p:stCondLst>
                                            <p:cond delay="0"/>
                                          </p:stCondLst>
                                        </p:cTn>
                                        <p:tgtEl>
                                          <p:spTgt spid="126"/>
                                        </p:tgtEl>
                                        <p:attrNameLst>
                                          <p:attrName>style.visibility</p:attrName>
                                        </p:attrNameLst>
                                      </p:cBhvr>
                                      <p:to>
                                        <p:strVal val="hidden"/>
                                      </p:to>
                                    </p:set>
                                  </p:childTnLst>
                                  <p:subTnLst>
                                    <p:audio>
                                      <p:cMediaNode>
                                        <p:cTn display="0" masterRel="sameClick">
                                          <p:stCondLst>
                                            <p:cond evt="begin" delay="0">
                                              <p:tn val="516"/>
                                            </p:cond>
                                          </p:stCondLst>
                                          <p:endCondLst>
                                            <p:cond evt="onStopAudio" delay="0">
                                              <p:tgtEl>
                                                <p:sldTgt/>
                                              </p:tgtEl>
                                            </p:cond>
                                          </p:endCondLst>
                                        </p:cTn>
                                        <p:tgtEl>
                                          <p:sndTgt r:embed="rId4" name="coin.wav"/>
                                        </p:tgtEl>
                                      </p:cMediaNode>
                                    </p:audio>
                                  </p:subTnLst>
                                </p:cTn>
                              </p:par>
                              <p:par>
                                <p:cTn id="518" presetID="49" presetClass="entr" presetSubtype="0" decel="100000" fill="hold" grpId="1" nodeType="withEffect">
                                  <p:stCondLst>
                                    <p:cond delay="0"/>
                                  </p:stCondLst>
                                  <p:iterate type="lt">
                                    <p:tmPct val="0"/>
                                  </p:iterate>
                                  <p:childTnLst>
                                    <p:set>
                                      <p:cBhvr>
                                        <p:cTn id="519" dur="1" fill="hold">
                                          <p:stCondLst>
                                            <p:cond delay="0"/>
                                          </p:stCondLst>
                                        </p:cTn>
                                        <p:tgtEl>
                                          <p:spTgt spid="127"/>
                                        </p:tgtEl>
                                        <p:attrNameLst>
                                          <p:attrName>style.visibility</p:attrName>
                                        </p:attrNameLst>
                                      </p:cBhvr>
                                      <p:to>
                                        <p:strVal val="visible"/>
                                      </p:to>
                                    </p:set>
                                    <p:anim calcmode="lin" valueType="num">
                                      <p:cBhvr>
                                        <p:cTn id="520" dur="500" fill="hold"/>
                                        <p:tgtEl>
                                          <p:spTgt spid="127"/>
                                        </p:tgtEl>
                                        <p:attrNameLst>
                                          <p:attrName>ppt_w</p:attrName>
                                        </p:attrNameLst>
                                      </p:cBhvr>
                                      <p:tavLst>
                                        <p:tav tm="0">
                                          <p:val>
                                            <p:fltVal val="0"/>
                                          </p:val>
                                        </p:tav>
                                        <p:tav tm="100000">
                                          <p:val>
                                            <p:strVal val="#ppt_w"/>
                                          </p:val>
                                        </p:tav>
                                      </p:tavLst>
                                    </p:anim>
                                    <p:anim calcmode="lin" valueType="num">
                                      <p:cBhvr>
                                        <p:cTn id="521" dur="500" fill="hold"/>
                                        <p:tgtEl>
                                          <p:spTgt spid="127"/>
                                        </p:tgtEl>
                                        <p:attrNameLst>
                                          <p:attrName>ppt_h</p:attrName>
                                        </p:attrNameLst>
                                      </p:cBhvr>
                                      <p:tavLst>
                                        <p:tav tm="0">
                                          <p:val>
                                            <p:fltVal val="0"/>
                                          </p:val>
                                        </p:tav>
                                        <p:tav tm="100000">
                                          <p:val>
                                            <p:strVal val="#ppt_h"/>
                                          </p:val>
                                        </p:tav>
                                      </p:tavLst>
                                    </p:anim>
                                    <p:anim calcmode="lin" valueType="num">
                                      <p:cBhvr>
                                        <p:cTn id="522" dur="500" fill="hold"/>
                                        <p:tgtEl>
                                          <p:spTgt spid="127"/>
                                        </p:tgtEl>
                                        <p:attrNameLst>
                                          <p:attrName>style.rotation</p:attrName>
                                        </p:attrNameLst>
                                      </p:cBhvr>
                                      <p:tavLst>
                                        <p:tav tm="0">
                                          <p:val>
                                            <p:fltVal val="360"/>
                                          </p:val>
                                        </p:tav>
                                        <p:tav tm="100000">
                                          <p:val>
                                            <p:fltVal val="0"/>
                                          </p:val>
                                        </p:tav>
                                      </p:tavLst>
                                    </p:anim>
                                    <p:animEffect transition="in" filter="fade">
                                      <p:cBhvr>
                                        <p:cTn id="523" dur="500"/>
                                        <p:tgtEl>
                                          <p:spTgt spid="127"/>
                                        </p:tgtEl>
                                      </p:cBhvr>
                                    </p:animEffect>
                                  </p:childTnLst>
                                </p:cTn>
                              </p:par>
                            </p:childTnLst>
                          </p:cTn>
                        </p:par>
                      </p:childTnLst>
                    </p:cTn>
                  </p:par>
                </p:childTnLst>
              </p:cTn>
              <p:nextCondLst>
                <p:cond evt="onClick" delay="0">
                  <p:tgtEl>
                    <p:spTgt spid="126"/>
                  </p:tgtEl>
                </p:cond>
              </p:nextCondLst>
            </p:seq>
            <p:seq concurrent="1" nextAc="seek">
              <p:cTn id="524" restart="whenNotActive" fill="hold" evtFilter="cancelBubble" nodeType="interactiveSeq">
                <p:stCondLst>
                  <p:cond evt="onClick" delay="0">
                    <p:tgtEl>
                      <p:spTgt spid="127"/>
                    </p:tgtEl>
                  </p:cond>
                </p:stCondLst>
                <p:endSync evt="end" delay="0">
                  <p:rtn val="all"/>
                </p:endSync>
                <p:childTnLst>
                  <p:par>
                    <p:cTn id="525" fill="hold">
                      <p:stCondLst>
                        <p:cond delay="0"/>
                      </p:stCondLst>
                      <p:childTnLst>
                        <p:par>
                          <p:cTn id="526" fill="hold">
                            <p:stCondLst>
                              <p:cond delay="0"/>
                            </p:stCondLst>
                            <p:childTnLst>
                              <p:par>
                                <p:cTn id="527" presetID="1" presetClass="exit" presetSubtype="0" fill="hold" grpId="0" nodeType="clickEffect">
                                  <p:stCondLst>
                                    <p:cond delay="0"/>
                                  </p:stCondLst>
                                  <p:iterate type="lt">
                                    <p:tmAbs val="0"/>
                                  </p:iterate>
                                  <p:childTnLst>
                                    <p:set>
                                      <p:cBhvr>
                                        <p:cTn id="528" dur="1" fill="hold">
                                          <p:stCondLst>
                                            <p:cond delay="0"/>
                                          </p:stCondLst>
                                        </p:cTn>
                                        <p:tgtEl>
                                          <p:spTgt spid="127"/>
                                        </p:tgtEl>
                                        <p:attrNameLst>
                                          <p:attrName>style.visibility</p:attrName>
                                        </p:attrNameLst>
                                      </p:cBhvr>
                                      <p:to>
                                        <p:strVal val="hidden"/>
                                      </p:to>
                                    </p:set>
                                  </p:childTnLst>
                                  <p:subTnLst>
                                    <p:audio>
                                      <p:cMediaNode>
                                        <p:cTn display="0" masterRel="sameClick">
                                          <p:stCondLst>
                                            <p:cond evt="begin" delay="0">
                                              <p:tn val="527"/>
                                            </p:cond>
                                          </p:stCondLst>
                                          <p:endCondLst>
                                            <p:cond evt="onStopAudio" delay="0">
                                              <p:tgtEl>
                                                <p:sldTgt/>
                                              </p:tgtEl>
                                            </p:cond>
                                          </p:endCondLst>
                                        </p:cTn>
                                        <p:tgtEl>
                                          <p:sndTgt r:embed="rId4" name="coin.wav"/>
                                        </p:tgtEl>
                                      </p:cMediaNode>
                                    </p:audio>
                                  </p:subTnLst>
                                </p:cTn>
                              </p:par>
                              <p:par>
                                <p:cTn id="529" presetID="49" presetClass="entr" presetSubtype="0" decel="100000" fill="hold" grpId="1" nodeType="withEffect">
                                  <p:stCondLst>
                                    <p:cond delay="0"/>
                                  </p:stCondLst>
                                  <p:iterate type="lt">
                                    <p:tmPct val="0"/>
                                  </p:iterate>
                                  <p:childTnLst>
                                    <p:set>
                                      <p:cBhvr>
                                        <p:cTn id="530" dur="1" fill="hold">
                                          <p:stCondLst>
                                            <p:cond delay="0"/>
                                          </p:stCondLst>
                                        </p:cTn>
                                        <p:tgtEl>
                                          <p:spTgt spid="128"/>
                                        </p:tgtEl>
                                        <p:attrNameLst>
                                          <p:attrName>style.visibility</p:attrName>
                                        </p:attrNameLst>
                                      </p:cBhvr>
                                      <p:to>
                                        <p:strVal val="visible"/>
                                      </p:to>
                                    </p:set>
                                    <p:anim calcmode="lin" valueType="num">
                                      <p:cBhvr>
                                        <p:cTn id="531" dur="500" fill="hold"/>
                                        <p:tgtEl>
                                          <p:spTgt spid="128"/>
                                        </p:tgtEl>
                                        <p:attrNameLst>
                                          <p:attrName>ppt_w</p:attrName>
                                        </p:attrNameLst>
                                      </p:cBhvr>
                                      <p:tavLst>
                                        <p:tav tm="0">
                                          <p:val>
                                            <p:fltVal val="0"/>
                                          </p:val>
                                        </p:tav>
                                        <p:tav tm="100000">
                                          <p:val>
                                            <p:strVal val="#ppt_w"/>
                                          </p:val>
                                        </p:tav>
                                      </p:tavLst>
                                    </p:anim>
                                    <p:anim calcmode="lin" valueType="num">
                                      <p:cBhvr>
                                        <p:cTn id="532" dur="500" fill="hold"/>
                                        <p:tgtEl>
                                          <p:spTgt spid="128"/>
                                        </p:tgtEl>
                                        <p:attrNameLst>
                                          <p:attrName>ppt_h</p:attrName>
                                        </p:attrNameLst>
                                      </p:cBhvr>
                                      <p:tavLst>
                                        <p:tav tm="0">
                                          <p:val>
                                            <p:fltVal val="0"/>
                                          </p:val>
                                        </p:tav>
                                        <p:tav tm="100000">
                                          <p:val>
                                            <p:strVal val="#ppt_h"/>
                                          </p:val>
                                        </p:tav>
                                      </p:tavLst>
                                    </p:anim>
                                    <p:anim calcmode="lin" valueType="num">
                                      <p:cBhvr>
                                        <p:cTn id="533" dur="500" fill="hold"/>
                                        <p:tgtEl>
                                          <p:spTgt spid="128"/>
                                        </p:tgtEl>
                                        <p:attrNameLst>
                                          <p:attrName>style.rotation</p:attrName>
                                        </p:attrNameLst>
                                      </p:cBhvr>
                                      <p:tavLst>
                                        <p:tav tm="0">
                                          <p:val>
                                            <p:fltVal val="360"/>
                                          </p:val>
                                        </p:tav>
                                        <p:tav tm="100000">
                                          <p:val>
                                            <p:fltVal val="0"/>
                                          </p:val>
                                        </p:tav>
                                      </p:tavLst>
                                    </p:anim>
                                    <p:animEffect transition="in" filter="fade">
                                      <p:cBhvr>
                                        <p:cTn id="534" dur="500"/>
                                        <p:tgtEl>
                                          <p:spTgt spid="128"/>
                                        </p:tgtEl>
                                      </p:cBhvr>
                                    </p:animEffect>
                                  </p:childTnLst>
                                </p:cTn>
                              </p:par>
                            </p:childTnLst>
                          </p:cTn>
                        </p:par>
                      </p:childTnLst>
                    </p:cTn>
                  </p:par>
                </p:childTnLst>
              </p:cTn>
              <p:nextCondLst>
                <p:cond evt="onClick" delay="0">
                  <p:tgtEl>
                    <p:spTgt spid="127"/>
                  </p:tgtEl>
                </p:cond>
              </p:nextCondLst>
            </p:seq>
            <p:seq concurrent="1" nextAc="seek">
              <p:cTn id="535" restart="whenNotActive" fill="hold" evtFilter="cancelBubble" nodeType="interactiveSeq">
                <p:stCondLst>
                  <p:cond evt="onClick" delay="0">
                    <p:tgtEl>
                      <p:spTgt spid="128"/>
                    </p:tgtEl>
                  </p:cond>
                </p:stCondLst>
                <p:endSync evt="end" delay="0">
                  <p:rtn val="all"/>
                </p:endSync>
                <p:childTnLst>
                  <p:par>
                    <p:cTn id="536" fill="hold">
                      <p:stCondLst>
                        <p:cond delay="0"/>
                      </p:stCondLst>
                      <p:childTnLst>
                        <p:par>
                          <p:cTn id="537" fill="hold">
                            <p:stCondLst>
                              <p:cond delay="0"/>
                            </p:stCondLst>
                            <p:childTnLst>
                              <p:par>
                                <p:cTn id="538" presetID="1" presetClass="exit" presetSubtype="0" fill="hold" grpId="0" nodeType="clickEffect">
                                  <p:stCondLst>
                                    <p:cond delay="0"/>
                                  </p:stCondLst>
                                  <p:iterate type="lt">
                                    <p:tmAbs val="0"/>
                                  </p:iterate>
                                  <p:childTnLst>
                                    <p:set>
                                      <p:cBhvr>
                                        <p:cTn id="539" dur="1" fill="hold">
                                          <p:stCondLst>
                                            <p:cond delay="0"/>
                                          </p:stCondLst>
                                        </p:cTn>
                                        <p:tgtEl>
                                          <p:spTgt spid="128"/>
                                        </p:tgtEl>
                                        <p:attrNameLst>
                                          <p:attrName>style.visibility</p:attrName>
                                        </p:attrNameLst>
                                      </p:cBhvr>
                                      <p:to>
                                        <p:strVal val="hidden"/>
                                      </p:to>
                                    </p:set>
                                  </p:childTnLst>
                                  <p:subTnLst>
                                    <p:audio>
                                      <p:cMediaNode>
                                        <p:cTn display="0" masterRel="sameClick">
                                          <p:stCondLst>
                                            <p:cond evt="begin" delay="0">
                                              <p:tn val="538"/>
                                            </p:cond>
                                          </p:stCondLst>
                                          <p:endCondLst>
                                            <p:cond evt="onStopAudio" delay="0">
                                              <p:tgtEl>
                                                <p:sldTgt/>
                                              </p:tgtEl>
                                            </p:cond>
                                          </p:endCondLst>
                                        </p:cTn>
                                        <p:tgtEl>
                                          <p:sndTgt r:embed="rId4" name="coin.wav"/>
                                        </p:tgtEl>
                                      </p:cMediaNode>
                                    </p:audio>
                                  </p:subTnLst>
                                </p:cTn>
                              </p:par>
                              <p:par>
                                <p:cTn id="540" presetID="49" presetClass="entr" presetSubtype="0" decel="100000" fill="hold" grpId="1" nodeType="withEffect">
                                  <p:stCondLst>
                                    <p:cond delay="0"/>
                                  </p:stCondLst>
                                  <p:iterate type="lt">
                                    <p:tmPct val="0"/>
                                  </p:iterate>
                                  <p:childTnLst>
                                    <p:set>
                                      <p:cBhvr>
                                        <p:cTn id="541" dur="1" fill="hold">
                                          <p:stCondLst>
                                            <p:cond delay="0"/>
                                          </p:stCondLst>
                                        </p:cTn>
                                        <p:tgtEl>
                                          <p:spTgt spid="129"/>
                                        </p:tgtEl>
                                        <p:attrNameLst>
                                          <p:attrName>style.visibility</p:attrName>
                                        </p:attrNameLst>
                                      </p:cBhvr>
                                      <p:to>
                                        <p:strVal val="visible"/>
                                      </p:to>
                                    </p:set>
                                    <p:anim calcmode="lin" valueType="num">
                                      <p:cBhvr>
                                        <p:cTn id="542" dur="500" fill="hold"/>
                                        <p:tgtEl>
                                          <p:spTgt spid="129"/>
                                        </p:tgtEl>
                                        <p:attrNameLst>
                                          <p:attrName>ppt_w</p:attrName>
                                        </p:attrNameLst>
                                      </p:cBhvr>
                                      <p:tavLst>
                                        <p:tav tm="0">
                                          <p:val>
                                            <p:fltVal val="0"/>
                                          </p:val>
                                        </p:tav>
                                        <p:tav tm="100000">
                                          <p:val>
                                            <p:strVal val="#ppt_w"/>
                                          </p:val>
                                        </p:tav>
                                      </p:tavLst>
                                    </p:anim>
                                    <p:anim calcmode="lin" valueType="num">
                                      <p:cBhvr>
                                        <p:cTn id="543" dur="500" fill="hold"/>
                                        <p:tgtEl>
                                          <p:spTgt spid="129"/>
                                        </p:tgtEl>
                                        <p:attrNameLst>
                                          <p:attrName>ppt_h</p:attrName>
                                        </p:attrNameLst>
                                      </p:cBhvr>
                                      <p:tavLst>
                                        <p:tav tm="0">
                                          <p:val>
                                            <p:fltVal val="0"/>
                                          </p:val>
                                        </p:tav>
                                        <p:tav tm="100000">
                                          <p:val>
                                            <p:strVal val="#ppt_h"/>
                                          </p:val>
                                        </p:tav>
                                      </p:tavLst>
                                    </p:anim>
                                    <p:anim calcmode="lin" valueType="num">
                                      <p:cBhvr>
                                        <p:cTn id="544" dur="500" fill="hold"/>
                                        <p:tgtEl>
                                          <p:spTgt spid="129"/>
                                        </p:tgtEl>
                                        <p:attrNameLst>
                                          <p:attrName>style.rotation</p:attrName>
                                        </p:attrNameLst>
                                      </p:cBhvr>
                                      <p:tavLst>
                                        <p:tav tm="0">
                                          <p:val>
                                            <p:fltVal val="360"/>
                                          </p:val>
                                        </p:tav>
                                        <p:tav tm="100000">
                                          <p:val>
                                            <p:fltVal val="0"/>
                                          </p:val>
                                        </p:tav>
                                      </p:tavLst>
                                    </p:anim>
                                    <p:animEffect transition="in" filter="fade">
                                      <p:cBhvr>
                                        <p:cTn id="545" dur="500"/>
                                        <p:tgtEl>
                                          <p:spTgt spid="129"/>
                                        </p:tgtEl>
                                      </p:cBhvr>
                                    </p:animEffect>
                                  </p:childTnLst>
                                </p:cTn>
                              </p:par>
                            </p:childTnLst>
                          </p:cTn>
                        </p:par>
                      </p:childTnLst>
                    </p:cTn>
                  </p:par>
                </p:childTnLst>
              </p:cTn>
              <p:nextCondLst>
                <p:cond evt="onClick" delay="0">
                  <p:tgtEl>
                    <p:spTgt spid="128"/>
                  </p:tgtEl>
                </p:cond>
              </p:nextCondLst>
            </p:seq>
            <p:seq concurrent="1" nextAc="seek">
              <p:cTn id="546" restart="whenNotActive" fill="hold" evtFilter="cancelBubble" nodeType="interactiveSeq">
                <p:stCondLst>
                  <p:cond evt="onClick" delay="0">
                    <p:tgtEl>
                      <p:spTgt spid="129"/>
                    </p:tgtEl>
                  </p:cond>
                </p:stCondLst>
                <p:endSync evt="end" delay="0">
                  <p:rtn val="all"/>
                </p:endSync>
                <p:childTnLst>
                  <p:par>
                    <p:cTn id="547" fill="hold">
                      <p:stCondLst>
                        <p:cond delay="0"/>
                      </p:stCondLst>
                      <p:childTnLst>
                        <p:par>
                          <p:cTn id="548" fill="hold">
                            <p:stCondLst>
                              <p:cond delay="0"/>
                            </p:stCondLst>
                            <p:childTnLst>
                              <p:par>
                                <p:cTn id="549" presetID="1" presetClass="exit" presetSubtype="0" fill="hold" grpId="0" nodeType="clickEffect">
                                  <p:stCondLst>
                                    <p:cond delay="0"/>
                                  </p:stCondLst>
                                  <p:iterate type="lt">
                                    <p:tmAbs val="0"/>
                                  </p:iterate>
                                  <p:childTnLst>
                                    <p:set>
                                      <p:cBhvr>
                                        <p:cTn id="550" dur="1" fill="hold">
                                          <p:stCondLst>
                                            <p:cond delay="0"/>
                                          </p:stCondLst>
                                        </p:cTn>
                                        <p:tgtEl>
                                          <p:spTgt spid="129"/>
                                        </p:tgtEl>
                                        <p:attrNameLst>
                                          <p:attrName>style.visibility</p:attrName>
                                        </p:attrNameLst>
                                      </p:cBhvr>
                                      <p:to>
                                        <p:strVal val="hidden"/>
                                      </p:to>
                                    </p:set>
                                  </p:childTnLst>
                                  <p:subTnLst>
                                    <p:audio>
                                      <p:cMediaNode>
                                        <p:cTn display="0" masterRel="sameClick">
                                          <p:stCondLst>
                                            <p:cond evt="begin" delay="0">
                                              <p:tn val="549"/>
                                            </p:cond>
                                          </p:stCondLst>
                                          <p:endCondLst>
                                            <p:cond evt="onStopAudio" delay="0">
                                              <p:tgtEl>
                                                <p:sldTgt/>
                                              </p:tgtEl>
                                            </p:cond>
                                          </p:endCondLst>
                                        </p:cTn>
                                        <p:tgtEl>
                                          <p:sndTgt r:embed="rId4" name="coin.wav"/>
                                        </p:tgtEl>
                                      </p:cMediaNode>
                                    </p:audio>
                                  </p:subTnLst>
                                </p:cTn>
                              </p:par>
                              <p:par>
                                <p:cTn id="551" presetID="49" presetClass="entr" presetSubtype="0" decel="100000" fill="hold" grpId="1" nodeType="withEffect">
                                  <p:stCondLst>
                                    <p:cond delay="0"/>
                                  </p:stCondLst>
                                  <p:iterate type="lt">
                                    <p:tmPct val="0"/>
                                  </p:iterate>
                                  <p:childTnLst>
                                    <p:set>
                                      <p:cBhvr>
                                        <p:cTn id="552" dur="1" fill="hold">
                                          <p:stCondLst>
                                            <p:cond delay="0"/>
                                          </p:stCondLst>
                                        </p:cTn>
                                        <p:tgtEl>
                                          <p:spTgt spid="120"/>
                                        </p:tgtEl>
                                        <p:attrNameLst>
                                          <p:attrName>style.visibility</p:attrName>
                                        </p:attrNameLst>
                                      </p:cBhvr>
                                      <p:to>
                                        <p:strVal val="visible"/>
                                      </p:to>
                                    </p:set>
                                    <p:anim calcmode="lin" valueType="num">
                                      <p:cBhvr>
                                        <p:cTn id="553" dur="500" fill="hold"/>
                                        <p:tgtEl>
                                          <p:spTgt spid="120"/>
                                        </p:tgtEl>
                                        <p:attrNameLst>
                                          <p:attrName>ppt_w</p:attrName>
                                        </p:attrNameLst>
                                      </p:cBhvr>
                                      <p:tavLst>
                                        <p:tav tm="0">
                                          <p:val>
                                            <p:fltVal val="0"/>
                                          </p:val>
                                        </p:tav>
                                        <p:tav tm="100000">
                                          <p:val>
                                            <p:strVal val="#ppt_w"/>
                                          </p:val>
                                        </p:tav>
                                      </p:tavLst>
                                    </p:anim>
                                    <p:anim calcmode="lin" valueType="num">
                                      <p:cBhvr>
                                        <p:cTn id="554" dur="500" fill="hold"/>
                                        <p:tgtEl>
                                          <p:spTgt spid="120"/>
                                        </p:tgtEl>
                                        <p:attrNameLst>
                                          <p:attrName>ppt_h</p:attrName>
                                        </p:attrNameLst>
                                      </p:cBhvr>
                                      <p:tavLst>
                                        <p:tav tm="0">
                                          <p:val>
                                            <p:fltVal val="0"/>
                                          </p:val>
                                        </p:tav>
                                        <p:tav tm="100000">
                                          <p:val>
                                            <p:strVal val="#ppt_h"/>
                                          </p:val>
                                        </p:tav>
                                      </p:tavLst>
                                    </p:anim>
                                    <p:anim calcmode="lin" valueType="num">
                                      <p:cBhvr>
                                        <p:cTn id="555" dur="500" fill="hold"/>
                                        <p:tgtEl>
                                          <p:spTgt spid="120"/>
                                        </p:tgtEl>
                                        <p:attrNameLst>
                                          <p:attrName>style.rotation</p:attrName>
                                        </p:attrNameLst>
                                      </p:cBhvr>
                                      <p:tavLst>
                                        <p:tav tm="0">
                                          <p:val>
                                            <p:fltVal val="360"/>
                                          </p:val>
                                        </p:tav>
                                        <p:tav tm="100000">
                                          <p:val>
                                            <p:fltVal val="0"/>
                                          </p:val>
                                        </p:tav>
                                      </p:tavLst>
                                    </p:anim>
                                    <p:animEffect transition="in" filter="fade">
                                      <p:cBhvr>
                                        <p:cTn id="556" dur="500"/>
                                        <p:tgtEl>
                                          <p:spTgt spid="120"/>
                                        </p:tgtEl>
                                      </p:cBhvr>
                                    </p:animEffect>
                                  </p:childTnLst>
                                </p:cTn>
                              </p:par>
                            </p:childTnLst>
                          </p:cTn>
                        </p:par>
                      </p:childTnLst>
                    </p:cTn>
                  </p:par>
                </p:childTnLst>
              </p:cTn>
              <p:nextCondLst>
                <p:cond evt="onClick" delay="0">
                  <p:tgtEl>
                    <p:spTgt spid="129"/>
                  </p:tgtEl>
                </p:cond>
              </p:nextCondLst>
            </p:seq>
            <p:seq concurrent="1" nextAc="seek">
              <p:cTn id="557" restart="whenNotActive" fill="hold" evtFilter="cancelBubble" nodeType="interactiveSeq">
                <p:stCondLst>
                  <p:cond evt="onClick" delay="0">
                    <p:tgtEl>
                      <p:spTgt spid="130"/>
                    </p:tgtEl>
                  </p:cond>
                </p:stCondLst>
                <p:endSync evt="end" delay="0">
                  <p:rtn val="all"/>
                </p:endSync>
                <p:childTnLst>
                  <p:par>
                    <p:cTn id="558" fill="hold">
                      <p:stCondLst>
                        <p:cond delay="0"/>
                      </p:stCondLst>
                      <p:childTnLst>
                        <p:par>
                          <p:cTn id="559" fill="hold">
                            <p:stCondLst>
                              <p:cond delay="0"/>
                            </p:stCondLst>
                            <p:childTnLst>
                              <p:par>
                                <p:cTn id="560" presetID="1" presetClass="exit" presetSubtype="0" fill="hold" grpId="0" nodeType="clickEffect">
                                  <p:stCondLst>
                                    <p:cond delay="0"/>
                                  </p:stCondLst>
                                  <p:iterate type="lt">
                                    <p:tmAbs val="0"/>
                                  </p:iterate>
                                  <p:childTnLst>
                                    <p:set>
                                      <p:cBhvr>
                                        <p:cTn id="561" dur="1" fill="hold">
                                          <p:stCondLst>
                                            <p:cond delay="0"/>
                                          </p:stCondLst>
                                        </p:cTn>
                                        <p:tgtEl>
                                          <p:spTgt spid="130"/>
                                        </p:tgtEl>
                                        <p:attrNameLst>
                                          <p:attrName>style.visibility</p:attrName>
                                        </p:attrNameLst>
                                      </p:cBhvr>
                                      <p:to>
                                        <p:strVal val="hidden"/>
                                      </p:to>
                                    </p:set>
                                  </p:childTnLst>
                                  <p:subTnLst>
                                    <p:audio>
                                      <p:cMediaNode>
                                        <p:cTn display="0" masterRel="sameClick">
                                          <p:stCondLst>
                                            <p:cond evt="begin" delay="0">
                                              <p:tn val="560"/>
                                            </p:cond>
                                          </p:stCondLst>
                                          <p:endCondLst>
                                            <p:cond evt="onStopAudio" delay="0">
                                              <p:tgtEl>
                                                <p:sldTgt/>
                                              </p:tgtEl>
                                            </p:cond>
                                          </p:endCondLst>
                                        </p:cTn>
                                        <p:tgtEl>
                                          <p:sndTgt r:embed="rId4" name="coin.wav"/>
                                        </p:tgtEl>
                                      </p:cMediaNode>
                                    </p:audio>
                                  </p:subTnLst>
                                </p:cTn>
                              </p:par>
                              <p:par>
                                <p:cTn id="562" presetID="49" presetClass="entr" presetSubtype="0" decel="100000" fill="hold" grpId="1" nodeType="withEffect">
                                  <p:stCondLst>
                                    <p:cond delay="0"/>
                                  </p:stCondLst>
                                  <p:iterate type="lt">
                                    <p:tmPct val="0"/>
                                  </p:iterate>
                                  <p:childTnLst>
                                    <p:set>
                                      <p:cBhvr>
                                        <p:cTn id="563" dur="1" fill="hold">
                                          <p:stCondLst>
                                            <p:cond delay="0"/>
                                          </p:stCondLst>
                                        </p:cTn>
                                        <p:tgtEl>
                                          <p:spTgt spid="131"/>
                                        </p:tgtEl>
                                        <p:attrNameLst>
                                          <p:attrName>style.visibility</p:attrName>
                                        </p:attrNameLst>
                                      </p:cBhvr>
                                      <p:to>
                                        <p:strVal val="visible"/>
                                      </p:to>
                                    </p:set>
                                    <p:anim calcmode="lin" valueType="num">
                                      <p:cBhvr>
                                        <p:cTn id="564" dur="500" fill="hold"/>
                                        <p:tgtEl>
                                          <p:spTgt spid="131"/>
                                        </p:tgtEl>
                                        <p:attrNameLst>
                                          <p:attrName>ppt_w</p:attrName>
                                        </p:attrNameLst>
                                      </p:cBhvr>
                                      <p:tavLst>
                                        <p:tav tm="0">
                                          <p:val>
                                            <p:fltVal val="0"/>
                                          </p:val>
                                        </p:tav>
                                        <p:tav tm="100000">
                                          <p:val>
                                            <p:strVal val="#ppt_w"/>
                                          </p:val>
                                        </p:tav>
                                      </p:tavLst>
                                    </p:anim>
                                    <p:anim calcmode="lin" valueType="num">
                                      <p:cBhvr>
                                        <p:cTn id="565" dur="500" fill="hold"/>
                                        <p:tgtEl>
                                          <p:spTgt spid="131"/>
                                        </p:tgtEl>
                                        <p:attrNameLst>
                                          <p:attrName>ppt_h</p:attrName>
                                        </p:attrNameLst>
                                      </p:cBhvr>
                                      <p:tavLst>
                                        <p:tav tm="0">
                                          <p:val>
                                            <p:fltVal val="0"/>
                                          </p:val>
                                        </p:tav>
                                        <p:tav tm="100000">
                                          <p:val>
                                            <p:strVal val="#ppt_h"/>
                                          </p:val>
                                        </p:tav>
                                      </p:tavLst>
                                    </p:anim>
                                    <p:anim calcmode="lin" valueType="num">
                                      <p:cBhvr>
                                        <p:cTn id="566" dur="500" fill="hold"/>
                                        <p:tgtEl>
                                          <p:spTgt spid="131"/>
                                        </p:tgtEl>
                                        <p:attrNameLst>
                                          <p:attrName>style.rotation</p:attrName>
                                        </p:attrNameLst>
                                      </p:cBhvr>
                                      <p:tavLst>
                                        <p:tav tm="0">
                                          <p:val>
                                            <p:fltVal val="360"/>
                                          </p:val>
                                        </p:tav>
                                        <p:tav tm="100000">
                                          <p:val>
                                            <p:fltVal val="0"/>
                                          </p:val>
                                        </p:tav>
                                      </p:tavLst>
                                    </p:anim>
                                    <p:animEffect transition="in" filter="fade">
                                      <p:cBhvr>
                                        <p:cTn id="567" dur="500"/>
                                        <p:tgtEl>
                                          <p:spTgt spid="131"/>
                                        </p:tgtEl>
                                      </p:cBhvr>
                                    </p:animEffect>
                                  </p:childTnLst>
                                </p:cTn>
                              </p:par>
                            </p:childTnLst>
                          </p:cTn>
                        </p:par>
                      </p:childTnLst>
                    </p:cTn>
                  </p:par>
                </p:childTnLst>
              </p:cTn>
              <p:nextCondLst>
                <p:cond evt="onClick" delay="0">
                  <p:tgtEl>
                    <p:spTgt spid="130"/>
                  </p:tgtEl>
                </p:cond>
              </p:nextCondLst>
            </p:seq>
            <p:seq concurrent="1" nextAc="seek">
              <p:cTn id="568" restart="whenNotActive" fill="hold" evtFilter="cancelBubble" nodeType="interactiveSeq">
                <p:stCondLst>
                  <p:cond evt="onClick" delay="0">
                    <p:tgtEl>
                      <p:spTgt spid="131"/>
                    </p:tgtEl>
                  </p:cond>
                </p:stCondLst>
                <p:endSync evt="end" delay="0">
                  <p:rtn val="all"/>
                </p:endSync>
                <p:childTnLst>
                  <p:par>
                    <p:cTn id="569" fill="hold">
                      <p:stCondLst>
                        <p:cond delay="0"/>
                      </p:stCondLst>
                      <p:childTnLst>
                        <p:par>
                          <p:cTn id="570" fill="hold">
                            <p:stCondLst>
                              <p:cond delay="0"/>
                            </p:stCondLst>
                            <p:childTnLst>
                              <p:par>
                                <p:cTn id="571" presetID="1" presetClass="exit" presetSubtype="0" fill="hold" grpId="0" nodeType="clickEffect">
                                  <p:stCondLst>
                                    <p:cond delay="0"/>
                                  </p:stCondLst>
                                  <p:iterate type="lt">
                                    <p:tmAbs val="0"/>
                                  </p:iterate>
                                  <p:childTnLst>
                                    <p:set>
                                      <p:cBhvr>
                                        <p:cTn id="572" dur="1" fill="hold">
                                          <p:stCondLst>
                                            <p:cond delay="0"/>
                                          </p:stCondLst>
                                        </p:cTn>
                                        <p:tgtEl>
                                          <p:spTgt spid="131"/>
                                        </p:tgtEl>
                                        <p:attrNameLst>
                                          <p:attrName>style.visibility</p:attrName>
                                        </p:attrNameLst>
                                      </p:cBhvr>
                                      <p:to>
                                        <p:strVal val="hidden"/>
                                      </p:to>
                                    </p:set>
                                  </p:childTnLst>
                                  <p:subTnLst>
                                    <p:audio>
                                      <p:cMediaNode>
                                        <p:cTn display="0" masterRel="sameClick">
                                          <p:stCondLst>
                                            <p:cond evt="begin" delay="0">
                                              <p:tn val="571"/>
                                            </p:cond>
                                          </p:stCondLst>
                                          <p:endCondLst>
                                            <p:cond evt="onStopAudio" delay="0">
                                              <p:tgtEl>
                                                <p:sldTgt/>
                                              </p:tgtEl>
                                            </p:cond>
                                          </p:endCondLst>
                                        </p:cTn>
                                        <p:tgtEl>
                                          <p:sndTgt r:embed="rId4" name="coin.wav"/>
                                        </p:tgtEl>
                                      </p:cMediaNode>
                                    </p:audio>
                                  </p:subTnLst>
                                </p:cTn>
                              </p:par>
                              <p:par>
                                <p:cTn id="573" presetID="49" presetClass="entr" presetSubtype="0" decel="100000" fill="hold" grpId="1" nodeType="withEffect">
                                  <p:stCondLst>
                                    <p:cond delay="0"/>
                                  </p:stCondLst>
                                  <p:iterate type="lt">
                                    <p:tmPct val="0"/>
                                  </p:iterate>
                                  <p:childTnLst>
                                    <p:set>
                                      <p:cBhvr>
                                        <p:cTn id="574" dur="1" fill="hold">
                                          <p:stCondLst>
                                            <p:cond delay="0"/>
                                          </p:stCondLst>
                                        </p:cTn>
                                        <p:tgtEl>
                                          <p:spTgt spid="132"/>
                                        </p:tgtEl>
                                        <p:attrNameLst>
                                          <p:attrName>style.visibility</p:attrName>
                                        </p:attrNameLst>
                                      </p:cBhvr>
                                      <p:to>
                                        <p:strVal val="visible"/>
                                      </p:to>
                                    </p:set>
                                    <p:anim calcmode="lin" valueType="num">
                                      <p:cBhvr>
                                        <p:cTn id="575" dur="500" fill="hold"/>
                                        <p:tgtEl>
                                          <p:spTgt spid="132"/>
                                        </p:tgtEl>
                                        <p:attrNameLst>
                                          <p:attrName>ppt_w</p:attrName>
                                        </p:attrNameLst>
                                      </p:cBhvr>
                                      <p:tavLst>
                                        <p:tav tm="0">
                                          <p:val>
                                            <p:fltVal val="0"/>
                                          </p:val>
                                        </p:tav>
                                        <p:tav tm="100000">
                                          <p:val>
                                            <p:strVal val="#ppt_w"/>
                                          </p:val>
                                        </p:tav>
                                      </p:tavLst>
                                    </p:anim>
                                    <p:anim calcmode="lin" valueType="num">
                                      <p:cBhvr>
                                        <p:cTn id="576" dur="500" fill="hold"/>
                                        <p:tgtEl>
                                          <p:spTgt spid="132"/>
                                        </p:tgtEl>
                                        <p:attrNameLst>
                                          <p:attrName>ppt_h</p:attrName>
                                        </p:attrNameLst>
                                      </p:cBhvr>
                                      <p:tavLst>
                                        <p:tav tm="0">
                                          <p:val>
                                            <p:fltVal val="0"/>
                                          </p:val>
                                        </p:tav>
                                        <p:tav tm="100000">
                                          <p:val>
                                            <p:strVal val="#ppt_h"/>
                                          </p:val>
                                        </p:tav>
                                      </p:tavLst>
                                    </p:anim>
                                    <p:anim calcmode="lin" valueType="num">
                                      <p:cBhvr>
                                        <p:cTn id="577" dur="500" fill="hold"/>
                                        <p:tgtEl>
                                          <p:spTgt spid="132"/>
                                        </p:tgtEl>
                                        <p:attrNameLst>
                                          <p:attrName>style.rotation</p:attrName>
                                        </p:attrNameLst>
                                      </p:cBhvr>
                                      <p:tavLst>
                                        <p:tav tm="0">
                                          <p:val>
                                            <p:fltVal val="360"/>
                                          </p:val>
                                        </p:tav>
                                        <p:tav tm="100000">
                                          <p:val>
                                            <p:fltVal val="0"/>
                                          </p:val>
                                        </p:tav>
                                      </p:tavLst>
                                    </p:anim>
                                    <p:animEffect transition="in" filter="fade">
                                      <p:cBhvr>
                                        <p:cTn id="578" dur="500"/>
                                        <p:tgtEl>
                                          <p:spTgt spid="132"/>
                                        </p:tgtEl>
                                      </p:cBhvr>
                                    </p:animEffect>
                                  </p:childTnLst>
                                </p:cTn>
                              </p:par>
                            </p:childTnLst>
                          </p:cTn>
                        </p:par>
                      </p:childTnLst>
                    </p:cTn>
                  </p:par>
                </p:childTnLst>
              </p:cTn>
              <p:nextCondLst>
                <p:cond evt="onClick" delay="0">
                  <p:tgtEl>
                    <p:spTgt spid="131"/>
                  </p:tgtEl>
                </p:cond>
              </p:nextCondLst>
            </p:seq>
            <p:seq concurrent="1" nextAc="seek">
              <p:cTn id="579" restart="whenNotActive" fill="hold" evtFilter="cancelBubble" nodeType="interactiveSeq">
                <p:stCondLst>
                  <p:cond evt="onClick" delay="0">
                    <p:tgtEl>
                      <p:spTgt spid="132"/>
                    </p:tgtEl>
                  </p:cond>
                </p:stCondLst>
                <p:endSync evt="end" delay="0">
                  <p:rtn val="all"/>
                </p:endSync>
                <p:childTnLst>
                  <p:par>
                    <p:cTn id="580" fill="hold">
                      <p:stCondLst>
                        <p:cond delay="0"/>
                      </p:stCondLst>
                      <p:childTnLst>
                        <p:par>
                          <p:cTn id="581" fill="hold">
                            <p:stCondLst>
                              <p:cond delay="0"/>
                            </p:stCondLst>
                            <p:childTnLst>
                              <p:par>
                                <p:cTn id="582" presetID="1" presetClass="exit" presetSubtype="0" fill="hold" grpId="0" nodeType="clickEffect">
                                  <p:stCondLst>
                                    <p:cond delay="0"/>
                                  </p:stCondLst>
                                  <p:iterate type="lt">
                                    <p:tmAbs val="0"/>
                                  </p:iterate>
                                  <p:childTnLst>
                                    <p:set>
                                      <p:cBhvr>
                                        <p:cTn id="583" dur="1" fill="hold">
                                          <p:stCondLst>
                                            <p:cond delay="0"/>
                                          </p:stCondLst>
                                        </p:cTn>
                                        <p:tgtEl>
                                          <p:spTgt spid="132"/>
                                        </p:tgtEl>
                                        <p:attrNameLst>
                                          <p:attrName>style.visibility</p:attrName>
                                        </p:attrNameLst>
                                      </p:cBhvr>
                                      <p:to>
                                        <p:strVal val="hidden"/>
                                      </p:to>
                                    </p:set>
                                  </p:childTnLst>
                                  <p:subTnLst>
                                    <p:audio>
                                      <p:cMediaNode>
                                        <p:cTn display="0" masterRel="sameClick">
                                          <p:stCondLst>
                                            <p:cond evt="begin" delay="0">
                                              <p:tn val="582"/>
                                            </p:cond>
                                          </p:stCondLst>
                                          <p:endCondLst>
                                            <p:cond evt="onStopAudio" delay="0">
                                              <p:tgtEl>
                                                <p:sldTgt/>
                                              </p:tgtEl>
                                            </p:cond>
                                          </p:endCondLst>
                                        </p:cTn>
                                        <p:tgtEl>
                                          <p:sndTgt r:embed="rId4" name="coin.wav"/>
                                        </p:tgtEl>
                                      </p:cMediaNode>
                                    </p:audio>
                                  </p:subTnLst>
                                </p:cTn>
                              </p:par>
                              <p:par>
                                <p:cTn id="584" presetID="49" presetClass="entr" presetSubtype="0" decel="100000" fill="hold" grpId="1" nodeType="withEffect">
                                  <p:stCondLst>
                                    <p:cond delay="0"/>
                                  </p:stCondLst>
                                  <p:iterate type="lt">
                                    <p:tmPct val="0"/>
                                  </p:iterate>
                                  <p:childTnLst>
                                    <p:set>
                                      <p:cBhvr>
                                        <p:cTn id="585" dur="1" fill="hold">
                                          <p:stCondLst>
                                            <p:cond delay="0"/>
                                          </p:stCondLst>
                                        </p:cTn>
                                        <p:tgtEl>
                                          <p:spTgt spid="133"/>
                                        </p:tgtEl>
                                        <p:attrNameLst>
                                          <p:attrName>style.visibility</p:attrName>
                                        </p:attrNameLst>
                                      </p:cBhvr>
                                      <p:to>
                                        <p:strVal val="visible"/>
                                      </p:to>
                                    </p:set>
                                    <p:anim calcmode="lin" valueType="num">
                                      <p:cBhvr>
                                        <p:cTn id="586" dur="500" fill="hold"/>
                                        <p:tgtEl>
                                          <p:spTgt spid="133"/>
                                        </p:tgtEl>
                                        <p:attrNameLst>
                                          <p:attrName>ppt_w</p:attrName>
                                        </p:attrNameLst>
                                      </p:cBhvr>
                                      <p:tavLst>
                                        <p:tav tm="0">
                                          <p:val>
                                            <p:fltVal val="0"/>
                                          </p:val>
                                        </p:tav>
                                        <p:tav tm="100000">
                                          <p:val>
                                            <p:strVal val="#ppt_w"/>
                                          </p:val>
                                        </p:tav>
                                      </p:tavLst>
                                    </p:anim>
                                    <p:anim calcmode="lin" valueType="num">
                                      <p:cBhvr>
                                        <p:cTn id="587" dur="500" fill="hold"/>
                                        <p:tgtEl>
                                          <p:spTgt spid="133"/>
                                        </p:tgtEl>
                                        <p:attrNameLst>
                                          <p:attrName>ppt_h</p:attrName>
                                        </p:attrNameLst>
                                      </p:cBhvr>
                                      <p:tavLst>
                                        <p:tav tm="0">
                                          <p:val>
                                            <p:fltVal val="0"/>
                                          </p:val>
                                        </p:tav>
                                        <p:tav tm="100000">
                                          <p:val>
                                            <p:strVal val="#ppt_h"/>
                                          </p:val>
                                        </p:tav>
                                      </p:tavLst>
                                    </p:anim>
                                    <p:anim calcmode="lin" valueType="num">
                                      <p:cBhvr>
                                        <p:cTn id="588" dur="500" fill="hold"/>
                                        <p:tgtEl>
                                          <p:spTgt spid="133"/>
                                        </p:tgtEl>
                                        <p:attrNameLst>
                                          <p:attrName>style.rotation</p:attrName>
                                        </p:attrNameLst>
                                      </p:cBhvr>
                                      <p:tavLst>
                                        <p:tav tm="0">
                                          <p:val>
                                            <p:fltVal val="360"/>
                                          </p:val>
                                        </p:tav>
                                        <p:tav tm="100000">
                                          <p:val>
                                            <p:fltVal val="0"/>
                                          </p:val>
                                        </p:tav>
                                      </p:tavLst>
                                    </p:anim>
                                    <p:animEffect transition="in" filter="fade">
                                      <p:cBhvr>
                                        <p:cTn id="589" dur="500"/>
                                        <p:tgtEl>
                                          <p:spTgt spid="133"/>
                                        </p:tgtEl>
                                      </p:cBhvr>
                                    </p:animEffect>
                                  </p:childTnLst>
                                </p:cTn>
                              </p:par>
                            </p:childTnLst>
                          </p:cTn>
                        </p:par>
                      </p:childTnLst>
                    </p:cTn>
                  </p:par>
                </p:childTnLst>
              </p:cTn>
              <p:nextCondLst>
                <p:cond evt="onClick" delay="0">
                  <p:tgtEl>
                    <p:spTgt spid="132"/>
                  </p:tgtEl>
                </p:cond>
              </p:nextCondLst>
            </p:seq>
            <p:seq concurrent="1" nextAc="seek">
              <p:cTn id="590" restart="whenNotActive" fill="hold" evtFilter="cancelBubble" nodeType="interactiveSeq">
                <p:stCondLst>
                  <p:cond evt="onClick" delay="0">
                    <p:tgtEl>
                      <p:spTgt spid="133"/>
                    </p:tgtEl>
                  </p:cond>
                </p:stCondLst>
                <p:endSync evt="end" delay="0">
                  <p:rtn val="all"/>
                </p:endSync>
                <p:childTnLst>
                  <p:par>
                    <p:cTn id="591" fill="hold">
                      <p:stCondLst>
                        <p:cond delay="0"/>
                      </p:stCondLst>
                      <p:childTnLst>
                        <p:par>
                          <p:cTn id="592" fill="hold">
                            <p:stCondLst>
                              <p:cond delay="0"/>
                            </p:stCondLst>
                            <p:childTnLst>
                              <p:par>
                                <p:cTn id="593" presetID="1" presetClass="exit" presetSubtype="0" fill="hold" grpId="0" nodeType="clickEffect">
                                  <p:stCondLst>
                                    <p:cond delay="0"/>
                                  </p:stCondLst>
                                  <p:iterate type="lt">
                                    <p:tmAbs val="0"/>
                                  </p:iterate>
                                  <p:childTnLst>
                                    <p:set>
                                      <p:cBhvr>
                                        <p:cTn id="594" dur="1" fill="hold">
                                          <p:stCondLst>
                                            <p:cond delay="0"/>
                                          </p:stCondLst>
                                        </p:cTn>
                                        <p:tgtEl>
                                          <p:spTgt spid="133"/>
                                        </p:tgtEl>
                                        <p:attrNameLst>
                                          <p:attrName>style.visibility</p:attrName>
                                        </p:attrNameLst>
                                      </p:cBhvr>
                                      <p:to>
                                        <p:strVal val="hidden"/>
                                      </p:to>
                                    </p:set>
                                  </p:childTnLst>
                                  <p:subTnLst>
                                    <p:audio>
                                      <p:cMediaNode>
                                        <p:cTn display="0" masterRel="sameClick">
                                          <p:stCondLst>
                                            <p:cond evt="begin" delay="0">
                                              <p:tn val="593"/>
                                            </p:cond>
                                          </p:stCondLst>
                                          <p:endCondLst>
                                            <p:cond evt="onStopAudio" delay="0">
                                              <p:tgtEl>
                                                <p:sldTgt/>
                                              </p:tgtEl>
                                            </p:cond>
                                          </p:endCondLst>
                                        </p:cTn>
                                        <p:tgtEl>
                                          <p:sndTgt r:embed="rId4" name="coin.wav"/>
                                        </p:tgtEl>
                                      </p:cMediaNode>
                                    </p:audio>
                                  </p:subTnLst>
                                </p:cTn>
                              </p:par>
                              <p:par>
                                <p:cTn id="595" presetID="49" presetClass="entr" presetSubtype="0" decel="100000" fill="hold" grpId="1" nodeType="withEffect">
                                  <p:stCondLst>
                                    <p:cond delay="0"/>
                                  </p:stCondLst>
                                  <p:iterate type="lt">
                                    <p:tmPct val="0"/>
                                  </p:iterate>
                                  <p:childTnLst>
                                    <p:set>
                                      <p:cBhvr>
                                        <p:cTn id="596" dur="1" fill="hold">
                                          <p:stCondLst>
                                            <p:cond delay="0"/>
                                          </p:stCondLst>
                                        </p:cTn>
                                        <p:tgtEl>
                                          <p:spTgt spid="134"/>
                                        </p:tgtEl>
                                        <p:attrNameLst>
                                          <p:attrName>style.visibility</p:attrName>
                                        </p:attrNameLst>
                                      </p:cBhvr>
                                      <p:to>
                                        <p:strVal val="visible"/>
                                      </p:to>
                                    </p:set>
                                    <p:anim calcmode="lin" valueType="num">
                                      <p:cBhvr>
                                        <p:cTn id="597" dur="500" fill="hold"/>
                                        <p:tgtEl>
                                          <p:spTgt spid="134"/>
                                        </p:tgtEl>
                                        <p:attrNameLst>
                                          <p:attrName>ppt_w</p:attrName>
                                        </p:attrNameLst>
                                      </p:cBhvr>
                                      <p:tavLst>
                                        <p:tav tm="0">
                                          <p:val>
                                            <p:fltVal val="0"/>
                                          </p:val>
                                        </p:tav>
                                        <p:tav tm="100000">
                                          <p:val>
                                            <p:strVal val="#ppt_w"/>
                                          </p:val>
                                        </p:tav>
                                      </p:tavLst>
                                    </p:anim>
                                    <p:anim calcmode="lin" valueType="num">
                                      <p:cBhvr>
                                        <p:cTn id="598" dur="500" fill="hold"/>
                                        <p:tgtEl>
                                          <p:spTgt spid="134"/>
                                        </p:tgtEl>
                                        <p:attrNameLst>
                                          <p:attrName>ppt_h</p:attrName>
                                        </p:attrNameLst>
                                      </p:cBhvr>
                                      <p:tavLst>
                                        <p:tav tm="0">
                                          <p:val>
                                            <p:fltVal val="0"/>
                                          </p:val>
                                        </p:tav>
                                        <p:tav tm="100000">
                                          <p:val>
                                            <p:strVal val="#ppt_h"/>
                                          </p:val>
                                        </p:tav>
                                      </p:tavLst>
                                    </p:anim>
                                    <p:anim calcmode="lin" valueType="num">
                                      <p:cBhvr>
                                        <p:cTn id="599" dur="500" fill="hold"/>
                                        <p:tgtEl>
                                          <p:spTgt spid="134"/>
                                        </p:tgtEl>
                                        <p:attrNameLst>
                                          <p:attrName>style.rotation</p:attrName>
                                        </p:attrNameLst>
                                      </p:cBhvr>
                                      <p:tavLst>
                                        <p:tav tm="0">
                                          <p:val>
                                            <p:fltVal val="360"/>
                                          </p:val>
                                        </p:tav>
                                        <p:tav tm="100000">
                                          <p:val>
                                            <p:fltVal val="0"/>
                                          </p:val>
                                        </p:tav>
                                      </p:tavLst>
                                    </p:anim>
                                    <p:animEffect transition="in" filter="fade">
                                      <p:cBhvr>
                                        <p:cTn id="600" dur="500"/>
                                        <p:tgtEl>
                                          <p:spTgt spid="134"/>
                                        </p:tgtEl>
                                      </p:cBhvr>
                                    </p:animEffect>
                                  </p:childTnLst>
                                </p:cTn>
                              </p:par>
                            </p:childTnLst>
                          </p:cTn>
                        </p:par>
                      </p:childTnLst>
                    </p:cTn>
                  </p:par>
                </p:childTnLst>
              </p:cTn>
              <p:nextCondLst>
                <p:cond evt="onClick" delay="0">
                  <p:tgtEl>
                    <p:spTgt spid="133"/>
                  </p:tgtEl>
                </p:cond>
              </p:nextCondLst>
            </p:seq>
            <p:seq concurrent="1" nextAc="seek">
              <p:cTn id="601" restart="whenNotActive" fill="hold" evtFilter="cancelBubble" nodeType="interactiveSeq">
                <p:stCondLst>
                  <p:cond evt="onClick" delay="0">
                    <p:tgtEl>
                      <p:spTgt spid="134"/>
                    </p:tgtEl>
                  </p:cond>
                </p:stCondLst>
                <p:endSync evt="end" delay="0">
                  <p:rtn val="all"/>
                </p:endSync>
                <p:childTnLst>
                  <p:par>
                    <p:cTn id="602" fill="hold">
                      <p:stCondLst>
                        <p:cond delay="0"/>
                      </p:stCondLst>
                      <p:childTnLst>
                        <p:par>
                          <p:cTn id="603" fill="hold">
                            <p:stCondLst>
                              <p:cond delay="0"/>
                            </p:stCondLst>
                            <p:childTnLst>
                              <p:par>
                                <p:cTn id="604" presetID="1" presetClass="exit" presetSubtype="0" fill="hold" grpId="0" nodeType="clickEffect">
                                  <p:stCondLst>
                                    <p:cond delay="0"/>
                                  </p:stCondLst>
                                  <p:iterate type="lt">
                                    <p:tmAbs val="0"/>
                                  </p:iterate>
                                  <p:childTnLst>
                                    <p:set>
                                      <p:cBhvr>
                                        <p:cTn id="605" dur="1" fill="hold">
                                          <p:stCondLst>
                                            <p:cond delay="0"/>
                                          </p:stCondLst>
                                        </p:cTn>
                                        <p:tgtEl>
                                          <p:spTgt spid="134"/>
                                        </p:tgtEl>
                                        <p:attrNameLst>
                                          <p:attrName>style.visibility</p:attrName>
                                        </p:attrNameLst>
                                      </p:cBhvr>
                                      <p:to>
                                        <p:strVal val="hidden"/>
                                      </p:to>
                                    </p:set>
                                  </p:childTnLst>
                                  <p:subTnLst>
                                    <p:audio>
                                      <p:cMediaNode>
                                        <p:cTn display="0" masterRel="sameClick">
                                          <p:stCondLst>
                                            <p:cond evt="begin" delay="0">
                                              <p:tn val="604"/>
                                            </p:cond>
                                          </p:stCondLst>
                                          <p:endCondLst>
                                            <p:cond evt="onStopAudio" delay="0">
                                              <p:tgtEl>
                                                <p:sldTgt/>
                                              </p:tgtEl>
                                            </p:cond>
                                          </p:endCondLst>
                                        </p:cTn>
                                        <p:tgtEl>
                                          <p:sndTgt r:embed="rId4" name="coin.wav"/>
                                        </p:tgtEl>
                                      </p:cMediaNode>
                                    </p:audio>
                                  </p:subTnLst>
                                </p:cTn>
                              </p:par>
                              <p:par>
                                <p:cTn id="606" presetID="49" presetClass="entr" presetSubtype="0" decel="100000" fill="hold" grpId="1" nodeType="withEffect">
                                  <p:stCondLst>
                                    <p:cond delay="0"/>
                                  </p:stCondLst>
                                  <p:iterate type="lt">
                                    <p:tmPct val="0"/>
                                  </p:iterate>
                                  <p:childTnLst>
                                    <p:set>
                                      <p:cBhvr>
                                        <p:cTn id="607" dur="1" fill="hold">
                                          <p:stCondLst>
                                            <p:cond delay="0"/>
                                          </p:stCondLst>
                                        </p:cTn>
                                        <p:tgtEl>
                                          <p:spTgt spid="135"/>
                                        </p:tgtEl>
                                        <p:attrNameLst>
                                          <p:attrName>style.visibility</p:attrName>
                                        </p:attrNameLst>
                                      </p:cBhvr>
                                      <p:to>
                                        <p:strVal val="visible"/>
                                      </p:to>
                                    </p:set>
                                    <p:anim calcmode="lin" valueType="num">
                                      <p:cBhvr>
                                        <p:cTn id="608" dur="500" fill="hold"/>
                                        <p:tgtEl>
                                          <p:spTgt spid="135"/>
                                        </p:tgtEl>
                                        <p:attrNameLst>
                                          <p:attrName>ppt_w</p:attrName>
                                        </p:attrNameLst>
                                      </p:cBhvr>
                                      <p:tavLst>
                                        <p:tav tm="0">
                                          <p:val>
                                            <p:fltVal val="0"/>
                                          </p:val>
                                        </p:tav>
                                        <p:tav tm="100000">
                                          <p:val>
                                            <p:strVal val="#ppt_w"/>
                                          </p:val>
                                        </p:tav>
                                      </p:tavLst>
                                    </p:anim>
                                    <p:anim calcmode="lin" valueType="num">
                                      <p:cBhvr>
                                        <p:cTn id="609" dur="500" fill="hold"/>
                                        <p:tgtEl>
                                          <p:spTgt spid="135"/>
                                        </p:tgtEl>
                                        <p:attrNameLst>
                                          <p:attrName>ppt_h</p:attrName>
                                        </p:attrNameLst>
                                      </p:cBhvr>
                                      <p:tavLst>
                                        <p:tav tm="0">
                                          <p:val>
                                            <p:fltVal val="0"/>
                                          </p:val>
                                        </p:tav>
                                        <p:tav tm="100000">
                                          <p:val>
                                            <p:strVal val="#ppt_h"/>
                                          </p:val>
                                        </p:tav>
                                      </p:tavLst>
                                    </p:anim>
                                    <p:anim calcmode="lin" valueType="num">
                                      <p:cBhvr>
                                        <p:cTn id="610" dur="500" fill="hold"/>
                                        <p:tgtEl>
                                          <p:spTgt spid="135"/>
                                        </p:tgtEl>
                                        <p:attrNameLst>
                                          <p:attrName>style.rotation</p:attrName>
                                        </p:attrNameLst>
                                      </p:cBhvr>
                                      <p:tavLst>
                                        <p:tav tm="0">
                                          <p:val>
                                            <p:fltVal val="360"/>
                                          </p:val>
                                        </p:tav>
                                        <p:tav tm="100000">
                                          <p:val>
                                            <p:fltVal val="0"/>
                                          </p:val>
                                        </p:tav>
                                      </p:tavLst>
                                    </p:anim>
                                    <p:animEffect transition="in" filter="fade">
                                      <p:cBhvr>
                                        <p:cTn id="611" dur="500"/>
                                        <p:tgtEl>
                                          <p:spTgt spid="135"/>
                                        </p:tgtEl>
                                      </p:cBhvr>
                                    </p:animEffect>
                                  </p:childTnLst>
                                </p:cTn>
                              </p:par>
                            </p:childTnLst>
                          </p:cTn>
                        </p:par>
                      </p:childTnLst>
                    </p:cTn>
                  </p:par>
                </p:childTnLst>
              </p:cTn>
              <p:nextCondLst>
                <p:cond evt="onClick" delay="0">
                  <p:tgtEl>
                    <p:spTgt spid="134"/>
                  </p:tgtEl>
                </p:cond>
              </p:nextCondLst>
            </p:seq>
            <p:seq concurrent="1" nextAc="seek">
              <p:cTn id="612" restart="whenNotActive" fill="hold" evtFilter="cancelBubble" nodeType="interactiveSeq">
                <p:stCondLst>
                  <p:cond evt="onClick" delay="0">
                    <p:tgtEl>
                      <p:spTgt spid="135"/>
                    </p:tgtEl>
                  </p:cond>
                </p:stCondLst>
                <p:endSync evt="end" delay="0">
                  <p:rtn val="all"/>
                </p:endSync>
                <p:childTnLst>
                  <p:par>
                    <p:cTn id="613" fill="hold">
                      <p:stCondLst>
                        <p:cond delay="0"/>
                      </p:stCondLst>
                      <p:childTnLst>
                        <p:par>
                          <p:cTn id="614" fill="hold">
                            <p:stCondLst>
                              <p:cond delay="0"/>
                            </p:stCondLst>
                            <p:childTnLst>
                              <p:par>
                                <p:cTn id="615" presetID="1" presetClass="exit" presetSubtype="0" fill="hold" grpId="0" nodeType="clickEffect">
                                  <p:stCondLst>
                                    <p:cond delay="0"/>
                                  </p:stCondLst>
                                  <p:iterate type="lt">
                                    <p:tmAbs val="0"/>
                                  </p:iterate>
                                  <p:childTnLst>
                                    <p:set>
                                      <p:cBhvr>
                                        <p:cTn id="616" dur="1" fill="hold">
                                          <p:stCondLst>
                                            <p:cond delay="0"/>
                                          </p:stCondLst>
                                        </p:cTn>
                                        <p:tgtEl>
                                          <p:spTgt spid="135"/>
                                        </p:tgtEl>
                                        <p:attrNameLst>
                                          <p:attrName>style.visibility</p:attrName>
                                        </p:attrNameLst>
                                      </p:cBhvr>
                                      <p:to>
                                        <p:strVal val="hidden"/>
                                      </p:to>
                                    </p:set>
                                  </p:childTnLst>
                                  <p:subTnLst>
                                    <p:audio>
                                      <p:cMediaNode>
                                        <p:cTn display="0" masterRel="sameClick">
                                          <p:stCondLst>
                                            <p:cond evt="begin" delay="0">
                                              <p:tn val="615"/>
                                            </p:cond>
                                          </p:stCondLst>
                                          <p:endCondLst>
                                            <p:cond evt="onStopAudio" delay="0">
                                              <p:tgtEl>
                                                <p:sldTgt/>
                                              </p:tgtEl>
                                            </p:cond>
                                          </p:endCondLst>
                                        </p:cTn>
                                        <p:tgtEl>
                                          <p:sndTgt r:embed="rId4" name="coin.wav"/>
                                        </p:tgtEl>
                                      </p:cMediaNode>
                                    </p:audio>
                                  </p:subTnLst>
                                </p:cTn>
                              </p:par>
                              <p:par>
                                <p:cTn id="617" presetID="49" presetClass="entr" presetSubtype="0" decel="100000" fill="hold" grpId="1" nodeType="withEffect">
                                  <p:stCondLst>
                                    <p:cond delay="0"/>
                                  </p:stCondLst>
                                  <p:iterate type="lt">
                                    <p:tmPct val="0"/>
                                  </p:iterate>
                                  <p:childTnLst>
                                    <p:set>
                                      <p:cBhvr>
                                        <p:cTn id="618" dur="1" fill="hold">
                                          <p:stCondLst>
                                            <p:cond delay="0"/>
                                          </p:stCondLst>
                                        </p:cTn>
                                        <p:tgtEl>
                                          <p:spTgt spid="136"/>
                                        </p:tgtEl>
                                        <p:attrNameLst>
                                          <p:attrName>style.visibility</p:attrName>
                                        </p:attrNameLst>
                                      </p:cBhvr>
                                      <p:to>
                                        <p:strVal val="visible"/>
                                      </p:to>
                                    </p:set>
                                    <p:anim calcmode="lin" valueType="num">
                                      <p:cBhvr>
                                        <p:cTn id="619" dur="500" fill="hold"/>
                                        <p:tgtEl>
                                          <p:spTgt spid="136"/>
                                        </p:tgtEl>
                                        <p:attrNameLst>
                                          <p:attrName>ppt_w</p:attrName>
                                        </p:attrNameLst>
                                      </p:cBhvr>
                                      <p:tavLst>
                                        <p:tav tm="0">
                                          <p:val>
                                            <p:fltVal val="0"/>
                                          </p:val>
                                        </p:tav>
                                        <p:tav tm="100000">
                                          <p:val>
                                            <p:strVal val="#ppt_w"/>
                                          </p:val>
                                        </p:tav>
                                      </p:tavLst>
                                    </p:anim>
                                    <p:anim calcmode="lin" valueType="num">
                                      <p:cBhvr>
                                        <p:cTn id="620" dur="500" fill="hold"/>
                                        <p:tgtEl>
                                          <p:spTgt spid="136"/>
                                        </p:tgtEl>
                                        <p:attrNameLst>
                                          <p:attrName>ppt_h</p:attrName>
                                        </p:attrNameLst>
                                      </p:cBhvr>
                                      <p:tavLst>
                                        <p:tav tm="0">
                                          <p:val>
                                            <p:fltVal val="0"/>
                                          </p:val>
                                        </p:tav>
                                        <p:tav tm="100000">
                                          <p:val>
                                            <p:strVal val="#ppt_h"/>
                                          </p:val>
                                        </p:tav>
                                      </p:tavLst>
                                    </p:anim>
                                    <p:anim calcmode="lin" valueType="num">
                                      <p:cBhvr>
                                        <p:cTn id="621" dur="500" fill="hold"/>
                                        <p:tgtEl>
                                          <p:spTgt spid="136"/>
                                        </p:tgtEl>
                                        <p:attrNameLst>
                                          <p:attrName>style.rotation</p:attrName>
                                        </p:attrNameLst>
                                      </p:cBhvr>
                                      <p:tavLst>
                                        <p:tav tm="0">
                                          <p:val>
                                            <p:fltVal val="360"/>
                                          </p:val>
                                        </p:tav>
                                        <p:tav tm="100000">
                                          <p:val>
                                            <p:fltVal val="0"/>
                                          </p:val>
                                        </p:tav>
                                      </p:tavLst>
                                    </p:anim>
                                    <p:animEffect transition="in" filter="fade">
                                      <p:cBhvr>
                                        <p:cTn id="622" dur="500"/>
                                        <p:tgtEl>
                                          <p:spTgt spid="136"/>
                                        </p:tgtEl>
                                      </p:cBhvr>
                                    </p:animEffect>
                                  </p:childTnLst>
                                </p:cTn>
                              </p:par>
                            </p:childTnLst>
                          </p:cTn>
                        </p:par>
                      </p:childTnLst>
                    </p:cTn>
                  </p:par>
                </p:childTnLst>
              </p:cTn>
              <p:nextCondLst>
                <p:cond evt="onClick" delay="0">
                  <p:tgtEl>
                    <p:spTgt spid="135"/>
                  </p:tgtEl>
                </p:cond>
              </p:nextCondLst>
            </p:seq>
            <p:seq concurrent="1" nextAc="seek">
              <p:cTn id="623" restart="whenNotActive" fill="hold" evtFilter="cancelBubble" nodeType="interactiveSeq">
                <p:stCondLst>
                  <p:cond evt="onClick" delay="0">
                    <p:tgtEl>
                      <p:spTgt spid="136"/>
                    </p:tgtEl>
                  </p:cond>
                </p:stCondLst>
                <p:endSync evt="end" delay="0">
                  <p:rtn val="all"/>
                </p:endSync>
                <p:childTnLst>
                  <p:par>
                    <p:cTn id="624" fill="hold">
                      <p:stCondLst>
                        <p:cond delay="0"/>
                      </p:stCondLst>
                      <p:childTnLst>
                        <p:par>
                          <p:cTn id="625" fill="hold">
                            <p:stCondLst>
                              <p:cond delay="0"/>
                            </p:stCondLst>
                            <p:childTnLst>
                              <p:par>
                                <p:cTn id="626" presetID="1" presetClass="exit" presetSubtype="0" fill="hold" grpId="0" nodeType="clickEffect">
                                  <p:stCondLst>
                                    <p:cond delay="0"/>
                                  </p:stCondLst>
                                  <p:iterate type="lt">
                                    <p:tmAbs val="0"/>
                                  </p:iterate>
                                  <p:childTnLst>
                                    <p:set>
                                      <p:cBhvr>
                                        <p:cTn id="627" dur="1" fill="hold">
                                          <p:stCondLst>
                                            <p:cond delay="0"/>
                                          </p:stCondLst>
                                        </p:cTn>
                                        <p:tgtEl>
                                          <p:spTgt spid="136"/>
                                        </p:tgtEl>
                                        <p:attrNameLst>
                                          <p:attrName>style.visibility</p:attrName>
                                        </p:attrNameLst>
                                      </p:cBhvr>
                                      <p:to>
                                        <p:strVal val="hidden"/>
                                      </p:to>
                                    </p:set>
                                  </p:childTnLst>
                                  <p:subTnLst>
                                    <p:audio>
                                      <p:cMediaNode>
                                        <p:cTn display="0" masterRel="sameClick">
                                          <p:stCondLst>
                                            <p:cond evt="begin" delay="0">
                                              <p:tn val="626"/>
                                            </p:cond>
                                          </p:stCondLst>
                                          <p:endCondLst>
                                            <p:cond evt="onStopAudio" delay="0">
                                              <p:tgtEl>
                                                <p:sldTgt/>
                                              </p:tgtEl>
                                            </p:cond>
                                          </p:endCondLst>
                                        </p:cTn>
                                        <p:tgtEl>
                                          <p:sndTgt r:embed="rId4" name="coin.wav"/>
                                        </p:tgtEl>
                                      </p:cMediaNode>
                                    </p:audio>
                                  </p:subTnLst>
                                </p:cTn>
                              </p:par>
                              <p:par>
                                <p:cTn id="628" presetID="49" presetClass="entr" presetSubtype="0" decel="100000" fill="hold" grpId="1" nodeType="withEffect">
                                  <p:stCondLst>
                                    <p:cond delay="0"/>
                                  </p:stCondLst>
                                  <p:iterate type="lt">
                                    <p:tmPct val="0"/>
                                  </p:iterate>
                                  <p:childTnLst>
                                    <p:set>
                                      <p:cBhvr>
                                        <p:cTn id="629" dur="1" fill="hold">
                                          <p:stCondLst>
                                            <p:cond delay="0"/>
                                          </p:stCondLst>
                                        </p:cTn>
                                        <p:tgtEl>
                                          <p:spTgt spid="137"/>
                                        </p:tgtEl>
                                        <p:attrNameLst>
                                          <p:attrName>style.visibility</p:attrName>
                                        </p:attrNameLst>
                                      </p:cBhvr>
                                      <p:to>
                                        <p:strVal val="visible"/>
                                      </p:to>
                                    </p:set>
                                    <p:anim calcmode="lin" valueType="num">
                                      <p:cBhvr>
                                        <p:cTn id="630" dur="500" fill="hold"/>
                                        <p:tgtEl>
                                          <p:spTgt spid="137"/>
                                        </p:tgtEl>
                                        <p:attrNameLst>
                                          <p:attrName>ppt_w</p:attrName>
                                        </p:attrNameLst>
                                      </p:cBhvr>
                                      <p:tavLst>
                                        <p:tav tm="0">
                                          <p:val>
                                            <p:fltVal val="0"/>
                                          </p:val>
                                        </p:tav>
                                        <p:tav tm="100000">
                                          <p:val>
                                            <p:strVal val="#ppt_w"/>
                                          </p:val>
                                        </p:tav>
                                      </p:tavLst>
                                    </p:anim>
                                    <p:anim calcmode="lin" valueType="num">
                                      <p:cBhvr>
                                        <p:cTn id="631" dur="500" fill="hold"/>
                                        <p:tgtEl>
                                          <p:spTgt spid="137"/>
                                        </p:tgtEl>
                                        <p:attrNameLst>
                                          <p:attrName>ppt_h</p:attrName>
                                        </p:attrNameLst>
                                      </p:cBhvr>
                                      <p:tavLst>
                                        <p:tav tm="0">
                                          <p:val>
                                            <p:fltVal val="0"/>
                                          </p:val>
                                        </p:tav>
                                        <p:tav tm="100000">
                                          <p:val>
                                            <p:strVal val="#ppt_h"/>
                                          </p:val>
                                        </p:tav>
                                      </p:tavLst>
                                    </p:anim>
                                    <p:anim calcmode="lin" valueType="num">
                                      <p:cBhvr>
                                        <p:cTn id="632" dur="500" fill="hold"/>
                                        <p:tgtEl>
                                          <p:spTgt spid="137"/>
                                        </p:tgtEl>
                                        <p:attrNameLst>
                                          <p:attrName>style.rotation</p:attrName>
                                        </p:attrNameLst>
                                      </p:cBhvr>
                                      <p:tavLst>
                                        <p:tav tm="0">
                                          <p:val>
                                            <p:fltVal val="360"/>
                                          </p:val>
                                        </p:tav>
                                        <p:tav tm="100000">
                                          <p:val>
                                            <p:fltVal val="0"/>
                                          </p:val>
                                        </p:tav>
                                      </p:tavLst>
                                    </p:anim>
                                    <p:animEffect transition="in" filter="fade">
                                      <p:cBhvr>
                                        <p:cTn id="633" dur="500"/>
                                        <p:tgtEl>
                                          <p:spTgt spid="137"/>
                                        </p:tgtEl>
                                      </p:cBhvr>
                                    </p:animEffect>
                                  </p:childTnLst>
                                </p:cTn>
                              </p:par>
                            </p:childTnLst>
                          </p:cTn>
                        </p:par>
                      </p:childTnLst>
                    </p:cTn>
                  </p:par>
                </p:childTnLst>
              </p:cTn>
              <p:nextCondLst>
                <p:cond evt="onClick" delay="0">
                  <p:tgtEl>
                    <p:spTgt spid="136"/>
                  </p:tgtEl>
                </p:cond>
              </p:nextCondLst>
            </p:seq>
            <p:seq concurrent="1" nextAc="seek">
              <p:cTn id="634" restart="whenNotActive" fill="hold" evtFilter="cancelBubble" nodeType="interactiveSeq">
                <p:stCondLst>
                  <p:cond evt="onClick" delay="0">
                    <p:tgtEl>
                      <p:spTgt spid="137"/>
                    </p:tgtEl>
                  </p:cond>
                </p:stCondLst>
                <p:endSync evt="end" delay="0">
                  <p:rtn val="all"/>
                </p:endSync>
                <p:childTnLst>
                  <p:par>
                    <p:cTn id="635" fill="hold">
                      <p:stCondLst>
                        <p:cond delay="0"/>
                      </p:stCondLst>
                      <p:childTnLst>
                        <p:par>
                          <p:cTn id="636" fill="hold">
                            <p:stCondLst>
                              <p:cond delay="0"/>
                            </p:stCondLst>
                            <p:childTnLst>
                              <p:par>
                                <p:cTn id="637" presetID="1" presetClass="exit" presetSubtype="0" fill="hold" grpId="0" nodeType="clickEffect">
                                  <p:stCondLst>
                                    <p:cond delay="0"/>
                                  </p:stCondLst>
                                  <p:iterate type="lt">
                                    <p:tmAbs val="0"/>
                                  </p:iterate>
                                  <p:childTnLst>
                                    <p:set>
                                      <p:cBhvr>
                                        <p:cTn id="638" dur="1" fill="hold">
                                          <p:stCondLst>
                                            <p:cond delay="0"/>
                                          </p:stCondLst>
                                        </p:cTn>
                                        <p:tgtEl>
                                          <p:spTgt spid="137"/>
                                        </p:tgtEl>
                                        <p:attrNameLst>
                                          <p:attrName>style.visibility</p:attrName>
                                        </p:attrNameLst>
                                      </p:cBhvr>
                                      <p:to>
                                        <p:strVal val="hidden"/>
                                      </p:to>
                                    </p:set>
                                  </p:childTnLst>
                                  <p:subTnLst>
                                    <p:audio>
                                      <p:cMediaNode>
                                        <p:cTn display="0" masterRel="sameClick">
                                          <p:stCondLst>
                                            <p:cond evt="begin" delay="0">
                                              <p:tn val="637"/>
                                            </p:cond>
                                          </p:stCondLst>
                                          <p:endCondLst>
                                            <p:cond evt="onStopAudio" delay="0">
                                              <p:tgtEl>
                                                <p:sldTgt/>
                                              </p:tgtEl>
                                            </p:cond>
                                          </p:endCondLst>
                                        </p:cTn>
                                        <p:tgtEl>
                                          <p:sndTgt r:embed="rId4" name="coin.wav"/>
                                        </p:tgtEl>
                                      </p:cMediaNode>
                                    </p:audio>
                                  </p:subTnLst>
                                </p:cTn>
                              </p:par>
                              <p:par>
                                <p:cTn id="639" presetID="49" presetClass="entr" presetSubtype="0" decel="100000" fill="hold" grpId="1" nodeType="withEffect">
                                  <p:stCondLst>
                                    <p:cond delay="0"/>
                                  </p:stCondLst>
                                  <p:iterate type="lt">
                                    <p:tmPct val="0"/>
                                  </p:iterate>
                                  <p:childTnLst>
                                    <p:set>
                                      <p:cBhvr>
                                        <p:cTn id="640" dur="1" fill="hold">
                                          <p:stCondLst>
                                            <p:cond delay="0"/>
                                          </p:stCondLst>
                                        </p:cTn>
                                        <p:tgtEl>
                                          <p:spTgt spid="138"/>
                                        </p:tgtEl>
                                        <p:attrNameLst>
                                          <p:attrName>style.visibility</p:attrName>
                                        </p:attrNameLst>
                                      </p:cBhvr>
                                      <p:to>
                                        <p:strVal val="visible"/>
                                      </p:to>
                                    </p:set>
                                    <p:anim calcmode="lin" valueType="num">
                                      <p:cBhvr>
                                        <p:cTn id="641" dur="500" fill="hold"/>
                                        <p:tgtEl>
                                          <p:spTgt spid="138"/>
                                        </p:tgtEl>
                                        <p:attrNameLst>
                                          <p:attrName>ppt_w</p:attrName>
                                        </p:attrNameLst>
                                      </p:cBhvr>
                                      <p:tavLst>
                                        <p:tav tm="0">
                                          <p:val>
                                            <p:fltVal val="0"/>
                                          </p:val>
                                        </p:tav>
                                        <p:tav tm="100000">
                                          <p:val>
                                            <p:strVal val="#ppt_w"/>
                                          </p:val>
                                        </p:tav>
                                      </p:tavLst>
                                    </p:anim>
                                    <p:anim calcmode="lin" valueType="num">
                                      <p:cBhvr>
                                        <p:cTn id="642" dur="500" fill="hold"/>
                                        <p:tgtEl>
                                          <p:spTgt spid="138"/>
                                        </p:tgtEl>
                                        <p:attrNameLst>
                                          <p:attrName>ppt_h</p:attrName>
                                        </p:attrNameLst>
                                      </p:cBhvr>
                                      <p:tavLst>
                                        <p:tav tm="0">
                                          <p:val>
                                            <p:fltVal val="0"/>
                                          </p:val>
                                        </p:tav>
                                        <p:tav tm="100000">
                                          <p:val>
                                            <p:strVal val="#ppt_h"/>
                                          </p:val>
                                        </p:tav>
                                      </p:tavLst>
                                    </p:anim>
                                    <p:anim calcmode="lin" valueType="num">
                                      <p:cBhvr>
                                        <p:cTn id="643" dur="500" fill="hold"/>
                                        <p:tgtEl>
                                          <p:spTgt spid="138"/>
                                        </p:tgtEl>
                                        <p:attrNameLst>
                                          <p:attrName>style.rotation</p:attrName>
                                        </p:attrNameLst>
                                      </p:cBhvr>
                                      <p:tavLst>
                                        <p:tav tm="0">
                                          <p:val>
                                            <p:fltVal val="360"/>
                                          </p:val>
                                        </p:tav>
                                        <p:tav tm="100000">
                                          <p:val>
                                            <p:fltVal val="0"/>
                                          </p:val>
                                        </p:tav>
                                      </p:tavLst>
                                    </p:anim>
                                    <p:animEffect transition="in" filter="fade">
                                      <p:cBhvr>
                                        <p:cTn id="644" dur="500"/>
                                        <p:tgtEl>
                                          <p:spTgt spid="138"/>
                                        </p:tgtEl>
                                      </p:cBhvr>
                                    </p:animEffect>
                                  </p:childTnLst>
                                </p:cTn>
                              </p:par>
                            </p:childTnLst>
                          </p:cTn>
                        </p:par>
                      </p:childTnLst>
                    </p:cTn>
                  </p:par>
                </p:childTnLst>
              </p:cTn>
              <p:nextCondLst>
                <p:cond evt="onClick" delay="0">
                  <p:tgtEl>
                    <p:spTgt spid="137"/>
                  </p:tgtEl>
                </p:cond>
              </p:nextCondLst>
            </p:seq>
            <p:seq concurrent="1" nextAc="seek">
              <p:cTn id="645" restart="whenNotActive" fill="hold" evtFilter="cancelBubble" nodeType="interactiveSeq">
                <p:stCondLst>
                  <p:cond evt="onClick" delay="0">
                    <p:tgtEl>
                      <p:spTgt spid="138"/>
                    </p:tgtEl>
                  </p:cond>
                </p:stCondLst>
                <p:endSync evt="end" delay="0">
                  <p:rtn val="all"/>
                </p:endSync>
                <p:childTnLst>
                  <p:par>
                    <p:cTn id="646" fill="hold">
                      <p:stCondLst>
                        <p:cond delay="0"/>
                      </p:stCondLst>
                      <p:childTnLst>
                        <p:par>
                          <p:cTn id="647" fill="hold">
                            <p:stCondLst>
                              <p:cond delay="0"/>
                            </p:stCondLst>
                            <p:childTnLst>
                              <p:par>
                                <p:cTn id="648" presetID="1" presetClass="exit" presetSubtype="0" fill="hold" grpId="0" nodeType="clickEffect">
                                  <p:stCondLst>
                                    <p:cond delay="0"/>
                                  </p:stCondLst>
                                  <p:iterate type="lt">
                                    <p:tmAbs val="0"/>
                                  </p:iterate>
                                  <p:childTnLst>
                                    <p:set>
                                      <p:cBhvr>
                                        <p:cTn id="649" dur="1" fill="hold">
                                          <p:stCondLst>
                                            <p:cond delay="0"/>
                                          </p:stCondLst>
                                        </p:cTn>
                                        <p:tgtEl>
                                          <p:spTgt spid="138"/>
                                        </p:tgtEl>
                                        <p:attrNameLst>
                                          <p:attrName>style.visibility</p:attrName>
                                        </p:attrNameLst>
                                      </p:cBhvr>
                                      <p:to>
                                        <p:strVal val="hidden"/>
                                      </p:to>
                                    </p:set>
                                  </p:childTnLst>
                                  <p:subTnLst>
                                    <p:audio>
                                      <p:cMediaNode>
                                        <p:cTn display="0" masterRel="sameClick">
                                          <p:stCondLst>
                                            <p:cond evt="begin" delay="0">
                                              <p:tn val="648"/>
                                            </p:cond>
                                          </p:stCondLst>
                                          <p:endCondLst>
                                            <p:cond evt="onStopAudio" delay="0">
                                              <p:tgtEl>
                                                <p:sldTgt/>
                                              </p:tgtEl>
                                            </p:cond>
                                          </p:endCondLst>
                                        </p:cTn>
                                        <p:tgtEl>
                                          <p:sndTgt r:embed="rId4" name="coin.wav"/>
                                        </p:tgtEl>
                                      </p:cMediaNode>
                                    </p:audio>
                                  </p:subTnLst>
                                </p:cTn>
                              </p:par>
                              <p:par>
                                <p:cTn id="650" presetID="49" presetClass="entr" presetSubtype="0" decel="100000" fill="hold" grpId="1" nodeType="withEffect">
                                  <p:stCondLst>
                                    <p:cond delay="0"/>
                                  </p:stCondLst>
                                  <p:iterate type="lt">
                                    <p:tmPct val="0"/>
                                  </p:iterate>
                                  <p:childTnLst>
                                    <p:set>
                                      <p:cBhvr>
                                        <p:cTn id="651" dur="1" fill="hold">
                                          <p:stCondLst>
                                            <p:cond delay="0"/>
                                          </p:stCondLst>
                                        </p:cTn>
                                        <p:tgtEl>
                                          <p:spTgt spid="139"/>
                                        </p:tgtEl>
                                        <p:attrNameLst>
                                          <p:attrName>style.visibility</p:attrName>
                                        </p:attrNameLst>
                                      </p:cBhvr>
                                      <p:to>
                                        <p:strVal val="visible"/>
                                      </p:to>
                                    </p:set>
                                    <p:anim calcmode="lin" valueType="num">
                                      <p:cBhvr>
                                        <p:cTn id="652" dur="500" fill="hold"/>
                                        <p:tgtEl>
                                          <p:spTgt spid="139"/>
                                        </p:tgtEl>
                                        <p:attrNameLst>
                                          <p:attrName>ppt_w</p:attrName>
                                        </p:attrNameLst>
                                      </p:cBhvr>
                                      <p:tavLst>
                                        <p:tav tm="0">
                                          <p:val>
                                            <p:fltVal val="0"/>
                                          </p:val>
                                        </p:tav>
                                        <p:tav tm="100000">
                                          <p:val>
                                            <p:strVal val="#ppt_w"/>
                                          </p:val>
                                        </p:tav>
                                      </p:tavLst>
                                    </p:anim>
                                    <p:anim calcmode="lin" valueType="num">
                                      <p:cBhvr>
                                        <p:cTn id="653" dur="500" fill="hold"/>
                                        <p:tgtEl>
                                          <p:spTgt spid="139"/>
                                        </p:tgtEl>
                                        <p:attrNameLst>
                                          <p:attrName>ppt_h</p:attrName>
                                        </p:attrNameLst>
                                      </p:cBhvr>
                                      <p:tavLst>
                                        <p:tav tm="0">
                                          <p:val>
                                            <p:fltVal val="0"/>
                                          </p:val>
                                        </p:tav>
                                        <p:tav tm="100000">
                                          <p:val>
                                            <p:strVal val="#ppt_h"/>
                                          </p:val>
                                        </p:tav>
                                      </p:tavLst>
                                    </p:anim>
                                    <p:anim calcmode="lin" valueType="num">
                                      <p:cBhvr>
                                        <p:cTn id="654" dur="500" fill="hold"/>
                                        <p:tgtEl>
                                          <p:spTgt spid="139"/>
                                        </p:tgtEl>
                                        <p:attrNameLst>
                                          <p:attrName>style.rotation</p:attrName>
                                        </p:attrNameLst>
                                      </p:cBhvr>
                                      <p:tavLst>
                                        <p:tav tm="0">
                                          <p:val>
                                            <p:fltVal val="360"/>
                                          </p:val>
                                        </p:tav>
                                        <p:tav tm="100000">
                                          <p:val>
                                            <p:fltVal val="0"/>
                                          </p:val>
                                        </p:tav>
                                      </p:tavLst>
                                    </p:anim>
                                    <p:animEffect transition="in" filter="fade">
                                      <p:cBhvr>
                                        <p:cTn id="655" dur="500"/>
                                        <p:tgtEl>
                                          <p:spTgt spid="139"/>
                                        </p:tgtEl>
                                      </p:cBhvr>
                                    </p:animEffect>
                                  </p:childTnLst>
                                </p:cTn>
                              </p:par>
                            </p:childTnLst>
                          </p:cTn>
                        </p:par>
                      </p:childTnLst>
                    </p:cTn>
                  </p:par>
                </p:childTnLst>
              </p:cTn>
              <p:nextCondLst>
                <p:cond evt="onClick" delay="0">
                  <p:tgtEl>
                    <p:spTgt spid="138"/>
                  </p:tgtEl>
                </p:cond>
              </p:nextCondLst>
            </p:seq>
            <p:seq concurrent="1" nextAc="seek">
              <p:cTn id="656" restart="whenNotActive" fill="hold" evtFilter="cancelBubble" nodeType="interactiveSeq">
                <p:stCondLst>
                  <p:cond evt="onClick" delay="0">
                    <p:tgtEl>
                      <p:spTgt spid="139"/>
                    </p:tgtEl>
                  </p:cond>
                </p:stCondLst>
                <p:endSync evt="end" delay="0">
                  <p:rtn val="all"/>
                </p:endSync>
                <p:childTnLst>
                  <p:par>
                    <p:cTn id="657" fill="hold">
                      <p:stCondLst>
                        <p:cond delay="0"/>
                      </p:stCondLst>
                      <p:childTnLst>
                        <p:par>
                          <p:cTn id="658" fill="hold">
                            <p:stCondLst>
                              <p:cond delay="0"/>
                            </p:stCondLst>
                            <p:childTnLst>
                              <p:par>
                                <p:cTn id="659" presetID="1" presetClass="exit" presetSubtype="0" fill="hold" grpId="0" nodeType="clickEffect">
                                  <p:stCondLst>
                                    <p:cond delay="0"/>
                                  </p:stCondLst>
                                  <p:iterate type="lt">
                                    <p:tmAbs val="0"/>
                                  </p:iterate>
                                  <p:childTnLst>
                                    <p:set>
                                      <p:cBhvr>
                                        <p:cTn id="660" dur="1" fill="hold">
                                          <p:stCondLst>
                                            <p:cond delay="0"/>
                                          </p:stCondLst>
                                        </p:cTn>
                                        <p:tgtEl>
                                          <p:spTgt spid="139"/>
                                        </p:tgtEl>
                                        <p:attrNameLst>
                                          <p:attrName>style.visibility</p:attrName>
                                        </p:attrNameLst>
                                      </p:cBhvr>
                                      <p:to>
                                        <p:strVal val="hidden"/>
                                      </p:to>
                                    </p:set>
                                  </p:childTnLst>
                                  <p:subTnLst>
                                    <p:audio>
                                      <p:cMediaNode>
                                        <p:cTn display="0" masterRel="sameClick">
                                          <p:stCondLst>
                                            <p:cond evt="begin" delay="0">
                                              <p:tn val="659"/>
                                            </p:cond>
                                          </p:stCondLst>
                                          <p:endCondLst>
                                            <p:cond evt="onStopAudio" delay="0">
                                              <p:tgtEl>
                                                <p:sldTgt/>
                                              </p:tgtEl>
                                            </p:cond>
                                          </p:endCondLst>
                                        </p:cTn>
                                        <p:tgtEl>
                                          <p:sndTgt r:embed="rId4" name="coin.wav"/>
                                        </p:tgtEl>
                                      </p:cMediaNode>
                                    </p:audio>
                                  </p:subTnLst>
                                </p:cTn>
                              </p:par>
                              <p:par>
                                <p:cTn id="661" presetID="49" presetClass="entr" presetSubtype="0" decel="100000" fill="hold" grpId="1" nodeType="withEffect">
                                  <p:stCondLst>
                                    <p:cond delay="0"/>
                                  </p:stCondLst>
                                  <p:iterate type="lt">
                                    <p:tmPct val="0"/>
                                  </p:iterate>
                                  <p:childTnLst>
                                    <p:set>
                                      <p:cBhvr>
                                        <p:cTn id="662" dur="1" fill="hold">
                                          <p:stCondLst>
                                            <p:cond delay="0"/>
                                          </p:stCondLst>
                                        </p:cTn>
                                        <p:tgtEl>
                                          <p:spTgt spid="130"/>
                                        </p:tgtEl>
                                        <p:attrNameLst>
                                          <p:attrName>style.visibility</p:attrName>
                                        </p:attrNameLst>
                                      </p:cBhvr>
                                      <p:to>
                                        <p:strVal val="visible"/>
                                      </p:to>
                                    </p:set>
                                    <p:anim calcmode="lin" valueType="num">
                                      <p:cBhvr>
                                        <p:cTn id="663" dur="500" fill="hold"/>
                                        <p:tgtEl>
                                          <p:spTgt spid="130"/>
                                        </p:tgtEl>
                                        <p:attrNameLst>
                                          <p:attrName>ppt_w</p:attrName>
                                        </p:attrNameLst>
                                      </p:cBhvr>
                                      <p:tavLst>
                                        <p:tav tm="0">
                                          <p:val>
                                            <p:fltVal val="0"/>
                                          </p:val>
                                        </p:tav>
                                        <p:tav tm="100000">
                                          <p:val>
                                            <p:strVal val="#ppt_w"/>
                                          </p:val>
                                        </p:tav>
                                      </p:tavLst>
                                    </p:anim>
                                    <p:anim calcmode="lin" valueType="num">
                                      <p:cBhvr>
                                        <p:cTn id="664" dur="500" fill="hold"/>
                                        <p:tgtEl>
                                          <p:spTgt spid="130"/>
                                        </p:tgtEl>
                                        <p:attrNameLst>
                                          <p:attrName>ppt_h</p:attrName>
                                        </p:attrNameLst>
                                      </p:cBhvr>
                                      <p:tavLst>
                                        <p:tav tm="0">
                                          <p:val>
                                            <p:fltVal val="0"/>
                                          </p:val>
                                        </p:tav>
                                        <p:tav tm="100000">
                                          <p:val>
                                            <p:strVal val="#ppt_h"/>
                                          </p:val>
                                        </p:tav>
                                      </p:tavLst>
                                    </p:anim>
                                    <p:anim calcmode="lin" valueType="num">
                                      <p:cBhvr>
                                        <p:cTn id="665" dur="500" fill="hold"/>
                                        <p:tgtEl>
                                          <p:spTgt spid="130"/>
                                        </p:tgtEl>
                                        <p:attrNameLst>
                                          <p:attrName>style.rotation</p:attrName>
                                        </p:attrNameLst>
                                      </p:cBhvr>
                                      <p:tavLst>
                                        <p:tav tm="0">
                                          <p:val>
                                            <p:fltVal val="360"/>
                                          </p:val>
                                        </p:tav>
                                        <p:tav tm="100000">
                                          <p:val>
                                            <p:fltVal val="0"/>
                                          </p:val>
                                        </p:tav>
                                      </p:tavLst>
                                    </p:anim>
                                    <p:animEffect transition="in" filter="fade">
                                      <p:cBhvr>
                                        <p:cTn id="666" dur="500"/>
                                        <p:tgtEl>
                                          <p:spTgt spid="130"/>
                                        </p:tgtEl>
                                      </p:cBhvr>
                                    </p:animEffect>
                                  </p:childTnLst>
                                </p:cTn>
                              </p:par>
                            </p:childTnLst>
                          </p:cTn>
                        </p:par>
                      </p:childTnLst>
                    </p:cTn>
                  </p:par>
                </p:childTnLst>
              </p:cTn>
              <p:nextCondLst>
                <p:cond evt="onClick" delay="0">
                  <p:tgtEl>
                    <p:spTgt spid="139"/>
                  </p:tgtEl>
                </p:cond>
              </p:nextCondLst>
            </p:seq>
            <p:seq concurrent="1" nextAc="seek">
              <p:cTn id="667" restart="whenNotActive" fill="hold" evtFilter="cancelBubble" nodeType="interactiveSeq">
                <p:stCondLst>
                  <p:cond evt="onClick" delay="0">
                    <p:tgtEl>
                      <p:spTgt spid="141"/>
                    </p:tgtEl>
                  </p:cond>
                </p:stCondLst>
                <p:endSync evt="end" delay="0">
                  <p:rtn val="all"/>
                </p:endSync>
                <p:childTnLst>
                  <p:par>
                    <p:cTn id="668" fill="hold">
                      <p:stCondLst>
                        <p:cond delay="0"/>
                      </p:stCondLst>
                      <p:childTnLst>
                        <p:par>
                          <p:cTn id="669" fill="hold">
                            <p:stCondLst>
                              <p:cond delay="0"/>
                            </p:stCondLst>
                            <p:childTnLst>
                              <p:par>
                                <p:cTn id="670" presetID="22" presetClass="exit" presetSubtype="4" fill="hold" grpId="0" nodeType="clickEffect">
                                  <p:stCondLst>
                                    <p:cond delay="0"/>
                                  </p:stCondLst>
                                  <p:childTnLst>
                                    <p:animEffect transition="out" filter="wipe(down)">
                                      <p:cBhvr>
                                        <p:cTn id="671" dur="500"/>
                                        <p:tgtEl>
                                          <p:spTgt spid="141"/>
                                        </p:tgtEl>
                                      </p:cBhvr>
                                    </p:animEffect>
                                    <p:set>
                                      <p:cBhvr>
                                        <p:cTn id="672"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3" restart="whenNotActive" fill="hold" evtFilter="cancelBubble" nodeType="interactiveSeq">
                <p:stCondLst>
                  <p:cond evt="onClick" delay="0">
                    <p:tgtEl>
                      <p:spTgt spid="142"/>
                    </p:tgtEl>
                  </p:cond>
                </p:stCondLst>
                <p:endSync evt="end" delay="0">
                  <p:rtn val="all"/>
                </p:endSync>
                <p:childTnLst>
                  <p:par>
                    <p:cTn id="674" fill="hold">
                      <p:stCondLst>
                        <p:cond delay="0"/>
                      </p:stCondLst>
                      <p:childTnLst>
                        <p:par>
                          <p:cTn id="675" fill="hold">
                            <p:stCondLst>
                              <p:cond delay="0"/>
                            </p:stCondLst>
                            <p:childTnLst>
                              <p:par>
                                <p:cTn id="676" presetID="22" presetClass="exit" presetSubtype="4" fill="hold" grpId="0" nodeType="clickEffect">
                                  <p:stCondLst>
                                    <p:cond delay="0"/>
                                  </p:stCondLst>
                                  <p:childTnLst>
                                    <p:animEffect transition="out" filter="wipe(down)">
                                      <p:cBhvr>
                                        <p:cTn id="677" dur="500"/>
                                        <p:tgtEl>
                                          <p:spTgt spid="142"/>
                                        </p:tgtEl>
                                      </p:cBhvr>
                                    </p:animEffect>
                                    <p:set>
                                      <p:cBhvr>
                                        <p:cTn id="678"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679" restart="whenNotActive" fill="hold" evtFilter="cancelBubble" nodeType="interactiveSeq">
                <p:stCondLst>
                  <p:cond evt="onClick" delay="0">
                    <p:tgtEl>
                      <p:spTgt spid="143"/>
                    </p:tgtEl>
                  </p:cond>
                </p:stCondLst>
                <p:endSync evt="end" delay="0">
                  <p:rtn val="all"/>
                </p:endSync>
                <p:childTnLst>
                  <p:par>
                    <p:cTn id="680" fill="hold">
                      <p:stCondLst>
                        <p:cond delay="0"/>
                      </p:stCondLst>
                      <p:childTnLst>
                        <p:par>
                          <p:cTn id="681" fill="hold">
                            <p:stCondLst>
                              <p:cond delay="0"/>
                            </p:stCondLst>
                            <p:childTnLst>
                              <p:par>
                                <p:cTn id="682" presetID="22" presetClass="exit" presetSubtype="4" fill="hold" grpId="0" nodeType="clickEffect">
                                  <p:stCondLst>
                                    <p:cond delay="0"/>
                                  </p:stCondLst>
                                  <p:childTnLst>
                                    <p:animEffect transition="out" filter="wipe(down)">
                                      <p:cBhvr>
                                        <p:cTn id="683" dur="500"/>
                                        <p:tgtEl>
                                          <p:spTgt spid="143"/>
                                        </p:tgtEl>
                                      </p:cBhvr>
                                    </p:animEffect>
                                    <p:set>
                                      <p:cBhvr>
                                        <p:cTn id="684"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685" restart="whenNotActive" fill="hold" evtFilter="cancelBubble" nodeType="interactiveSeq">
                <p:stCondLst>
                  <p:cond evt="onClick" delay="0">
                    <p:tgtEl>
                      <p:spTgt spid="144"/>
                    </p:tgtEl>
                  </p:cond>
                </p:stCondLst>
                <p:endSync evt="end" delay="0">
                  <p:rtn val="all"/>
                </p:endSync>
                <p:childTnLst>
                  <p:par>
                    <p:cTn id="686" fill="hold">
                      <p:stCondLst>
                        <p:cond delay="0"/>
                      </p:stCondLst>
                      <p:childTnLst>
                        <p:par>
                          <p:cTn id="687" fill="hold">
                            <p:stCondLst>
                              <p:cond delay="0"/>
                            </p:stCondLst>
                            <p:childTnLst>
                              <p:par>
                                <p:cTn id="688" presetID="22" presetClass="exit" presetSubtype="4" fill="hold" grpId="0" nodeType="clickEffect">
                                  <p:stCondLst>
                                    <p:cond delay="0"/>
                                  </p:stCondLst>
                                  <p:childTnLst>
                                    <p:animEffect transition="out" filter="wipe(down)">
                                      <p:cBhvr>
                                        <p:cTn id="689" dur="500"/>
                                        <p:tgtEl>
                                          <p:spTgt spid="144"/>
                                        </p:tgtEl>
                                      </p:cBhvr>
                                    </p:animEffect>
                                    <p:set>
                                      <p:cBhvr>
                                        <p:cTn id="690"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seq concurrent="1" nextAc="seek">
              <p:cTn id="691" restart="whenNotActive" fill="hold" evtFilter="cancelBubble" nodeType="interactiveSeq">
                <p:stCondLst>
                  <p:cond evt="onClick" delay="0">
                    <p:tgtEl>
                      <p:spTgt spid="145"/>
                    </p:tgtEl>
                  </p:cond>
                </p:stCondLst>
                <p:endSync evt="end" delay="0">
                  <p:rtn val="all"/>
                </p:endSync>
                <p:childTnLst>
                  <p:par>
                    <p:cTn id="692" fill="hold">
                      <p:stCondLst>
                        <p:cond delay="0"/>
                      </p:stCondLst>
                      <p:childTnLst>
                        <p:par>
                          <p:cTn id="693" fill="hold">
                            <p:stCondLst>
                              <p:cond delay="0"/>
                            </p:stCondLst>
                            <p:childTnLst>
                              <p:par>
                                <p:cTn id="694" presetID="22" presetClass="exit" presetSubtype="4" fill="hold" grpId="0" nodeType="clickEffect">
                                  <p:stCondLst>
                                    <p:cond delay="0"/>
                                  </p:stCondLst>
                                  <p:childTnLst>
                                    <p:animEffect transition="out" filter="wipe(down)">
                                      <p:cBhvr>
                                        <p:cTn id="695" dur="500"/>
                                        <p:tgtEl>
                                          <p:spTgt spid="145"/>
                                        </p:tgtEl>
                                      </p:cBhvr>
                                    </p:animEffect>
                                    <p:set>
                                      <p:cBhvr>
                                        <p:cTn id="696" dur="1" fill="hold">
                                          <p:stCondLst>
                                            <p:cond delay="499"/>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seq concurrent="1" nextAc="seek">
              <p:cTn id="697" restart="whenNotActive" fill="hold" evtFilter="cancelBubble" nodeType="interactiveSeq">
                <p:stCondLst>
                  <p:cond evt="onClick" delay="0">
                    <p:tgtEl>
                      <p:spTgt spid="146"/>
                    </p:tgtEl>
                  </p:cond>
                </p:stCondLst>
                <p:endSync evt="end" delay="0">
                  <p:rtn val="all"/>
                </p:endSync>
                <p:childTnLst>
                  <p:par>
                    <p:cTn id="698" fill="hold">
                      <p:stCondLst>
                        <p:cond delay="0"/>
                      </p:stCondLst>
                      <p:childTnLst>
                        <p:par>
                          <p:cTn id="699" fill="hold">
                            <p:stCondLst>
                              <p:cond delay="0"/>
                            </p:stCondLst>
                            <p:childTnLst>
                              <p:par>
                                <p:cTn id="700" presetID="22" presetClass="exit" presetSubtype="4" fill="hold" grpId="0" nodeType="clickEffect">
                                  <p:stCondLst>
                                    <p:cond delay="0"/>
                                  </p:stCondLst>
                                  <p:childTnLst>
                                    <p:animEffect transition="out" filter="wipe(down)">
                                      <p:cBhvr>
                                        <p:cTn id="701" dur="500"/>
                                        <p:tgtEl>
                                          <p:spTgt spid="146"/>
                                        </p:tgtEl>
                                      </p:cBhvr>
                                    </p:animEffect>
                                    <p:set>
                                      <p:cBhvr>
                                        <p:cTn id="702" dur="1" fill="hold">
                                          <p:stCondLst>
                                            <p:cond delay="499"/>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seq concurrent="1" nextAc="seek">
              <p:cTn id="703" restart="whenNotActive" fill="hold" evtFilter="cancelBubble" nodeType="interactiveSeq">
                <p:stCondLst>
                  <p:cond evt="onClick" delay="0">
                    <p:tgtEl>
                      <p:spTgt spid="147"/>
                    </p:tgtEl>
                  </p:cond>
                </p:stCondLst>
                <p:endSync evt="end" delay="0">
                  <p:rtn val="all"/>
                </p:endSync>
                <p:childTnLst>
                  <p:par>
                    <p:cTn id="704" fill="hold">
                      <p:stCondLst>
                        <p:cond delay="0"/>
                      </p:stCondLst>
                      <p:childTnLst>
                        <p:par>
                          <p:cTn id="705" fill="hold">
                            <p:stCondLst>
                              <p:cond delay="0"/>
                            </p:stCondLst>
                            <p:childTnLst>
                              <p:par>
                                <p:cTn id="706" presetID="22" presetClass="exit" presetSubtype="4" fill="hold" grpId="0" nodeType="clickEffect">
                                  <p:stCondLst>
                                    <p:cond delay="0"/>
                                  </p:stCondLst>
                                  <p:childTnLst>
                                    <p:animEffect transition="out" filter="wipe(down)">
                                      <p:cBhvr>
                                        <p:cTn id="707" dur="500"/>
                                        <p:tgtEl>
                                          <p:spTgt spid="147"/>
                                        </p:tgtEl>
                                      </p:cBhvr>
                                    </p:animEffect>
                                    <p:set>
                                      <p:cBhvr>
                                        <p:cTn id="708" dur="1" fill="hold">
                                          <p:stCondLst>
                                            <p:cond delay="499"/>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147"/>
                  </p:tgtEl>
                </p:cond>
              </p:nextCondLst>
            </p:seq>
            <p:seq concurrent="1" nextAc="seek">
              <p:cTn id="709" restart="whenNotActive" fill="hold" evtFilter="cancelBubble" nodeType="interactiveSeq">
                <p:stCondLst>
                  <p:cond evt="onClick" delay="0">
                    <p:tgtEl>
                      <p:spTgt spid="148"/>
                    </p:tgtEl>
                  </p:cond>
                </p:stCondLst>
                <p:endSync evt="end" delay="0">
                  <p:rtn val="all"/>
                </p:endSync>
                <p:childTnLst>
                  <p:par>
                    <p:cTn id="710" fill="hold">
                      <p:stCondLst>
                        <p:cond delay="0"/>
                      </p:stCondLst>
                      <p:childTnLst>
                        <p:par>
                          <p:cTn id="711" fill="hold">
                            <p:stCondLst>
                              <p:cond delay="0"/>
                            </p:stCondLst>
                            <p:childTnLst>
                              <p:par>
                                <p:cTn id="712" presetID="22" presetClass="exit" presetSubtype="4" fill="hold" grpId="0" nodeType="clickEffect">
                                  <p:stCondLst>
                                    <p:cond delay="0"/>
                                  </p:stCondLst>
                                  <p:childTnLst>
                                    <p:animEffect transition="out" filter="wipe(down)">
                                      <p:cBhvr>
                                        <p:cTn id="713" dur="500"/>
                                        <p:tgtEl>
                                          <p:spTgt spid="148"/>
                                        </p:tgtEl>
                                      </p:cBhvr>
                                    </p:animEffect>
                                    <p:set>
                                      <p:cBhvr>
                                        <p:cTn id="714" dur="1" fill="hold">
                                          <p:stCondLst>
                                            <p:cond delay="499"/>
                                          </p:stCondLst>
                                        </p:cTn>
                                        <p:tgtEl>
                                          <p:spTgt spid="148"/>
                                        </p:tgtEl>
                                        <p:attrNameLst>
                                          <p:attrName>style.visibility</p:attrName>
                                        </p:attrNameLst>
                                      </p:cBhvr>
                                      <p:to>
                                        <p:strVal val="hidden"/>
                                      </p:to>
                                    </p:set>
                                  </p:childTnLst>
                                </p:cTn>
                              </p:par>
                            </p:childTnLst>
                          </p:cTn>
                        </p:par>
                      </p:childTnLst>
                    </p:cTn>
                  </p:par>
                </p:childTnLst>
              </p:cTn>
              <p:nextCondLst>
                <p:cond evt="onClick" delay="0">
                  <p:tgtEl>
                    <p:spTgt spid="148"/>
                  </p:tgtEl>
                </p:cond>
              </p:nextCondLst>
            </p:seq>
          </p:childTnLst>
        </p:cTn>
      </p:par>
    </p:tnLst>
    <p:bldLst>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07" grpId="1" animBg="1"/>
      <p:bldP spid="108" grpId="0" animBg="1"/>
      <p:bldP spid="108" grpId="1" animBg="1"/>
      <p:bldP spid="109" grpId="0" animBg="1"/>
      <p:bldP spid="109" grpId="1" animBg="1"/>
      <p:bldP spid="110" grpId="0" animBg="1"/>
      <p:bldP spid="110" grpId="1" animBg="1"/>
      <p:bldP spid="111" grpId="0" animBg="1"/>
      <p:bldP spid="111" grpId="1" animBg="1"/>
      <p:bldP spid="112" grpId="0" animBg="1"/>
      <p:bldP spid="112" grpId="1"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P spid="121" grpId="0" animBg="1"/>
      <p:bldP spid="121" grpId="1" animBg="1"/>
      <p:bldP spid="122" grpId="0" animBg="1"/>
      <p:bldP spid="122" grpId="1" animBg="1"/>
      <p:bldP spid="123" grpId="0" animBg="1"/>
      <p:bldP spid="123" grpId="1" animBg="1"/>
      <p:bldP spid="124" grpId="0" animBg="1"/>
      <p:bldP spid="124" grpId="1" animBg="1"/>
      <p:bldP spid="125" grpId="0" animBg="1"/>
      <p:bldP spid="125" grpId="1" animBg="1"/>
      <p:bldP spid="126" grpId="0" animBg="1"/>
      <p:bldP spid="126" grpId="1" animBg="1"/>
      <p:bldP spid="127" grpId="0" animBg="1"/>
      <p:bldP spid="127" grpId="1" animBg="1"/>
      <p:bldP spid="128" grpId="0" animBg="1"/>
      <p:bldP spid="128" grpId="1" animBg="1"/>
      <p:bldP spid="129" grpId="0" animBg="1"/>
      <p:bldP spid="129" grpId="1" animBg="1"/>
      <p:bldP spid="130" grpId="0" animBg="1"/>
      <p:bldP spid="130" grpId="1" animBg="1"/>
      <p:bldP spid="131" grpId="0" animBg="1"/>
      <p:bldP spid="131" grpId="1" animBg="1"/>
      <p:bldP spid="132" grpId="0" animBg="1"/>
      <p:bldP spid="132" grpId="1" animBg="1"/>
      <p:bldP spid="133" grpId="0" animBg="1"/>
      <p:bldP spid="133" grpId="1"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39" grpId="0" animBg="1"/>
      <p:bldP spid="139" grpId="1" animBg="1"/>
      <p:bldP spid="141" grpId="0"/>
      <p:bldP spid="142" grpId="0"/>
      <p:bldP spid="143" grpId="0"/>
      <p:bldP spid="144" grpId="0"/>
      <p:bldP spid="145" grpId="0"/>
      <p:bldP spid="146" grpId="0"/>
      <p:bldP spid="147" grpId="0"/>
      <p:bldP spid="1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6E7710-5D92-8708-4668-61C708409AEA}"/>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320537" y="551149"/>
            <a:ext cx="3208260"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Who’s 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4112192" y="3908394"/>
            <a:ext cx="4196775"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He’s my father.</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8" name="Group 7">
            <a:extLst>
              <a:ext uri="{FF2B5EF4-FFF2-40B4-BE49-F238E27FC236}">
                <a16:creationId xmlns:a16="http://schemas.microsoft.com/office/drawing/2014/main" id="{AB5FC57A-5C4B-4B85-98CA-79571D2AC5CD}"/>
              </a:ext>
            </a:extLst>
          </p:cNvPr>
          <p:cNvGrpSpPr/>
          <p:nvPr/>
        </p:nvGrpSpPr>
        <p:grpSpPr>
          <a:xfrm>
            <a:off x="1183635" y="2709011"/>
            <a:ext cx="2832958" cy="2111542"/>
            <a:chOff x="1500401" y="3073730"/>
            <a:chExt cx="3777277" cy="2815389"/>
          </a:xfrm>
        </p:grpSpPr>
        <p:pic>
          <p:nvPicPr>
            <p:cNvPr id="1026" name="Picture 2" descr="Gerichtshammer Clipart Flowers Spring Flower Cartoon - Grace Davis High  School Logo, HD Png Download , Transparent Png Image - PNGitem">
              <a:extLst>
                <a:ext uri="{FF2B5EF4-FFF2-40B4-BE49-F238E27FC236}">
                  <a16:creationId xmlns:a16="http://schemas.microsoft.com/office/drawing/2014/main" id="{F82186F1-2198-4077-B69F-D15702D910CA}"/>
                </a:ext>
              </a:extLst>
            </p:cNvPr>
            <p:cNvPicPr>
              <a:picLocks noChangeAspect="1" noChangeArrowheads="1"/>
            </p:cNvPicPr>
            <p:nvPr/>
          </p:nvPicPr>
          <p:blipFill>
            <a:blip r:embed="rId8"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1839A9C-B4F7-4CBE-AD9D-2FDBFE865308}"/>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10</a:t>
              </a:r>
            </a:p>
          </p:txBody>
        </p:sp>
      </p:grpSp>
      <p:grpSp>
        <p:nvGrpSpPr>
          <p:cNvPr id="9" name="Group 8">
            <a:extLst>
              <a:ext uri="{FF2B5EF4-FFF2-40B4-BE49-F238E27FC236}">
                <a16:creationId xmlns:a16="http://schemas.microsoft.com/office/drawing/2014/main" id="{923C063C-1FE3-4E78-8416-DC217FF694D5}"/>
              </a:ext>
            </a:extLst>
          </p:cNvPr>
          <p:cNvGrpSpPr/>
          <p:nvPr/>
        </p:nvGrpSpPr>
        <p:grpSpPr>
          <a:xfrm>
            <a:off x="138359" y="3435846"/>
            <a:ext cx="848583" cy="1550710"/>
            <a:chOff x="75994" y="90707"/>
            <a:chExt cx="1131444" cy="2067612"/>
          </a:xfrm>
        </p:grpSpPr>
        <p:pic>
          <p:nvPicPr>
            <p:cNvPr id="12" name="Picture 2" descr="Happy flower cartoon flower Royalty Free Vector Image">
              <a:hlinkClick r:id="rId9" action="ppaction://hlinksldjump"/>
              <a:extLst>
                <a:ext uri="{FF2B5EF4-FFF2-40B4-BE49-F238E27FC236}">
                  <a16:creationId xmlns:a16="http://schemas.microsoft.com/office/drawing/2014/main" id="{05CE86F7-6103-43DE-B57C-5302A2C8B06C}"/>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75994" y="90707"/>
              <a:ext cx="1131444" cy="1624937"/>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a:extLst>
                <a:ext uri="{FF2B5EF4-FFF2-40B4-BE49-F238E27FC236}">
                  <a16:creationId xmlns:a16="http://schemas.microsoft.com/office/drawing/2014/main" id="{A75800BF-98D1-4780-A491-2200092EF0AE}"/>
                </a:ext>
              </a:extLst>
            </p:cNvPr>
            <p:cNvSpPr/>
            <p:nvPr/>
          </p:nvSpPr>
          <p:spPr>
            <a:xfrm>
              <a:off x="237085" y="1715644"/>
              <a:ext cx="820991" cy="442675"/>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grpSp>
      <p:pic>
        <p:nvPicPr>
          <p:cNvPr id="11" name="Picture 10">
            <a:extLst>
              <a:ext uri="{FF2B5EF4-FFF2-40B4-BE49-F238E27FC236}">
                <a16:creationId xmlns:a16="http://schemas.microsoft.com/office/drawing/2014/main" id="{A8B4877A-C190-B746-6CD9-0581D5595DF6}"/>
              </a:ext>
            </a:extLst>
          </p:cNvPr>
          <p:cNvPicPr>
            <a:picLocks noChangeAspect="1"/>
          </p:cNvPicPr>
          <p:nvPr/>
        </p:nvPicPr>
        <p:blipFill rotWithShape="1">
          <a:blip r:embed="rId11">
            <a:extLst>
              <a:ext uri="{BEBA8EAE-BF5A-486C-A8C5-ECC9F3942E4B}">
                <a14:imgProps xmlns:a14="http://schemas.microsoft.com/office/drawing/2010/main">
                  <a14:imgLayer r:embed="rId12">
                    <a14:imgEffect>
                      <a14:sharpenSoften amount="25000"/>
                    </a14:imgEffect>
                  </a14:imgLayer>
                </a14:imgProps>
              </a:ext>
            </a:extLst>
          </a:blip>
          <a:srcRect b="12892"/>
          <a:stretch/>
        </p:blipFill>
        <p:spPr>
          <a:xfrm>
            <a:off x="4863871" y="1593702"/>
            <a:ext cx="2577137" cy="1959617"/>
          </a:xfrm>
          <a:prstGeom prst="rect">
            <a:avLst/>
          </a:prstGeom>
        </p:spPr>
      </p:pic>
      <p:pic>
        <p:nvPicPr>
          <p:cNvPr id="14" name="Picture 13">
            <a:extLst>
              <a:ext uri="{FF2B5EF4-FFF2-40B4-BE49-F238E27FC236}">
                <a16:creationId xmlns:a16="http://schemas.microsoft.com/office/drawing/2014/main" id="{11A55AFF-40FA-BC76-480E-275E5696F2C6}"/>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Tree>
    <p:extLst>
      <p:ext uri="{BB962C8B-B14F-4D97-AF65-F5344CB8AC3E}">
        <p14:creationId xmlns:p14="http://schemas.microsoft.com/office/powerpoint/2010/main" val="157063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45"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
                                        <p:tgtEl>
                                          <p:spTgt spid="8"/>
                                        </p:tgtEl>
                                      </p:cBhvr>
                                    </p:animEffect>
                                    <p:anim calcmode="lin" valueType="num">
                                      <p:cBhvr>
                                        <p:cTn id="39" dur="10" fill="hold"/>
                                        <p:tgtEl>
                                          <p:spTgt spid="8"/>
                                        </p:tgtEl>
                                        <p:attrNameLst>
                                          <p:attrName>ppt_w</p:attrName>
                                        </p:attrNameLst>
                                      </p:cBhvr>
                                      <p:tavLst>
                                        <p:tav tm="0" fmla="#ppt_w*sin(2.5*pi*$)">
                                          <p:val>
                                            <p:fltVal val="0"/>
                                          </p:val>
                                        </p:tav>
                                        <p:tav tm="100000">
                                          <p:val>
                                            <p:fltVal val="1"/>
                                          </p:val>
                                        </p:tav>
                                      </p:tavLst>
                                    </p:anim>
                                    <p:anim calcmode="lin" valueType="num">
                                      <p:cBhvr>
                                        <p:cTn id="40" dur="1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797A17-5D47-E58D-647A-A3A78AA283C3}"/>
              </a:ext>
            </a:extLst>
          </p:cNvPr>
          <p:cNvPicPr>
            <a:picLocks noChangeAspect="1"/>
          </p:cNvPicPr>
          <p:nvPr/>
        </p:nvPicPr>
        <p:blipFill rotWithShape="1">
          <a:blip r:embed="rId6">
            <a:extLst>
              <a:ext uri="{28A0092B-C50C-407E-A947-70E740481C1C}">
                <a14:useLocalDpi xmlns:a14="http://schemas.microsoft.com/office/drawing/2010/main" val="0"/>
              </a:ext>
            </a:extLst>
          </a:blip>
          <a:srcRect t="-170" b="44113"/>
          <a:stretch/>
        </p:blipFill>
        <p:spPr>
          <a:xfrm flipH="1">
            <a:off x="0" y="0"/>
            <a:ext cx="9144000" cy="5164038"/>
          </a:xfrm>
          <a:prstGeom prst="rect">
            <a:avLst/>
          </a:prstGeom>
        </p:spPr>
      </p:pic>
      <p:pic>
        <p:nvPicPr>
          <p:cNvPr id="8" name="Picture 7">
            <a:extLst>
              <a:ext uri="{FF2B5EF4-FFF2-40B4-BE49-F238E27FC236}">
                <a16:creationId xmlns:a16="http://schemas.microsoft.com/office/drawing/2014/main" id="{624CB675-4954-E50E-A699-05B33E2679D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88155" y="150462"/>
            <a:ext cx="1072451" cy="514220"/>
          </a:xfrm>
          <a:prstGeom prst="rect">
            <a:avLst/>
          </a:prstGeom>
        </p:spPr>
      </p:pic>
      <p:sp>
        <p:nvSpPr>
          <p:cNvPr id="5" name="Rounded Rectangular Callout 13">
            <a:extLst>
              <a:ext uri="{FF2B5EF4-FFF2-40B4-BE49-F238E27FC236}">
                <a16:creationId xmlns:a16="http://schemas.microsoft.com/office/drawing/2014/main" id="{3590460A-7EBF-43B0-9EBA-20F4D7F0647A}"/>
              </a:ext>
            </a:extLst>
          </p:cNvPr>
          <p:cNvSpPr/>
          <p:nvPr/>
        </p:nvSpPr>
        <p:spPr>
          <a:xfrm>
            <a:off x="3202861" y="551149"/>
            <a:ext cx="3325936" cy="601500"/>
          </a:xfrm>
          <a:prstGeom prst="wedgeRoundRectCallout">
            <a:avLst>
              <a:gd name="adj1" fmla="val -60247"/>
              <a:gd name="adj2" fmla="val 27871"/>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lvl="0" algn="ctr">
              <a:defRPr/>
            </a:pPr>
            <a:r>
              <a:rPr lang="en-US" sz="3600" b="1" kern="0" dirty="0">
                <a:solidFill>
                  <a:prstClr val="black"/>
                </a:solidFill>
                <a:latin typeface="Comic Sans MS" panose="030F0702030302020204" pitchFamily="66" charset="0"/>
                <a:cs typeface="Times New Roman" panose="02020603050405020304" pitchFamily="18" charset="0"/>
              </a:rPr>
              <a:t>Who’s he?</a:t>
            </a:r>
          </a:p>
        </p:txBody>
      </p:sp>
      <p:sp>
        <p:nvSpPr>
          <p:cNvPr id="6" name="Rounded Rectangular Callout 14">
            <a:extLst>
              <a:ext uri="{FF2B5EF4-FFF2-40B4-BE49-F238E27FC236}">
                <a16:creationId xmlns:a16="http://schemas.microsoft.com/office/drawing/2014/main" id="{F4D9FE5C-7F8D-4D04-9837-F85F54B4B086}"/>
              </a:ext>
            </a:extLst>
          </p:cNvPr>
          <p:cNvSpPr/>
          <p:nvPr/>
        </p:nvSpPr>
        <p:spPr>
          <a:xfrm>
            <a:off x="3958259" y="3908394"/>
            <a:ext cx="4350708" cy="880031"/>
          </a:xfrm>
          <a:prstGeom prst="wedgeRoundRectCallout">
            <a:avLst>
              <a:gd name="adj1" fmla="val 46013"/>
              <a:gd name="adj2" fmla="val 67378"/>
              <a:gd name="adj3" fmla="val 16667"/>
            </a:avLst>
          </a:prstGeom>
          <a:solidFill>
            <a:sysClr val="window" lastClr="FFFFFF"/>
          </a:solidFill>
          <a:ln w="57150" cap="flat" cmpd="sng" algn="ctr">
            <a:solidFill>
              <a:srgbClr val="00B050"/>
            </a:solidFill>
            <a:prstDash val="solid"/>
            <a:miter lim="800000"/>
          </a:ln>
          <a:effectLst/>
        </p:spPr>
        <p:txBody>
          <a:bodyPr rtlCol="0" anchor="ctr"/>
          <a:lstStyle/>
          <a:p>
            <a:pPr algn="ctr" defTabSz="685800">
              <a:defRPr/>
            </a:pPr>
            <a:r>
              <a:rPr lang="en-US" sz="4050" kern="0" dirty="0">
                <a:solidFill>
                  <a:prstClr val="black"/>
                </a:solidFill>
                <a:latin typeface="Comic Sans MS" panose="030F0702030302020204" pitchFamily="66" charset="0"/>
                <a:cs typeface="Times New Roman" panose="02020603050405020304" pitchFamily="18" charset="0"/>
              </a:rPr>
              <a:t>He’s my son.</a:t>
            </a:r>
          </a:p>
        </p:txBody>
      </p:sp>
      <p:pic>
        <p:nvPicPr>
          <p:cNvPr id="4100" name="Picture 4" descr="Cartoon beautiful flying fairy Royalty Free Vector Image">
            <a:extLst>
              <a:ext uri="{FF2B5EF4-FFF2-40B4-BE49-F238E27FC236}">
                <a16:creationId xmlns:a16="http://schemas.microsoft.com/office/drawing/2014/main" id="{507ED8F7-551C-4AF9-9283-CEBFA2B0CF22}"/>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9"/>
          <a:stretch/>
        </p:blipFill>
        <p:spPr bwMode="auto">
          <a:xfrm rot="1651516" flipH="1">
            <a:off x="1489949" y="99005"/>
            <a:ext cx="1905063" cy="27108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3 Conector recto">
            <a:extLst>
              <a:ext uri="{FF2B5EF4-FFF2-40B4-BE49-F238E27FC236}">
                <a16:creationId xmlns:a16="http://schemas.microsoft.com/office/drawing/2014/main" id="{929207CF-380C-4E66-864C-EE85FA5FF4F7}"/>
              </a:ext>
            </a:extLst>
          </p:cNvPr>
          <p:cNvCxnSpPr>
            <a:cxnSpLocks/>
          </p:cNvCxnSpPr>
          <p:nvPr/>
        </p:nvCxnSpPr>
        <p:spPr>
          <a:xfrm flipH="1" flipV="1">
            <a:off x="1681902" y="1152649"/>
            <a:ext cx="3548507" cy="1000001"/>
          </a:xfrm>
          <a:prstGeom prst="line">
            <a:avLst/>
          </a:prstGeom>
          <a:noFill/>
          <a:ln w="57150" cap="flat" cmpd="sng" algn="ctr">
            <a:solidFill>
              <a:srgbClr val="FFFF00"/>
            </a:solidFill>
            <a:prstDash val="solid"/>
            <a:miter lim="800000"/>
          </a:ln>
          <a:effectLst>
            <a:glow rad="101600">
              <a:srgbClr val="FFFF00">
                <a:alpha val="60000"/>
              </a:srgbClr>
            </a:glow>
          </a:effectLst>
        </p:spPr>
      </p:cxnSp>
      <p:cxnSp>
        <p:nvCxnSpPr>
          <p:cNvPr id="3" name="9 Conector recto">
            <a:extLst>
              <a:ext uri="{FF2B5EF4-FFF2-40B4-BE49-F238E27FC236}">
                <a16:creationId xmlns:a16="http://schemas.microsoft.com/office/drawing/2014/main" id="{2489E433-A4D9-442E-96C8-D6B6A817BBE6}"/>
              </a:ext>
            </a:extLst>
          </p:cNvPr>
          <p:cNvCxnSpPr>
            <a:cxnSpLocks/>
          </p:cNvCxnSpPr>
          <p:nvPr/>
        </p:nvCxnSpPr>
        <p:spPr>
          <a:xfrm flipH="1" flipV="1">
            <a:off x="1681902" y="1156094"/>
            <a:ext cx="3548507" cy="996555"/>
          </a:xfrm>
          <a:prstGeom prst="line">
            <a:avLst/>
          </a:prstGeom>
          <a:noFill/>
          <a:ln w="57150" cap="flat" cmpd="sng" algn="ctr">
            <a:solidFill>
              <a:srgbClr val="FFFF00"/>
            </a:solidFill>
            <a:prstDash val="solid"/>
            <a:miter lim="800000"/>
          </a:ln>
          <a:effectLst>
            <a:glow rad="101600">
              <a:srgbClr val="FFFF00">
                <a:alpha val="60000"/>
              </a:srgbClr>
            </a:glow>
          </a:effectLst>
        </p:spPr>
      </p:cxnSp>
      <p:grpSp>
        <p:nvGrpSpPr>
          <p:cNvPr id="9" name="Group 8">
            <a:extLst>
              <a:ext uri="{FF2B5EF4-FFF2-40B4-BE49-F238E27FC236}">
                <a16:creationId xmlns:a16="http://schemas.microsoft.com/office/drawing/2014/main" id="{E05808C2-EAB4-4346-9375-49ABACCB960E}"/>
              </a:ext>
            </a:extLst>
          </p:cNvPr>
          <p:cNvGrpSpPr/>
          <p:nvPr/>
        </p:nvGrpSpPr>
        <p:grpSpPr>
          <a:xfrm>
            <a:off x="1125301" y="2305298"/>
            <a:ext cx="2832958" cy="2111542"/>
            <a:chOff x="1500401" y="3073730"/>
            <a:chExt cx="3777277" cy="2815389"/>
          </a:xfrm>
        </p:grpSpPr>
        <p:pic>
          <p:nvPicPr>
            <p:cNvPr id="10" name="Picture 2" descr="Gerichtshammer Clipart Flowers Spring Flower Cartoon - Grace Davis High  School Logo, HD Png Download , Transparent Png Image - PNGitem">
              <a:extLst>
                <a:ext uri="{FF2B5EF4-FFF2-40B4-BE49-F238E27FC236}">
                  <a16:creationId xmlns:a16="http://schemas.microsoft.com/office/drawing/2014/main" id="{54D858F1-0C20-4C7D-8454-246AF7F757D2}"/>
                </a:ext>
              </a:extLst>
            </p:cNvPr>
            <p:cNvPicPr>
              <a:picLocks noChangeAspect="1" noChangeArrowheads="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500401" y="3073730"/>
              <a:ext cx="3777277" cy="28153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A5A53D1-ED30-4D24-8EBA-AAAB01EB3E04}"/>
                </a:ext>
              </a:extLst>
            </p:cNvPr>
            <p:cNvSpPr/>
            <p:nvPr/>
          </p:nvSpPr>
          <p:spPr>
            <a:xfrm>
              <a:off x="2950457" y="4007538"/>
              <a:ext cx="877164" cy="923329"/>
            </a:xfrm>
            <a:prstGeom prst="rect">
              <a:avLst/>
            </a:prstGeom>
            <a:noFill/>
          </p:spPr>
          <p:txBody>
            <a:bodyPr wrap="none" lIns="68580" tIns="34290" rIns="68580" bIns="34290">
              <a:spAutoFit/>
            </a:bodyPr>
            <a:lstStyle/>
            <a:p>
              <a:pPr algn="ctr"/>
              <a:r>
                <a:rPr lang="en-US" sz="405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20</a:t>
              </a:r>
            </a:p>
          </p:txBody>
        </p:sp>
      </p:grpSp>
      <p:pic>
        <p:nvPicPr>
          <p:cNvPr id="13" name="Picture 2" descr="Happy flower cartoon flower Royalty Free Vector Image">
            <a:hlinkClick r:id="rId10" action="ppaction://hlinksldjump"/>
            <a:extLst>
              <a:ext uri="{FF2B5EF4-FFF2-40B4-BE49-F238E27FC236}">
                <a16:creationId xmlns:a16="http://schemas.microsoft.com/office/drawing/2014/main" id="{FC8A7B70-E71D-4113-8CD9-DACEB04C63D7}"/>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12754" t="6472" r="12355" b="13657"/>
          <a:stretch/>
        </p:blipFill>
        <p:spPr bwMode="auto">
          <a:xfrm>
            <a:off x="82424" y="3499452"/>
            <a:ext cx="848583" cy="1218703"/>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a:extLst>
              <a:ext uri="{FF2B5EF4-FFF2-40B4-BE49-F238E27FC236}">
                <a16:creationId xmlns:a16="http://schemas.microsoft.com/office/drawing/2014/main" id="{A75800BF-98D1-4780-A491-2200092EF0AE}"/>
              </a:ext>
            </a:extLst>
          </p:cNvPr>
          <p:cNvSpPr/>
          <p:nvPr/>
        </p:nvSpPr>
        <p:spPr>
          <a:xfrm>
            <a:off x="211771" y="4786185"/>
            <a:ext cx="615743" cy="332006"/>
          </a:xfrm>
          <a:prstGeom prst="roundRect">
            <a:avLst/>
          </a:prstGeom>
          <a:solidFill>
            <a:srgbClr val="92D050"/>
          </a:solid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en-US" sz="1500" b="1" dirty="0">
                <a:ln/>
                <a:solidFill>
                  <a:schemeClr val="tx1">
                    <a:lumMod val="95000"/>
                    <a:lumOff val="5000"/>
                  </a:schemeClr>
                </a:solidFill>
                <a:latin typeface="Times New Roman" panose="02020603050405020304" pitchFamily="18" charset="0"/>
                <a:cs typeface="Times New Roman" panose="02020603050405020304" pitchFamily="18" charset="0"/>
              </a:rPr>
              <a:t>home</a:t>
            </a:r>
          </a:p>
        </p:txBody>
      </p:sp>
      <p:pic>
        <p:nvPicPr>
          <p:cNvPr id="7" name="Picture 6">
            <a:extLst>
              <a:ext uri="{FF2B5EF4-FFF2-40B4-BE49-F238E27FC236}">
                <a16:creationId xmlns:a16="http://schemas.microsoft.com/office/drawing/2014/main" id="{415D5CEA-C5C7-2126-AEC5-97203C2C3CF6}"/>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25000"/>
                    </a14:imgEffect>
                  </a14:imgLayer>
                </a14:imgProps>
              </a:ext>
            </a:extLst>
          </a:blip>
          <a:srcRect b="14379"/>
          <a:stretch/>
        </p:blipFill>
        <p:spPr>
          <a:xfrm>
            <a:off x="5001135" y="1441777"/>
            <a:ext cx="2767513" cy="2111542"/>
          </a:xfrm>
          <a:prstGeom prst="rect">
            <a:avLst/>
          </a:prstGeom>
        </p:spPr>
      </p:pic>
    </p:spTree>
    <p:extLst>
      <p:ext uri="{BB962C8B-B14F-4D97-AF65-F5344CB8AC3E}">
        <p14:creationId xmlns:p14="http://schemas.microsoft.com/office/powerpoint/2010/main" val="298922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1000"/>
                            </p:stCondLst>
                            <p:childTnLst>
                              <p:par>
                                <p:cTn id="9" presetID="22" presetClass="exit" presetSubtype="2" fill="hold" nodeType="afterEffect">
                                  <p:stCondLst>
                                    <p:cond delay="0"/>
                                  </p:stCondLst>
                                  <p:childTnLst>
                                    <p:animEffect transition="out" filter="wipe(right)">
                                      <p:cBhvr>
                                        <p:cTn id="10" dur="750"/>
                                        <p:tgtEl>
                                          <p:spTgt spid="3"/>
                                        </p:tgtEl>
                                      </p:cBhvr>
                                    </p:animEffect>
                                    <p:set>
                                      <p:cBhvr>
                                        <p:cTn id="11" dur="1" fill="hold">
                                          <p:stCondLst>
                                            <p:cond delay="749"/>
                                          </p:stCondLst>
                                        </p:cTn>
                                        <p:tgtEl>
                                          <p:spTgt spid="3"/>
                                        </p:tgtEl>
                                        <p:attrNameLst>
                                          <p:attrName>style.visibility</p:attrName>
                                        </p:attrNameLst>
                                      </p:cBhvr>
                                      <p:to>
                                        <p:strVal val="hidden"/>
                                      </p:to>
                                    </p:se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par>
                          <p:cTn id="16" fill="hold">
                            <p:stCondLst>
                              <p:cond delay="2750"/>
                            </p:stCondLst>
                            <p:childTnLst>
                              <p:par>
                                <p:cTn id="17" presetID="22" presetClass="exit" presetSubtype="2" fill="hold" nodeType="afterEffect">
                                  <p:stCondLst>
                                    <p:cond delay="0"/>
                                  </p:stCondLst>
                                  <p:childTnLst>
                                    <p:animEffect transition="out" filter="wipe(right)">
                                      <p:cBhvr>
                                        <p:cTn id="18" dur="750"/>
                                        <p:tgtEl>
                                          <p:spTgt spid="4"/>
                                        </p:tgtEl>
                                      </p:cBhvr>
                                    </p:animEffect>
                                    <p:set>
                                      <p:cBhvr>
                                        <p:cTn id="19" dur="1" fill="hold">
                                          <p:stCondLst>
                                            <p:cond delay="749"/>
                                          </p:stCondLst>
                                        </p:cTn>
                                        <p:tgtEl>
                                          <p:spTgt spid="4"/>
                                        </p:tgtEl>
                                        <p:attrNameLst>
                                          <p:attrName>style.visibility</p:attrName>
                                        </p:attrNameLst>
                                      </p:cBhvr>
                                      <p:to>
                                        <p:strVal val="hidden"/>
                                      </p:to>
                                    </p:set>
                                  </p:childTnLst>
                                </p:cTn>
                              </p:par>
                            </p:childTnLst>
                          </p:cTn>
                        </p:par>
                        <p:par>
                          <p:cTn id="20" fill="hold">
                            <p:stCondLst>
                              <p:cond delay="35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Kids Cheering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45"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
                                        <p:tgtEl>
                                          <p:spTgt spid="9"/>
                                        </p:tgtEl>
                                      </p:cBhvr>
                                    </p:animEffect>
                                    <p:anim calcmode="lin" valueType="num">
                                      <p:cBhvr>
                                        <p:cTn id="39" dur="10" fill="hold"/>
                                        <p:tgtEl>
                                          <p:spTgt spid="9"/>
                                        </p:tgtEl>
                                        <p:attrNameLst>
                                          <p:attrName>ppt_w</p:attrName>
                                        </p:attrNameLst>
                                      </p:cBhvr>
                                      <p:tavLst>
                                        <p:tav tm="0" fmla="#ppt_w*sin(2.5*pi*$)">
                                          <p:val>
                                            <p:fltVal val="0"/>
                                          </p:val>
                                        </p:tav>
                                        <p:tav tm="100000">
                                          <p:val>
                                            <p:fltVal val="1"/>
                                          </p:val>
                                        </p:tav>
                                      </p:tavLst>
                                    </p:anim>
                                    <p:anim calcmode="lin" valueType="num">
                                      <p:cBhvr>
                                        <p:cTn id="40" dur="1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6"/>
                  </p:tgtEl>
                </p:cond>
              </p:nextCondLst>
            </p:seq>
          </p:childTnLst>
        </p:cTn>
      </p:par>
    </p:tnLst>
    <p:bldLst>
      <p:bldP spid="5"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12.Unit 1-lesson 2-period 1"/>
  <p:tag name="ISPRING_PLAYERS_CUSTOMIZATION_2" val="UEsDBBQAAgAIAOOGAlPDxJh2RwMAAOEJAAAUAAAAdW5pdmVyc2FsL3BsYXllci54bWytVltv0zAUfu6k/YfI74tbCmyrkiFAqngANKnc3io3OU1MEzvYzrLu13Pi3ENamESlVsnx+T6fy+fjem8e08R5AKW5FD5ZuHPigAhkyEXkk69f1lc35M3d5YWXJewIyuGhT3LBSwBLiBOCDhTPDILvmYl90jO4yEycTHGpuDn6ZDlH7nan5YJcXszQRWifxMZkK0qLonC5RoSItEzykkS7gUxppkCDMKBoFQZxGuzK/B2N31QKao4Z6B4yM8/fuCZpOR41H5AUS1eqiL6Yzxf0x6ePmyCGlF1xoQ0TARAHKzmzpdyx4PBJhnkCurTNvCrIDRhTBmFtM8+s+OJGOFoFPqkctilozSLQbiIiQlu/hrMhqDCNdctEuBXsgUeszG2ray/boo5Ex1KZIDc1+gDHnWQq3Lb2nr9HJyL29gnTcc2nB7lY/gOvk7F+2/J9MhabUb5LuI5xqQ/prNNJ0OGuXmprbGX7tZHtumQijoJfOVcQ2tdv7QmYL0i1YStzG6eriwAX8GnNAiPV8T3CULq1bNxWKW6lFNeCWg633X3TUZAm2z0wkytoSjXzHngI8jNTyvbrzqgcPDoy1lg6BHu0SrluUtcQLzZp8uofelP6jVrzU5/rjAX8j8Z8QKK2JlyE8Ljm6GMgxZoawGKXNtdkiVvu2cWk813aO0wDU3cSsCmYiGOYigDPfsgMo52dnoKCYhpdglyNsL2Fk+CYR3GCXzPJMF49SZMydZhk6C2cBCcyOExAW/NJ4E7JAjPUeZbhAPizeH+utx2h45aMdNmK0aMT49ALcm1kyp+s0gdz0qyspM+c3ssL59SnAb3NeAu5np9DjCbBIK5mLuzPEeBceOBQbAY8V7XVzXCIT8z68mk04EvTfTljmulcGrZZZRnPcTB5Vnk15zjPRj4h7FmemPf9hIaXh4WOEp6+N6a4vuNZlcWGP4FT8LD8a7BYYqmdGEq9++T1zbLHgFrEyTjY3ppO7biXoqmD61L7Vv3adjQ3VK2VSmanJOXVvagw1Tx4h3KMlMxFOBKAbVhNrxOcx28VMCeBPWa0eIHHQ2Y+eYkPdc63r267lK8Xtw3WxnVfbVzF8ozrqA64kx+tD1KbiFfPNXz8DVBLAwQUAAIACADVe75UyqMDbmwGAAAoGQAAHQAAAHVuaXZlcnNhbC9jb21tb25fbWVzc2FnZXMubG5nrVnbbuM2EH0vsP9AGAjQAtvsboFdFEXiBS0zthBZ1Ep0vGlRCIxF20Qk0dXFifvUr+mH9Us6pGTH3gskOQGSIJIxZ4bDM2eG9MXHxyRGG5HlUqWXvXfnb3tIpHMVyXR52Zuyq59/7aG84GnEY5WKy16qeuhj/9UPFzFPlyVfCvj/1Q8IXSQiz+Ex7+unp2cko8ueNwixZZEgsAcOCbFv49DBA+KEA2xdh4yGAzKy3V5/pFABPyuB7sRSpikEgdTCvMhjGYmLNzVqNyeUMToJPewSp9cfqKJQCRrw7DQ0F9/YI8xs6oaDKQC7Qa/v8o1c8gJSiO5KgE/z07ADwpjtjgARz+dgIO9kLIstCkRRQC5ORXXsIen1g9MzyKi3Sx9T6665mw5tCmnz/SprBhJWWEZSoZRnmUlcB0DPwbfEDwOLAKiGpiwMpp5HfUaGEKFmi0zKuNoQmaNUFSgv12uVFSJCMjWE4kcZTlSn3ATXthuCe7O++rXt2Ow2nFCda1ZmKQLnL+bEpf4EO0foi8ULwHs+CYjLIJ3emDLa63uZyEVaiAytV6pQXfA0zUI3pFehRacuqxmHzj5NSWB23p1OBsQ/0yV9xiiD9ew+Cs46OLoBP98g1A04O41QMwwJmGD/usqJ5RN4MQxnNhv3+lYmuKbNgyxWSAbrTIuS2PC4rPhVa2eTu53SYc+rdWMX94DP75usLTqB+rsNHToCsbRHEJZK1jzdIkct1Y+/fPjw+O79h586wQRAKOcYCBmk929bALnMp04lCqFLPsNu67/d7OiUObYLhK7/6WYN1L0BvsLfRrup7wPJa4bagVEMnQuHGMW4VSVa8Y3QzWcjxYPRBygCmdV9R38wV/AiLRsrbEgnGEgEdcV829IEhUJQWbZ9XclOWaxUBu5yFMmc38VALe1Ts0p/vq7qr+KW0lIFAhaphMv0vNn1zHUoHhqSTYDdeKTVYr8oQDqCN5Te6LJ5DS4e0ljxCC0yAYA0QHy9juW8FtGa917Mt41R+HgGTQzITp0A9Gu4e9PrkzRCw4zrxXZE8XFAfADIeC6yE2xDw3VjjnAcd0MY26OxA79MhzCWy1UMv0XXODwCTPBEo1LUcoyDYEb9oU6aVmOO1jzPH1QWHbH0cD+bgG3XolAIFjsA181yDwz8kDD7ZZmYF81gECU2/K7rCpYKBAyZEQNdUkmZF1A2yToWhTDRSr0UPq8GJbFQUF+xgNnJcB+8m2JrpLmDp641DgdsL6EOL9P5qqUdFOc36+OwGkqgySHnG2Oq0WDW/AzqAmJIu1jQa9DA6y4WtwSGRPjTZHMwrYLu7URpJ3pzrjUm3taDhGbTRqoyhzc6JSBNZkfy825uAgJ93WU2dr6jrRXqbhJbyo2AOLJIZI2OQO4tMtRF9Wlq/x5eYdsxnfpL6vGtmfp4tOHpXB8n5lzv6RY+i2RkPtO0N/7/KuXfiBe11J/VXcIdks9nXeM5aizfqQheFCJZF02udcLq8E+JQpf4d0Nos/TT/O+H8hfZmYMx/tn7c3Rc6LJHjUE8M1Ptd+ulI6knfwIDi26OMGPE7a3G2u3AprojNp87nuxs9+romGGnC9Xe2qU1gKvQqRjBGHJsIg9g1EmgC7W3NWePw/DNqaO9/YwMAptB15mJu1wWjZ5NPbfur6acT2+sBzPrUbNhNnPI0S0HQMYygfijFpjTCdlloGoRRyuZqTKOTPnH8t60CchtmYivp+FFphLzNub5jv5Vm/r4nCiqxfmVU6/DPLWv4Nb7c1DAp+9SQLAPY4yFXUvPPpau9rilEZSPToXDgt3oBHWU8GK+gna8UGUatQSqjmBDcoUBrF5zIHjWPIXVAF+EUb1F9dvfOoHoiQ5ElOzB/nBVIfI/O4PoZewxqsuLQjwWzUDTgWFRENKrK5jkFosmC4YHxyGbhzZW9VF5Z9fy5MxsYP+LHEl51RQTlcCr82a/TF/YGbJgxrA1nkD9BabcVJnB0NkFYUc3i059ONLVlWsBEAwQTBaxQOSR63rrgqovfkCZzSGt15/w7B5knSkVd4rNbKAup6Lbmp7uQMoilmmnyJ/XVPWCme2FeDg0F0KQSTjv31czRAQHznl9MxSrZWswa4xd6Bpf4IlIFl0BfUL2Fz76UsNcIDiK628m/vvn3yb76pKw1mSQver5SfQ2X/ft/VNuvtO4eHPwFcf/UEsDBBQAAgAIANV7vlQ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1Xu+VKenV+h8BAAAbxcAACcAAAB1bml2ZXJzYWwvZmxhc2hfcHVibGlzaGluZ19zZXR0aW5ncy54bWzlWN1u2zYUvvdTEBp6WStpkzUNZAeZLSNGHTuz1K7BMAS0RFtcKFIlKbvu1Z5mD7Yn2aHoOHbitHRWD2l7ETgiz/nO4Xd+eKTg5GPO0JRIRQVvePv1PQ8RnoiU8knDext3nh95SGnMU8wEJw2PCw+dNGtBUY4YVVlEtAZRhQCGq+NCN7xM6+LY92ezWZ2qQppdwUoN+KqeiNwvJFGEayL9guE5/Oh5QZS3QHAAgL9c8IVas1ZDKLBI5yItGUE0Bc85NYfCrMOwyjzfio1wcj2RouRpSzAhkZyMGt5PrbC93355I2Oh2jQn3HCimrBolvUxTlNqvMAsop8IygidZODu4YGHZjTVWcN7cWBQQNq/j1Jh26Njg9ISwAHXC/icaJxije2jtafJR61uFuxSOuc4p0kMO8icv+G146uo122HV/1BHEZXZ/F5z/qwhVIcvo+3UIq7cS/cRt4V/uzyIhz2uv03V/Fg0Iu7F7dawOgaIYG/zlgAzIpSJmRJWKCzMh9xTBnk6B0aFdGQ5QzLCYlFh0IQx5gp4qE/CzL5tcSM6jkUwx4UwzUhxakqSKKHJmwNT8uSeLdwFhAcg1jepsTrZUq8Olo7um+t3x5ro5cB1honGSQPrFWuBf7q0o0YNWWEE02nkJjkziHHJWNRWRRC6qZxurK9urj04QGYYCz4GnPmGY0ES5d8kXxE0j7OyUrFRdeUd0By30NjiDEDJgcF4SjCHKqcamA3WQKocqQ01VV1dxbSp5JihgAP2hBB59E9tpMMS7UW1GVgTW0lzd/7QhP1h2XbLj0oGjEKVkxqOcmHPEVtiWfQlVzELwh3ETuDvGEmd4h0ckJitYUkOmXMRfg3UbIUzUWJGL0GTgSCqipz+C8jaLV3obEUebUK3VUjVVE4pWRG0hMXQ5dgIi9BE1p5wYi2Fj6U9BMakbGQgEvwFCiGdaosfn0r4AIrdQuKb3x8ZjtSt98O3z8zB8TpFPNkS3AoRZIXeif4eI640Dd6QEeCS4igCUpK02rP5Wz1x4dh2Q0gzl8pGmv4iuYlw18TfknICvQOQ74bK9sE/oseOJvN8LQqdFO8FTSUOIWQWEzYSKCTU764PRwAE8yR4GyOcAKXsTJtY0pFqWDFNggLrR7vodWHNK2eJnDrgEWZEukEubf/4uXB4c+vjl4f1/1//vr7+WeVFmPKBcPGnJ1TWg/OQW5ad6ahLyh9Zia6p9sRMjeJmt4zunnOc1Dv9uNweNqKu++68eUGgIq9+/dx4JtZYfPoUA1QT3VyiMLTYesMDcPobS+Ojl0yqi+geHWSQU6OzauF01gwDN85YQPhToUSRk5wAxepwRsXqaEdDS5WxgInF6DVT2zrgmbPaE4h4b6JwnWqoUfV/LdRt/955LeFv6O6JVgm2c7y6MforLsM0HdM+9N+F/6eX1jPsbwmEsVCMOV0s5WaUU7+1zaxnnBReN79ZdBr/wAt+YkyaJ+WnxHXvhsG/sYvtGYnp5zmQKt5+Vh+1m0eHuwF/uatWg3Q1j+SN2v/AlBLAwQUAAIACADVe75UvOlThncDAADoDAAAIQAAAHVuaXZlcnNhbC9mbGFzaF9za2luX3NldHRpbmdzLnhtbJVXXW/aMBR9769A7L2swMYqBSS+JlXr2mpF9NkhF7Bw7Mh26Niv33XsJA4kDW1Uqb7nHPt++VoN1IHyzhGkooKPu/3u5KbTCTaplMD1CuKEEQ0dTmIYd9/eBt2exQUT8hW0pnynjCW3dWg07oap1oLfbgTXuMktFzImrDv58jP7CXoZs00l0KdrNVuygfKYb/0fs8VVEnfGcDZazO+bBBsRJ4SfHsVO3IZkc9hJkfLIuDYwX5Nsf0pAMsoPrR4xqvSDhrji0/Ju2V/2r5MkEpQC49L9Ytqffm9VMRICK6IfDX8Mp1dqyqM+LsyZ7EgV1Zls1B8NRsMmWUJ2UE3yfLm4Wwya+Rx3r1blQ7+sQMNf3Ro5dv4J5Kc2F0mafKZHEil2JqFnmpH5WjVMkAivHwoW9+ZrFZiAzEGtDakYjbAMQka2Fb+ar4nclEv3pz8kAnO3pWAvpghn08N0SMhgsiVMQdDLlxZUe/H+nGq8TQXBN5WkFwzxhaSqQiuNJfEPvFMe+SxnKSlrwdIY5tZln1kFSsF8Pstmi88tbJ6PEo6XRM9aUp8wt5dUz1pSX03Nnjk7XfLPISvK22JGXE1bioAwcILLImv5MofNWY/muiv/dGfJSbGIYJI12IrGYMoX9DKb9ap34VbAyZHuiMbn6bfhhacsHhX0zgDXc/UdFmiqGdQ13kakUqEzCK+r4dcgVmKfEDXVj7DVObtqLAtj3o1KPsy62vNaphct77Yr8mbXHY2vyrgbE3kAuRKCqW7H6fAm4jb2fb5UmLmNryrIB74VniZzrEnEhQZ1LVnYy3ilP0RrstnH6FLjAUVKbWXrCxi4Y+sqy9M4BLnEhqCgXJKrNsvb092e4a9eU3iHqCpoAK1S73E7TijL2Z7BdQAQudk71C0sEqdMUwZHYA71DFnATZEFCtu/Ll7TXdWe9CxXNaQbRGWnnE0oD6gRrNEvkYd6CVwx5zUJVRZZZaa0Tf58WJpu9Y63a9dKlZ0Rr0shFquST5Jq8aqJ1G7Tcu2CJ0eYchpnIwgB7/gaxGqYEInLSwbmQV3YSxfM81VsVozWGqRJYgbtpF8nyZDzKbvCCzrZSgB/wmbGG+8V+AWnUBAZPRUUF3sjbNUYIz6e2cDGUR8nOuh5JlscvyYx5dT8izJPlRYx/ZfttXQvj7s4H1FucD/EJv8BUEsDBBQAAgAIANV7vlQX293YdwQAAPkWAAAmAAAAdW5pdmVyc2FsL2h0bWxfcHVibGlzaGluZ19zZXR0aW5ncy54bWzdWFFT2zgQfudXaHzTx8bQ0itlnDBcYoZMQ5KL3V6ZmxtGsZVYhyy5kpw0fbpfcz/sfsmtrCQkEKjCkHboAwNe73672t1vtTg4+ZIzNCFSUcHr3kFt30OEJyKlfFz3PsRnL488pDTmKWaCk7rHhYdOGntBUQ4ZVVlEtAZVhQCGq+NC171M6+LY96fTaY2qQpq3gpUa8FUtEblfSKII10T6BcMz+KVnBVHeHMEBAH5ywedmjb09hAKLdCHSkhFEU4icU3MozM51zjzfag1xcj2WouRpUzAhkRwP694vzbB10Hq90LFILZoTblKiGiA0Yn2M05SaIDCL6FeCMkLHGUT75tBDU5rqrO69OjQooO3fRamw7cmxQWkKSAHXc/icaJxije2j9afJF60WAitKZxznNInhDTLHr3ut+CrqtFvhVbcXh9HVeXzRsTFsYRSHn+ItjOJ23Am30XeFP7/sh4NOu/v+Ku71OnG7f2MFGV1LSOCvZyyAzIpSJmSZsEBnZT7kmDJo0VtpVERDkzMsxyQWZxSKOMJMEQ/9XZDx7yVmVM+AC/vAhWtCilNVkEQPTNnqnpYl8W7gLCAEBrW8aYl3y5Z4e7R2dN96vznWxigDrDVOMmgekFWhBf6qaKFGDYtwoukEGpPcOuSoZCwqi0JI3TBBV75XhcsY7oEJRoKvZc48o6Fg6TJfJB+StItzqF//jHtoBEVlkLpeQTiKMAdWUw3pTJYWqhwqTXXF5rO59qmkmCFgLIwdgi6iO+lNMizVWhWXlTRkShp/doUm6i+bXiu6VzViFLyYXnLSD3mKWhJPYQq5qPcJd1E7h0ZhplmIdApCYrWFJjplzEX5D1GyFM1EiRi9hpwIBDQqc/grI2h1WKGRFHklZVhppKoUTiiZkvTExdEluMhLsITRXTCirYfPJf2KhmQkJOASPIEUg5wqi1/bCrjASt2A4kWML+wIandb4acX5oA4nWCebAkO3CN5oXeCj2eIC72wg3QkuIQKmqKkNK3euZyt9vgyLOkPdX6iaqzhK5qXDD8l/DIhK9A7LPluvGxT+G9G4Ow2w5OK6Ia8FTRQnEJJLCa8SGDIUz6/LhwAE8yR4GyGcAK3rzJjY0JFqUBiB4SFVo+P0NpDm1ZPY9jrwKNMiXSC3D949frwza9vj94d1/z//vn35YNG872kz7BxZxeT5r2Lj5vVrfXnG0YPLEF3bM+EzE2jpnecbl7sHMzb3TgcnDbj9sd2fLkBoMre3fs48M1ysHlXqDamW6vC8MftClF4Omieo0EYfejE0bFLD3UF0FUnGXThyPz34LQIDMKPTtiQYidqhJETXM9Fq/feRWtgl4H+yiLgFAIM97EdVjDeGc0ptNizoKoTax7F8ufB1I1bPX2QqpbcO2IqwTLJdtY5z3h6/ria/MSZ3tj9atNNhSKSU2P0na6sn/l/0Assr4lEsRBMOV1dpWaUk+86FdabLQov2r/1Oq2ddh11a7tnQfWnTZ99Wn4HXPvwF/gbP7HugXz9c3Vj739QSwMEFAACAAgA1Xu+VFRzGYWwAQAAgQYAAB8AAAB1bml2ZXJzYWwvaHRtbF9za2luX3NldHRpbmdzLmpzjZRBb4IwFMfvfgrCrouZ6IbupuKSJR6WzNuyQ8EnEkvbtIXJjN99tDptoWzSC/331/f6HvR/6Hn14ye+9+wd9Luev9lzrYHSNggLuLcXcNdCrhZ8gbM1rLIccEbAbyDlZe9FP14RZ2if6LBx9a4CCyOiT104c4ncJQqXWLrEL5e4d4nfdoHn4k6FGQ2PCykp6SeUSCCyTyjPkWb8uxf9mGU2YFoC/wfdoASsoI/BeBZ1kteIo1kYzScml9CcIVItaUr7MUp2KacFWZ/zD9Uw6W3FgNcffteVFmdCvkrIm4kXg0WwCLpJxkEIOOedRNNg+uSEMYoBmwWFo/Fo+gdqBW43tEGXmcjkLx0G4TAcmTRDKbS6NF9Eg2hoY6SO1epmK/mJk7CXXcUwjCrgt4SirGA3fEDGaao60kZDNZwopmidkfTERRM1nJw6rArb9W9o5+jHlK8vf8WDGibTaoZ1zbQDSV6cb+TJIIxrt7XXXXuultPQhEOTv5p1CtHIunQZRbfVNXLcbnKl23tk03vU/KMuHPEd8BWluDbVOk8htWN7n6ZLOI+Z3FxQaTeod/wBUEsDBBQAAgAIANV7vlTahn1hYAAAAGIAAAAcAAAAdW5pdmVyc2FsL2xvY2FsX3NldHRpbmdzLnhtbLOxr8jNUShLLSrOzM+zVTLUM1BSSM1Lzk/JzEu3VQoNcdO1UFIoLknMS0nMyc9LtVXKy1dSsLfjssnJT07MCU4tKQEqLFYoyEmsTC0KSc0FMkpS/RJzgSrDw42V9O24AFBLAwQUAAIACADWe75Ug+wKbxwGAABHEwAAFwAAAHVuaXZlcnNhbC91bml2ZXJzYWwucG5n7Zd7UNJZFMev62MrN9fN7LGpla3ZTqY5REai9NC1tlkt22J9pJkmtZS6ICmBUI4zWZuRPUwU+c1WjjWaxFCZq4JlhZPAr4dJhttvSuGXoRiRKBGwsNU+mtmd2f7mjzt37r2fe8+555z7nbkH18fHTZ705SQAwOS1a2ISAXDFAfAJZ4KHfSbe6HbT3rlQE+NWgUaF36B94EZa+d1KAIQczzcZ7vbxxLw1SVQAvDoczUWaey4LgCl9a2NWfl+YNtwXxfmK6Lsvw+pf6h0zIdA90ft87KQb8z0S5ywV1lTfqWznzgu2uqTlb07V5mxU3ce+unRKCc/z351AZHfnB6O1t5ioLwArSjtdAEiM8QLgaCAFgH1Ty10BOFvqB8Cc2AEA8o4LxK9v4/NC/aM0qsXwXDty9fkO/RLOLOSa6c4X9vuk0i7lV0nLRlY46Lg4z7pw5AbPwRXWn9l+vzJ3m8L7LZXnoNqheheQR4pbV0fvG/dymC3Y49gvHx84zg4IMF+RJQV+CvbVH6mIN1ydGYj62d1p3xS3Do3AQqzXAmI6y6R+IizYqaPz+7cc5HEIVukTS1gU6aDd4cblycuhqjHE1lGPWHVjB6QaK46VP3TepBawipSxDEVmmoHCZ7DIGqyOxu/HlWPKR09JrMMSlgCjHzWhkERvKJCMWTpU/zgw6Rz7RcfsNvFpIUIgwBYqU2Lr4aJt3Q9KGKHDY3hYz+tM2o9BhZpkZoCcMWLRlEFj8LNa8YEzuHWOmDy4e8/ULaMUXVovqF/GGGC+uIZIWG9m216hETpoQdX2In4E0ddYWJkpKhEs9JnNenVXi8IyqlLbUD+dalPfE8MbBoYEOFF6b6XKLCwaRGBqQASK4XCVkWbSLsc1wun0oGyNlGAaVOpxkDzgNJWvFVXDTPdBfI5ORThjieRJFdoGeJtYRNuVzYp+zcupETliT/RfVJMgD2kXbYWPtSI2EWR7OnqsJaxTBOCXBIxUWYz31L/BjwluFt7sKLnOqt1hrZEqiqOlSnMD2oAOe1rUqd8o9nKSXqDN1GgzfUQQiS7jbHERSZA+CesAvSwuRtGqZHrESY2VqWjzEblF+7BPYhNjzKR8OoMfAXO5R5OFSxD0hnr5FXZ8k+J97hV12YukhpHkPShyeUJ6KEw2BjGsW4jePTLD5s8uKGu4CycaftWiFloPtUfYJN8+IKNEC1qQpsZimWzY8hC/x/1RK8qDSx636nprWZA9Q81qTBpKzx96hm2MVVgjdQLMBpEOambCKZqQ9yW2UVTRP7GcxrDW1LLT+cHTNGw1BJHm+/VQWsNuk3syQwUeMotPtJaWvdlNPpxS8byrk64yw2R/93bruCUq+KKmIHX/JQJaMdP2ebkoBx4SYKQamhFnxvGC3r6bQeaPRnVhcdY0zSjSMdRl8FMJOoe69CyGHJ97OkOHIJm/SQh7CFfCXuZWd8UWKbQvv71X0h3yzId8iu21lNPWekw0Ox3uZSMp2a3d7ONUOt9MErMTyPxZOFvXyQbu35Iq9rOn8GfdoaNFdD6bOEMWyOw6ybt8ImFxQ7+Pl9l2vj1ETxY+hqi7Q6eP+gYtnKrBom969LgrrDqaTis0M3S/hKOFpsgorKPAIDOvn/Ugy3o2R5dCgE0NMDtbwahBeDY1VNW2aFcoocXSorIdztVUjDylKKa8U4VorNn3aNLLMNcsf0glcoMpURzuD0nE5UYVWUMn74QuVqIXSitj97LSRAFNBPSRjBo6Uj2WLohAmyWKvjRptnHhWrsjHC6iH9pUZk8it9du+Hom24aTWgwQkmGTKYWjRfJh2tDuJpJxJOdxbpuiyiJs+oeGwGW823/Gfwmnei5F8Zdsyb1xaOm7ly7vzy7lUd9HUPNTf6RDuPp6797bGRAhdnVUSc3/XvBcloyXd8G6Z+NNGfzVdjkAX9t9A2scLqw49IH2nthYbuglQTMzD4ffmpEpW4023Heo8YsF/77lA7n+r9OdqBN1ok7UiTpRJ+pEnagTdaJO9ONQ9dzyt9+Uw+GcqjDx+FMCltKy8Y/vSqPPx5hZldb2OkIWilbuExVcta+DtbHxMY2rthb/DlBLAwQUAAIACADWe75UPMoRpUsAAABqAAAAGwAAAHVuaXZlcnNhbC91bml2ZXJzYWwucG5nLnhtbLOxr8jNUShLLSrOzM+zVTLUM1Cyt+PlsikoSi3LTC1XqACKGekZQICSQqWtkgkStzwzpSTDVsnCwBAhlpGamZ5RYqtkhiSoDzQSAFBLAQIAABQAAgAIAOOGAlPDxJh2RwMAAOEJAAAUAAAAAAAAAAEAAAAAAAAAAAB1bml2ZXJzYWwvcGxheWVyLnhtbFBLAQIAABQAAgAIANV7vlTKowNubAYAACgZAAAdAAAAAAAAAAEAAAAAAHkDAAB1bml2ZXJzYWwvY29tbW9uX21lc3NhZ2VzLmxuZ1BLAQIAABQAAgAIANV7vlQVHmAbowAAAH8BAAAuAAAAAAAAAAEAAAAAACAKAAB1bml2ZXJzYWwvcGxheWJhY2tfYW5kX25hdmlnYXRpb25fc2V0dGluZ3MueG1sUEsBAgAAFAACAAgA1Xu+VKenV+h8BAAAbxcAACcAAAAAAAAAAQAAAAAADwsAAHVuaXZlcnNhbC9mbGFzaF9wdWJsaXNoaW5nX3NldHRpbmdzLnhtbFBLAQIAABQAAgAIANV7vlS86VOGdwMAAOgMAAAhAAAAAAAAAAEAAAAAANAPAAB1bml2ZXJzYWwvZmxhc2hfc2tpbl9zZXR0aW5ncy54bWxQSwECAAAUAAIACADVe75UF9vd2HcEAAD5FgAAJgAAAAAAAAABAAAAAACGEwAAdW5pdmVyc2FsL2h0bWxfcHVibGlzaGluZ19zZXR0aW5ncy54bWxQSwECAAAUAAIACADVe75UVHMZhbABAACBBgAAHwAAAAAAAAABAAAAAABBGAAAdW5pdmVyc2FsL2h0bWxfc2tpbl9zZXR0aW5ncy5qc1BLAQIAABQAAgAIANV7vlTahn1hYAAAAGIAAAAcAAAAAAAAAAEAAAAAAC4aAAB1bml2ZXJzYWwvbG9jYWxfc2V0dGluZ3MueG1sUEsBAgAAFAACAAgA1nu+VIPsCm8cBgAARxMAABcAAAAAAAAAAAAAAAAAyBoAAHVuaXZlcnNhbC91bml2ZXJzYWwucG5nUEsBAgAAFAACAAgA1nu+VDzKEaVLAAAAagAAABsAAAAAAAAAAQAAAAAAGSEAAHVuaXZlcnNhbC91bml2ZXJzYWwucG5nLnhtbFBLBQYAAAAACgAKAAYDAACdIQAAAAA="/>
  <p:tag name="ISPRING_LMS_API_VERSION" val="SCORM 2004 (2nd edition)"/>
  <p:tag name="ISPRING_ULTRA_SCORM_COURSE_ID" val="FFE11F94-3FFE-4EF5-8E94-59EE14556B32"/>
  <p:tag name="ISPRING_CMI5_LAUNCH_METHOD" val="any window"/>
  <p:tag name="ISPRINGCLOUDFOLDERID" val="1"/>
  <p:tag name="ISPRINGONLINEFOLDERID" val="1"/>
  <p:tag name="ISPRING_OUTPUT_FOLDER" val="[[&quot;\uFFFD\uFFFD|x{7070F873-55FB-4E49-8DA2-6F658BF36F6A}&quot;,&quot;C:\\Users\\Admin\\Desktop\\Slide Bai giang-WW3\\UNIT 1&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100,&quot;optimizeImageForResolution&quot;:&quot;T_FALSE&quot;},&quot;audioQuality&quot;:100,&quot;videoQuality&quot;:10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SLIDES" val="0"/>
  <p:tag name="ISPRING_SCORM_PASSING_SCORE" val="0.000000"/>
  <p:tag name="ISPRING_CURRENT_PLAYER_ID" val="universal"/>
  <p:tag name="ISPRING_PRESENTATION_TITLE" val="12.Unit 1-lesson 2-period 1"/>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10.xml><?xml version="1.0" encoding="utf-8"?>
<p:tagLst xmlns:a="http://schemas.openxmlformats.org/drawingml/2006/main" xmlns:r="http://schemas.openxmlformats.org/officeDocument/2006/relationships" xmlns:p="http://schemas.openxmlformats.org/presentationml/2006/main">
  <p:tag name="GENSWF_SLIDE_UID" val="{85564B1D-5B1F-4E91-9210-FB9141F62738}:336"/>
</p:tagLst>
</file>

<file path=ppt/tags/tag11.xml><?xml version="1.0" encoding="utf-8"?>
<p:tagLst xmlns:a="http://schemas.openxmlformats.org/drawingml/2006/main" xmlns:r="http://schemas.openxmlformats.org/officeDocument/2006/relationships" xmlns:p="http://schemas.openxmlformats.org/presentationml/2006/main">
  <p:tag name="GENSWF_SLIDE_UID" val="{D18DF996-A59D-444E-AE43-1202242B2760}:309"/>
</p:tagLst>
</file>

<file path=ppt/tags/tag12.xml><?xml version="1.0" encoding="utf-8"?>
<p:tagLst xmlns:a="http://schemas.openxmlformats.org/drawingml/2006/main" xmlns:r="http://schemas.openxmlformats.org/officeDocument/2006/relationships" xmlns:p="http://schemas.openxmlformats.org/presentationml/2006/main">
  <p:tag name="GENSWF_SLIDE_UID" val="{80BEC70A-D74C-4779-A639-8B56284172CD}:342"/>
</p:tagLst>
</file>

<file path=ppt/tags/tag13.xml><?xml version="1.0" encoding="utf-8"?>
<p:tagLst xmlns:a="http://schemas.openxmlformats.org/drawingml/2006/main" xmlns:r="http://schemas.openxmlformats.org/officeDocument/2006/relationships" xmlns:p="http://schemas.openxmlformats.org/presentationml/2006/main">
  <p:tag name="GENSWF_SLIDE_UID" val="{10AD2476-5D8B-46E4-B4E5-C534E5180CA1}:337"/>
</p:tagLst>
</file>

<file path=ppt/tags/tag14.xml><?xml version="1.0" encoding="utf-8"?>
<p:tagLst xmlns:a="http://schemas.openxmlformats.org/drawingml/2006/main" xmlns:r="http://schemas.openxmlformats.org/officeDocument/2006/relationships" xmlns:p="http://schemas.openxmlformats.org/presentationml/2006/main">
  <p:tag name="GENSWF_SLIDE_UID" val="{D18DF996-A59D-444E-AE43-1202242B2760}:309"/>
</p:tagLst>
</file>

<file path=ppt/tags/tag15.xml><?xml version="1.0" encoding="utf-8"?>
<p:tagLst xmlns:a="http://schemas.openxmlformats.org/drawingml/2006/main" xmlns:r="http://schemas.openxmlformats.org/officeDocument/2006/relationships" xmlns:p="http://schemas.openxmlformats.org/presentationml/2006/main">
  <p:tag name="GENSWF_SLIDE_UID" val="{12A26B95-A1C9-4D6C-AC18-00E36616E68B}:286"/>
</p:tagLst>
</file>

<file path=ppt/tags/tag16.xml><?xml version="1.0" encoding="utf-8"?>
<p:tagLst xmlns:a="http://schemas.openxmlformats.org/drawingml/2006/main" xmlns:r="http://schemas.openxmlformats.org/officeDocument/2006/relationships" xmlns:p="http://schemas.openxmlformats.org/presentationml/2006/main">
  <p:tag name="GENSWF_SLIDE_UID" val="{BB1BC1D6-2E97-4641-8D10-D29C9037B465}:344"/>
</p:tagLst>
</file>

<file path=ppt/tags/tag17.xml><?xml version="1.0" encoding="utf-8"?>
<p:tagLst xmlns:a="http://schemas.openxmlformats.org/drawingml/2006/main" xmlns:r="http://schemas.openxmlformats.org/officeDocument/2006/relationships" xmlns:p="http://schemas.openxmlformats.org/presentationml/2006/main">
  <p:tag name="GENSWF_SLIDE_UID" val="{ECDA9C6C-BDBA-48BD-8747-2E371294C7A5}:345"/>
</p:tagLst>
</file>

<file path=ppt/tags/tag18.xml><?xml version="1.0" encoding="utf-8"?>
<p:tagLst xmlns:a="http://schemas.openxmlformats.org/drawingml/2006/main" xmlns:r="http://schemas.openxmlformats.org/officeDocument/2006/relationships" xmlns:p="http://schemas.openxmlformats.org/presentationml/2006/main">
  <p:tag name="GENSWF_SLIDE_UID" val="{1B7DB62F-4727-4B89-89C8-AFFDE29A3AE0}:354"/>
</p:tagLst>
</file>

<file path=ppt/tags/tag19.xml><?xml version="1.0" encoding="utf-8"?>
<p:tagLst xmlns:a="http://schemas.openxmlformats.org/drawingml/2006/main" xmlns:r="http://schemas.openxmlformats.org/officeDocument/2006/relationships" xmlns:p="http://schemas.openxmlformats.org/presentationml/2006/main">
  <p:tag name="GENSWF_SLIDE_UID" val="{6FA7BA2C-5293-4044-B148-AC4A962472C5}:355"/>
</p:tagLst>
</file>

<file path=ppt/tags/tag2.xml><?xml version="1.0" encoding="utf-8"?>
<p:tagLst xmlns:a="http://schemas.openxmlformats.org/drawingml/2006/main" xmlns:r="http://schemas.openxmlformats.org/officeDocument/2006/relationships" xmlns:p="http://schemas.openxmlformats.org/presentationml/2006/main">
  <p:tag name="GENSWF_SLIDE_UID" val="{7412CF00-9E53-422D-B12E-3B85456D98E0}:352"/>
</p:tagLst>
</file>

<file path=ppt/tags/tag20.xml><?xml version="1.0" encoding="utf-8"?>
<p:tagLst xmlns:a="http://schemas.openxmlformats.org/drawingml/2006/main" xmlns:r="http://schemas.openxmlformats.org/officeDocument/2006/relationships" xmlns:p="http://schemas.openxmlformats.org/presentationml/2006/main">
  <p:tag name="GENSWF_SLIDE_UID" val="{6A85C3D1-0B55-4D2C-8D45-F376CE029AF2}:356"/>
</p:tagLst>
</file>

<file path=ppt/tags/tag21.xml><?xml version="1.0" encoding="utf-8"?>
<p:tagLst xmlns:a="http://schemas.openxmlformats.org/drawingml/2006/main" xmlns:r="http://schemas.openxmlformats.org/officeDocument/2006/relationships" xmlns:p="http://schemas.openxmlformats.org/presentationml/2006/main">
  <p:tag name="GENSWF_SLIDE_UID" val="{B82E83E9-A57F-4D5C-BEA1-1397D18E2301}:357"/>
</p:tagLst>
</file>

<file path=ppt/tags/tag22.xml><?xml version="1.0" encoding="utf-8"?>
<p:tagLst xmlns:a="http://schemas.openxmlformats.org/drawingml/2006/main" xmlns:r="http://schemas.openxmlformats.org/officeDocument/2006/relationships" xmlns:p="http://schemas.openxmlformats.org/presentationml/2006/main">
  <p:tag name="GENSWF_SLIDE_UID" val="{35AE6CCA-C07F-43ED-817F-DA7DAFA18E75}:358"/>
</p:tagLst>
</file>

<file path=ppt/tags/tag23.xml><?xml version="1.0" encoding="utf-8"?>
<p:tagLst xmlns:a="http://schemas.openxmlformats.org/drawingml/2006/main" xmlns:r="http://schemas.openxmlformats.org/officeDocument/2006/relationships" xmlns:p="http://schemas.openxmlformats.org/presentationml/2006/main">
  <p:tag name="GENSWF_SLIDE_UID" val="{654D59B9-FE11-4DFA-B5F5-E9A81953FEAD}:305"/>
</p:tagLst>
</file>

<file path=ppt/tags/tag24.xml><?xml version="1.0" encoding="utf-8"?>
<p:tagLst xmlns:a="http://schemas.openxmlformats.org/drawingml/2006/main" xmlns:r="http://schemas.openxmlformats.org/officeDocument/2006/relationships" xmlns:p="http://schemas.openxmlformats.org/presentationml/2006/main">
  <p:tag name="GENSWF_SLIDE_UID" val="{94160FA0-036C-4CAF-A1B8-8827EF17DA3E}:306"/>
</p:tagLst>
</file>

<file path=ppt/tags/tag25.xml><?xml version="1.0" encoding="utf-8"?>
<p:tagLst xmlns:a="http://schemas.openxmlformats.org/drawingml/2006/main" xmlns:r="http://schemas.openxmlformats.org/officeDocument/2006/relationships" xmlns:p="http://schemas.openxmlformats.org/presentationml/2006/main">
  <p:tag name="GENSWF_SLIDE_UID" val="{5BFD6FC7-1522-438C-878D-C95C90F386C9}:332"/>
</p:tagLst>
</file>

<file path=ppt/tags/tag26.xml><?xml version="1.0" encoding="utf-8"?>
<p:tagLst xmlns:a="http://schemas.openxmlformats.org/drawingml/2006/main" xmlns:r="http://schemas.openxmlformats.org/officeDocument/2006/relationships" xmlns:p="http://schemas.openxmlformats.org/presentationml/2006/main">
  <p:tag name="GENSWF_SLIDE_UID" val="{223A9906-71EE-4E62-BE06-DD1F73B3FD00}:334"/>
</p:tagLst>
</file>

<file path=ppt/tags/tag27.xml><?xml version="1.0" encoding="utf-8"?>
<p:tagLst xmlns:a="http://schemas.openxmlformats.org/drawingml/2006/main" xmlns:r="http://schemas.openxmlformats.org/officeDocument/2006/relationships" xmlns:p="http://schemas.openxmlformats.org/presentationml/2006/main">
  <p:tag name="GENSWF_SLIDE_UID" val="{1819DCEC-7B22-4727-AC42-20273F2609C8}:352"/>
</p:tagLst>
</file>

<file path=ppt/tags/tag28.xml><?xml version="1.0" encoding="utf-8"?>
<p:tagLst xmlns:a="http://schemas.openxmlformats.org/drawingml/2006/main" xmlns:r="http://schemas.openxmlformats.org/officeDocument/2006/relationships" xmlns:p="http://schemas.openxmlformats.org/presentationml/2006/main">
  <p:tag name="GENSWF_SLIDE_UID" val="{E0BE742F-13ED-4611-A0FD-46ACB484F35A}:350"/>
</p:tagLst>
</file>

<file path=ppt/tags/tag29.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GENSWF_SLIDE_UID" val="{007AB424-0798-47EA-8964-5BE9955EE320}:303"/>
</p:tagLst>
</file>

<file path=ppt/tags/tag4.xml><?xml version="1.0" encoding="utf-8"?>
<p:tagLst xmlns:a="http://schemas.openxmlformats.org/drawingml/2006/main" xmlns:r="http://schemas.openxmlformats.org/officeDocument/2006/relationships" xmlns:p="http://schemas.openxmlformats.org/presentationml/2006/main">
  <p:tag name="GENSWF_SLIDE_UID" val="{64D8AA32-EF04-48FA-9E91-8F0406666431}:333"/>
</p:tagLst>
</file>

<file path=ppt/tags/tag5.xml><?xml version="1.0" encoding="utf-8"?>
<p:tagLst xmlns:a="http://schemas.openxmlformats.org/drawingml/2006/main" xmlns:r="http://schemas.openxmlformats.org/officeDocument/2006/relationships" xmlns:p="http://schemas.openxmlformats.org/presentationml/2006/main">
  <p:tag name="GENSWF_SLIDE_UID" val="{0A3CB26D-5062-440E-8123-1E4A3A1AE9A7}:332"/>
</p:tagLst>
</file>

<file path=ppt/tags/tag6.xml><?xml version="1.0" encoding="utf-8"?>
<p:tagLst xmlns:a="http://schemas.openxmlformats.org/drawingml/2006/main" xmlns:r="http://schemas.openxmlformats.org/officeDocument/2006/relationships" xmlns:p="http://schemas.openxmlformats.org/presentationml/2006/main">
  <p:tag name="GENSWF_SLIDE_UID" val="{007AB424-0798-47EA-8964-5BE9955EE320}:303"/>
</p:tagLst>
</file>

<file path=ppt/tags/tag7.xml><?xml version="1.0" encoding="utf-8"?>
<p:tagLst xmlns:a="http://schemas.openxmlformats.org/drawingml/2006/main" xmlns:r="http://schemas.openxmlformats.org/officeDocument/2006/relationships" xmlns:p="http://schemas.openxmlformats.org/presentationml/2006/main">
  <p:tag name="GENSWF_SLIDE_UID" val="{579793AB-11F2-48CF-96A5-4A55FBE3EEFF}:311"/>
</p:tagLst>
</file>

<file path=ppt/tags/tag8.xml><?xml version="1.0" encoding="utf-8"?>
<p:tagLst xmlns:a="http://schemas.openxmlformats.org/drawingml/2006/main" xmlns:r="http://schemas.openxmlformats.org/officeDocument/2006/relationships" xmlns:p="http://schemas.openxmlformats.org/presentationml/2006/main">
  <p:tag name="GENSWF_SLIDE_UID" val="{C433C879-7733-4F15-98CD-3C929F10685E}:283"/>
</p:tagLst>
</file>

<file path=ppt/tags/tag9.xml><?xml version="1.0" encoding="utf-8"?>
<p:tagLst xmlns:a="http://schemas.openxmlformats.org/drawingml/2006/main" xmlns:r="http://schemas.openxmlformats.org/officeDocument/2006/relationships" xmlns:p="http://schemas.openxmlformats.org/presentationml/2006/main">
  <p:tag name="GENSWF_SLIDE_UID" val="{957E8713-27ED-41A9-97EB-D12416CAD8E2}:313"/>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ience Subject for Elementary - 3rd Grade: Physical, Life, and Earth by Slidesgo">
  <a:themeElements>
    <a:clrScheme name="Simple Light">
      <a:dk1>
        <a:srgbClr val="1C0505"/>
      </a:dk1>
      <a:lt1>
        <a:srgbClr val="5A1D1D"/>
      </a:lt1>
      <a:dk2>
        <a:srgbClr val="FFFFFF"/>
      </a:dk2>
      <a:lt2>
        <a:srgbClr val="FF6D5D"/>
      </a:lt2>
      <a:accent1>
        <a:srgbClr val="FFB348"/>
      </a:accent1>
      <a:accent2>
        <a:srgbClr val="F9EFD2"/>
      </a:accent2>
      <a:accent3>
        <a:srgbClr val="98DB7D"/>
      </a:accent3>
      <a:accent4>
        <a:srgbClr val="00A165"/>
      </a:accent4>
      <a:accent5>
        <a:srgbClr val="00D9F6"/>
      </a:accent5>
      <a:accent6>
        <a:srgbClr val="B8E5F4"/>
      </a:accent6>
      <a:hlink>
        <a:srgbClr val="1C05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1783</TotalTime>
  <Words>1250</Words>
  <Application>Microsoft Office PowerPoint</Application>
  <PresentationFormat>On-screen Show (16:9)</PresentationFormat>
  <Paragraphs>234</Paragraphs>
  <Slides>41</Slides>
  <Notes>38</Notes>
  <HiddenSlides>0</HiddenSlides>
  <MMClips>11</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41</vt:i4>
      </vt:variant>
    </vt:vector>
  </HeadingPairs>
  <TitlesOfParts>
    <vt:vector size="58" baseType="lpstr">
      <vt:lpstr>微软雅黑</vt:lpstr>
      <vt:lpstr>.VnVogue</vt:lpstr>
      <vt:lpstr>-apple-system</vt:lpstr>
      <vt:lpstr>Arial</vt:lpstr>
      <vt:lpstr>Bebas Neue</vt:lpstr>
      <vt:lpstr>Calibri</vt:lpstr>
      <vt:lpstr>Calibri Light</vt:lpstr>
      <vt:lpstr>Changa One</vt:lpstr>
      <vt:lpstr>Comic Sans MS</vt:lpstr>
      <vt:lpstr>Fredoka One</vt:lpstr>
      <vt:lpstr>Life Savers</vt:lpstr>
      <vt:lpstr>Life Savers ExtraBold</vt:lpstr>
      <vt:lpstr>Quicksand</vt:lpstr>
      <vt:lpstr>Quicksand SemiBold</vt:lpstr>
      <vt:lpstr>Times New Roman</vt:lpstr>
      <vt:lpstr>1_Office Theme</vt:lpstr>
      <vt:lpstr>Science Subject for Elementary - 3rd Grade: Physical, Life, and Earth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12.Unit 1-lesson 2-period 1</dc:title>
  <dc:creator>A</dc:creator>
  <cp:lastModifiedBy>VU THI PHUONG HIEN</cp:lastModifiedBy>
  <cp:revision>176</cp:revision>
  <dcterms:created xsi:type="dcterms:W3CDTF">2022-02-24T14:48:04Z</dcterms:created>
  <dcterms:modified xsi:type="dcterms:W3CDTF">2023-07-06T04:55:08Z</dcterms:modified>
</cp:coreProperties>
</file>