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781" r:id="rId2"/>
    <p:sldMasterId id="2147483789" r:id="rId3"/>
    <p:sldMasterId id="2147483801" r:id="rId4"/>
    <p:sldMasterId id="2147483813" r:id="rId5"/>
    <p:sldMasterId id="2147483825" r:id="rId6"/>
    <p:sldMasterId id="2147483837" r:id="rId7"/>
    <p:sldMasterId id="2147483849" r:id="rId8"/>
  </p:sldMasterIdLst>
  <p:notesMasterIdLst>
    <p:notesMasterId r:id="rId35"/>
  </p:notesMasterIdLst>
  <p:sldIdLst>
    <p:sldId id="330" r:id="rId9"/>
    <p:sldId id="331" r:id="rId10"/>
    <p:sldId id="317" r:id="rId11"/>
    <p:sldId id="332" r:id="rId12"/>
    <p:sldId id="309" r:id="rId13"/>
    <p:sldId id="258" r:id="rId14"/>
    <p:sldId id="308" r:id="rId15"/>
    <p:sldId id="259" r:id="rId16"/>
    <p:sldId id="261" r:id="rId17"/>
    <p:sldId id="260" r:id="rId18"/>
    <p:sldId id="333" r:id="rId19"/>
    <p:sldId id="311" r:id="rId20"/>
    <p:sldId id="263" r:id="rId21"/>
    <p:sldId id="262" r:id="rId22"/>
    <p:sldId id="264" r:id="rId23"/>
    <p:sldId id="265" r:id="rId24"/>
    <p:sldId id="312" r:id="rId25"/>
    <p:sldId id="313" r:id="rId26"/>
    <p:sldId id="314" r:id="rId27"/>
    <p:sldId id="315" r:id="rId28"/>
    <p:sldId id="316" r:id="rId29"/>
    <p:sldId id="334" r:id="rId30"/>
    <p:sldId id="268" r:id="rId31"/>
    <p:sldId id="335" r:id="rId32"/>
    <p:sldId id="269" r:id="rId33"/>
    <p:sldId id="336" r:id="rId34"/>
  </p:sldIdLst>
  <p:sldSz cx="9144000" cy="5143500" type="screen16x9"/>
  <p:notesSz cx="17348200" cy="9753600"/>
  <p:embeddedFontLst>
    <p:embeddedFont>
      <p:font typeface="Joti One" panose="020B0604020202020204" charset="0"/>
      <p:regular r:id="rId36"/>
    </p:embeddedFont>
    <p:embeddedFont>
      <p:font typeface="Sue Ellen Francisco" panose="020B0604020202020204" charset="0"/>
      <p:regular r:id="rId37"/>
    </p:embeddedFont>
    <p:embeddedFont>
      <p:font typeface="Barlow Semi Condensed Light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BenchNine" panose="020B0604020202020204" charset="0"/>
      <p:regular r:id="rId46"/>
      <p:bold r:id="rId47"/>
    </p:embeddedFont>
    <p:embeddedFont>
      <p:font typeface="Myriad Pro" panose="020B0604020202020204" charset="0"/>
      <p:regular r:id="rId48"/>
      <p:bold r:id="rId49"/>
      <p:italic r:id="rId50"/>
      <p:boldItalic r:id="rId51"/>
    </p:embeddedFont>
    <p:embeddedFont>
      <p:font typeface="Roboto" panose="020B0604020202020204" charset="0"/>
      <p:regular r:id="rId52"/>
      <p:bold r:id="rId53"/>
      <p:italic r:id="rId54"/>
      <p:boldItalic r:id="rId55"/>
    </p:embeddedFont>
    <p:embeddedFont>
      <p:font typeface="Quicksand" charset="0"/>
      <p:regular r:id="rId56"/>
      <p:bold r:id="rId57"/>
    </p:embeddedFont>
    <p:embeddedFont>
      <p:font typeface="Comic Sans MS" panose="030F0702030302020204" pitchFamily="66" charset="0"/>
      <p:regular r:id="rId58"/>
      <p:bold r:id="rId59"/>
      <p:italic r:id="rId60"/>
      <p:boldItalic r:id="rId61"/>
    </p:embeddedFont>
    <p:embeddedFont>
      <p:font typeface="宋体" panose="02010600030101010101" pitchFamily="2" charset="-122"/>
      <p:regular r:id="rId62"/>
    </p:embeddedFont>
    <p:embeddedFont>
      <p:font typeface="Bebas Neue" panose="020B0604020202020204" charset="0"/>
      <p:regular r:id="rId63"/>
    </p:embeddedFont>
    <p:embeddedFont>
      <p:font typeface="微软雅黑" panose="020B0503020204020204" pitchFamily="34" charset="-122"/>
      <p:regular r:id="rId64"/>
      <p:bold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C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41F70D-D009-4F1F-A5D7-77F1F55053C3}">
  <a:tblStyle styleId="{BB41F70D-D009-4F1F-A5D7-77F1F55053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079"/>
    <p:restoredTop sz="84916" autoAdjust="0"/>
  </p:normalViewPr>
  <p:slideViewPr>
    <p:cSldViewPr snapToGrid="0" snapToObjects="1">
      <p:cViewPr varScale="1">
        <p:scale>
          <a:sx n="58" d="100"/>
          <a:sy n="58" d="100"/>
        </p:scale>
        <p:origin x="96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4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63" Type="http://schemas.openxmlformats.org/officeDocument/2006/relationships/font" Target="fonts/font28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61" Type="http://schemas.openxmlformats.org/officeDocument/2006/relationships/font" Target="fonts/font2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894760" y="731500"/>
            <a:ext cx="115605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551" cy="4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4461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422900" y="731838"/>
            <a:ext cx="6503988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06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4c68a97855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4c68a97855_0_302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8bab9eb189_2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8bab9eb189_2_349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4c8996e15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4c8996e154_0_28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GV </a:t>
            </a:r>
            <a:r>
              <a:rPr lang="en-US" dirty="0" err="1" smtClean="0"/>
              <a:t>đăt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Hs: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 smtClean="0"/>
              <a:t>WHAT ARE THEY? They are clocks.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 smtClean="0"/>
              <a:t>What color are the clocks? The clocks are black.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Bấm</a:t>
            </a:r>
            <a:r>
              <a:rPr lang="en-US" dirty="0" smtClean="0"/>
              <a:t> </a:t>
            </a:r>
            <a:r>
              <a:rPr lang="en-US" dirty="0"/>
              <a:t>back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con </a:t>
            </a:r>
            <a:r>
              <a:rPr lang="en-US" dirty="0" err="1"/>
              <a:t>vật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757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8872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05748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13336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4c68a97855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4c68a97855_0_39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601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7123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422900" y="731838"/>
            <a:ext cx="6503988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039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4c68a97855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4c68a97855_1_80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422900" y="731838"/>
            <a:ext cx="6503988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250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4c68a97855_1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4c68a97855_1_104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ĐÁNH GIÁ HỌC SINH</a:t>
            </a: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27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422900" y="731838"/>
            <a:ext cx="6503988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911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603c035efb_0_2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603c035efb_0_2072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786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4c68a9785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4c68a97855_0_54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22900" y="731838"/>
            <a:ext cx="6503988" cy="3657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016738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8bab9eb189_2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8bab9eb189_2_805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4c68a9785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4c68a97855_0_89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8b0ddfe0e6_0_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8b0ddfe0e6_0_727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 TITLE &amp; LIST">
  <p:cSld name="CUSTOM_6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712675" y="1079600"/>
            <a:ext cx="7718700" cy="352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3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30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30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30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30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30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30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30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30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739850" y="534975"/>
            <a:ext cx="566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646175" y="496497"/>
            <a:ext cx="8246369" cy="4435550"/>
            <a:chOff x="646175" y="496497"/>
            <a:chExt cx="8246369" cy="4435550"/>
          </a:xfrm>
        </p:grpSpPr>
        <p:sp>
          <p:nvSpPr>
            <p:cNvPr id="27" name="Google Shape;27;p3"/>
            <p:cNvSpPr/>
            <p:nvPr/>
          </p:nvSpPr>
          <p:spPr>
            <a:xfrm>
              <a:off x="8382375" y="24687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1739846" y="48333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7061966" y="866622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428966" y="47083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646175" y="4964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5">
  <p:cSld name="CUSTOM_12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 txBox="1">
            <a:spLocks noGrp="1"/>
          </p:cNvSpPr>
          <p:nvPr>
            <p:ph type="title"/>
          </p:nvPr>
        </p:nvSpPr>
        <p:spPr>
          <a:xfrm>
            <a:off x="712670" y="933125"/>
            <a:ext cx="4041900" cy="327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  <p:grpSp>
        <p:nvGrpSpPr>
          <p:cNvPr id="161" name="Google Shape;161;p14"/>
          <p:cNvGrpSpPr/>
          <p:nvPr/>
        </p:nvGrpSpPr>
        <p:grpSpPr>
          <a:xfrm>
            <a:off x="329730" y="281345"/>
            <a:ext cx="8628146" cy="4661127"/>
            <a:chOff x="329730" y="281345"/>
            <a:chExt cx="8628146" cy="4661127"/>
          </a:xfrm>
        </p:grpSpPr>
        <p:sp>
          <p:nvSpPr>
            <p:cNvPr id="162" name="Google Shape;162;p14"/>
            <p:cNvSpPr/>
            <p:nvPr/>
          </p:nvSpPr>
          <p:spPr>
            <a:xfrm>
              <a:off x="1794696" y="4843821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1199440" y="2813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8789216" y="295954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"/>
          <p:cNvSpPr txBox="1">
            <a:spLocks noGrp="1"/>
          </p:cNvSpPr>
          <p:nvPr>
            <p:ph type="title"/>
          </p:nvPr>
        </p:nvSpPr>
        <p:spPr>
          <a:xfrm>
            <a:off x="1739850" y="534975"/>
            <a:ext cx="566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0" name="Google Shape;170;p15"/>
          <p:cNvGrpSpPr/>
          <p:nvPr/>
        </p:nvGrpSpPr>
        <p:grpSpPr>
          <a:xfrm>
            <a:off x="329730" y="281345"/>
            <a:ext cx="8628146" cy="4661127"/>
            <a:chOff x="329730" y="281345"/>
            <a:chExt cx="8628146" cy="4661127"/>
          </a:xfrm>
        </p:grpSpPr>
        <p:sp>
          <p:nvSpPr>
            <p:cNvPr id="171" name="Google Shape;171;p15"/>
            <p:cNvSpPr/>
            <p:nvPr/>
          </p:nvSpPr>
          <p:spPr>
            <a:xfrm>
              <a:off x="1794696" y="4843821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1199440" y="2813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8789216" y="295954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">
  <p:cSld name="CUSTOM_12_3_1">
    <p:bg>
      <p:bgPr>
        <a:solidFill>
          <a:srgbClr val="FFFFFF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11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247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525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1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164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03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5/25/2023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906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4">
  <p:cSld name="OBJECT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3137700" y="1475025"/>
            <a:ext cx="2868600" cy="11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200" i="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>
            <a:off x="2601950" y="2945225"/>
            <a:ext cx="3940200" cy="96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 rot="10800000" flipH="1">
            <a:off x="2103787" y="695732"/>
            <a:ext cx="4936235" cy="3895144"/>
            <a:chOff x="2256903" y="816487"/>
            <a:chExt cx="4630180" cy="3653639"/>
          </a:xfrm>
        </p:grpSpPr>
        <p:sp>
          <p:nvSpPr>
            <p:cNvPr id="37" name="Google Shape;37;p4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4"/>
          <p:cNvGrpSpPr/>
          <p:nvPr/>
        </p:nvGrpSpPr>
        <p:grpSpPr>
          <a:xfrm>
            <a:off x="307855" y="496497"/>
            <a:ext cx="8584689" cy="4460827"/>
            <a:chOff x="307855" y="496497"/>
            <a:chExt cx="8584689" cy="4460827"/>
          </a:xfrm>
        </p:grpSpPr>
        <p:sp>
          <p:nvSpPr>
            <p:cNvPr id="40" name="Google Shape;40;p4"/>
            <p:cNvSpPr/>
            <p:nvPr/>
          </p:nvSpPr>
          <p:spPr>
            <a:xfrm>
              <a:off x="2037446" y="44134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4636440" y="6713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07855" y="479630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7860191" y="4677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646175" y="4964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49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126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626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264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701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931606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76830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7883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28206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8771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>
            <a:spLocks noGrp="1"/>
          </p:cNvSpPr>
          <p:nvPr>
            <p:ph type="title"/>
          </p:nvPr>
        </p:nvSpPr>
        <p:spPr>
          <a:xfrm>
            <a:off x="1417350" y="3570550"/>
            <a:ext cx="630930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Font typeface="BenchNine"/>
              <a:buNone/>
              <a:defRPr sz="1300">
                <a:latin typeface="BenchNine"/>
                <a:ea typeface="BenchNine"/>
                <a:cs typeface="BenchNine"/>
                <a:sym typeface="BenchNine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1"/>
          </p:nvPr>
        </p:nvSpPr>
        <p:spPr>
          <a:xfrm>
            <a:off x="1417375" y="2231075"/>
            <a:ext cx="6309300" cy="699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646175" y="496497"/>
            <a:ext cx="8246369" cy="4435550"/>
            <a:chOff x="646175" y="496497"/>
            <a:chExt cx="8246369" cy="4435550"/>
          </a:xfrm>
        </p:grpSpPr>
        <p:sp>
          <p:nvSpPr>
            <p:cNvPr id="50" name="Google Shape;50;p5"/>
            <p:cNvSpPr/>
            <p:nvPr/>
          </p:nvSpPr>
          <p:spPr>
            <a:xfrm>
              <a:off x="8382375" y="24687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739846" y="48333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7061966" y="866622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8428966" y="47083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646175" y="4964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5186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52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26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8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69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8538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4396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45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790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1762475" y="1271090"/>
            <a:ext cx="2512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ubTitle" idx="1"/>
          </p:nvPr>
        </p:nvSpPr>
        <p:spPr>
          <a:xfrm>
            <a:off x="1762475" y="1730900"/>
            <a:ext cx="2512500" cy="4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title" idx="2" hasCustomPrompt="1"/>
          </p:nvPr>
        </p:nvSpPr>
        <p:spPr>
          <a:xfrm>
            <a:off x="1762475" y="534975"/>
            <a:ext cx="2512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6"/>
          <p:cNvSpPr txBox="1">
            <a:spLocks noGrp="1"/>
          </p:cNvSpPr>
          <p:nvPr>
            <p:ph type="title" idx="3"/>
          </p:nvPr>
        </p:nvSpPr>
        <p:spPr>
          <a:xfrm>
            <a:off x="1762475" y="3590474"/>
            <a:ext cx="2512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ubTitle" idx="4"/>
          </p:nvPr>
        </p:nvSpPr>
        <p:spPr>
          <a:xfrm>
            <a:off x="1762475" y="4050275"/>
            <a:ext cx="2512500" cy="4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title" idx="5" hasCustomPrompt="1"/>
          </p:nvPr>
        </p:nvSpPr>
        <p:spPr>
          <a:xfrm>
            <a:off x="1762475" y="2854359"/>
            <a:ext cx="2512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3" name="Google Shape;63;p6"/>
          <p:cNvSpPr txBox="1">
            <a:spLocks noGrp="1"/>
          </p:cNvSpPr>
          <p:nvPr>
            <p:ph type="title" idx="6"/>
          </p:nvPr>
        </p:nvSpPr>
        <p:spPr>
          <a:xfrm>
            <a:off x="4869047" y="1271090"/>
            <a:ext cx="2512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subTitle" idx="7"/>
          </p:nvPr>
        </p:nvSpPr>
        <p:spPr>
          <a:xfrm>
            <a:off x="4869049" y="1730900"/>
            <a:ext cx="2512500" cy="4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5" name="Google Shape;65;p6"/>
          <p:cNvSpPr txBox="1">
            <a:spLocks noGrp="1"/>
          </p:cNvSpPr>
          <p:nvPr>
            <p:ph type="title" idx="8" hasCustomPrompt="1"/>
          </p:nvPr>
        </p:nvSpPr>
        <p:spPr>
          <a:xfrm>
            <a:off x="4869047" y="534975"/>
            <a:ext cx="2512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6" name="Google Shape;66;p6"/>
          <p:cNvSpPr txBox="1">
            <a:spLocks noGrp="1"/>
          </p:cNvSpPr>
          <p:nvPr>
            <p:ph type="title" idx="9"/>
          </p:nvPr>
        </p:nvSpPr>
        <p:spPr>
          <a:xfrm>
            <a:off x="4869047" y="3590474"/>
            <a:ext cx="2512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subTitle" idx="13"/>
          </p:nvPr>
        </p:nvSpPr>
        <p:spPr>
          <a:xfrm>
            <a:off x="4869049" y="4050275"/>
            <a:ext cx="2512500" cy="4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 idx="14" hasCustomPrompt="1"/>
          </p:nvPr>
        </p:nvSpPr>
        <p:spPr>
          <a:xfrm>
            <a:off x="4869047" y="2854359"/>
            <a:ext cx="2512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grpSp>
        <p:nvGrpSpPr>
          <p:cNvPr id="69" name="Google Shape;69;p6"/>
          <p:cNvGrpSpPr/>
          <p:nvPr/>
        </p:nvGrpSpPr>
        <p:grpSpPr>
          <a:xfrm>
            <a:off x="646175" y="496497"/>
            <a:ext cx="8246369" cy="4435550"/>
            <a:chOff x="646175" y="496497"/>
            <a:chExt cx="8246369" cy="4435550"/>
          </a:xfrm>
        </p:grpSpPr>
        <p:sp>
          <p:nvSpPr>
            <p:cNvPr id="70" name="Google Shape;70;p6"/>
            <p:cNvSpPr/>
            <p:nvPr/>
          </p:nvSpPr>
          <p:spPr>
            <a:xfrm>
              <a:off x="1739846" y="48333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7061966" y="866622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428966" y="47083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646175" y="4964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07">
          <p15:clr>
            <a:srgbClr val="F9AD4C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4977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635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9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10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77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3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68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746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136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893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DESIGN 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2887051" y="1332225"/>
            <a:ext cx="3369900" cy="22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i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subTitle" idx="1"/>
          </p:nvPr>
        </p:nvSpPr>
        <p:spPr>
          <a:xfrm>
            <a:off x="2480101" y="3882801"/>
            <a:ext cx="41838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grpSp>
        <p:nvGrpSpPr>
          <p:cNvPr id="78" name="Google Shape;78;p7"/>
          <p:cNvGrpSpPr/>
          <p:nvPr/>
        </p:nvGrpSpPr>
        <p:grpSpPr>
          <a:xfrm rot="10800000">
            <a:off x="2326312" y="871270"/>
            <a:ext cx="4491275" cy="3544029"/>
            <a:chOff x="2256903" y="816487"/>
            <a:chExt cx="4630180" cy="3653639"/>
          </a:xfrm>
        </p:grpSpPr>
        <p:sp>
          <p:nvSpPr>
            <p:cNvPr id="79" name="Google Shape;79;p7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7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81;p7"/>
          <p:cNvGrpSpPr/>
          <p:nvPr/>
        </p:nvGrpSpPr>
        <p:grpSpPr>
          <a:xfrm>
            <a:off x="329730" y="496497"/>
            <a:ext cx="8562814" cy="4347320"/>
            <a:chOff x="329730" y="496497"/>
            <a:chExt cx="8562814" cy="4347320"/>
          </a:xfrm>
        </p:grpSpPr>
        <p:sp>
          <p:nvSpPr>
            <p:cNvPr id="82" name="Google Shape;82;p7"/>
            <p:cNvSpPr/>
            <p:nvPr/>
          </p:nvSpPr>
          <p:spPr>
            <a:xfrm>
              <a:off x="2037446" y="44134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4682315" y="58997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6319091" y="19485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646175" y="496497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8489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1729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624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85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20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8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41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2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4936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1702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DESIGN  2">
  <p:cSld name="Two Conten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8"/>
          <p:cNvGrpSpPr/>
          <p:nvPr/>
        </p:nvGrpSpPr>
        <p:grpSpPr>
          <a:xfrm rot="10800000">
            <a:off x="6629060" y="1385159"/>
            <a:ext cx="2151645" cy="1697846"/>
            <a:chOff x="2256903" y="816487"/>
            <a:chExt cx="4630180" cy="3653639"/>
          </a:xfrm>
        </p:grpSpPr>
        <p:sp>
          <p:nvSpPr>
            <p:cNvPr id="91" name="Google Shape;91;p8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712675" y="1057100"/>
            <a:ext cx="4183800" cy="22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i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ubTitle" idx="1"/>
          </p:nvPr>
        </p:nvSpPr>
        <p:spPr>
          <a:xfrm>
            <a:off x="712676" y="3775801"/>
            <a:ext cx="41838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95" name="Google Shape;95;p8"/>
          <p:cNvSpPr txBox="1">
            <a:spLocks noGrp="1"/>
          </p:cNvSpPr>
          <p:nvPr>
            <p:ph type="title" idx="2" hasCustomPrompt="1"/>
          </p:nvPr>
        </p:nvSpPr>
        <p:spPr>
          <a:xfrm>
            <a:off x="7047125" y="1828800"/>
            <a:ext cx="1384200" cy="79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6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grpSp>
        <p:nvGrpSpPr>
          <p:cNvPr id="96" name="Google Shape;96;p8"/>
          <p:cNvGrpSpPr/>
          <p:nvPr/>
        </p:nvGrpSpPr>
        <p:grpSpPr>
          <a:xfrm>
            <a:off x="329730" y="589970"/>
            <a:ext cx="8562814" cy="4253847"/>
            <a:chOff x="329730" y="589970"/>
            <a:chExt cx="8562814" cy="4253847"/>
          </a:xfrm>
        </p:grpSpPr>
        <p:sp>
          <p:nvSpPr>
            <p:cNvPr id="97" name="Google Shape;97;p8"/>
            <p:cNvSpPr/>
            <p:nvPr/>
          </p:nvSpPr>
          <p:spPr>
            <a:xfrm>
              <a:off x="2037446" y="441349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4682315" y="58997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8"/>
            <p:cNvSpPr/>
            <p:nvPr/>
          </p:nvSpPr>
          <p:spPr>
            <a:xfrm>
              <a:off x="6319091" y="19485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5051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6611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17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515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5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27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35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99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98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582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LIST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"/>
          <p:cNvSpPr txBox="1">
            <a:spLocks noGrp="1"/>
          </p:cNvSpPr>
          <p:nvPr>
            <p:ph type="title"/>
          </p:nvPr>
        </p:nvSpPr>
        <p:spPr>
          <a:xfrm>
            <a:off x="712675" y="688400"/>
            <a:ext cx="3636000" cy="13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None/>
              <a:defRPr sz="4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subTitle" idx="1"/>
          </p:nvPr>
        </p:nvSpPr>
        <p:spPr>
          <a:xfrm>
            <a:off x="712675" y="2294246"/>
            <a:ext cx="7718700" cy="22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06" name="Google Shape;106;p9"/>
          <p:cNvSpPr/>
          <p:nvPr/>
        </p:nvSpPr>
        <p:spPr>
          <a:xfrm flipH="1">
            <a:off x="365938" y="481772"/>
            <a:ext cx="1999760" cy="1577995"/>
          </a:xfrm>
          <a:custGeom>
            <a:avLst/>
            <a:gdLst/>
            <a:ahLst/>
            <a:cxnLst/>
            <a:rect l="l" t="t" r="r" b="b"/>
            <a:pathLst>
              <a:path w="90191" h="71169" extrusionOk="0">
                <a:moveTo>
                  <a:pt x="51262" y="4765"/>
                </a:moveTo>
                <a:cubicBezTo>
                  <a:pt x="51543" y="4765"/>
                  <a:pt x="51822" y="4770"/>
                  <a:pt x="52107" y="4781"/>
                </a:cubicBezTo>
                <a:cubicBezTo>
                  <a:pt x="53975" y="4833"/>
                  <a:pt x="54987" y="5361"/>
                  <a:pt x="55432" y="6154"/>
                </a:cubicBezTo>
                <a:cubicBezTo>
                  <a:pt x="51794" y="7210"/>
                  <a:pt x="48217" y="9267"/>
                  <a:pt x="46121" y="10663"/>
                </a:cubicBezTo>
                <a:cubicBezTo>
                  <a:pt x="46025" y="10731"/>
                  <a:pt x="45925" y="10799"/>
                  <a:pt x="45825" y="10863"/>
                </a:cubicBezTo>
                <a:cubicBezTo>
                  <a:pt x="45553" y="10363"/>
                  <a:pt x="45052" y="9947"/>
                  <a:pt x="44389" y="9719"/>
                </a:cubicBezTo>
                <a:cubicBezTo>
                  <a:pt x="46153" y="8262"/>
                  <a:pt x="44493" y="6181"/>
                  <a:pt x="42360" y="6181"/>
                </a:cubicBezTo>
                <a:cubicBezTo>
                  <a:pt x="42252" y="6181"/>
                  <a:pt x="42140" y="6190"/>
                  <a:pt x="42032" y="6198"/>
                </a:cubicBezTo>
                <a:cubicBezTo>
                  <a:pt x="44973" y="5302"/>
                  <a:pt x="48058" y="4765"/>
                  <a:pt x="51262" y="4765"/>
                </a:cubicBezTo>
                <a:close/>
                <a:moveTo>
                  <a:pt x="53559" y="12371"/>
                </a:moveTo>
                <a:lnTo>
                  <a:pt x="53559" y="12371"/>
                </a:lnTo>
                <a:cubicBezTo>
                  <a:pt x="53323" y="12716"/>
                  <a:pt x="53087" y="13044"/>
                  <a:pt x="52859" y="13348"/>
                </a:cubicBezTo>
                <a:cubicBezTo>
                  <a:pt x="52583" y="13296"/>
                  <a:pt x="52315" y="13252"/>
                  <a:pt x="52038" y="13216"/>
                </a:cubicBezTo>
                <a:cubicBezTo>
                  <a:pt x="52551" y="12916"/>
                  <a:pt x="53059" y="12632"/>
                  <a:pt x="53559" y="12371"/>
                </a:cubicBezTo>
                <a:close/>
                <a:moveTo>
                  <a:pt x="60457" y="10499"/>
                </a:moveTo>
                <a:cubicBezTo>
                  <a:pt x="60693" y="10607"/>
                  <a:pt x="60869" y="10772"/>
                  <a:pt x="60978" y="10999"/>
                </a:cubicBezTo>
                <a:cubicBezTo>
                  <a:pt x="61593" y="12308"/>
                  <a:pt x="60645" y="13856"/>
                  <a:pt x="59453" y="15213"/>
                </a:cubicBezTo>
                <a:cubicBezTo>
                  <a:pt x="58601" y="15592"/>
                  <a:pt x="57772" y="16017"/>
                  <a:pt x="56965" y="16465"/>
                </a:cubicBezTo>
                <a:cubicBezTo>
                  <a:pt x="57004" y="16417"/>
                  <a:pt x="57044" y="16369"/>
                  <a:pt x="57080" y="16325"/>
                </a:cubicBezTo>
                <a:cubicBezTo>
                  <a:pt x="58365" y="14737"/>
                  <a:pt x="59685" y="12648"/>
                  <a:pt x="60457" y="10499"/>
                </a:cubicBezTo>
                <a:close/>
                <a:moveTo>
                  <a:pt x="48430" y="17945"/>
                </a:moveTo>
                <a:lnTo>
                  <a:pt x="48430" y="17945"/>
                </a:lnTo>
                <a:cubicBezTo>
                  <a:pt x="47685" y="18670"/>
                  <a:pt x="46889" y="19346"/>
                  <a:pt x="46041" y="19985"/>
                </a:cubicBezTo>
                <a:cubicBezTo>
                  <a:pt x="45949" y="19542"/>
                  <a:pt x="45721" y="19121"/>
                  <a:pt x="45397" y="18766"/>
                </a:cubicBezTo>
                <a:cubicBezTo>
                  <a:pt x="46389" y="18382"/>
                  <a:pt x="47405" y="18098"/>
                  <a:pt x="48430" y="17945"/>
                </a:cubicBezTo>
                <a:close/>
                <a:moveTo>
                  <a:pt x="14204" y="18897"/>
                </a:moveTo>
                <a:lnTo>
                  <a:pt x="14204" y="18897"/>
                </a:lnTo>
                <a:cubicBezTo>
                  <a:pt x="11908" y="21130"/>
                  <a:pt x="9710" y="23439"/>
                  <a:pt x="7582" y="25787"/>
                </a:cubicBezTo>
                <a:cubicBezTo>
                  <a:pt x="8911" y="23163"/>
                  <a:pt x="11455" y="20874"/>
                  <a:pt x="14204" y="18897"/>
                </a:cubicBezTo>
                <a:close/>
                <a:moveTo>
                  <a:pt x="35198" y="24947"/>
                </a:moveTo>
                <a:cubicBezTo>
                  <a:pt x="35198" y="25015"/>
                  <a:pt x="35202" y="25084"/>
                  <a:pt x="35206" y="25152"/>
                </a:cubicBezTo>
                <a:cubicBezTo>
                  <a:pt x="34670" y="25728"/>
                  <a:pt x="34138" y="26304"/>
                  <a:pt x="33606" y="26880"/>
                </a:cubicBezTo>
                <a:cubicBezTo>
                  <a:pt x="32177" y="27564"/>
                  <a:pt x="30768" y="28253"/>
                  <a:pt x="29412" y="28960"/>
                </a:cubicBezTo>
                <a:cubicBezTo>
                  <a:pt x="31313" y="27600"/>
                  <a:pt x="33257" y="26275"/>
                  <a:pt x="35198" y="24947"/>
                </a:cubicBezTo>
                <a:close/>
                <a:moveTo>
                  <a:pt x="82050" y="30753"/>
                </a:moveTo>
                <a:cubicBezTo>
                  <a:pt x="83182" y="32002"/>
                  <a:pt x="81618" y="35483"/>
                  <a:pt x="80535" y="37715"/>
                </a:cubicBezTo>
                <a:cubicBezTo>
                  <a:pt x="80363" y="37691"/>
                  <a:pt x="80191" y="37683"/>
                  <a:pt x="80015" y="37679"/>
                </a:cubicBezTo>
                <a:cubicBezTo>
                  <a:pt x="80631" y="36171"/>
                  <a:pt x="81051" y="34635"/>
                  <a:pt x="81103" y="33122"/>
                </a:cubicBezTo>
                <a:cubicBezTo>
                  <a:pt x="81243" y="32969"/>
                  <a:pt x="81383" y="32829"/>
                  <a:pt x="81519" y="32677"/>
                </a:cubicBezTo>
                <a:cubicBezTo>
                  <a:pt x="81984" y="32162"/>
                  <a:pt x="82100" y="31625"/>
                  <a:pt x="81995" y="31133"/>
                </a:cubicBezTo>
                <a:cubicBezTo>
                  <a:pt x="82113" y="30996"/>
                  <a:pt x="82150" y="30866"/>
                  <a:pt x="82050" y="30753"/>
                </a:cubicBezTo>
                <a:close/>
                <a:moveTo>
                  <a:pt x="24039" y="37231"/>
                </a:moveTo>
                <a:lnTo>
                  <a:pt x="24039" y="37231"/>
                </a:lnTo>
                <a:cubicBezTo>
                  <a:pt x="21838" y="39604"/>
                  <a:pt x="19629" y="41972"/>
                  <a:pt x="17396" y="44321"/>
                </a:cubicBezTo>
                <a:cubicBezTo>
                  <a:pt x="17372" y="44333"/>
                  <a:pt x="17353" y="44341"/>
                  <a:pt x="17329" y="44353"/>
                </a:cubicBezTo>
                <a:lnTo>
                  <a:pt x="17329" y="44353"/>
                </a:lnTo>
                <a:cubicBezTo>
                  <a:pt x="18181" y="43385"/>
                  <a:pt x="19001" y="42448"/>
                  <a:pt x="19730" y="41552"/>
                </a:cubicBezTo>
                <a:cubicBezTo>
                  <a:pt x="20634" y="40444"/>
                  <a:pt x="21462" y="39287"/>
                  <a:pt x="22262" y="38116"/>
                </a:cubicBezTo>
                <a:cubicBezTo>
                  <a:pt x="22866" y="37823"/>
                  <a:pt x="23459" y="37527"/>
                  <a:pt x="24039" y="37231"/>
                </a:cubicBezTo>
                <a:close/>
                <a:moveTo>
                  <a:pt x="47909" y="45757"/>
                </a:moveTo>
                <a:lnTo>
                  <a:pt x="47909" y="45757"/>
                </a:lnTo>
                <a:cubicBezTo>
                  <a:pt x="47757" y="46286"/>
                  <a:pt x="47613" y="46818"/>
                  <a:pt x="47486" y="47350"/>
                </a:cubicBezTo>
                <a:cubicBezTo>
                  <a:pt x="45705" y="49346"/>
                  <a:pt x="43813" y="51271"/>
                  <a:pt x="41816" y="53144"/>
                </a:cubicBezTo>
                <a:cubicBezTo>
                  <a:pt x="41844" y="52991"/>
                  <a:pt x="41868" y="52843"/>
                  <a:pt x="41896" y="52695"/>
                </a:cubicBezTo>
                <a:cubicBezTo>
                  <a:pt x="41988" y="52195"/>
                  <a:pt x="42108" y="51703"/>
                  <a:pt x="42228" y="51207"/>
                </a:cubicBezTo>
                <a:cubicBezTo>
                  <a:pt x="42801" y="50491"/>
                  <a:pt x="43377" y="49778"/>
                  <a:pt x="43961" y="49067"/>
                </a:cubicBezTo>
                <a:cubicBezTo>
                  <a:pt x="45292" y="47974"/>
                  <a:pt x="46609" y="46873"/>
                  <a:pt x="47909" y="45757"/>
                </a:cubicBezTo>
                <a:close/>
                <a:moveTo>
                  <a:pt x="42628" y="36615"/>
                </a:moveTo>
                <a:lnTo>
                  <a:pt x="42628" y="36615"/>
                </a:lnTo>
                <a:cubicBezTo>
                  <a:pt x="42092" y="37539"/>
                  <a:pt x="41576" y="38483"/>
                  <a:pt x="41072" y="39440"/>
                </a:cubicBezTo>
                <a:cubicBezTo>
                  <a:pt x="38243" y="42389"/>
                  <a:pt x="35550" y="45409"/>
                  <a:pt x="33054" y="48386"/>
                </a:cubicBezTo>
                <a:cubicBezTo>
                  <a:pt x="32457" y="49094"/>
                  <a:pt x="31549" y="50295"/>
                  <a:pt x="30624" y="51719"/>
                </a:cubicBezTo>
                <a:cubicBezTo>
                  <a:pt x="29200" y="52808"/>
                  <a:pt x="27560" y="53999"/>
                  <a:pt x="25708" y="54564"/>
                </a:cubicBezTo>
                <a:cubicBezTo>
                  <a:pt x="25887" y="53667"/>
                  <a:pt x="26260" y="52788"/>
                  <a:pt x="26727" y="51927"/>
                </a:cubicBezTo>
                <a:cubicBezTo>
                  <a:pt x="30284" y="47514"/>
                  <a:pt x="34550" y="43436"/>
                  <a:pt x="38747" y="39324"/>
                </a:cubicBezTo>
                <a:cubicBezTo>
                  <a:pt x="40083" y="38479"/>
                  <a:pt x="41372" y="37571"/>
                  <a:pt x="42628" y="36615"/>
                </a:cubicBezTo>
                <a:close/>
                <a:moveTo>
                  <a:pt x="64182" y="53560"/>
                </a:moveTo>
                <a:lnTo>
                  <a:pt x="64182" y="53560"/>
                </a:lnTo>
                <a:cubicBezTo>
                  <a:pt x="63086" y="55377"/>
                  <a:pt x="61750" y="57681"/>
                  <a:pt x="60065" y="59650"/>
                </a:cubicBezTo>
                <a:cubicBezTo>
                  <a:pt x="60278" y="58717"/>
                  <a:pt x="60553" y="57777"/>
                  <a:pt x="60885" y="56836"/>
                </a:cubicBezTo>
                <a:cubicBezTo>
                  <a:pt x="60954" y="56708"/>
                  <a:pt x="61026" y="56581"/>
                  <a:pt x="61098" y="56452"/>
                </a:cubicBezTo>
                <a:cubicBezTo>
                  <a:pt x="62141" y="55504"/>
                  <a:pt x="63170" y="54536"/>
                  <a:pt x="64182" y="53560"/>
                </a:cubicBezTo>
                <a:close/>
                <a:moveTo>
                  <a:pt x="72865" y="51691"/>
                </a:moveTo>
                <a:cubicBezTo>
                  <a:pt x="71520" y="53840"/>
                  <a:pt x="70128" y="55876"/>
                  <a:pt x="68499" y="57901"/>
                </a:cubicBezTo>
                <a:cubicBezTo>
                  <a:pt x="67219" y="59497"/>
                  <a:pt x="65931" y="61085"/>
                  <a:pt x="64518" y="62598"/>
                </a:cubicBezTo>
                <a:cubicBezTo>
                  <a:pt x="65811" y="61118"/>
                  <a:pt x="66939" y="59521"/>
                  <a:pt x="67971" y="58012"/>
                </a:cubicBezTo>
                <a:cubicBezTo>
                  <a:pt x="69323" y="56044"/>
                  <a:pt x="70560" y="54020"/>
                  <a:pt x="71768" y="51983"/>
                </a:cubicBezTo>
                <a:cubicBezTo>
                  <a:pt x="72148" y="51903"/>
                  <a:pt x="72509" y="51803"/>
                  <a:pt x="72865" y="51691"/>
                </a:cubicBezTo>
                <a:close/>
                <a:moveTo>
                  <a:pt x="40544" y="62790"/>
                </a:moveTo>
                <a:lnTo>
                  <a:pt x="40544" y="62790"/>
                </a:lnTo>
                <a:cubicBezTo>
                  <a:pt x="40515" y="63059"/>
                  <a:pt x="40544" y="63323"/>
                  <a:pt x="40616" y="63578"/>
                </a:cubicBezTo>
                <a:cubicBezTo>
                  <a:pt x="39656" y="63839"/>
                  <a:pt x="38687" y="64010"/>
                  <a:pt x="37715" y="64067"/>
                </a:cubicBezTo>
                <a:cubicBezTo>
                  <a:pt x="38675" y="63694"/>
                  <a:pt x="39619" y="63266"/>
                  <a:pt x="40544" y="62790"/>
                </a:cubicBezTo>
                <a:close/>
                <a:moveTo>
                  <a:pt x="50186" y="0"/>
                </a:moveTo>
                <a:cubicBezTo>
                  <a:pt x="45685" y="0"/>
                  <a:pt x="40923" y="1348"/>
                  <a:pt x="36618" y="3181"/>
                </a:cubicBezTo>
                <a:cubicBezTo>
                  <a:pt x="36178" y="2361"/>
                  <a:pt x="35154" y="1729"/>
                  <a:pt x="34077" y="1729"/>
                </a:cubicBezTo>
                <a:cubicBezTo>
                  <a:pt x="33826" y="1729"/>
                  <a:pt x="33573" y="1764"/>
                  <a:pt x="33325" y="1836"/>
                </a:cubicBezTo>
                <a:cubicBezTo>
                  <a:pt x="27968" y="3409"/>
                  <a:pt x="24286" y="7651"/>
                  <a:pt x="21090" y="11575"/>
                </a:cubicBezTo>
                <a:cubicBezTo>
                  <a:pt x="19313" y="12495"/>
                  <a:pt x="17597" y="13472"/>
                  <a:pt x="15956" y="14456"/>
                </a:cubicBezTo>
                <a:cubicBezTo>
                  <a:pt x="10915" y="17477"/>
                  <a:pt x="5053" y="21594"/>
                  <a:pt x="3577" y="26860"/>
                </a:cubicBezTo>
                <a:cubicBezTo>
                  <a:pt x="3376" y="27580"/>
                  <a:pt x="3833" y="28441"/>
                  <a:pt x="4774" y="28609"/>
                </a:cubicBezTo>
                <a:cubicBezTo>
                  <a:pt x="4861" y="28624"/>
                  <a:pt x="4953" y="28628"/>
                  <a:pt x="5042" y="28640"/>
                </a:cubicBezTo>
                <a:cubicBezTo>
                  <a:pt x="3733" y="30133"/>
                  <a:pt x="2445" y="31629"/>
                  <a:pt x="1168" y="33126"/>
                </a:cubicBezTo>
                <a:cubicBezTo>
                  <a:pt x="0" y="34490"/>
                  <a:pt x="1320" y="36059"/>
                  <a:pt x="2937" y="36459"/>
                </a:cubicBezTo>
                <a:cubicBezTo>
                  <a:pt x="2625" y="37339"/>
                  <a:pt x="2429" y="38247"/>
                  <a:pt x="2373" y="39191"/>
                </a:cubicBezTo>
                <a:cubicBezTo>
                  <a:pt x="2329" y="39955"/>
                  <a:pt x="2933" y="40904"/>
                  <a:pt x="3789" y="41236"/>
                </a:cubicBezTo>
                <a:cubicBezTo>
                  <a:pt x="4061" y="41340"/>
                  <a:pt x="4342" y="41436"/>
                  <a:pt x="4621" y="41520"/>
                </a:cubicBezTo>
                <a:cubicBezTo>
                  <a:pt x="2949" y="44141"/>
                  <a:pt x="1600" y="46878"/>
                  <a:pt x="848" y="49826"/>
                </a:cubicBezTo>
                <a:cubicBezTo>
                  <a:pt x="484" y="51263"/>
                  <a:pt x="1876" y="52795"/>
                  <a:pt x="3544" y="52795"/>
                </a:cubicBezTo>
                <a:cubicBezTo>
                  <a:pt x="3813" y="52795"/>
                  <a:pt x="4089" y="52755"/>
                  <a:pt x="4366" y="52668"/>
                </a:cubicBezTo>
                <a:lnTo>
                  <a:pt x="4366" y="52668"/>
                </a:lnTo>
                <a:cubicBezTo>
                  <a:pt x="2809" y="55332"/>
                  <a:pt x="1720" y="58105"/>
                  <a:pt x="1568" y="60982"/>
                </a:cubicBezTo>
                <a:cubicBezTo>
                  <a:pt x="1496" y="62334"/>
                  <a:pt x="3016" y="63318"/>
                  <a:pt x="4497" y="63318"/>
                </a:cubicBezTo>
                <a:cubicBezTo>
                  <a:pt x="5182" y="63318"/>
                  <a:pt x="5858" y="63107"/>
                  <a:pt x="6370" y="62630"/>
                </a:cubicBezTo>
                <a:cubicBezTo>
                  <a:pt x="7862" y="61229"/>
                  <a:pt x="9330" y="59809"/>
                  <a:pt x="10791" y="58381"/>
                </a:cubicBezTo>
                <a:cubicBezTo>
                  <a:pt x="10867" y="59585"/>
                  <a:pt x="12395" y="60505"/>
                  <a:pt x="13856" y="60505"/>
                </a:cubicBezTo>
                <a:cubicBezTo>
                  <a:pt x="14344" y="60505"/>
                  <a:pt x="14824" y="60406"/>
                  <a:pt x="15241" y="60173"/>
                </a:cubicBezTo>
                <a:lnTo>
                  <a:pt x="15241" y="60173"/>
                </a:lnTo>
                <a:cubicBezTo>
                  <a:pt x="14912" y="60926"/>
                  <a:pt x="14604" y="61682"/>
                  <a:pt x="14332" y="62459"/>
                </a:cubicBezTo>
                <a:cubicBezTo>
                  <a:pt x="13856" y="63827"/>
                  <a:pt x="15272" y="65527"/>
                  <a:pt x="17001" y="65527"/>
                </a:cubicBezTo>
                <a:cubicBezTo>
                  <a:pt x="17281" y="65527"/>
                  <a:pt x="17573" y="65483"/>
                  <a:pt x="17861" y="65383"/>
                </a:cubicBezTo>
                <a:cubicBezTo>
                  <a:pt x="21290" y="64215"/>
                  <a:pt x="24371" y="62654"/>
                  <a:pt x="27228" y="60858"/>
                </a:cubicBezTo>
                <a:lnTo>
                  <a:pt x="27228" y="60858"/>
                </a:lnTo>
                <a:cubicBezTo>
                  <a:pt x="27076" y="61590"/>
                  <a:pt x="26960" y="62334"/>
                  <a:pt x="26919" y="63090"/>
                </a:cubicBezTo>
                <a:cubicBezTo>
                  <a:pt x="26847" y="64455"/>
                  <a:pt x="28296" y="65427"/>
                  <a:pt x="29820" y="65495"/>
                </a:cubicBezTo>
                <a:lnTo>
                  <a:pt x="29893" y="65495"/>
                </a:lnTo>
                <a:cubicBezTo>
                  <a:pt x="30513" y="66884"/>
                  <a:pt x="31729" y="68028"/>
                  <a:pt x="33778" y="68612"/>
                </a:cubicBezTo>
                <a:cubicBezTo>
                  <a:pt x="34958" y="68948"/>
                  <a:pt x="36158" y="69096"/>
                  <a:pt x="37355" y="69096"/>
                </a:cubicBezTo>
                <a:cubicBezTo>
                  <a:pt x="41888" y="69096"/>
                  <a:pt x="46441" y="66952"/>
                  <a:pt x="50262" y="64627"/>
                </a:cubicBezTo>
                <a:cubicBezTo>
                  <a:pt x="51059" y="64315"/>
                  <a:pt x="51822" y="63938"/>
                  <a:pt x="52543" y="63506"/>
                </a:cubicBezTo>
                <a:lnTo>
                  <a:pt x="52543" y="63506"/>
                </a:lnTo>
                <a:cubicBezTo>
                  <a:pt x="52419" y="64287"/>
                  <a:pt x="52339" y="65087"/>
                  <a:pt x="52311" y="65903"/>
                </a:cubicBezTo>
                <a:cubicBezTo>
                  <a:pt x="52271" y="67120"/>
                  <a:pt x="53479" y="68160"/>
                  <a:pt x="54871" y="68328"/>
                </a:cubicBezTo>
                <a:cubicBezTo>
                  <a:pt x="55900" y="69912"/>
                  <a:pt x="57833" y="71168"/>
                  <a:pt x="59977" y="71168"/>
                </a:cubicBezTo>
                <a:cubicBezTo>
                  <a:pt x="60169" y="71168"/>
                  <a:pt x="60365" y="71157"/>
                  <a:pt x="60561" y="71137"/>
                </a:cubicBezTo>
                <a:cubicBezTo>
                  <a:pt x="64062" y="70760"/>
                  <a:pt x="66615" y="68263"/>
                  <a:pt x="68712" y="66123"/>
                </a:cubicBezTo>
                <a:cubicBezTo>
                  <a:pt x="72237" y="62526"/>
                  <a:pt x="75282" y="58629"/>
                  <a:pt x="77870" y="54536"/>
                </a:cubicBezTo>
                <a:cubicBezTo>
                  <a:pt x="81003" y="49582"/>
                  <a:pt x="83964" y="44525"/>
                  <a:pt x="86285" y="39268"/>
                </a:cubicBezTo>
                <a:cubicBezTo>
                  <a:pt x="87789" y="35867"/>
                  <a:pt x="90190" y="30217"/>
                  <a:pt x="86388" y="27232"/>
                </a:cubicBezTo>
                <a:cubicBezTo>
                  <a:pt x="85184" y="26288"/>
                  <a:pt x="83904" y="25900"/>
                  <a:pt x="82615" y="25900"/>
                </a:cubicBezTo>
                <a:cubicBezTo>
                  <a:pt x="81579" y="25900"/>
                  <a:pt x="80539" y="26151"/>
                  <a:pt x="79539" y="26568"/>
                </a:cubicBezTo>
                <a:cubicBezTo>
                  <a:pt x="80971" y="24576"/>
                  <a:pt x="82451" y="22611"/>
                  <a:pt x="84048" y="20722"/>
                </a:cubicBezTo>
                <a:cubicBezTo>
                  <a:pt x="85533" y="18962"/>
                  <a:pt x="83504" y="17185"/>
                  <a:pt x="81419" y="17185"/>
                </a:cubicBezTo>
                <a:cubicBezTo>
                  <a:pt x="80743" y="17185"/>
                  <a:pt x="80063" y="17374"/>
                  <a:pt x="79495" y="17806"/>
                </a:cubicBezTo>
                <a:cubicBezTo>
                  <a:pt x="78102" y="18870"/>
                  <a:pt x="76818" y="19990"/>
                  <a:pt x="75602" y="21150"/>
                </a:cubicBezTo>
                <a:cubicBezTo>
                  <a:pt x="75057" y="20338"/>
                  <a:pt x="74061" y="19946"/>
                  <a:pt x="72948" y="19946"/>
                </a:cubicBezTo>
                <a:cubicBezTo>
                  <a:pt x="72732" y="19946"/>
                  <a:pt x="72512" y="19961"/>
                  <a:pt x="72292" y="19990"/>
                </a:cubicBezTo>
                <a:cubicBezTo>
                  <a:pt x="72213" y="20002"/>
                  <a:pt x="72132" y="20018"/>
                  <a:pt x="72052" y="20030"/>
                </a:cubicBezTo>
                <a:cubicBezTo>
                  <a:pt x="72252" y="19346"/>
                  <a:pt x="72364" y="18654"/>
                  <a:pt x="72348" y="17957"/>
                </a:cubicBezTo>
                <a:cubicBezTo>
                  <a:pt x="72292" y="15797"/>
                  <a:pt x="70576" y="14421"/>
                  <a:pt x="68416" y="13852"/>
                </a:cubicBezTo>
                <a:cubicBezTo>
                  <a:pt x="68023" y="13400"/>
                  <a:pt x="67447" y="13080"/>
                  <a:pt x="66735" y="13008"/>
                </a:cubicBezTo>
                <a:cubicBezTo>
                  <a:pt x="67147" y="11043"/>
                  <a:pt x="66675" y="9079"/>
                  <a:pt x="64738" y="7267"/>
                </a:cubicBezTo>
                <a:cubicBezTo>
                  <a:pt x="63678" y="6270"/>
                  <a:pt x="62385" y="5742"/>
                  <a:pt x="60974" y="5553"/>
                </a:cubicBezTo>
                <a:cubicBezTo>
                  <a:pt x="60561" y="3749"/>
                  <a:pt x="59312" y="2177"/>
                  <a:pt x="56773" y="1169"/>
                </a:cubicBezTo>
                <a:cubicBezTo>
                  <a:pt x="54708" y="353"/>
                  <a:pt x="52479" y="0"/>
                  <a:pt x="50186" y="0"/>
                </a:cubicBezTo>
                <a:close/>
              </a:path>
            </a:pathLst>
          </a:custGeom>
          <a:solidFill>
            <a:srgbClr val="FFFFFF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9"/>
          <p:cNvGrpSpPr/>
          <p:nvPr/>
        </p:nvGrpSpPr>
        <p:grpSpPr>
          <a:xfrm>
            <a:off x="329730" y="162020"/>
            <a:ext cx="8628146" cy="4650615"/>
            <a:chOff x="329730" y="162020"/>
            <a:chExt cx="8628146" cy="4650615"/>
          </a:xfrm>
        </p:grpSpPr>
        <p:sp>
          <p:nvSpPr>
            <p:cNvPr id="108" name="Google Shape;108;p9"/>
            <p:cNvSpPr/>
            <p:nvPr/>
          </p:nvSpPr>
          <p:spPr>
            <a:xfrm>
              <a:off x="1900171" y="471398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2120015" y="16202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8789216" y="4230622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5406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95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498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8588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54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6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30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498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154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97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 txBox="1">
            <a:spLocks noGrp="1"/>
          </p:cNvSpPr>
          <p:nvPr>
            <p:ph type="subTitle" idx="1"/>
          </p:nvPr>
        </p:nvSpPr>
        <p:spPr>
          <a:xfrm>
            <a:off x="1096000" y="3186925"/>
            <a:ext cx="2962800" cy="1011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1794700" y="2580875"/>
            <a:ext cx="1565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600"/>
              <a:buNone/>
              <a:defRPr sz="22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0"/>
          <p:cNvSpPr txBox="1">
            <a:spLocks noGrp="1"/>
          </p:cNvSpPr>
          <p:nvPr>
            <p:ph type="subTitle" idx="2"/>
          </p:nvPr>
        </p:nvSpPr>
        <p:spPr>
          <a:xfrm>
            <a:off x="5085212" y="3186917"/>
            <a:ext cx="2962800" cy="1011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0"/>
          <p:cNvSpPr txBox="1">
            <a:spLocks noGrp="1"/>
          </p:cNvSpPr>
          <p:nvPr>
            <p:ph type="title" idx="3"/>
          </p:nvPr>
        </p:nvSpPr>
        <p:spPr>
          <a:xfrm>
            <a:off x="5783912" y="2580875"/>
            <a:ext cx="1565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600"/>
              <a:buNone/>
              <a:defRPr sz="2200" i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0"/>
          <p:cNvSpPr txBox="1">
            <a:spLocks noGrp="1"/>
          </p:cNvSpPr>
          <p:nvPr>
            <p:ph type="title" idx="4"/>
          </p:nvPr>
        </p:nvSpPr>
        <p:spPr>
          <a:xfrm>
            <a:off x="1739850" y="534975"/>
            <a:ext cx="566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9" name="Google Shape;119;p10"/>
          <p:cNvGrpSpPr/>
          <p:nvPr/>
        </p:nvGrpSpPr>
        <p:grpSpPr>
          <a:xfrm>
            <a:off x="329730" y="281345"/>
            <a:ext cx="8562814" cy="4661127"/>
            <a:chOff x="329730" y="281345"/>
            <a:chExt cx="8562814" cy="4661127"/>
          </a:xfrm>
        </p:grpSpPr>
        <p:sp>
          <p:nvSpPr>
            <p:cNvPr id="120" name="Google Shape;120;p10"/>
            <p:cNvSpPr/>
            <p:nvPr/>
          </p:nvSpPr>
          <p:spPr>
            <a:xfrm>
              <a:off x="1794696" y="4843821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1199440" y="2813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0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0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0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510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54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71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271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302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46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277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83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26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98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900987" y="2813325"/>
            <a:ext cx="20109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ubTitle" idx="1"/>
          </p:nvPr>
        </p:nvSpPr>
        <p:spPr>
          <a:xfrm>
            <a:off x="901850" y="3432200"/>
            <a:ext cx="2010900" cy="90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title" idx="2"/>
          </p:nvPr>
        </p:nvSpPr>
        <p:spPr>
          <a:xfrm>
            <a:off x="3567000" y="2813325"/>
            <a:ext cx="20109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11"/>
          <p:cNvSpPr txBox="1">
            <a:spLocks noGrp="1"/>
          </p:cNvSpPr>
          <p:nvPr>
            <p:ph type="subTitle" idx="3"/>
          </p:nvPr>
        </p:nvSpPr>
        <p:spPr>
          <a:xfrm>
            <a:off x="3566928" y="3432200"/>
            <a:ext cx="2010900" cy="90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30" name="Google Shape;130;p11"/>
          <p:cNvSpPr txBox="1">
            <a:spLocks noGrp="1"/>
          </p:cNvSpPr>
          <p:nvPr>
            <p:ph type="title" idx="4"/>
          </p:nvPr>
        </p:nvSpPr>
        <p:spPr>
          <a:xfrm>
            <a:off x="6233087" y="2813325"/>
            <a:ext cx="20109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1400"/>
              <a:buNone/>
              <a:defRPr sz="1400">
                <a:solidFill>
                  <a:srgbClr val="FF778A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11"/>
          <p:cNvSpPr txBox="1">
            <a:spLocks noGrp="1"/>
          </p:cNvSpPr>
          <p:nvPr>
            <p:ph type="subTitle" idx="5"/>
          </p:nvPr>
        </p:nvSpPr>
        <p:spPr>
          <a:xfrm>
            <a:off x="6233037" y="3432200"/>
            <a:ext cx="2010900" cy="90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32" name="Google Shape;132;p11"/>
          <p:cNvSpPr txBox="1">
            <a:spLocks noGrp="1"/>
          </p:cNvSpPr>
          <p:nvPr>
            <p:ph type="title" idx="6"/>
          </p:nvPr>
        </p:nvSpPr>
        <p:spPr>
          <a:xfrm>
            <a:off x="1739850" y="534975"/>
            <a:ext cx="566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33" name="Google Shape;133;p11"/>
          <p:cNvGrpSpPr/>
          <p:nvPr/>
        </p:nvGrpSpPr>
        <p:grpSpPr>
          <a:xfrm>
            <a:off x="329730" y="281345"/>
            <a:ext cx="8628146" cy="4661127"/>
            <a:chOff x="329730" y="281345"/>
            <a:chExt cx="8628146" cy="4661127"/>
          </a:xfrm>
        </p:grpSpPr>
        <p:sp>
          <p:nvSpPr>
            <p:cNvPr id="134" name="Google Shape;134;p11"/>
            <p:cNvSpPr/>
            <p:nvPr/>
          </p:nvSpPr>
          <p:spPr>
            <a:xfrm>
              <a:off x="1794696" y="4843821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1199440" y="2813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1"/>
            <p:cNvSpPr/>
            <p:nvPr/>
          </p:nvSpPr>
          <p:spPr>
            <a:xfrm>
              <a:off x="329730" y="3776930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1"/>
            <p:cNvSpPr/>
            <p:nvPr/>
          </p:nvSpPr>
          <p:spPr>
            <a:xfrm>
              <a:off x="8789216" y="295954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1"/>
            <p:cNvSpPr/>
            <p:nvPr/>
          </p:nvSpPr>
          <p:spPr>
            <a:xfrm>
              <a:off x="7412116" y="4682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1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337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586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61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884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276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098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803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81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6876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5/25/2023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09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6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audio" Target="NUL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629349" y="731450"/>
            <a:ext cx="58854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Sue Ellen Francisco"/>
              <a:buNone/>
              <a:defRPr sz="3300" i="0" u="none" strike="noStrike" cap="none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90725" y="2374775"/>
            <a:ext cx="4365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74370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089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5662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18727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0018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97771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3777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4.mp3"/><Relationship Id="rId7" Type="http://schemas.openxmlformats.org/officeDocument/2006/relationships/image" Target="../media/image49.png"/><Relationship Id="rId2" Type="http://schemas.microsoft.com/office/2007/relationships/media" Target="../media/media14.mp3"/><Relationship Id="rId1" Type="http://schemas.openxmlformats.org/officeDocument/2006/relationships/tags" Target="../tags/tag9.xml"/><Relationship Id="rId6" Type="http://schemas.openxmlformats.org/officeDocument/2006/relationships/image" Target="../media/image48.gif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6.png"/><Relationship Id="rId5" Type="http://schemas.openxmlformats.org/officeDocument/2006/relationships/image" Target="../media/image30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15.mp3"/><Relationship Id="rId13" Type="http://schemas.openxmlformats.org/officeDocument/2006/relationships/image" Target="../media/image1.png"/><Relationship Id="rId3" Type="http://schemas.openxmlformats.org/officeDocument/2006/relationships/audio" Target="../media/media16.mp3"/><Relationship Id="rId7" Type="http://schemas.openxmlformats.org/officeDocument/2006/relationships/audio" Target="../media/media18.mp3"/><Relationship Id="rId12" Type="http://schemas.openxmlformats.org/officeDocument/2006/relationships/audio" Target="../media/audio2.wav"/><Relationship Id="rId2" Type="http://schemas.microsoft.com/office/2007/relationships/media" Target="../media/media16.mp3"/><Relationship Id="rId16" Type="http://schemas.openxmlformats.org/officeDocument/2006/relationships/image" Target="../media/image46.png"/><Relationship Id="rId1" Type="http://schemas.openxmlformats.org/officeDocument/2006/relationships/tags" Target="../tags/tag11.xml"/><Relationship Id="rId6" Type="http://schemas.microsoft.com/office/2007/relationships/media" Target="../media/media18.mp3"/><Relationship Id="rId11" Type="http://schemas.openxmlformats.org/officeDocument/2006/relationships/notesSlide" Target="../notesSlides/notesSlide11.xml"/><Relationship Id="rId5" Type="http://schemas.openxmlformats.org/officeDocument/2006/relationships/audio" Target="../media/media17.mp3"/><Relationship Id="rId15" Type="http://schemas.openxmlformats.org/officeDocument/2006/relationships/image" Target="../media/image30.png"/><Relationship Id="rId10" Type="http://schemas.openxmlformats.org/officeDocument/2006/relationships/slideLayout" Target="../slideLayouts/slideLayout7.xml"/><Relationship Id="rId4" Type="http://schemas.microsoft.com/office/2007/relationships/media" Target="../media/media17.mp3"/><Relationship Id="rId9" Type="http://schemas.openxmlformats.org/officeDocument/2006/relationships/audio" Target="../media/media15.mp3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media" Target="../media/media9.mp3"/><Relationship Id="rId13" Type="http://schemas.openxmlformats.org/officeDocument/2006/relationships/audio" Target="../media/media10.mp3"/><Relationship Id="rId18" Type="http://schemas.openxmlformats.org/officeDocument/2006/relationships/audio" Target="../media/audio2.wav"/><Relationship Id="rId3" Type="http://schemas.openxmlformats.org/officeDocument/2006/relationships/audio" Target="../media/media19.m4a"/><Relationship Id="rId21" Type="http://schemas.openxmlformats.org/officeDocument/2006/relationships/image" Target="../media/image20.png"/><Relationship Id="rId7" Type="http://schemas.openxmlformats.org/officeDocument/2006/relationships/audio" Target="../media/media20.mp3"/><Relationship Id="rId12" Type="http://schemas.microsoft.com/office/2007/relationships/media" Target="../media/media10.mp3"/><Relationship Id="rId17" Type="http://schemas.openxmlformats.org/officeDocument/2006/relationships/notesSlide" Target="../notesSlides/notesSlide12.xml"/><Relationship Id="rId2" Type="http://schemas.microsoft.com/office/2007/relationships/media" Target="../media/media19.m4a"/><Relationship Id="rId16" Type="http://schemas.openxmlformats.org/officeDocument/2006/relationships/slideLayout" Target="../slideLayouts/slideLayout6.xml"/><Relationship Id="rId20" Type="http://schemas.openxmlformats.org/officeDocument/2006/relationships/image" Target="../media/image53.png"/><Relationship Id="rId1" Type="http://schemas.openxmlformats.org/officeDocument/2006/relationships/tags" Target="../tags/tag12.xml"/><Relationship Id="rId6" Type="http://schemas.microsoft.com/office/2007/relationships/media" Target="../media/media20.mp3"/><Relationship Id="rId11" Type="http://schemas.openxmlformats.org/officeDocument/2006/relationships/audio" Target="../media/media21.mp3"/><Relationship Id="rId5" Type="http://schemas.openxmlformats.org/officeDocument/2006/relationships/audio" Target="../media/media8.mp3"/><Relationship Id="rId15" Type="http://schemas.openxmlformats.org/officeDocument/2006/relationships/audio" Target="../media/media22.mp3"/><Relationship Id="rId10" Type="http://schemas.microsoft.com/office/2007/relationships/media" Target="../media/media21.mp3"/><Relationship Id="rId19" Type="http://schemas.openxmlformats.org/officeDocument/2006/relationships/image" Target="../media/image1.png"/><Relationship Id="rId4" Type="http://schemas.microsoft.com/office/2007/relationships/media" Target="../media/media8.mp3"/><Relationship Id="rId9" Type="http://schemas.openxmlformats.org/officeDocument/2006/relationships/audio" Target="../media/media9.mp3"/><Relationship Id="rId14" Type="http://schemas.microsoft.com/office/2007/relationships/media" Target="../media/media22.mp3"/><Relationship Id="rId22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audio" Target="../media/audio4.wav"/><Relationship Id="rId7" Type="http://schemas.openxmlformats.org/officeDocument/2006/relationships/slide" Target="slide18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7.xml"/><Relationship Id="rId11" Type="http://schemas.openxmlformats.org/officeDocument/2006/relationships/slide" Target="slide22.xml"/><Relationship Id="rId5" Type="http://schemas.openxmlformats.org/officeDocument/2006/relationships/image" Target="../media/image54.png"/><Relationship Id="rId10" Type="http://schemas.openxmlformats.org/officeDocument/2006/relationships/slide" Target="slide21.xml"/><Relationship Id="rId4" Type="http://schemas.openxmlformats.org/officeDocument/2006/relationships/slide" Target="slide16.xml"/><Relationship Id="rId9" Type="http://schemas.openxmlformats.org/officeDocument/2006/relationships/slide" Target="slide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slide" Target="slide15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Relationship Id="rId6" Type="http://schemas.openxmlformats.org/officeDocument/2006/relationships/slide" Target="slide15.xml"/><Relationship Id="rId5" Type="http://schemas.openxmlformats.org/officeDocument/2006/relationships/image" Target="../media/image56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6" Type="http://schemas.openxmlformats.org/officeDocument/2006/relationships/slide" Target="slide15.xml"/><Relationship Id="rId5" Type="http://schemas.openxmlformats.org/officeDocument/2006/relationships/image" Target="../media/image57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Relationship Id="rId6" Type="http://schemas.openxmlformats.org/officeDocument/2006/relationships/slide" Target="slide15.xml"/><Relationship Id="rId5" Type="http://schemas.openxmlformats.org/officeDocument/2006/relationships/image" Target="../media/image58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8.xml"/><Relationship Id="rId7" Type="http://schemas.openxmlformats.org/officeDocument/2006/relationships/slide" Target="slide1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23.m4a"/><Relationship Id="rId7" Type="http://schemas.openxmlformats.org/officeDocument/2006/relationships/image" Target="../media/image61.png"/><Relationship Id="rId2" Type="http://schemas.microsoft.com/office/2007/relationships/media" Target="../media/media23.m4a"/><Relationship Id="rId1" Type="http://schemas.openxmlformats.org/officeDocument/2006/relationships/tags" Target="../tags/tag17.xml"/><Relationship Id="rId6" Type="http://schemas.openxmlformats.org/officeDocument/2006/relationships/audio" Target="../media/audio2.wav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.xml"/><Relationship Id="rId9" Type="http://schemas.openxmlformats.org/officeDocument/2006/relationships/slide" Target="slide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19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64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png"/><Relationship Id="rId5" Type="http://schemas.openxmlformats.org/officeDocument/2006/relationships/image" Target="../media/image65.png"/><Relationship Id="rId10" Type="http://schemas.openxmlformats.org/officeDocument/2006/relationships/image" Target="../media/image30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media24.mp3"/><Relationship Id="rId7" Type="http://schemas.openxmlformats.org/officeDocument/2006/relationships/image" Target="../media/image67.jpeg"/><Relationship Id="rId2" Type="http://schemas.microsoft.com/office/2007/relationships/media" Target="../media/media24.mp3"/><Relationship Id="rId1" Type="http://schemas.openxmlformats.org/officeDocument/2006/relationships/tags" Target="../tags/tag20.xml"/><Relationship Id="rId6" Type="http://schemas.openxmlformats.org/officeDocument/2006/relationships/audio" Target="../media/audio1.wav"/><Relationship Id="rId11" Type="http://schemas.openxmlformats.org/officeDocument/2006/relationships/image" Target="../media/image70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9.xml"/><Relationship Id="rId9" Type="http://schemas.openxmlformats.org/officeDocument/2006/relationships/image" Target="../media/image69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.m4a"/><Relationship Id="rId7" Type="http://schemas.openxmlformats.org/officeDocument/2006/relationships/image" Target="../media/image20.png"/><Relationship Id="rId2" Type="http://schemas.openxmlformats.org/officeDocument/2006/relationships/video" Target="https://www.youtube.com/embed/hjFaqDNUVFo?feature=oembed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4.jpe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video" Target="../media/media3.mp4"/><Relationship Id="rId7" Type="http://schemas.openxmlformats.org/officeDocument/2006/relationships/notesSlide" Target="../notesSlides/notesSlide5.xml"/><Relationship Id="rId2" Type="http://schemas.microsoft.com/office/2007/relationships/media" Target="../media/media3.mp4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0.png"/><Relationship Id="rId5" Type="http://schemas.openxmlformats.org/officeDocument/2006/relationships/audio" Target="../media/media4.m4a"/><Relationship Id="rId10" Type="http://schemas.openxmlformats.org/officeDocument/2006/relationships/image" Target="../media/image20.png"/><Relationship Id="rId4" Type="http://schemas.microsoft.com/office/2007/relationships/media" Target="../media/media4.m4a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video" Target="../media/media5.mp4"/><Relationship Id="rId7" Type="http://schemas.openxmlformats.org/officeDocument/2006/relationships/notesSlide" Target="../notesSlides/notesSlide6.xml"/><Relationship Id="rId2" Type="http://schemas.microsoft.com/office/2007/relationships/media" Target="../media/media5.mp4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6.m4a"/><Relationship Id="rId10" Type="http://schemas.openxmlformats.org/officeDocument/2006/relationships/image" Target="../media/image30.png"/><Relationship Id="rId4" Type="http://schemas.microsoft.com/office/2007/relationships/media" Target="../media/media6.m4a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media" Target="../media/media10.mp3"/><Relationship Id="rId13" Type="http://schemas.openxmlformats.org/officeDocument/2006/relationships/audio" Target="../media/media12.mp3"/><Relationship Id="rId18" Type="http://schemas.openxmlformats.org/officeDocument/2006/relationships/image" Target="../media/image34.jpeg"/><Relationship Id="rId26" Type="http://schemas.openxmlformats.org/officeDocument/2006/relationships/image" Target="../media/image45.png"/><Relationship Id="rId3" Type="http://schemas.openxmlformats.org/officeDocument/2006/relationships/audio" Target="../media/media7.m4a"/><Relationship Id="rId21" Type="http://schemas.openxmlformats.org/officeDocument/2006/relationships/image" Target="../media/image40.png"/><Relationship Id="rId7" Type="http://schemas.openxmlformats.org/officeDocument/2006/relationships/audio" Target="../media/media9.mp3"/><Relationship Id="rId12" Type="http://schemas.microsoft.com/office/2007/relationships/media" Target="../media/media12.mp3"/><Relationship Id="rId17" Type="http://schemas.openxmlformats.org/officeDocument/2006/relationships/image" Target="../media/image1.png"/><Relationship Id="rId25" Type="http://schemas.openxmlformats.org/officeDocument/2006/relationships/image" Target="../media/image44.png"/><Relationship Id="rId2" Type="http://schemas.microsoft.com/office/2007/relationships/media" Target="../media/media7.m4a"/><Relationship Id="rId16" Type="http://schemas.openxmlformats.org/officeDocument/2006/relationships/audio" Target="../media/audio2.wav"/><Relationship Id="rId20" Type="http://schemas.openxmlformats.org/officeDocument/2006/relationships/image" Target="../media/image36.png"/><Relationship Id="rId29" Type="http://schemas.openxmlformats.org/officeDocument/2006/relationships/image" Target="../media/image46.png"/><Relationship Id="rId1" Type="http://schemas.openxmlformats.org/officeDocument/2006/relationships/tags" Target="../tags/tag8.xml"/><Relationship Id="rId6" Type="http://schemas.microsoft.com/office/2007/relationships/media" Target="../media/media9.mp3"/><Relationship Id="rId11" Type="http://schemas.openxmlformats.org/officeDocument/2006/relationships/audio" Target="../media/media11.mp3"/><Relationship Id="rId24" Type="http://schemas.openxmlformats.org/officeDocument/2006/relationships/image" Target="../media/image43.png"/><Relationship Id="rId5" Type="http://schemas.openxmlformats.org/officeDocument/2006/relationships/audio" Target="../media/media8.mp3"/><Relationship Id="rId15" Type="http://schemas.openxmlformats.org/officeDocument/2006/relationships/notesSlide" Target="../notesSlides/notesSlide7.xml"/><Relationship Id="rId23" Type="http://schemas.openxmlformats.org/officeDocument/2006/relationships/image" Target="../media/image42.png"/><Relationship Id="rId28" Type="http://schemas.openxmlformats.org/officeDocument/2006/relationships/image" Target="../media/image30.png"/><Relationship Id="rId10" Type="http://schemas.microsoft.com/office/2007/relationships/media" Target="../media/media11.mp3"/><Relationship Id="rId19" Type="http://schemas.openxmlformats.org/officeDocument/2006/relationships/image" Target="../media/image39.gif"/><Relationship Id="rId4" Type="http://schemas.microsoft.com/office/2007/relationships/media" Target="../media/media8.mp3"/><Relationship Id="rId9" Type="http://schemas.openxmlformats.org/officeDocument/2006/relationships/audio" Target="../media/media10.mp3"/><Relationship Id="rId14" Type="http://schemas.openxmlformats.org/officeDocument/2006/relationships/slideLayout" Target="../slideLayouts/slideLayout3.xml"/><Relationship Id="rId22" Type="http://schemas.openxmlformats.org/officeDocument/2006/relationships/image" Target="../media/image41.png"/><Relationship Id="rId27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0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7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2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school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366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9"/>
          <p:cNvGrpSpPr/>
          <p:nvPr/>
        </p:nvGrpSpPr>
        <p:grpSpPr>
          <a:xfrm flipH="1">
            <a:off x="448190" y="2710231"/>
            <a:ext cx="1080667" cy="841907"/>
            <a:chOff x="2489257" y="2639067"/>
            <a:chExt cx="2406830" cy="1875488"/>
          </a:xfrm>
        </p:grpSpPr>
        <p:sp>
          <p:nvSpPr>
            <p:cNvPr id="495" name="Google Shape;495;p29"/>
            <p:cNvSpPr/>
            <p:nvPr/>
          </p:nvSpPr>
          <p:spPr>
            <a:xfrm>
              <a:off x="2489257" y="2639067"/>
              <a:ext cx="1160693" cy="1271383"/>
            </a:xfrm>
            <a:custGeom>
              <a:avLst/>
              <a:gdLst/>
              <a:ahLst/>
              <a:cxnLst/>
              <a:rect l="l" t="t" r="r" b="b"/>
              <a:pathLst>
                <a:path w="49976" h="54742" extrusionOk="0">
                  <a:moveTo>
                    <a:pt x="3077" y="2435"/>
                  </a:moveTo>
                  <a:lnTo>
                    <a:pt x="3077" y="2435"/>
                  </a:lnTo>
                  <a:cubicBezTo>
                    <a:pt x="3114" y="2463"/>
                    <a:pt x="3150" y="2490"/>
                    <a:pt x="3191" y="2517"/>
                  </a:cubicBezTo>
                  <a:cubicBezTo>
                    <a:pt x="4271" y="3241"/>
                    <a:pt x="5356" y="3962"/>
                    <a:pt x="6458" y="4650"/>
                  </a:cubicBezTo>
                  <a:cubicBezTo>
                    <a:pt x="8691" y="6048"/>
                    <a:pt x="10864" y="7506"/>
                    <a:pt x="13011" y="9033"/>
                  </a:cubicBezTo>
                  <a:cubicBezTo>
                    <a:pt x="17101" y="11940"/>
                    <a:pt x="21088" y="14992"/>
                    <a:pt x="25231" y="17840"/>
                  </a:cubicBezTo>
                  <a:cubicBezTo>
                    <a:pt x="29445" y="20733"/>
                    <a:pt x="33464" y="23822"/>
                    <a:pt x="37468" y="26994"/>
                  </a:cubicBezTo>
                  <a:cubicBezTo>
                    <a:pt x="39255" y="28411"/>
                    <a:pt x="41146" y="29696"/>
                    <a:pt x="43032" y="30976"/>
                  </a:cubicBezTo>
                  <a:cubicBezTo>
                    <a:pt x="44826" y="32192"/>
                    <a:pt x="46567" y="33500"/>
                    <a:pt x="48344" y="34740"/>
                  </a:cubicBezTo>
                  <a:cubicBezTo>
                    <a:pt x="47474" y="34885"/>
                    <a:pt x="46622" y="35287"/>
                    <a:pt x="45783" y="35523"/>
                  </a:cubicBezTo>
                  <a:cubicBezTo>
                    <a:pt x="44613" y="35855"/>
                    <a:pt x="43419" y="36107"/>
                    <a:pt x="42225" y="36362"/>
                  </a:cubicBezTo>
                  <a:cubicBezTo>
                    <a:pt x="40166" y="36803"/>
                    <a:pt x="37874" y="37091"/>
                    <a:pt x="35914" y="37960"/>
                  </a:cubicBezTo>
                  <a:cubicBezTo>
                    <a:pt x="35847" y="37765"/>
                    <a:pt x="35641" y="37619"/>
                    <a:pt x="35428" y="37605"/>
                  </a:cubicBezTo>
                  <a:cubicBezTo>
                    <a:pt x="34826" y="37560"/>
                    <a:pt x="33687" y="36084"/>
                    <a:pt x="33249" y="35674"/>
                  </a:cubicBezTo>
                  <a:cubicBezTo>
                    <a:pt x="32425" y="34899"/>
                    <a:pt x="31622" y="34101"/>
                    <a:pt x="30825" y="33295"/>
                  </a:cubicBezTo>
                  <a:cubicBezTo>
                    <a:pt x="29235" y="31678"/>
                    <a:pt x="27700" y="30005"/>
                    <a:pt x="26142" y="28356"/>
                  </a:cubicBezTo>
                  <a:cubicBezTo>
                    <a:pt x="23034" y="25057"/>
                    <a:pt x="19991" y="21704"/>
                    <a:pt x="17019" y="18283"/>
                  </a:cubicBezTo>
                  <a:cubicBezTo>
                    <a:pt x="14186" y="15020"/>
                    <a:pt x="11201" y="11899"/>
                    <a:pt x="8368" y="8645"/>
                  </a:cubicBezTo>
                  <a:cubicBezTo>
                    <a:pt x="7018" y="7096"/>
                    <a:pt x="5807" y="5434"/>
                    <a:pt x="4444" y="3903"/>
                  </a:cubicBezTo>
                  <a:cubicBezTo>
                    <a:pt x="3998" y="3401"/>
                    <a:pt x="3538" y="2919"/>
                    <a:pt x="3077" y="2435"/>
                  </a:cubicBezTo>
                  <a:close/>
                  <a:moveTo>
                    <a:pt x="863" y="1552"/>
                  </a:moveTo>
                  <a:lnTo>
                    <a:pt x="863" y="1552"/>
                  </a:lnTo>
                  <a:cubicBezTo>
                    <a:pt x="3123" y="4048"/>
                    <a:pt x="4858" y="7055"/>
                    <a:pt x="6942" y="9693"/>
                  </a:cubicBezTo>
                  <a:cubicBezTo>
                    <a:pt x="9556" y="13001"/>
                    <a:pt x="12191" y="16281"/>
                    <a:pt x="14591" y="19749"/>
                  </a:cubicBezTo>
                  <a:cubicBezTo>
                    <a:pt x="16878" y="23052"/>
                    <a:pt x="19189" y="26314"/>
                    <a:pt x="21654" y="29491"/>
                  </a:cubicBezTo>
                  <a:cubicBezTo>
                    <a:pt x="22806" y="30976"/>
                    <a:pt x="23959" y="32461"/>
                    <a:pt x="25162" y="33906"/>
                  </a:cubicBezTo>
                  <a:cubicBezTo>
                    <a:pt x="26406" y="35409"/>
                    <a:pt x="27504" y="37041"/>
                    <a:pt x="28775" y="38513"/>
                  </a:cubicBezTo>
                  <a:cubicBezTo>
                    <a:pt x="28858" y="38612"/>
                    <a:pt x="28966" y="38651"/>
                    <a:pt x="29074" y="38651"/>
                  </a:cubicBezTo>
                  <a:cubicBezTo>
                    <a:pt x="29085" y="38651"/>
                    <a:pt x="29096" y="38650"/>
                    <a:pt x="29107" y="38649"/>
                  </a:cubicBezTo>
                  <a:cubicBezTo>
                    <a:pt x="29126" y="38708"/>
                    <a:pt x="29144" y="38767"/>
                    <a:pt x="29162" y="38822"/>
                  </a:cubicBezTo>
                  <a:cubicBezTo>
                    <a:pt x="26670" y="40120"/>
                    <a:pt x="24127" y="41296"/>
                    <a:pt x="21513" y="42334"/>
                  </a:cubicBezTo>
                  <a:cubicBezTo>
                    <a:pt x="19143" y="43278"/>
                    <a:pt x="16647" y="43916"/>
                    <a:pt x="14300" y="44914"/>
                  </a:cubicBezTo>
                  <a:cubicBezTo>
                    <a:pt x="13078" y="45433"/>
                    <a:pt x="11844" y="46058"/>
                    <a:pt x="10513" y="46231"/>
                  </a:cubicBezTo>
                  <a:cubicBezTo>
                    <a:pt x="10414" y="46243"/>
                    <a:pt x="10328" y="46250"/>
                    <a:pt x="10253" y="46250"/>
                  </a:cubicBezTo>
                  <a:cubicBezTo>
                    <a:pt x="9814" y="46250"/>
                    <a:pt x="9744" y="46029"/>
                    <a:pt x="9720" y="45520"/>
                  </a:cubicBezTo>
                  <a:cubicBezTo>
                    <a:pt x="9693" y="44941"/>
                    <a:pt x="9579" y="44399"/>
                    <a:pt x="9465" y="43834"/>
                  </a:cubicBezTo>
                  <a:cubicBezTo>
                    <a:pt x="8877" y="40904"/>
                    <a:pt x="8576" y="37924"/>
                    <a:pt x="8002" y="34990"/>
                  </a:cubicBezTo>
                  <a:cubicBezTo>
                    <a:pt x="6841" y="29031"/>
                    <a:pt x="5579" y="23080"/>
                    <a:pt x="4276" y="17152"/>
                  </a:cubicBezTo>
                  <a:cubicBezTo>
                    <a:pt x="3628" y="14218"/>
                    <a:pt x="3073" y="11266"/>
                    <a:pt x="2398" y="8336"/>
                  </a:cubicBezTo>
                  <a:cubicBezTo>
                    <a:pt x="2093" y="7010"/>
                    <a:pt x="1866" y="5666"/>
                    <a:pt x="1515" y="4349"/>
                  </a:cubicBezTo>
                  <a:cubicBezTo>
                    <a:pt x="1273" y="3420"/>
                    <a:pt x="1014" y="2494"/>
                    <a:pt x="863" y="1552"/>
                  </a:cubicBezTo>
                  <a:close/>
                  <a:moveTo>
                    <a:pt x="12559" y="14906"/>
                  </a:moveTo>
                  <a:lnTo>
                    <a:pt x="12559" y="14906"/>
                  </a:lnTo>
                  <a:cubicBezTo>
                    <a:pt x="13917" y="16405"/>
                    <a:pt x="15274" y="17904"/>
                    <a:pt x="16592" y="19435"/>
                  </a:cubicBezTo>
                  <a:cubicBezTo>
                    <a:pt x="19753" y="23112"/>
                    <a:pt x="23052" y="26661"/>
                    <a:pt x="26373" y="30196"/>
                  </a:cubicBezTo>
                  <a:cubicBezTo>
                    <a:pt x="27927" y="31847"/>
                    <a:pt x="29477" y="33500"/>
                    <a:pt x="31081" y="35095"/>
                  </a:cubicBezTo>
                  <a:cubicBezTo>
                    <a:pt x="31887" y="35897"/>
                    <a:pt x="32716" y="36671"/>
                    <a:pt x="33563" y="37428"/>
                  </a:cubicBezTo>
                  <a:cubicBezTo>
                    <a:pt x="34015" y="37829"/>
                    <a:pt x="34475" y="38385"/>
                    <a:pt x="35067" y="38557"/>
                  </a:cubicBezTo>
                  <a:cubicBezTo>
                    <a:pt x="35077" y="38567"/>
                    <a:pt x="35090" y="38576"/>
                    <a:pt x="35100" y="38585"/>
                  </a:cubicBezTo>
                  <a:cubicBezTo>
                    <a:pt x="35120" y="38716"/>
                    <a:pt x="35239" y="38847"/>
                    <a:pt x="35370" y="38847"/>
                  </a:cubicBezTo>
                  <a:cubicBezTo>
                    <a:pt x="35380" y="38847"/>
                    <a:pt x="35390" y="38847"/>
                    <a:pt x="35400" y="38845"/>
                  </a:cubicBezTo>
                  <a:cubicBezTo>
                    <a:pt x="35756" y="38799"/>
                    <a:pt x="36106" y="38744"/>
                    <a:pt x="36457" y="38685"/>
                  </a:cubicBezTo>
                  <a:lnTo>
                    <a:pt x="36457" y="38685"/>
                  </a:lnTo>
                  <a:cubicBezTo>
                    <a:pt x="35723" y="39432"/>
                    <a:pt x="35209" y="40376"/>
                    <a:pt x="34749" y="41328"/>
                  </a:cubicBezTo>
                  <a:cubicBezTo>
                    <a:pt x="33979" y="42923"/>
                    <a:pt x="32821" y="44317"/>
                    <a:pt x="31937" y="45861"/>
                  </a:cubicBezTo>
                  <a:cubicBezTo>
                    <a:pt x="31085" y="47343"/>
                    <a:pt x="30196" y="48754"/>
                    <a:pt x="29235" y="50172"/>
                  </a:cubicBezTo>
                  <a:cubicBezTo>
                    <a:pt x="28785" y="50836"/>
                    <a:pt x="28324" y="51543"/>
                    <a:pt x="27959" y="52285"/>
                  </a:cubicBezTo>
                  <a:cubicBezTo>
                    <a:pt x="27964" y="52031"/>
                    <a:pt x="27964" y="51771"/>
                    <a:pt x="27964" y="51516"/>
                  </a:cubicBezTo>
                  <a:cubicBezTo>
                    <a:pt x="27955" y="50226"/>
                    <a:pt x="28087" y="48987"/>
                    <a:pt x="28228" y="47711"/>
                  </a:cubicBezTo>
                  <a:cubicBezTo>
                    <a:pt x="28497" y="45246"/>
                    <a:pt x="28293" y="42595"/>
                    <a:pt x="28816" y="40162"/>
                  </a:cubicBezTo>
                  <a:cubicBezTo>
                    <a:pt x="29113" y="40006"/>
                    <a:pt x="29408" y="39847"/>
                    <a:pt x="29700" y="39683"/>
                  </a:cubicBezTo>
                  <a:cubicBezTo>
                    <a:pt x="30001" y="39514"/>
                    <a:pt x="30005" y="39205"/>
                    <a:pt x="29860" y="38986"/>
                  </a:cubicBezTo>
                  <a:cubicBezTo>
                    <a:pt x="29860" y="38967"/>
                    <a:pt x="29860" y="38950"/>
                    <a:pt x="29855" y="38927"/>
                  </a:cubicBezTo>
                  <a:cubicBezTo>
                    <a:pt x="29809" y="38749"/>
                    <a:pt x="29709" y="38585"/>
                    <a:pt x="29645" y="38416"/>
                  </a:cubicBezTo>
                  <a:cubicBezTo>
                    <a:pt x="29613" y="38330"/>
                    <a:pt x="29582" y="38244"/>
                    <a:pt x="29550" y="38162"/>
                  </a:cubicBezTo>
                  <a:cubicBezTo>
                    <a:pt x="29550" y="38130"/>
                    <a:pt x="29545" y="38103"/>
                    <a:pt x="29536" y="38075"/>
                  </a:cubicBezTo>
                  <a:cubicBezTo>
                    <a:pt x="29044" y="36549"/>
                    <a:pt x="27923" y="35314"/>
                    <a:pt x="26920" y="34093"/>
                  </a:cubicBezTo>
                  <a:cubicBezTo>
                    <a:pt x="25641" y="32534"/>
                    <a:pt x="24378" y="30967"/>
                    <a:pt x="23130" y="29382"/>
                  </a:cubicBezTo>
                  <a:cubicBezTo>
                    <a:pt x="20409" y="25919"/>
                    <a:pt x="17886" y="22329"/>
                    <a:pt x="15362" y="18724"/>
                  </a:cubicBezTo>
                  <a:cubicBezTo>
                    <a:pt x="14460" y="17430"/>
                    <a:pt x="13520" y="16159"/>
                    <a:pt x="12559" y="14906"/>
                  </a:cubicBezTo>
                  <a:close/>
                  <a:moveTo>
                    <a:pt x="27973" y="40603"/>
                  </a:moveTo>
                  <a:lnTo>
                    <a:pt x="27973" y="40603"/>
                  </a:lnTo>
                  <a:cubicBezTo>
                    <a:pt x="27627" y="42590"/>
                    <a:pt x="27709" y="44664"/>
                    <a:pt x="27426" y="46654"/>
                  </a:cubicBezTo>
                  <a:cubicBezTo>
                    <a:pt x="27254" y="47866"/>
                    <a:pt x="27035" y="49092"/>
                    <a:pt x="26980" y="50317"/>
                  </a:cubicBezTo>
                  <a:cubicBezTo>
                    <a:pt x="26939" y="51210"/>
                    <a:pt x="27030" y="52108"/>
                    <a:pt x="26926" y="52983"/>
                  </a:cubicBezTo>
                  <a:cubicBezTo>
                    <a:pt x="26064" y="51575"/>
                    <a:pt x="25786" y="49762"/>
                    <a:pt x="25412" y="48208"/>
                  </a:cubicBezTo>
                  <a:cubicBezTo>
                    <a:pt x="24966" y="46340"/>
                    <a:pt x="24533" y="44317"/>
                    <a:pt x="23599" y="42613"/>
                  </a:cubicBezTo>
                  <a:cubicBezTo>
                    <a:pt x="25080" y="41998"/>
                    <a:pt x="26543" y="41328"/>
                    <a:pt x="27973" y="40603"/>
                  </a:cubicBezTo>
                  <a:close/>
                  <a:moveTo>
                    <a:pt x="379" y="1"/>
                  </a:moveTo>
                  <a:cubicBezTo>
                    <a:pt x="189" y="1"/>
                    <a:pt x="0" y="137"/>
                    <a:pt x="7" y="362"/>
                  </a:cubicBezTo>
                  <a:cubicBezTo>
                    <a:pt x="70" y="2941"/>
                    <a:pt x="976" y="5575"/>
                    <a:pt x="1478" y="8094"/>
                  </a:cubicBezTo>
                  <a:cubicBezTo>
                    <a:pt x="2135" y="11370"/>
                    <a:pt x="2763" y="14641"/>
                    <a:pt x="3451" y="17909"/>
                  </a:cubicBezTo>
                  <a:cubicBezTo>
                    <a:pt x="4143" y="21194"/>
                    <a:pt x="4709" y="24506"/>
                    <a:pt x="5411" y="27786"/>
                  </a:cubicBezTo>
                  <a:cubicBezTo>
                    <a:pt x="6126" y="31117"/>
                    <a:pt x="6881" y="34439"/>
                    <a:pt x="7461" y="37792"/>
                  </a:cubicBezTo>
                  <a:cubicBezTo>
                    <a:pt x="7958" y="40658"/>
                    <a:pt x="8235" y="43560"/>
                    <a:pt x="8750" y="46413"/>
                  </a:cubicBezTo>
                  <a:cubicBezTo>
                    <a:pt x="8877" y="47112"/>
                    <a:pt x="9423" y="47350"/>
                    <a:pt x="10113" y="47350"/>
                  </a:cubicBezTo>
                  <a:cubicBezTo>
                    <a:pt x="11338" y="47350"/>
                    <a:pt x="13015" y="46600"/>
                    <a:pt x="13589" y="46359"/>
                  </a:cubicBezTo>
                  <a:cubicBezTo>
                    <a:pt x="16277" y="45228"/>
                    <a:pt x="19074" y="44412"/>
                    <a:pt x="21795" y="43346"/>
                  </a:cubicBezTo>
                  <a:cubicBezTo>
                    <a:pt x="22191" y="43192"/>
                    <a:pt x="22592" y="43028"/>
                    <a:pt x="22989" y="42868"/>
                  </a:cubicBezTo>
                  <a:cubicBezTo>
                    <a:pt x="23667" y="44927"/>
                    <a:pt x="24196" y="47042"/>
                    <a:pt x="24678" y="49151"/>
                  </a:cubicBezTo>
                  <a:cubicBezTo>
                    <a:pt x="25103" y="51006"/>
                    <a:pt x="25508" y="53029"/>
                    <a:pt x="26821" y="54478"/>
                  </a:cubicBezTo>
                  <a:cubicBezTo>
                    <a:pt x="26915" y="54581"/>
                    <a:pt x="27030" y="54625"/>
                    <a:pt x="27144" y="54625"/>
                  </a:cubicBezTo>
                  <a:cubicBezTo>
                    <a:pt x="27190" y="54625"/>
                    <a:pt x="27236" y="54618"/>
                    <a:pt x="27281" y="54605"/>
                  </a:cubicBezTo>
                  <a:cubicBezTo>
                    <a:pt x="27327" y="54692"/>
                    <a:pt x="27430" y="54741"/>
                    <a:pt x="27530" y="54741"/>
                  </a:cubicBezTo>
                  <a:cubicBezTo>
                    <a:pt x="27620" y="54741"/>
                    <a:pt x="27707" y="54702"/>
                    <a:pt x="27750" y="54615"/>
                  </a:cubicBezTo>
                  <a:cubicBezTo>
                    <a:pt x="29113" y="51835"/>
                    <a:pt x="31113" y="49493"/>
                    <a:pt x="32534" y="46759"/>
                  </a:cubicBezTo>
                  <a:cubicBezTo>
                    <a:pt x="33317" y="45251"/>
                    <a:pt x="34347" y="43875"/>
                    <a:pt x="35295" y="42467"/>
                  </a:cubicBezTo>
                  <a:cubicBezTo>
                    <a:pt x="36129" y="41223"/>
                    <a:pt x="36416" y="39865"/>
                    <a:pt x="37664" y="38881"/>
                  </a:cubicBezTo>
                  <a:cubicBezTo>
                    <a:pt x="37815" y="38759"/>
                    <a:pt x="37838" y="38585"/>
                    <a:pt x="37788" y="38431"/>
                  </a:cubicBezTo>
                  <a:cubicBezTo>
                    <a:pt x="39369" y="38103"/>
                    <a:pt x="40940" y="37706"/>
                    <a:pt x="42513" y="37392"/>
                  </a:cubicBezTo>
                  <a:cubicBezTo>
                    <a:pt x="43706" y="37154"/>
                    <a:pt x="44891" y="36877"/>
                    <a:pt x="46071" y="36562"/>
                  </a:cubicBezTo>
                  <a:cubicBezTo>
                    <a:pt x="47110" y="36280"/>
                    <a:pt x="48331" y="36038"/>
                    <a:pt x="49142" y="35295"/>
                  </a:cubicBezTo>
                  <a:cubicBezTo>
                    <a:pt x="49151" y="35287"/>
                    <a:pt x="49160" y="35273"/>
                    <a:pt x="49169" y="35264"/>
                  </a:cubicBezTo>
                  <a:cubicBezTo>
                    <a:pt x="49197" y="35269"/>
                    <a:pt x="49225" y="35272"/>
                    <a:pt x="49252" y="35272"/>
                  </a:cubicBezTo>
                  <a:cubicBezTo>
                    <a:pt x="49701" y="35272"/>
                    <a:pt x="49976" y="34563"/>
                    <a:pt x="49520" y="34211"/>
                  </a:cubicBezTo>
                  <a:cubicBezTo>
                    <a:pt x="45615" y="31231"/>
                    <a:pt x="41323" y="28716"/>
                    <a:pt x="37550" y="25568"/>
                  </a:cubicBezTo>
                  <a:cubicBezTo>
                    <a:pt x="33682" y="22333"/>
                    <a:pt x="29568" y="19408"/>
                    <a:pt x="25412" y="16560"/>
                  </a:cubicBezTo>
                  <a:cubicBezTo>
                    <a:pt x="21271" y="13722"/>
                    <a:pt x="17252" y="10714"/>
                    <a:pt x="13142" y="7840"/>
                  </a:cubicBezTo>
                  <a:cubicBezTo>
                    <a:pt x="10988" y="6330"/>
                    <a:pt x="8782" y="4905"/>
                    <a:pt x="6499" y="3597"/>
                  </a:cubicBezTo>
                  <a:cubicBezTo>
                    <a:pt x="5383" y="2964"/>
                    <a:pt x="4299" y="2267"/>
                    <a:pt x="3186" y="1615"/>
                  </a:cubicBezTo>
                  <a:cubicBezTo>
                    <a:pt x="2425" y="1164"/>
                    <a:pt x="1866" y="622"/>
                    <a:pt x="1027" y="366"/>
                  </a:cubicBezTo>
                  <a:cubicBezTo>
                    <a:pt x="1019" y="210"/>
                    <a:pt x="888" y="67"/>
                    <a:pt x="717" y="67"/>
                  </a:cubicBezTo>
                  <a:cubicBezTo>
                    <a:pt x="683" y="67"/>
                    <a:pt x="648" y="72"/>
                    <a:pt x="612" y="84"/>
                  </a:cubicBezTo>
                  <a:cubicBezTo>
                    <a:pt x="545" y="27"/>
                    <a:pt x="462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3106020" y="3927358"/>
              <a:ext cx="36208" cy="122465"/>
            </a:xfrm>
            <a:custGeom>
              <a:avLst/>
              <a:gdLst/>
              <a:ahLst/>
              <a:cxnLst/>
              <a:rect l="l" t="t" r="r" b="b"/>
              <a:pathLst>
                <a:path w="1559" h="5273" extrusionOk="0">
                  <a:moveTo>
                    <a:pt x="980" y="1"/>
                  </a:moveTo>
                  <a:cubicBezTo>
                    <a:pt x="638" y="1796"/>
                    <a:pt x="233" y="3527"/>
                    <a:pt x="0" y="5273"/>
                  </a:cubicBezTo>
                  <a:cubicBezTo>
                    <a:pt x="273" y="5263"/>
                    <a:pt x="542" y="5231"/>
                    <a:pt x="788" y="5195"/>
                  </a:cubicBezTo>
                  <a:cubicBezTo>
                    <a:pt x="998" y="3477"/>
                    <a:pt x="1399" y="1764"/>
                    <a:pt x="1558" y="41"/>
                  </a:cubicBezTo>
                  <a:cubicBezTo>
                    <a:pt x="1367" y="37"/>
                    <a:pt x="1171" y="24"/>
                    <a:pt x="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3104742" y="4157216"/>
              <a:ext cx="50723" cy="108693"/>
            </a:xfrm>
            <a:custGeom>
              <a:avLst/>
              <a:gdLst/>
              <a:ahLst/>
              <a:cxnLst/>
              <a:rect l="l" t="t" r="r" b="b"/>
              <a:pathLst>
                <a:path w="2184" h="4680" extrusionOk="0">
                  <a:moveTo>
                    <a:pt x="962" y="0"/>
                  </a:moveTo>
                  <a:cubicBezTo>
                    <a:pt x="643" y="23"/>
                    <a:pt x="320" y="36"/>
                    <a:pt x="0" y="36"/>
                  </a:cubicBezTo>
                  <a:cubicBezTo>
                    <a:pt x="23" y="200"/>
                    <a:pt x="46" y="360"/>
                    <a:pt x="74" y="524"/>
                  </a:cubicBezTo>
                  <a:cubicBezTo>
                    <a:pt x="320" y="1950"/>
                    <a:pt x="734" y="3344"/>
                    <a:pt x="1294" y="4679"/>
                  </a:cubicBezTo>
                  <a:cubicBezTo>
                    <a:pt x="1586" y="4475"/>
                    <a:pt x="1882" y="4269"/>
                    <a:pt x="2183" y="4078"/>
                  </a:cubicBezTo>
                  <a:cubicBezTo>
                    <a:pt x="2105" y="3895"/>
                    <a:pt x="2028" y="3714"/>
                    <a:pt x="1956" y="3527"/>
                  </a:cubicBezTo>
                  <a:cubicBezTo>
                    <a:pt x="1513" y="2397"/>
                    <a:pt x="1176" y="1207"/>
                    <a:pt x="9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3189072" y="4347359"/>
              <a:ext cx="116659" cy="115475"/>
            </a:xfrm>
            <a:custGeom>
              <a:avLst/>
              <a:gdLst/>
              <a:ahLst/>
              <a:cxnLst/>
              <a:rect l="l" t="t" r="r" b="b"/>
              <a:pathLst>
                <a:path w="5023" h="4972" extrusionOk="0">
                  <a:moveTo>
                    <a:pt x="880" y="0"/>
                  </a:moveTo>
                  <a:cubicBezTo>
                    <a:pt x="584" y="206"/>
                    <a:pt x="293" y="416"/>
                    <a:pt x="1" y="634"/>
                  </a:cubicBezTo>
                  <a:cubicBezTo>
                    <a:pt x="28" y="666"/>
                    <a:pt x="51" y="702"/>
                    <a:pt x="74" y="734"/>
                  </a:cubicBezTo>
                  <a:cubicBezTo>
                    <a:pt x="1386" y="2507"/>
                    <a:pt x="3012" y="3919"/>
                    <a:pt x="4840" y="4971"/>
                  </a:cubicBezTo>
                  <a:cubicBezTo>
                    <a:pt x="4894" y="4593"/>
                    <a:pt x="4953" y="4216"/>
                    <a:pt x="5022" y="3837"/>
                  </a:cubicBezTo>
                  <a:cubicBezTo>
                    <a:pt x="3400" y="2853"/>
                    <a:pt x="2020" y="1522"/>
                    <a:pt x="8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3406969" y="4475515"/>
              <a:ext cx="202661" cy="39041"/>
            </a:xfrm>
            <a:custGeom>
              <a:avLst/>
              <a:gdLst/>
              <a:ahLst/>
              <a:cxnLst/>
              <a:rect l="l" t="t" r="r" b="b"/>
              <a:pathLst>
                <a:path w="8726" h="1681" extrusionOk="0">
                  <a:moveTo>
                    <a:pt x="8052" y="0"/>
                  </a:moveTo>
                  <a:cubicBezTo>
                    <a:pt x="6713" y="370"/>
                    <a:pt x="5330" y="547"/>
                    <a:pt x="3945" y="547"/>
                  </a:cubicBezTo>
                  <a:cubicBezTo>
                    <a:pt x="2667" y="547"/>
                    <a:pt x="1388" y="396"/>
                    <a:pt x="141" y="105"/>
                  </a:cubicBezTo>
                  <a:cubicBezTo>
                    <a:pt x="87" y="479"/>
                    <a:pt x="42" y="857"/>
                    <a:pt x="0" y="1230"/>
                  </a:cubicBezTo>
                  <a:cubicBezTo>
                    <a:pt x="1291" y="1529"/>
                    <a:pt x="2623" y="1681"/>
                    <a:pt x="3968" y="1681"/>
                  </a:cubicBezTo>
                  <a:cubicBezTo>
                    <a:pt x="4836" y="1681"/>
                    <a:pt x="5709" y="1618"/>
                    <a:pt x="6580" y="1491"/>
                  </a:cubicBezTo>
                  <a:cubicBezTo>
                    <a:pt x="7318" y="1386"/>
                    <a:pt x="8033" y="1226"/>
                    <a:pt x="8725" y="1026"/>
                  </a:cubicBezTo>
                  <a:cubicBezTo>
                    <a:pt x="8489" y="698"/>
                    <a:pt x="8261" y="351"/>
                    <a:pt x="80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3695424" y="4299539"/>
              <a:ext cx="154539" cy="151961"/>
            </a:xfrm>
            <a:custGeom>
              <a:avLst/>
              <a:gdLst/>
              <a:ahLst/>
              <a:cxnLst/>
              <a:rect l="l" t="t" r="r" b="b"/>
              <a:pathLst>
                <a:path w="6654" h="6543" extrusionOk="0">
                  <a:moveTo>
                    <a:pt x="5459" y="0"/>
                  </a:moveTo>
                  <a:cubicBezTo>
                    <a:pt x="4015" y="2229"/>
                    <a:pt x="2193" y="4155"/>
                    <a:pt x="0" y="5586"/>
                  </a:cubicBezTo>
                  <a:cubicBezTo>
                    <a:pt x="242" y="5937"/>
                    <a:pt x="502" y="6265"/>
                    <a:pt x="780" y="6543"/>
                  </a:cubicBezTo>
                  <a:cubicBezTo>
                    <a:pt x="3127" y="5012"/>
                    <a:pt x="5104" y="2917"/>
                    <a:pt x="6653" y="492"/>
                  </a:cubicBezTo>
                  <a:cubicBezTo>
                    <a:pt x="6252" y="347"/>
                    <a:pt x="5851" y="183"/>
                    <a:pt x="5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3673825" y="3700798"/>
              <a:ext cx="239937" cy="148059"/>
            </a:xfrm>
            <a:custGeom>
              <a:avLst/>
              <a:gdLst/>
              <a:ahLst/>
              <a:cxnLst/>
              <a:rect l="l" t="t" r="r" b="b"/>
              <a:pathLst>
                <a:path w="10331" h="6375" extrusionOk="0">
                  <a:moveTo>
                    <a:pt x="4138" y="1"/>
                  </a:moveTo>
                  <a:cubicBezTo>
                    <a:pt x="2222" y="1"/>
                    <a:pt x="708" y="1255"/>
                    <a:pt x="1" y="2967"/>
                  </a:cubicBezTo>
                  <a:cubicBezTo>
                    <a:pt x="348" y="2972"/>
                    <a:pt x="690" y="2989"/>
                    <a:pt x="1035" y="3012"/>
                  </a:cubicBezTo>
                  <a:cubicBezTo>
                    <a:pt x="1090" y="2890"/>
                    <a:pt x="1149" y="2770"/>
                    <a:pt x="1218" y="2652"/>
                  </a:cubicBezTo>
                  <a:cubicBezTo>
                    <a:pt x="1853" y="1536"/>
                    <a:pt x="2883" y="1052"/>
                    <a:pt x="3985" y="1052"/>
                  </a:cubicBezTo>
                  <a:cubicBezTo>
                    <a:pt x="4591" y="1052"/>
                    <a:pt x="5220" y="1199"/>
                    <a:pt x="5815" y="1468"/>
                  </a:cubicBezTo>
                  <a:cubicBezTo>
                    <a:pt x="7323" y="2147"/>
                    <a:pt x="8257" y="3714"/>
                    <a:pt x="8918" y="5154"/>
                  </a:cubicBezTo>
                  <a:cubicBezTo>
                    <a:pt x="9104" y="5555"/>
                    <a:pt x="9268" y="5960"/>
                    <a:pt x="9415" y="6375"/>
                  </a:cubicBezTo>
                  <a:cubicBezTo>
                    <a:pt x="9743" y="6211"/>
                    <a:pt x="10048" y="5996"/>
                    <a:pt x="10330" y="5733"/>
                  </a:cubicBezTo>
                  <a:cubicBezTo>
                    <a:pt x="10248" y="5500"/>
                    <a:pt x="10162" y="5272"/>
                    <a:pt x="10067" y="5049"/>
                  </a:cubicBezTo>
                  <a:cubicBezTo>
                    <a:pt x="9142" y="2780"/>
                    <a:pt x="7323" y="365"/>
                    <a:pt x="4703" y="37"/>
                  </a:cubicBezTo>
                  <a:cubicBezTo>
                    <a:pt x="4511" y="13"/>
                    <a:pt x="4323" y="1"/>
                    <a:pt x="4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3670550" y="3879213"/>
              <a:ext cx="65123" cy="96639"/>
            </a:xfrm>
            <a:custGeom>
              <a:avLst/>
              <a:gdLst/>
              <a:ahLst/>
              <a:cxnLst/>
              <a:rect l="l" t="t" r="r" b="b"/>
              <a:pathLst>
                <a:path w="2804" h="4161" extrusionOk="0">
                  <a:moveTo>
                    <a:pt x="1" y="0"/>
                  </a:moveTo>
                  <a:lnTo>
                    <a:pt x="1" y="0"/>
                  </a:lnTo>
                  <a:cubicBezTo>
                    <a:pt x="461" y="1554"/>
                    <a:pt x="1378" y="2972"/>
                    <a:pt x="2557" y="4160"/>
                  </a:cubicBezTo>
                  <a:cubicBezTo>
                    <a:pt x="2644" y="3773"/>
                    <a:pt x="2726" y="3386"/>
                    <a:pt x="2803" y="2995"/>
                  </a:cubicBezTo>
                  <a:cubicBezTo>
                    <a:pt x="2070" y="2137"/>
                    <a:pt x="1460" y="1126"/>
                    <a:pt x="1081" y="55"/>
                  </a:cubicBezTo>
                  <a:cubicBezTo>
                    <a:pt x="712" y="28"/>
                    <a:pt x="356" y="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4310561" y="3545771"/>
              <a:ext cx="97382" cy="134008"/>
            </a:xfrm>
            <a:custGeom>
              <a:avLst/>
              <a:gdLst/>
              <a:ahLst/>
              <a:cxnLst/>
              <a:rect l="l" t="t" r="r" b="b"/>
              <a:pathLst>
                <a:path w="4193" h="5770" extrusionOk="0">
                  <a:moveTo>
                    <a:pt x="3641" y="1"/>
                  </a:moveTo>
                  <a:cubicBezTo>
                    <a:pt x="2225" y="1513"/>
                    <a:pt x="1058" y="3245"/>
                    <a:pt x="0" y="5050"/>
                  </a:cubicBezTo>
                  <a:cubicBezTo>
                    <a:pt x="251" y="5313"/>
                    <a:pt x="520" y="5559"/>
                    <a:pt x="812" y="5769"/>
                  </a:cubicBezTo>
                  <a:cubicBezTo>
                    <a:pt x="1823" y="4083"/>
                    <a:pt x="2921" y="2466"/>
                    <a:pt x="4193" y="1063"/>
                  </a:cubicBezTo>
                  <a:cubicBezTo>
                    <a:pt x="4002" y="712"/>
                    <a:pt x="3819" y="356"/>
                    <a:pt x="3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4482844" y="3437775"/>
              <a:ext cx="197598" cy="61871"/>
            </a:xfrm>
            <a:custGeom>
              <a:avLst/>
              <a:gdLst/>
              <a:ahLst/>
              <a:cxnLst/>
              <a:rect l="l" t="t" r="r" b="b"/>
              <a:pathLst>
                <a:path w="8508" h="2664" extrusionOk="0">
                  <a:moveTo>
                    <a:pt x="6648" y="0"/>
                  </a:moveTo>
                  <a:cubicBezTo>
                    <a:pt x="4285" y="0"/>
                    <a:pt x="2028" y="586"/>
                    <a:pt x="1" y="1690"/>
                  </a:cubicBezTo>
                  <a:cubicBezTo>
                    <a:pt x="142" y="2018"/>
                    <a:pt x="292" y="2340"/>
                    <a:pt x="451" y="2664"/>
                  </a:cubicBezTo>
                  <a:cubicBezTo>
                    <a:pt x="2046" y="1739"/>
                    <a:pt x="3873" y="1143"/>
                    <a:pt x="6005" y="1010"/>
                  </a:cubicBezTo>
                  <a:cubicBezTo>
                    <a:pt x="6243" y="997"/>
                    <a:pt x="6479" y="990"/>
                    <a:pt x="6713" y="990"/>
                  </a:cubicBezTo>
                  <a:cubicBezTo>
                    <a:pt x="7271" y="990"/>
                    <a:pt x="7820" y="1029"/>
                    <a:pt x="8356" y="1106"/>
                  </a:cubicBezTo>
                  <a:cubicBezTo>
                    <a:pt x="8411" y="778"/>
                    <a:pt x="8461" y="449"/>
                    <a:pt x="8507" y="121"/>
                  </a:cubicBezTo>
                  <a:cubicBezTo>
                    <a:pt x="8489" y="117"/>
                    <a:pt x="8466" y="117"/>
                    <a:pt x="8448" y="113"/>
                  </a:cubicBezTo>
                  <a:cubicBezTo>
                    <a:pt x="7843" y="38"/>
                    <a:pt x="7242" y="0"/>
                    <a:pt x="6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4869285" y="3645987"/>
              <a:ext cx="26802" cy="77479"/>
            </a:xfrm>
            <a:custGeom>
              <a:avLst/>
              <a:gdLst/>
              <a:ahLst/>
              <a:cxnLst/>
              <a:rect l="l" t="t" r="r" b="b"/>
              <a:pathLst>
                <a:path w="1154" h="3336" extrusionOk="0">
                  <a:moveTo>
                    <a:pt x="1104" y="1"/>
                  </a:moveTo>
                  <a:cubicBezTo>
                    <a:pt x="771" y="137"/>
                    <a:pt x="443" y="270"/>
                    <a:pt x="114" y="401"/>
                  </a:cubicBezTo>
                  <a:cubicBezTo>
                    <a:pt x="183" y="1090"/>
                    <a:pt x="133" y="1795"/>
                    <a:pt x="1" y="2484"/>
                  </a:cubicBezTo>
                  <a:cubicBezTo>
                    <a:pt x="284" y="2771"/>
                    <a:pt x="562" y="3053"/>
                    <a:pt x="839" y="3336"/>
                  </a:cubicBezTo>
                  <a:cubicBezTo>
                    <a:pt x="1004" y="2638"/>
                    <a:pt x="1094" y="1932"/>
                    <a:pt x="1131" y="1276"/>
                  </a:cubicBezTo>
                  <a:cubicBezTo>
                    <a:pt x="1153" y="844"/>
                    <a:pt x="1145" y="420"/>
                    <a:pt x="11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4713352" y="3788821"/>
              <a:ext cx="117565" cy="44638"/>
            </a:xfrm>
            <a:custGeom>
              <a:avLst/>
              <a:gdLst/>
              <a:ahLst/>
              <a:cxnLst/>
              <a:rect l="l" t="t" r="r" b="b"/>
              <a:pathLst>
                <a:path w="5062" h="1922" extrusionOk="0">
                  <a:moveTo>
                    <a:pt x="597" y="0"/>
                  </a:moveTo>
                  <a:cubicBezTo>
                    <a:pt x="276" y="0"/>
                    <a:pt x="0" y="463"/>
                    <a:pt x="295" y="713"/>
                  </a:cubicBezTo>
                  <a:cubicBezTo>
                    <a:pt x="1195" y="1477"/>
                    <a:pt x="2170" y="1921"/>
                    <a:pt x="3149" y="1921"/>
                  </a:cubicBezTo>
                  <a:cubicBezTo>
                    <a:pt x="3791" y="1921"/>
                    <a:pt x="4435" y="1731"/>
                    <a:pt x="5061" y="1314"/>
                  </a:cubicBezTo>
                  <a:cubicBezTo>
                    <a:pt x="4805" y="1064"/>
                    <a:pt x="4559" y="808"/>
                    <a:pt x="4309" y="557"/>
                  </a:cubicBezTo>
                  <a:cubicBezTo>
                    <a:pt x="3918" y="766"/>
                    <a:pt x="3496" y="869"/>
                    <a:pt x="3055" y="869"/>
                  </a:cubicBezTo>
                  <a:cubicBezTo>
                    <a:pt x="2339" y="869"/>
                    <a:pt x="1572" y="598"/>
                    <a:pt x="797" y="65"/>
                  </a:cubicBezTo>
                  <a:cubicBezTo>
                    <a:pt x="731" y="20"/>
                    <a:pt x="663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4780101" y="3478465"/>
              <a:ext cx="75342" cy="75690"/>
            </a:xfrm>
            <a:custGeom>
              <a:avLst/>
              <a:gdLst/>
              <a:ahLst/>
              <a:cxnLst/>
              <a:rect l="l" t="t" r="r" b="b"/>
              <a:pathLst>
                <a:path w="3244" h="3259" extrusionOk="0">
                  <a:moveTo>
                    <a:pt x="182" y="1"/>
                  </a:moveTo>
                  <a:cubicBezTo>
                    <a:pt x="123" y="361"/>
                    <a:pt x="64" y="725"/>
                    <a:pt x="0" y="1086"/>
                  </a:cubicBezTo>
                  <a:cubicBezTo>
                    <a:pt x="843" y="1677"/>
                    <a:pt x="1586" y="2407"/>
                    <a:pt x="2205" y="3259"/>
                  </a:cubicBezTo>
                  <a:cubicBezTo>
                    <a:pt x="2556" y="3126"/>
                    <a:pt x="2903" y="2990"/>
                    <a:pt x="3244" y="2848"/>
                  </a:cubicBezTo>
                  <a:cubicBezTo>
                    <a:pt x="2429" y="1719"/>
                    <a:pt x="1376" y="752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4134585" y="3761323"/>
              <a:ext cx="141510" cy="206795"/>
            </a:xfrm>
            <a:custGeom>
              <a:avLst/>
              <a:gdLst/>
              <a:ahLst/>
              <a:cxnLst/>
              <a:rect l="l" t="t" r="r" b="b"/>
              <a:pathLst>
                <a:path w="6093" h="8904" extrusionOk="0">
                  <a:moveTo>
                    <a:pt x="5254" y="0"/>
                  </a:moveTo>
                  <a:cubicBezTo>
                    <a:pt x="5154" y="187"/>
                    <a:pt x="5054" y="374"/>
                    <a:pt x="4953" y="561"/>
                  </a:cubicBezTo>
                  <a:cubicBezTo>
                    <a:pt x="3546" y="3150"/>
                    <a:pt x="2051" y="5865"/>
                    <a:pt x="0" y="8033"/>
                  </a:cubicBezTo>
                  <a:cubicBezTo>
                    <a:pt x="173" y="8338"/>
                    <a:pt x="370" y="8630"/>
                    <a:pt x="593" y="8904"/>
                  </a:cubicBezTo>
                  <a:cubicBezTo>
                    <a:pt x="2907" y="6534"/>
                    <a:pt x="4530" y="3532"/>
                    <a:pt x="6092" y="616"/>
                  </a:cubicBezTo>
                  <a:cubicBezTo>
                    <a:pt x="5805" y="425"/>
                    <a:pt x="5523" y="219"/>
                    <a:pt x="5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3826343" y="3948214"/>
              <a:ext cx="234805" cy="264347"/>
            </a:xfrm>
            <a:custGeom>
              <a:avLst/>
              <a:gdLst/>
              <a:ahLst/>
              <a:cxnLst/>
              <a:rect l="l" t="t" r="r" b="b"/>
              <a:pathLst>
                <a:path w="10110" h="11382" extrusionOk="0">
                  <a:moveTo>
                    <a:pt x="4848" y="1"/>
                  </a:moveTo>
                  <a:cubicBezTo>
                    <a:pt x="4520" y="160"/>
                    <a:pt x="4183" y="297"/>
                    <a:pt x="3841" y="415"/>
                  </a:cubicBezTo>
                  <a:cubicBezTo>
                    <a:pt x="3927" y="1563"/>
                    <a:pt x="3910" y="2725"/>
                    <a:pt x="3800" y="3878"/>
                  </a:cubicBezTo>
                  <a:cubicBezTo>
                    <a:pt x="2588" y="3778"/>
                    <a:pt x="1389" y="3477"/>
                    <a:pt x="260" y="3003"/>
                  </a:cubicBezTo>
                  <a:cubicBezTo>
                    <a:pt x="178" y="3336"/>
                    <a:pt x="91" y="3668"/>
                    <a:pt x="0" y="4001"/>
                  </a:cubicBezTo>
                  <a:cubicBezTo>
                    <a:pt x="815" y="4356"/>
                    <a:pt x="1654" y="4616"/>
                    <a:pt x="2483" y="4780"/>
                  </a:cubicBezTo>
                  <a:cubicBezTo>
                    <a:pt x="2880" y="4857"/>
                    <a:pt x="3276" y="4903"/>
                    <a:pt x="3668" y="4939"/>
                  </a:cubicBezTo>
                  <a:cubicBezTo>
                    <a:pt x="3372" y="6995"/>
                    <a:pt x="2793" y="9026"/>
                    <a:pt x="2000" y="10944"/>
                  </a:cubicBezTo>
                  <a:cubicBezTo>
                    <a:pt x="2388" y="11113"/>
                    <a:pt x="2775" y="11259"/>
                    <a:pt x="3176" y="11382"/>
                  </a:cubicBezTo>
                  <a:cubicBezTo>
                    <a:pt x="3982" y="9327"/>
                    <a:pt x="4529" y="7159"/>
                    <a:pt x="4785" y="4980"/>
                  </a:cubicBezTo>
                  <a:cubicBezTo>
                    <a:pt x="6638" y="4949"/>
                    <a:pt x="8457" y="4457"/>
                    <a:pt x="10110" y="3627"/>
                  </a:cubicBezTo>
                  <a:cubicBezTo>
                    <a:pt x="9905" y="3367"/>
                    <a:pt x="9710" y="3103"/>
                    <a:pt x="9527" y="2821"/>
                  </a:cubicBezTo>
                  <a:cubicBezTo>
                    <a:pt x="8055" y="3540"/>
                    <a:pt x="6470" y="3896"/>
                    <a:pt x="4884" y="3914"/>
                  </a:cubicBezTo>
                  <a:cubicBezTo>
                    <a:pt x="4980" y="2602"/>
                    <a:pt x="4970" y="1290"/>
                    <a:pt x="48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" name="Google Shape;510;p29"/>
          <p:cNvGrpSpPr/>
          <p:nvPr/>
        </p:nvGrpSpPr>
        <p:grpSpPr>
          <a:xfrm>
            <a:off x="8048089" y="3889428"/>
            <a:ext cx="125147" cy="109194"/>
            <a:chOff x="1129997" y="1785758"/>
            <a:chExt cx="560442" cy="489002"/>
          </a:xfrm>
        </p:grpSpPr>
        <p:sp>
          <p:nvSpPr>
            <p:cNvPr id="511" name="Google Shape;511;p29"/>
            <p:cNvSpPr/>
            <p:nvPr/>
          </p:nvSpPr>
          <p:spPr>
            <a:xfrm>
              <a:off x="1129997" y="1785758"/>
              <a:ext cx="560442" cy="489002"/>
            </a:xfrm>
            <a:custGeom>
              <a:avLst/>
              <a:gdLst/>
              <a:ahLst/>
              <a:cxnLst/>
              <a:rect l="l" t="t" r="r" b="b"/>
              <a:pathLst>
                <a:path w="24131" h="21055" extrusionOk="0">
                  <a:moveTo>
                    <a:pt x="16842" y="1259"/>
                  </a:moveTo>
                  <a:cubicBezTo>
                    <a:pt x="17091" y="1259"/>
                    <a:pt x="17360" y="1292"/>
                    <a:pt x="17652" y="1362"/>
                  </a:cubicBezTo>
                  <a:cubicBezTo>
                    <a:pt x="20632" y="2072"/>
                    <a:pt x="22290" y="6533"/>
                    <a:pt x="21178" y="9111"/>
                  </a:cubicBezTo>
                  <a:cubicBezTo>
                    <a:pt x="20294" y="11158"/>
                    <a:pt x="18136" y="11633"/>
                    <a:pt x="16066" y="11633"/>
                  </a:cubicBezTo>
                  <a:cubicBezTo>
                    <a:pt x="15450" y="11633"/>
                    <a:pt x="14841" y="11591"/>
                    <a:pt x="14276" y="11536"/>
                  </a:cubicBezTo>
                  <a:cubicBezTo>
                    <a:pt x="14581" y="11321"/>
                    <a:pt x="14859" y="11075"/>
                    <a:pt x="15128" y="10783"/>
                  </a:cubicBezTo>
                  <a:cubicBezTo>
                    <a:pt x="15551" y="10328"/>
                    <a:pt x="16102" y="9772"/>
                    <a:pt x="16212" y="9134"/>
                  </a:cubicBezTo>
                  <a:cubicBezTo>
                    <a:pt x="16251" y="8915"/>
                    <a:pt x="16092" y="8709"/>
                    <a:pt x="15888" y="8709"/>
                  </a:cubicBezTo>
                  <a:cubicBezTo>
                    <a:pt x="15834" y="8709"/>
                    <a:pt x="15777" y="8723"/>
                    <a:pt x="15720" y="8756"/>
                  </a:cubicBezTo>
                  <a:cubicBezTo>
                    <a:pt x="15187" y="9061"/>
                    <a:pt x="14859" y="9662"/>
                    <a:pt x="14462" y="10118"/>
                  </a:cubicBezTo>
                  <a:cubicBezTo>
                    <a:pt x="14344" y="10255"/>
                    <a:pt x="14221" y="10387"/>
                    <a:pt x="14098" y="10524"/>
                  </a:cubicBezTo>
                  <a:cubicBezTo>
                    <a:pt x="13908" y="7038"/>
                    <a:pt x="13555" y="1259"/>
                    <a:pt x="16842" y="1259"/>
                  </a:cubicBezTo>
                  <a:close/>
                  <a:moveTo>
                    <a:pt x="6501" y="10226"/>
                  </a:moveTo>
                  <a:cubicBezTo>
                    <a:pt x="8234" y="10226"/>
                    <a:pt x="10070" y="11136"/>
                    <a:pt x="11587" y="12105"/>
                  </a:cubicBezTo>
                  <a:cubicBezTo>
                    <a:pt x="11232" y="12274"/>
                    <a:pt x="10914" y="12501"/>
                    <a:pt x="10567" y="12707"/>
                  </a:cubicBezTo>
                  <a:cubicBezTo>
                    <a:pt x="9957" y="13062"/>
                    <a:pt x="9373" y="13399"/>
                    <a:pt x="8799" y="13805"/>
                  </a:cubicBezTo>
                  <a:cubicBezTo>
                    <a:pt x="8624" y="13923"/>
                    <a:pt x="8712" y="14169"/>
                    <a:pt x="8906" y="14169"/>
                  </a:cubicBezTo>
                  <a:cubicBezTo>
                    <a:pt x="8920" y="14169"/>
                    <a:pt x="8934" y="14167"/>
                    <a:pt x="8950" y="14164"/>
                  </a:cubicBezTo>
                  <a:cubicBezTo>
                    <a:pt x="9806" y="13996"/>
                    <a:pt x="11050" y="13740"/>
                    <a:pt x="11797" y="13090"/>
                  </a:cubicBezTo>
                  <a:lnTo>
                    <a:pt x="11797" y="13090"/>
                  </a:lnTo>
                  <a:cubicBezTo>
                    <a:pt x="11570" y="14661"/>
                    <a:pt x="11301" y="16215"/>
                    <a:pt x="10809" y="17741"/>
                  </a:cubicBezTo>
                  <a:cubicBezTo>
                    <a:pt x="10254" y="19460"/>
                    <a:pt x="9158" y="20103"/>
                    <a:pt x="7923" y="20103"/>
                  </a:cubicBezTo>
                  <a:cubicBezTo>
                    <a:pt x="5954" y="20103"/>
                    <a:pt x="3631" y="18468"/>
                    <a:pt x="2584" y="16953"/>
                  </a:cubicBezTo>
                  <a:cubicBezTo>
                    <a:pt x="748" y="14301"/>
                    <a:pt x="2515" y="11157"/>
                    <a:pt x="5337" y="10378"/>
                  </a:cubicBezTo>
                  <a:cubicBezTo>
                    <a:pt x="5716" y="10273"/>
                    <a:pt x="6106" y="10226"/>
                    <a:pt x="6501" y="10226"/>
                  </a:cubicBezTo>
                  <a:close/>
                  <a:moveTo>
                    <a:pt x="16912" y="1"/>
                  </a:moveTo>
                  <a:cubicBezTo>
                    <a:pt x="15526" y="1"/>
                    <a:pt x="14231" y="782"/>
                    <a:pt x="13542" y="2323"/>
                  </a:cubicBezTo>
                  <a:cubicBezTo>
                    <a:pt x="12430" y="4792"/>
                    <a:pt x="12645" y="7740"/>
                    <a:pt x="13095" y="10451"/>
                  </a:cubicBezTo>
                  <a:cubicBezTo>
                    <a:pt x="12658" y="9790"/>
                    <a:pt x="12161" y="9116"/>
                    <a:pt x="11419" y="8861"/>
                  </a:cubicBezTo>
                  <a:cubicBezTo>
                    <a:pt x="11378" y="8847"/>
                    <a:pt x="11332" y="8838"/>
                    <a:pt x="11291" y="8838"/>
                  </a:cubicBezTo>
                  <a:cubicBezTo>
                    <a:pt x="11200" y="8405"/>
                    <a:pt x="11000" y="8018"/>
                    <a:pt x="10794" y="7612"/>
                  </a:cubicBezTo>
                  <a:cubicBezTo>
                    <a:pt x="10435" y="6893"/>
                    <a:pt x="10243" y="6072"/>
                    <a:pt x="9701" y="5457"/>
                  </a:cubicBezTo>
                  <a:cubicBezTo>
                    <a:pt x="9653" y="5404"/>
                    <a:pt x="9598" y="5382"/>
                    <a:pt x="9544" y="5382"/>
                  </a:cubicBezTo>
                  <a:cubicBezTo>
                    <a:pt x="9402" y="5382"/>
                    <a:pt x="9267" y="5536"/>
                    <a:pt x="9301" y="5694"/>
                  </a:cubicBezTo>
                  <a:cubicBezTo>
                    <a:pt x="9410" y="6232"/>
                    <a:pt x="9711" y="6737"/>
                    <a:pt x="9997" y="7206"/>
                  </a:cubicBezTo>
                  <a:cubicBezTo>
                    <a:pt x="10348" y="7776"/>
                    <a:pt x="10826" y="8278"/>
                    <a:pt x="11000" y="8929"/>
                  </a:cubicBezTo>
                  <a:cubicBezTo>
                    <a:pt x="10941" y="8970"/>
                    <a:pt x="10891" y="9029"/>
                    <a:pt x="10849" y="9088"/>
                  </a:cubicBezTo>
                  <a:cubicBezTo>
                    <a:pt x="10489" y="8760"/>
                    <a:pt x="10138" y="8409"/>
                    <a:pt x="9742" y="8127"/>
                  </a:cubicBezTo>
                  <a:cubicBezTo>
                    <a:pt x="9072" y="7644"/>
                    <a:pt x="8166" y="7435"/>
                    <a:pt x="7419" y="7084"/>
                  </a:cubicBezTo>
                  <a:cubicBezTo>
                    <a:pt x="7410" y="7080"/>
                    <a:pt x="7401" y="7078"/>
                    <a:pt x="7393" y="7078"/>
                  </a:cubicBezTo>
                  <a:cubicBezTo>
                    <a:pt x="7340" y="7078"/>
                    <a:pt x="7290" y="7141"/>
                    <a:pt x="7341" y="7185"/>
                  </a:cubicBezTo>
                  <a:cubicBezTo>
                    <a:pt x="7974" y="7722"/>
                    <a:pt x="8626" y="8223"/>
                    <a:pt x="9232" y="8788"/>
                  </a:cubicBezTo>
                  <a:cubicBezTo>
                    <a:pt x="9724" y="9244"/>
                    <a:pt x="10230" y="9645"/>
                    <a:pt x="10804" y="9950"/>
                  </a:cubicBezTo>
                  <a:cubicBezTo>
                    <a:pt x="10849" y="10182"/>
                    <a:pt x="10927" y="10405"/>
                    <a:pt x="11023" y="10619"/>
                  </a:cubicBezTo>
                  <a:cubicBezTo>
                    <a:pt x="9628" y="9737"/>
                    <a:pt x="8029" y="9178"/>
                    <a:pt x="6417" y="9178"/>
                  </a:cubicBezTo>
                  <a:cubicBezTo>
                    <a:pt x="5565" y="9178"/>
                    <a:pt x="4710" y="9334"/>
                    <a:pt x="3878" y="9681"/>
                  </a:cubicBezTo>
                  <a:cubicBezTo>
                    <a:pt x="1190" y="10806"/>
                    <a:pt x="0" y="14347"/>
                    <a:pt x="1400" y="16898"/>
                  </a:cubicBezTo>
                  <a:cubicBezTo>
                    <a:pt x="2729" y="19328"/>
                    <a:pt x="5167" y="21055"/>
                    <a:pt x="7922" y="21055"/>
                  </a:cubicBezTo>
                  <a:cubicBezTo>
                    <a:pt x="8226" y="21055"/>
                    <a:pt x="8534" y="21034"/>
                    <a:pt x="8845" y="20990"/>
                  </a:cubicBezTo>
                  <a:cubicBezTo>
                    <a:pt x="11847" y="20570"/>
                    <a:pt x="12822" y="16069"/>
                    <a:pt x="12882" y="13231"/>
                  </a:cubicBezTo>
                  <a:cubicBezTo>
                    <a:pt x="13519" y="14019"/>
                    <a:pt x="14180" y="14747"/>
                    <a:pt x="15073" y="15313"/>
                  </a:cubicBezTo>
                  <a:cubicBezTo>
                    <a:pt x="15128" y="15376"/>
                    <a:pt x="15173" y="15445"/>
                    <a:pt x="15227" y="15508"/>
                  </a:cubicBezTo>
                  <a:cubicBezTo>
                    <a:pt x="15346" y="15641"/>
                    <a:pt x="15484" y="15697"/>
                    <a:pt x="15619" y="15697"/>
                  </a:cubicBezTo>
                  <a:cubicBezTo>
                    <a:pt x="16062" y="15697"/>
                    <a:pt x="16472" y="15096"/>
                    <a:pt x="16071" y="14665"/>
                  </a:cubicBezTo>
                  <a:cubicBezTo>
                    <a:pt x="15519" y="14078"/>
                    <a:pt x="15027" y="13376"/>
                    <a:pt x="14558" y="12665"/>
                  </a:cubicBezTo>
                  <a:lnTo>
                    <a:pt x="14558" y="12665"/>
                  </a:lnTo>
                  <a:cubicBezTo>
                    <a:pt x="15107" y="12874"/>
                    <a:pt x="15698" y="12969"/>
                    <a:pt x="16304" y="12969"/>
                  </a:cubicBezTo>
                  <a:cubicBezTo>
                    <a:pt x="18447" y="12969"/>
                    <a:pt x="20763" y="11777"/>
                    <a:pt x="21953" y="10228"/>
                  </a:cubicBezTo>
                  <a:cubicBezTo>
                    <a:pt x="24131" y="7389"/>
                    <a:pt x="22122" y="3265"/>
                    <a:pt x="19853" y="1219"/>
                  </a:cubicBezTo>
                  <a:cubicBezTo>
                    <a:pt x="18952" y="404"/>
                    <a:pt x="17908" y="1"/>
                    <a:pt x="16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1585149" y="2103754"/>
              <a:ext cx="43733" cy="48447"/>
            </a:xfrm>
            <a:custGeom>
              <a:avLst/>
              <a:gdLst/>
              <a:ahLst/>
              <a:cxnLst/>
              <a:rect l="l" t="t" r="r" b="b"/>
              <a:pathLst>
                <a:path w="1883" h="2086" extrusionOk="0">
                  <a:moveTo>
                    <a:pt x="557" y="1969"/>
                  </a:moveTo>
                  <a:cubicBezTo>
                    <a:pt x="557" y="1974"/>
                    <a:pt x="557" y="1974"/>
                    <a:pt x="562" y="1974"/>
                  </a:cubicBezTo>
                  <a:cubicBezTo>
                    <a:pt x="563" y="1974"/>
                    <a:pt x="564" y="1975"/>
                    <a:pt x="565" y="1975"/>
                  </a:cubicBezTo>
                  <a:lnTo>
                    <a:pt x="565" y="1975"/>
                  </a:lnTo>
                  <a:cubicBezTo>
                    <a:pt x="563" y="1973"/>
                    <a:pt x="560" y="1971"/>
                    <a:pt x="557" y="1969"/>
                  </a:cubicBezTo>
                  <a:close/>
                  <a:moveTo>
                    <a:pt x="804" y="1"/>
                  </a:moveTo>
                  <a:cubicBezTo>
                    <a:pt x="672" y="1"/>
                    <a:pt x="540" y="33"/>
                    <a:pt x="415" y="106"/>
                  </a:cubicBezTo>
                  <a:cubicBezTo>
                    <a:pt x="120" y="279"/>
                    <a:pt x="1" y="607"/>
                    <a:pt x="1" y="935"/>
                  </a:cubicBezTo>
                  <a:cubicBezTo>
                    <a:pt x="1" y="1185"/>
                    <a:pt x="110" y="1518"/>
                    <a:pt x="293" y="1728"/>
                  </a:cubicBezTo>
                  <a:cubicBezTo>
                    <a:pt x="356" y="1828"/>
                    <a:pt x="434" y="1905"/>
                    <a:pt x="530" y="1955"/>
                  </a:cubicBezTo>
                  <a:cubicBezTo>
                    <a:pt x="495" y="1932"/>
                    <a:pt x="485" y="1922"/>
                    <a:pt x="488" y="1922"/>
                  </a:cubicBezTo>
                  <a:cubicBezTo>
                    <a:pt x="492" y="1922"/>
                    <a:pt x="507" y="1931"/>
                    <a:pt x="525" y="1947"/>
                  </a:cubicBezTo>
                  <a:cubicBezTo>
                    <a:pt x="530" y="1951"/>
                    <a:pt x="539" y="1955"/>
                    <a:pt x="543" y="1960"/>
                  </a:cubicBezTo>
                  <a:cubicBezTo>
                    <a:pt x="557" y="1969"/>
                    <a:pt x="571" y="1974"/>
                    <a:pt x="585" y="1978"/>
                  </a:cubicBezTo>
                  <a:cubicBezTo>
                    <a:pt x="576" y="1978"/>
                    <a:pt x="572" y="1978"/>
                    <a:pt x="565" y="1975"/>
                  </a:cubicBezTo>
                  <a:lnTo>
                    <a:pt x="565" y="1975"/>
                  </a:lnTo>
                  <a:cubicBezTo>
                    <a:pt x="658" y="2046"/>
                    <a:pt x="781" y="2085"/>
                    <a:pt x="901" y="2085"/>
                  </a:cubicBezTo>
                  <a:cubicBezTo>
                    <a:pt x="1064" y="2085"/>
                    <a:pt x="1223" y="2012"/>
                    <a:pt x="1296" y="1846"/>
                  </a:cubicBezTo>
                  <a:cubicBezTo>
                    <a:pt x="1304" y="1833"/>
                    <a:pt x="1313" y="1814"/>
                    <a:pt x="1317" y="1801"/>
                  </a:cubicBezTo>
                  <a:cubicBezTo>
                    <a:pt x="1327" y="1791"/>
                    <a:pt x="1336" y="1778"/>
                    <a:pt x="1345" y="1764"/>
                  </a:cubicBezTo>
                  <a:cubicBezTo>
                    <a:pt x="1405" y="1741"/>
                    <a:pt x="1460" y="1705"/>
                    <a:pt x="1504" y="1655"/>
                  </a:cubicBezTo>
                  <a:cubicBezTo>
                    <a:pt x="1864" y="1267"/>
                    <a:pt x="1883" y="725"/>
                    <a:pt x="1514" y="329"/>
                  </a:cubicBezTo>
                  <a:cubicBezTo>
                    <a:pt x="1328" y="131"/>
                    <a:pt x="1068" y="1"/>
                    <a:pt x="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29"/>
          <p:cNvGrpSpPr/>
          <p:nvPr/>
        </p:nvGrpSpPr>
        <p:grpSpPr>
          <a:xfrm flipH="1">
            <a:off x="925952" y="498353"/>
            <a:ext cx="125147" cy="109194"/>
            <a:chOff x="1129997" y="1785758"/>
            <a:chExt cx="560442" cy="489002"/>
          </a:xfrm>
        </p:grpSpPr>
        <p:sp>
          <p:nvSpPr>
            <p:cNvPr id="514" name="Google Shape;514;p29"/>
            <p:cNvSpPr/>
            <p:nvPr/>
          </p:nvSpPr>
          <p:spPr>
            <a:xfrm>
              <a:off x="1129997" y="1785758"/>
              <a:ext cx="560442" cy="489002"/>
            </a:xfrm>
            <a:custGeom>
              <a:avLst/>
              <a:gdLst/>
              <a:ahLst/>
              <a:cxnLst/>
              <a:rect l="l" t="t" r="r" b="b"/>
              <a:pathLst>
                <a:path w="24131" h="21055" extrusionOk="0">
                  <a:moveTo>
                    <a:pt x="16842" y="1259"/>
                  </a:moveTo>
                  <a:cubicBezTo>
                    <a:pt x="17091" y="1259"/>
                    <a:pt x="17360" y="1292"/>
                    <a:pt x="17652" y="1362"/>
                  </a:cubicBezTo>
                  <a:cubicBezTo>
                    <a:pt x="20632" y="2072"/>
                    <a:pt x="22290" y="6533"/>
                    <a:pt x="21178" y="9111"/>
                  </a:cubicBezTo>
                  <a:cubicBezTo>
                    <a:pt x="20294" y="11158"/>
                    <a:pt x="18136" y="11633"/>
                    <a:pt x="16066" y="11633"/>
                  </a:cubicBezTo>
                  <a:cubicBezTo>
                    <a:pt x="15450" y="11633"/>
                    <a:pt x="14841" y="11591"/>
                    <a:pt x="14276" y="11536"/>
                  </a:cubicBezTo>
                  <a:cubicBezTo>
                    <a:pt x="14581" y="11321"/>
                    <a:pt x="14859" y="11075"/>
                    <a:pt x="15128" y="10783"/>
                  </a:cubicBezTo>
                  <a:cubicBezTo>
                    <a:pt x="15551" y="10328"/>
                    <a:pt x="16102" y="9772"/>
                    <a:pt x="16212" y="9134"/>
                  </a:cubicBezTo>
                  <a:cubicBezTo>
                    <a:pt x="16251" y="8915"/>
                    <a:pt x="16092" y="8709"/>
                    <a:pt x="15888" y="8709"/>
                  </a:cubicBezTo>
                  <a:cubicBezTo>
                    <a:pt x="15834" y="8709"/>
                    <a:pt x="15777" y="8723"/>
                    <a:pt x="15720" y="8756"/>
                  </a:cubicBezTo>
                  <a:cubicBezTo>
                    <a:pt x="15187" y="9061"/>
                    <a:pt x="14859" y="9662"/>
                    <a:pt x="14462" y="10118"/>
                  </a:cubicBezTo>
                  <a:cubicBezTo>
                    <a:pt x="14344" y="10255"/>
                    <a:pt x="14221" y="10387"/>
                    <a:pt x="14098" y="10524"/>
                  </a:cubicBezTo>
                  <a:cubicBezTo>
                    <a:pt x="13908" y="7038"/>
                    <a:pt x="13555" y="1259"/>
                    <a:pt x="16842" y="1259"/>
                  </a:cubicBezTo>
                  <a:close/>
                  <a:moveTo>
                    <a:pt x="6501" y="10226"/>
                  </a:moveTo>
                  <a:cubicBezTo>
                    <a:pt x="8234" y="10226"/>
                    <a:pt x="10070" y="11136"/>
                    <a:pt x="11587" y="12105"/>
                  </a:cubicBezTo>
                  <a:cubicBezTo>
                    <a:pt x="11232" y="12274"/>
                    <a:pt x="10914" y="12501"/>
                    <a:pt x="10567" y="12707"/>
                  </a:cubicBezTo>
                  <a:cubicBezTo>
                    <a:pt x="9957" y="13062"/>
                    <a:pt x="9373" y="13399"/>
                    <a:pt x="8799" y="13805"/>
                  </a:cubicBezTo>
                  <a:cubicBezTo>
                    <a:pt x="8624" y="13923"/>
                    <a:pt x="8712" y="14169"/>
                    <a:pt x="8906" y="14169"/>
                  </a:cubicBezTo>
                  <a:cubicBezTo>
                    <a:pt x="8920" y="14169"/>
                    <a:pt x="8934" y="14167"/>
                    <a:pt x="8950" y="14164"/>
                  </a:cubicBezTo>
                  <a:cubicBezTo>
                    <a:pt x="9806" y="13996"/>
                    <a:pt x="11050" y="13740"/>
                    <a:pt x="11797" y="13090"/>
                  </a:cubicBezTo>
                  <a:lnTo>
                    <a:pt x="11797" y="13090"/>
                  </a:lnTo>
                  <a:cubicBezTo>
                    <a:pt x="11570" y="14661"/>
                    <a:pt x="11301" y="16215"/>
                    <a:pt x="10809" y="17741"/>
                  </a:cubicBezTo>
                  <a:cubicBezTo>
                    <a:pt x="10254" y="19460"/>
                    <a:pt x="9158" y="20103"/>
                    <a:pt x="7923" y="20103"/>
                  </a:cubicBezTo>
                  <a:cubicBezTo>
                    <a:pt x="5954" y="20103"/>
                    <a:pt x="3631" y="18468"/>
                    <a:pt x="2584" y="16953"/>
                  </a:cubicBezTo>
                  <a:cubicBezTo>
                    <a:pt x="748" y="14301"/>
                    <a:pt x="2515" y="11157"/>
                    <a:pt x="5337" y="10378"/>
                  </a:cubicBezTo>
                  <a:cubicBezTo>
                    <a:pt x="5716" y="10273"/>
                    <a:pt x="6106" y="10226"/>
                    <a:pt x="6501" y="10226"/>
                  </a:cubicBezTo>
                  <a:close/>
                  <a:moveTo>
                    <a:pt x="16912" y="1"/>
                  </a:moveTo>
                  <a:cubicBezTo>
                    <a:pt x="15526" y="1"/>
                    <a:pt x="14231" y="782"/>
                    <a:pt x="13542" y="2323"/>
                  </a:cubicBezTo>
                  <a:cubicBezTo>
                    <a:pt x="12430" y="4792"/>
                    <a:pt x="12645" y="7740"/>
                    <a:pt x="13095" y="10451"/>
                  </a:cubicBezTo>
                  <a:cubicBezTo>
                    <a:pt x="12658" y="9790"/>
                    <a:pt x="12161" y="9116"/>
                    <a:pt x="11419" y="8861"/>
                  </a:cubicBezTo>
                  <a:cubicBezTo>
                    <a:pt x="11378" y="8847"/>
                    <a:pt x="11332" y="8838"/>
                    <a:pt x="11291" y="8838"/>
                  </a:cubicBezTo>
                  <a:cubicBezTo>
                    <a:pt x="11200" y="8405"/>
                    <a:pt x="11000" y="8018"/>
                    <a:pt x="10794" y="7612"/>
                  </a:cubicBezTo>
                  <a:cubicBezTo>
                    <a:pt x="10435" y="6893"/>
                    <a:pt x="10243" y="6072"/>
                    <a:pt x="9701" y="5457"/>
                  </a:cubicBezTo>
                  <a:cubicBezTo>
                    <a:pt x="9653" y="5404"/>
                    <a:pt x="9598" y="5382"/>
                    <a:pt x="9544" y="5382"/>
                  </a:cubicBezTo>
                  <a:cubicBezTo>
                    <a:pt x="9402" y="5382"/>
                    <a:pt x="9267" y="5536"/>
                    <a:pt x="9301" y="5694"/>
                  </a:cubicBezTo>
                  <a:cubicBezTo>
                    <a:pt x="9410" y="6232"/>
                    <a:pt x="9711" y="6737"/>
                    <a:pt x="9997" y="7206"/>
                  </a:cubicBezTo>
                  <a:cubicBezTo>
                    <a:pt x="10348" y="7776"/>
                    <a:pt x="10826" y="8278"/>
                    <a:pt x="11000" y="8929"/>
                  </a:cubicBezTo>
                  <a:cubicBezTo>
                    <a:pt x="10941" y="8970"/>
                    <a:pt x="10891" y="9029"/>
                    <a:pt x="10849" y="9088"/>
                  </a:cubicBezTo>
                  <a:cubicBezTo>
                    <a:pt x="10489" y="8760"/>
                    <a:pt x="10138" y="8409"/>
                    <a:pt x="9742" y="8127"/>
                  </a:cubicBezTo>
                  <a:cubicBezTo>
                    <a:pt x="9072" y="7644"/>
                    <a:pt x="8166" y="7435"/>
                    <a:pt x="7419" y="7084"/>
                  </a:cubicBezTo>
                  <a:cubicBezTo>
                    <a:pt x="7410" y="7080"/>
                    <a:pt x="7401" y="7078"/>
                    <a:pt x="7393" y="7078"/>
                  </a:cubicBezTo>
                  <a:cubicBezTo>
                    <a:pt x="7340" y="7078"/>
                    <a:pt x="7290" y="7141"/>
                    <a:pt x="7341" y="7185"/>
                  </a:cubicBezTo>
                  <a:cubicBezTo>
                    <a:pt x="7974" y="7722"/>
                    <a:pt x="8626" y="8223"/>
                    <a:pt x="9232" y="8788"/>
                  </a:cubicBezTo>
                  <a:cubicBezTo>
                    <a:pt x="9724" y="9244"/>
                    <a:pt x="10230" y="9645"/>
                    <a:pt x="10804" y="9950"/>
                  </a:cubicBezTo>
                  <a:cubicBezTo>
                    <a:pt x="10849" y="10182"/>
                    <a:pt x="10927" y="10405"/>
                    <a:pt x="11023" y="10619"/>
                  </a:cubicBezTo>
                  <a:cubicBezTo>
                    <a:pt x="9628" y="9737"/>
                    <a:pt x="8029" y="9178"/>
                    <a:pt x="6417" y="9178"/>
                  </a:cubicBezTo>
                  <a:cubicBezTo>
                    <a:pt x="5565" y="9178"/>
                    <a:pt x="4710" y="9334"/>
                    <a:pt x="3878" y="9681"/>
                  </a:cubicBezTo>
                  <a:cubicBezTo>
                    <a:pt x="1190" y="10806"/>
                    <a:pt x="0" y="14347"/>
                    <a:pt x="1400" y="16898"/>
                  </a:cubicBezTo>
                  <a:cubicBezTo>
                    <a:pt x="2729" y="19328"/>
                    <a:pt x="5167" y="21055"/>
                    <a:pt x="7922" y="21055"/>
                  </a:cubicBezTo>
                  <a:cubicBezTo>
                    <a:pt x="8226" y="21055"/>
                    <a:pt x="8534" y="21034"/>
                    <a:pt x="8845" y="20990"/>
                  </a:cubicBezTo>
                  <a:cubicBezTo>
                    <a:pt x="11847" y="20570"/>
                    <a:pt x="12822" y="16069"/>
                    <a:pt x="12882" y="13231"/>
                  </a:cubicBezTo>
                  <a:cubicBezTo>
                    <a:pt x="13519" y="14019"/>
                    <a:pt x="14180" y="14747"/>
                    <a:pt x="15073" y="15313"/>
                  </a:cubicBezTo>
                  <a:cubicBezTo>
                    <a:pt x="15128" y="15376"/>
                    <a:pt x="15173" y="15445"/>
                    <a:pt x="15227" y="15508"/>
                  </a:cubicBezTo>
                  <a:cubicBezTo>
                    <a:pt x="15346" y="15641"/>
                    <a:pt x="15484" y="15697"/>
                    <a:pt x="15619" y="15697"/>
                  </a:cubicBezTo>
                  <a:cubicBezTo>
                    <a:pt x="16062" y="15697"/>
                    <a:pt x="16472" y="15096"/>
                    <a:pt x="16071" y="14665"/>
                  </a:cubicBezTo>
                  <a:cubicBezTo>
                    <a:pt x="15519" y="14078"/>
                    <a:pt x="15027" y="13376"/>
                    <a:pt x="14558" y="12665"/>
                  </a:cubicBezTo>
                  <a:lnTo>
                    <a:pt x="14558" y="12665"/>
                  </a:lnTo>
                  <a:cubicBezTo>
                    <a:pt x="15107" y="12874"/>
                    <a:pt x="15698" y="12969"/>
                    <a:pt x="16304" y="12969"/>
                  </a:cubicBezTo>
                  <a:cubicBezTo>
                    <a:pt x="18447" y="12969"/>
                    <a:pt x="20763" y="11777"/>
                    <a:pt x="21953" y="10228"/>
                  </a:cubicBezTo>
                  <a:cubicBezTo>
                    <a:pt x="24131" y="7389"/>
                    <a:pt x="22122" y="3265"/>
                    <a:pt x="19853" y="1219"/>
                  </a:cubicBezTo>
                  <a:cubicBezTo>
                    <a:pt x="18952" y="404"/>
                    <a:pt x="17908" y="1"/>
                    <a:pt x="16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1585149" y="2103754"/>
              <a:ext cx="43733" cy="48447"/>
            </a:xfrm>
            <a:custGeom>
              <a:avLst/>
              <a:gdLst/>
              <a:ahLst/>
              <a:cxnLst/>
              <a:rect l="l" t="t" r="r" b="b"/>
              <a:pathLst>
                <a:path w="1883" h="2086" extrusionOk="0">
                  <a:moveTo>
                    <a:pt x="557" y="1969"/>
                  </a:moveTo>
                  <a:cubicBezTo>
                    <a:pt x="557" y="1974"/>
                    <a:pt x="557" y="1974"/>
                    <a:pt x="562" y="1974"/>
                  </a:cubicBezTo>
                  <a:cubicBezTo>
                    <a:pt x="563" y="1974"/>
                    <a:pt x="564" y="1975"/>
                    <a:pt x="565" y="1975"/>
                  </a:cubicBezTo>
                  <a:lnTo>
                    <a:pt x="565" y="1975"/>
                  </a:lnTo>
                  <a:cubicBezTo>
                    <a:pt x="563" y="1973"/>
                    <a:pt x="560" y="1971"/>
                    <a:pt x="557" y="1969"/>
                  </a:cubicBezTo>
                  <a:close/>
                  <a:moveTo>
                    <a:pt x="804" y="1"/>
                  </a:moveTo>
                  <a:cubicBezTo>
                    <a:pt x="672" y="1"/>
                    <a:pt x="540" y="33"/>
                    <a:pt x="415" y="106"/>
                  </a:cubicBezTo>
                  <a:cubicBezTo>
                    <a:pt x="120" y="279"/>
                    <a:pt x="1" y="607"/>
                    <a:pt x="1" y="935"/>
                  </a:cubicBezTo>
                  <a:cubicBezTo>
                    <a:pt x="1" y="1185"/>
                    <a:pt x="110" y="1518"/>
                    <a:pt x="293" y="1728"/>
                  </a:cubicBezTo>
                  <a:cubicBezTo>
                    <a:pt x="356" y="1828"/>
                    <a:pt x="434" y="1905"/>
                    <a:pt x="530" y="1955"/>
                  </a:cubicBezTo>
                  <a:cubicBezTo>
                    <a:pt x="495" y="1932"/>
                    <a:pt x="485" y="1922"/>
                    <a:pt x="488" y="1922"/>
                  </a:cubicBezTo>
                  <a:cubicBezTo>
                    <a:pt x="492" y="1922"/>
                    <a:pt x="507" y="1931"/>
                    <a:pt x="525" y="1947"/>
                  </a:cubicBezTo>
                  <a:cubicBezTo>
                    <a:pt x="530" y="1951"/>
                    <a:pt x="539" y="1955"/>
                    <a:pt x="543" y="1960"/>
                  </a:cubicBezTo>
                  <a:cubicBezTo>
                    <a:pt x="557" y="1969"/>
                    <a:pt x="571" y="1974"/>
                    <a:pt x="585" y="1978"/>
                  </a:cubicBezTo>
                  <a:cubicBezTo>
                    <a:pt x="576" y="1978"/>
                    <a:pt x="572" y="1978"/>
                    <a:pt x="565" y="1975"/>
                  </a:cubicBezTo>
                  <a:lnTo>
                    <a:pt x="565" y="1975"/>
                  </a:lnTo>
                  <a:cubicBezTo>
                    <a:pt x="658" y="2046"/>
                    <a:pt x="781" y="2085"/>
                    <a:pt x="901" y="2085"/>
                  </a:cubicBezTo>
                  <a:cubicBezTo>
                    <a:pt x="1064" y="2085"/>
                    <a:pt x="1223" y="2012"/>
                    <a:pt x="1296" y="1846"/>
                  </a:cubicBezTo>
                  <a:cubicBezTo>
                    <a:pt x="1304" y="1833"/>
                    <a:pt x="1313" y="1814"/>
                    <a:pt x="1317" y="1801"/>
                  </a:cubicBezTo>
                  <a:cubicBezTo>
                    <a:pt x="1327" y="1791"/>
                    <a:pt x="1336" y="1778"/>
                    <a:pt x="1345" y="1764"/>
                  </a:cubicBezTo>
                  <a:cubicBezTo>
                    <a:pt x="1405" y="1741"/>
                    <a:pt x="1460" y="1705"/>
                    <a:pt x="1504" y="1655"/>
                  </a:cubicBezTo>
                  <a:cubicBezTo>
                    <a:pt x="1864" y="1267"/>
                    <a:pt x="1883" y="725"/>
                    <a:pt x="1514" y="329"/>
                  </a:cubicBezTo>
                  <a:cubicBezTo>
                    <a:pt x="1328" y="131"/>
                    <a:pt x="1068" y="1"/>
                    <a:pt x="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29"/>
          <p:cNvGrpSpPr/>
          <p:nvPr/>
        </p:nvGrpSpPr>
        <p:grpSpPr>
          <a:xfrm>
            <a:off x="8430829" y="2167959"/>
            <a:ext cx="225578" cy="196823"/>
            <a:chOff x="1129997" y="1785758"/>
            <a:chExt cx="560442" cy="489002"/>
          </a:xfrm>
        </p:grpSpPr>
        <p:sp>
          <p:nvSpPr>
            <p:cNvPr id="517" name="Google Shape;517;p29"/>
            <p:cNvSpPr/>
            <p:nvPr/>
          </p:nvSpPr>
          <p:spPr>
            <a:xfrm>
              <a:off x="1129997" y="1785758"/>
              <a:ext cx="560442" cy="489002"/>
            </a:xfrm>
            <a:custGeom>
              <a:avLst/>
              <a:gdLst/>
              <a:ahLst/>
              <a:cxnLst/>
              <a:rect l="l" t="t" r="r" b="b"/>
              <a:pathLst>
                <a:path w="24131" h="21055" extrusionOk="0">
                  <a:moveTo>
                    <a:pt x="16842" y="1259"/>
                  </a:moveTo>
                  <a:cubicBezTo>
                    <a:pt x="17091" y="1259"/>
                    <a:pt x="17360" y="1292"/>
                    <a:pt x="17652" y="1362"/>
                  </a:cubicBezTo>
                  <a:cubicBezTo>
                    <a:pt x="20632" y="2072"/>
                    <a:pt x="22290" y="6533"/>
                    <a:pt x="21178" y="9111"/>
                  </a:cubicBezTo>
                  <a:cubicBezTo>
                    <a:pt x="20294" y="11158"/>
                    <a:pt x="18136" y="11633"/>
                    <a:pt x="16066" y="11633"/>
                  </a:cubicBezTo>
                  <a:cubicBezTo>
                    <a:pt x="15450" y="11633"/>
                    <a:pt x="14841" y="11591"/>
                    <a:pt x="14276" y="11536"/>
                  </a:cubicBezTo>
                  <a:cubicBezTo>
                    <a:pt x="14581" y="11321"/>
                    <a:pt x="14859" y="11075"/>
                    <a:pt x="15128" y="10783"/>
                  </a:cubicBezTo>
                  <a:cubicBezTo>
                    <a:pt x="15551" y="10328"/>
                    <a:pt x="16102" y="9772"/>
                    <a:pt x="16212" y="9134"/>
                  </a:cubicBezTo>
                  <a:cubicBezTo>
                    <a:pt x="16251" y="8915"/>
                    <a:pt x="16092" y="8709"/>
                    <a:pt x="15888" y="8709"/>
                  </a:cubicBezTo>
                  <a:cubicBezTo>
                    <a:pt x="15834" y="8709"/>
                    <a:pt x="15777" y="8723"/>
                    <a:pt x="15720" y="8756"/>
                  </a:cubicBezTo>
                  <a:cubicBezTo>
                    <a:pt x="15187" y="9061"/>
                    <a:pt x="14859" y="9662"/>
                    <a:pt x="14462" y="10118"/>
                  </a:cubicBezTo>
                  <a:cubicBezTo>
                    <a:pt x="14344" y="10255"/>
                    <a:pt x="14221" y="10387"/>
                    <a:pt x="14098" y="10524"/>
                  </a:cubicBezTo>
                  <a:cubicBezTo>
                    <a:pt x="13908" y="7038"/>
                    <a:pt x="13555" y="1259"/>
                    <a:pt x="16842" y="1259"/>
                  </a:cubicBezTo>
                  <a:close/>
                  <a:moveTo>
                    <a:pt x="6501" y="10226"/>
                  </a:moveTo>
                  <a:cubicBezTo>
                    <a:pt x="8234" y="10226"/>
                    <a:pt x="10070" y="11136"/>
                    <a:pt x="11587" y="12105"/>
                  </a:cubicBezTo>
                  <a:cubicBezTo>
                    <a:pt x="11232" y="12274"/>
                    <a:pt x="10914" y="12501"/>
                    <a:pt x="10567" y="12707"/>
                  </a:cubicBezTo>
                  <a:cubicBezTo>
                    <a:pt x="9957" y="13062"/>
                    <a:pt x="9373" y="13399"/>
                    <a:pt x="8799" y="13805"/>
                  </a:cubicBezTo>
                  <a:cubicBezTo>
                    <a:pt x="8624" y="13923"/>
                    <a:pt x="8712" y="14169"/>
                    <a:pt x="8906" y="14169"/>
                  </a:cubicBezTo>
                  <a:cubicBezTo>
                    <a:pt x="8920" y="14169"/>
                    <a:pt x="8934" y="14167"/>
                    <a:pt x="8950" y="14164"/>
                  </a:cubicBezTo>
                  <a:cubicBezTo>
                    <a:pt x="9806" y="13996"/>
                    <a:pt x="11050" y="13740"/>
                    <a:pt x="11797" y="13090"/>
                  </a:cubicBezTo>
                  <a:lnTo>
                    <a:pt x="11797" y="13090"/>
                  </a:lnTo>
                  <a:cubicBezTo>
                    <a:pt x="11570" y="14661"/>
                    <a:pt x="11301" y="16215"/>
                    <a:pt x="10809" y="17741"/>
                  </a:cubicBezTo>
                  <a:cubicBezTo>
                    <a:pt x="10254" y="19460"/>
                    <a:pt x="9158" y="20103"/>
                    <a:pt x="7923" y="20103"/>
                  </a:cubicBezTo>
                  <a:cubicBezTo>
                    <a:pt x="5954" y="20103"/>
                    <a:pt x="3631" y="18468"/>
                    <a:pt x="2584" y="16953"/>
                  </a:cubicBezTo>
                  <a:cubicBezTo>
                    <a:pt x="748" y="14301"/>
                    <a:pt x="2515" y="11157"/>
                    <a:pt x="5337" y="10378"/>
                  </a:cubicBezTo>
                  <a:cubicBezTo>
                    <a:pt x="5716" y="10273"/>
                    <a:pt x="6106" y="10226"/>
                    <a:pt x="6501" y="10226"/>
                  </a:cubicBezTo>
                  <a:close/>
                  <a:moveTo>
                    <a:pt x="16912" y="1"/>
                  </a:moveTo>
                  <a:cubicBezTo>
                    <a:pt x="15526" y="1"/>
                    <a:pt x="14231" y="782"/>
                    <a:pt x="13542" y="2323"/>
                  </a:cubicBezTo>
                  <a:cubicBezTo>
                    <a:pt x="12430" y="4792"/>
                    <a:pt x="12645" y="7740"/>
                    <a:pt x="13095" y="10451"/>
                  </a:cubicBezTo>
                  <a:cubicBezTo>
                    <a:pt x="12658" y="9790"/>
                    <a:pt x="12161" y="9116"/>
                    <a:pt x="11419" y="8861"/>
                  </a:cubicBezTo>
                  <a:cubicBezTo>
                    <a:pt x="11378" y="8847"/>
                    <a:pt x="11332" y="8838"/>
                    <a:pt x="11291" y="8838"/>
                  </a:cubicBezTo>
                  <a:cubicBezTo>
                    <a:pt x="11200" y="8405"/>
                    <a:pt x="11000" y="8018"/>
                    <a:pt x="10794" y="7612"/>
                  </a:cubicBezTo>
                  <a:cubicBezTo>
                    <a:pt x="10435" y="6893"/>
                    <a:pt x="10243" y="6072"/>
                    <a:pt x="9701" y="5457"/>
                  </a:cubicBezTo>
                  <a:cubicBezTo>
                    <a:pt x="9653" y="5404"/>
                    <a:pt x="9598" y="5382"/>
                    <a:pt x="9544" y="5382"/>
                  </a:cubicBezTo>
                  <a:cubicBezTo>
                    <a:pt x="9402" y="5382"/>
                    <a:pt x="9267" y="5536"/>
                    <a:pt x="9301" y="5694"/>
                  </a:cubicBezTo>
                  <a:cubicBezTo>
                    <a:pt x="9410" y="6232"/>
                    <a:pt x="9711" y="6737"/>
                    <a:pt x="9997" y="7206"/>
                  </a:cubicBezTo>
                  <a:cubicBezTo>
                    <a:pt x="10348" y="7776"/>
                    <a:pt x="10826" y="8278"/>
                    <a:pt x="11000" y="8929"/>
                  </a:cubicBezTo>
                  <a:cubicBezTo>
                    <a:pt x="10941" y="8970"/>
                    <a:pt x="10891" y="9029"/>
                    <a:pt x="10849" y="9088"/>
                  </a:cubicBezTo>
                  <a:cubicBezTo>
                    <a:pt x="10489" y="8760"/>
                    <a:pt x="10138" y="8409"/>
                    <a:pt x="9742" y="8127"/>
                  </a:cubicBezTo>
                  <a:cubicBezTo>
                    <a:pt x="9072" y="7644"/>
                    <a:pt x="8166" y="7435"/>
                    <a:pt x="7419" y="7084"/>
                  </a:cubicBezTo>
                  <a:cubicBezTo>
                    <a:pt x="7410" y="7080"/>
                    <a:pt x="7401" y="7078"/>
                    <a:pt x="7393" y="7078"/>
                  </a:cubicBezTo>
                  <a:cubicBezTo>
                    <a:pt x="7340" y="7078"/>
                    <a:pt x="7290" y="7141"/>
                    <a:pt x="7341" y="7185"/>
                  </a:cubicBezTo>
                  <a:cubicBezTo>
                    <a:pt x="7974" y="7722"/>
                    <a:pt x="8626" y="8223"/>
                    <a:pt x="9232" y="8788"/>
                  </a:cubicBezTo>
                  <a:cubicBezTo>
                    <a:pt x="9724" y="9244"/>
                    <a:pt x="10230" y="9645"/>
                    <a:pt x="10804" y="9950"/>
                  </a:cubicBezTo>
                  <a:cubicBezTo>
                    <a:pt x="10849" y="10182"/>
                    <a:pt x="10927" y="10405"/>
                    <a:pt x="11023" y="10619"/>
                  </a:cubicBezTo>
                  <a:cubicBezTo>
                    <a:pt x="9628" y="9737"/>
                    <a:pt x="8029" y="9178"/>
                    <a:pt x="6417" y="9178"/>
                  </a:cubicBezTo>
                  <a:cubicBezTo>
                    <a:pt x="5565" y="9178"/>
                    <a:pt x="4710" y="9334"/>
                    <a:pt x="3878" y="9681"/>
                  </a:cubicBezTo>
                  <a:cubicBezTo>
                    <a:pt x="1190" y="10806"/>
                    <a:pt x="0" y="14347"/>
                    <a:pt x="1400" y="16898"/>
                  </a:cubicBezTo>
                  <a:cubicBezTo>
                    <a:pt x="2729" y="19328"/>
                    <a:pt x="5167" y="21055"/>
                    <a:pt x="7922" y="21055"/>
                  </a:cubicBezTo>
                  <a:cubicBezTo>
                    <a:pt x="8226" y="21055"/>
                    <a:pt x="8534" y="21034"/>
                    <a:pt x="8845" y="20990"/>
                  </a:cubicBezTo>
                  <a:cubicBezTo>
                    <a:pt x="11847" y="20570"/>
                    <a:pt x="12822" y="16069"/>
                    <a:pt x="12882" y="13231"/>
                  </a:cubicBezTo>
                  <a:cubicBezTo>
                    <a:pt x="13519" y="14019"/>
                    <a:pt x="14180" y="14747"/>
                    <a:pt x="15073" y="15313"/>
                  </a:cubicBezTo>
                  <a:cubicBezTo>
                    <a:pt x="15128" y="15376"/>
                    <a:pt x="15173" y="15445"/>
                    <a:pt x="15227" y="15508"/>
                  </a:cubicBezTo>
                  <a:cubicBezTo>
                    <a:pt x="15346" y="15641"/>
                    <a:pt x="15484" y="15697"/>
                    <a:pt x="15619" y="15697"/>
                  </a:cubicBezTo>
                  <a:cubicBezTo>
                    <a:pt x="16062" y="15697"/>
                    <a:pt x="16472" y="15096"/>
                    <a:pt x="16071" y="14665"/>
                  </a:cubicBezTo>
                  <a:cubicBezTo>
                    <a:pt x="15519" y="14078"/>
                    <a:pt x="15027" y="13376"/>
                    <a:pt x="14558" y="12665"/>
                  </a:cubicBezTo>
                  <a:lnTo>
                    <a:pt x="14558" y="12665"/>
                  </a:lnTo>
                  <a:cubicBezTo>
                    <a:pt x="15107" y="12874"/>
                    <a:pt x="15698" y="12969"/>
                    <a:pt x="16304" y="12969"/>
                  </a:cubicBezTo>
                  <a:cubicBezTo>
                    <a:pt x="18447" y="12969"/>
                    <a:pt x="20763" y="11777"/>
                    <a:pt x="21953" y="10228"/>
                  </a:cubicBezTo>
                  <a:cubicBezTo>
                    <a:pt x="24131" y="7389"/>
                    <a:pt x="22122" y="3265"/>
                    <a:pt x="19853" y="1219"/>
                  </a:cubicBezTo>
                  <a:cubicBezTo>
                    <a:pt x="18952" y="404"/>
                    <a:pt x="17908" y="1"/>
                    <a:pt x="16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1585149" y="2103754"/>
              <a:ext cx="43733" cy="48447"/>
            </a:xfrm>
            <a:custGeom>
              <a:avLst/>
              <a:gdLst/>
              <a:ahLst/>
              <a:cxnLst/>
              <a:rect l="l" t="t" r="r" b="b"/>
              <a:pathLst>
                <a:path w="1883" h="2086" extrusionOk="0">
                  <a:moveTo>
                    <a:pt x="557" y="1969"/>
                  </a:moveTo>
                  <a:cubicBezTo>
                    <a:pt x="557" y="1974"/>
                    <a:pt x="557" y="1974"/>
                    <a:pt x="562" y="1974"/>
                  </a:cubicBezTo>
                  <a:cubicBezTo>
                    <a:pt x="563" y="1974"/>
                    <a:pt x="564" y="1975"/>
                    <a:pt x="565" y="1975"/>
                  </a:cubicBezTo>
                  <a:lnTo>
                    <a:pt x="565" y="1975"/>
                  </a:lnTo>
                  <a:cubicBezTo>
                    <a:pt x="563" y="1973"/>
                    <a:pt x="560" y="1971"/>
                    <a:pt x="557" y="1969"/>
                  </a:cubicBezTo>
                  <a:close/>
                  <a:moveTo>
                    <a:pt x="804" y="1"/>
                  </a:moveTo>
                  <a:cubicBezTo>
                    <a:pt x="672" y="1"/>
                    <a:pt x="540" y="33"/>
                    <a:pt x="415" y="106"/>
                  </a:cubicBezTo>
                  <a:cubicBezTo>
                    <a:pt x="120" y="279"/>
                    <a:pt x="1" y="607"/>
                    <a:pt x="1" y="935"/>
                  </a:cubicBezTo>
                  <a:cubicBezTo>
                    <a:pt x="1" y="1185"/>
                    <a:pt x="110" y="1518"/>
                    <a:pt x="293" y="1728"/>
                  </a:cubicBezTo>
                  <a:cubicBezTo>
                    <a:pt x="356" y="1828"/>
                    <a:pt x="434" y="1905"/>
                    <a:pt x="530" y="1955"/>
                  </a:cubicBezTo>
                  <a:cubicBezTo>
                    <a:pt x="495" y="1932"/>
                    <a:pt x="485" y="1922"/>
                    <a:pt x="488" y="1922"/>
                  </a:cubicBezTo>
                  <a:cubicBezTo>
                    <a:pt x="492" y="1922"/>
                    <a:pt x="507" y="1931"/>
                    <a:pt x="525" y="1947"/>
                  </a:cubicBezTo>
                  <a:cubicBezTo>
                    <a:pt x="530" y="1951"/>
                    <a:pt x="539" y="1955"/>
                    <a:pt x="543" y="1960"/>
                  </a:cubicBezTo>
                  <a:cubicBezTo>
                    <a:pt x="557" y="1969"/>
                    <a:pt x="571" y="1974"/>
                    <a:pt x="585" y="1978"/>
                  </a:cubicBezTo>
                  <a:cubicBezTo>
                    <a:pt x="576" y="1978"/>
                    <a:pt x="572" y="1978"/>
                    <a:pt x="565" y="1975"/>
                  </a:cubicBezTo>
                  <a:lnTo>
                    <a:pt x="565" y="1975"/>
                  </a:lnTo>
                  <a:cubicBezTo>
                    <a:pt x="658" y="2046"/>
                    <a:pt x="781" y="2085"/>
                    <a:pt x="901" y="2085"/>
                  </a:cubicBezTo>
                  <a:cubicBezTo>
                    <a:pt x="1064" y="2085"/>
                    <a:pt x="1223" y="2012"/>
                    <a:pt x="1296" y="1846"/>
                  </a:cubicBezTo>
                  <a:cubicBezTo>
                    <a:pt x="1304" y="1833"/>
                    <a:pt x="1313" y="1814"/>
                    <a:pt x="1317" y="1801"/>
                  </a:cubicBezTo>
                  <a:cubicBezTo>
                    <a:pt x="1327" y="1791"/>
                    <a:pt x="1336" y="1778"/>
                    <a:pt x="1345" y="1764"/>
                  </a:cubicBezTo>
                  <a:cubicBezTo>
                    <a:pt x="1405" y="1741"/>
                    <a:pt x="1460" y="1705"/>
                    <a:pt x="1504" y="1655"/>
                  </a:cubicBezTo>
                  <a:cubicBezTo>
                    <a:pt x="1864" y="1267"/>
                    <a:pt x="1883" y="725"/>
                    <a:pt x="1514" y="329"/>
                  </a:cubicBezTo>
                  <a:cubicBezTo>
                    <a:pt x="1328" y="131"/>
                    <a:pt x="1068" y="1"/>
                    <a:pt x="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522;p29"/>
          <p:cNvGrpSpPr/>
          <p:nvPr/>
        </p:nvGrpSpPr>
        <p:grpSpPr>
          <a:xfrm>
            <a:off x="7492232" y="535070"/>
            <a:ext cx="1249472" cy="736055"/>
            <a:chOff x="7492232" y="535070"/>
            <a:chExt cx="1249472" cy="736055"/>
          </a:xfrm>
        </p:grpSpPr>
        <p:sp>
          <p:nvSpPr>
            <p:cNvPr id="523" name="Google Shape;523;p29"/>
            <p:cNvSpPr/>
            <p:nvPr/>
          </p:nvSpPr>
          <p:spPr>
            <a:xfrm>
              <a:off x="7807225" y="997600"/>
              <a:ext cx="4750" cy="19900"/>
            </a:xfrm>
            <a:custGeom>
              <a:avLst/>
              <a:gdLst/>
              <a:ahLst/>
              <a:cxnLst/>
              <a:rect l="l" t="t" r="r" b="b"/>
              <a:pathLst>
                <a:path w="190" h="796" extrusionOk="0">
                  <a:moveTo>
                    <a:pt x="0" y="0"/>
                  </a:moveTo>
                  <a:cubicBezTo>
                    <a:pt x="95" y="398"/>
                    <a:pt x="95" y="398"/>
                    <a:pt x="190" y="796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24" name="Google Shape;524;p29"/>
            <p:cNvSpPr/>
            <p:nvPr/>
          </p:nvSpPr>
          <p:spPr>
            <a:xfrm>
              <a:off x="7534377" y="577133"/>
              <a:ext cx="537331" cy="538087"/>
            </a:xfrm>
            <a:custGeom>
              <a:avLst/>
              <a:gdLst/>
              <a:ahLst/>
              <a:cxnLst/>
              <a:rect l="l" t="t" r="r" b="b"/>
              <a:pathLst>
                <a:path w="19379" h="19408" extrusionOk="0">
                  <a:moveTo>
                    <a:pt x="8356" y="1"/>
                  </a:moveTo>
                  <a:cubicBezTo>
                    <a:pt x="8333" y="1"/>
                    <a:pt x="8316" y="12"/>
                    <a:pt x="8298" y="25"/>
                  </a:cubicBezTo>
                  <a:cubicBezTo>
                    <a:pt x="8209" y="94"/>
                    <a:pt x="8209" y="94"/>
                    <a:pt x="8898" y="1113"/>
                  </a:cubicBezTo>
                  <a:cubicBezTo>
                    <a:pt x="12498" y="6432"/>
                    <a:pt x="15023" y="10170"/>
                    <a:pt x="16458" y="12302"/>
                  </a:cubicBezTo>
                  <a:cubicBezTo>
                    <a:pt x="14674" y="9973"/>
                    <a:pt x="11788" y="6096"/>
                    <a:pt x="9961" y="3646"/>
                  </a:cubicBezTo>
                  <a:cubicBezTo>
                    <a:pt x="9296" y="2752"/>
                    <a:pt x="8724" y="1986"/>
                    <a:pt x="8319" y="1442"/>
                  </a:cubicBezTo>
                  <a:cubicBezTo>
                    <a:pt x="7756" y="688"/>
                    <a:pt x="7637" y="531"/>
                    <a:pt x="7561" y="531"/>
                  </a:cubicBezTo>
                  <a:cubicBezTo>
                    <a:pt x="7541" y="531"/>
                    <a:pt x="7524" y="542"/>
                    <a:pt x="7502" y="556"/>
                  </a:cubicBezTo>
                  <a:cubicBezTo>
                    <a:pt x="7473" y="573"/>
                    <a:pt x="7456" y="604"/>
                    <a:pt x="7449" y="635"/>
                  </a:cubicBezTo>
                  <a:cubicBezTo>
                    <a:pt x="7449" y="646"/>
                    <a:pt x="7446" y="656"/>
                    <a:pt x="7491" y="739"/>
                  </a:cubicBezTo>
                  <a:lnTo>
                    <a:pt x="7484" y="743"/>
                  </a:lnTo>
                  <a:cubicBezTo>
                    <a:pt x="7491" y="746"/>
                    <a:pt x="7498" y="756"/>
                    <a:pt x="7508" y="770"/>
                  </a:cubicBezTo>
                  <a:cubicBezTo>
                    <a:pt x="7764" y="1214"/>
                    <a:pt x="9061" y="3203"/>
                    <a:pt x="15564" y="12748"/>
                  </a:cubicBezTo>
                  <a:cubicBezTo>
                    <a:pt x="14483" y="11304"/>
                    <a:pt x="13076" y="9374"/>
                    <a:pt x="11832" y="7669"/>
                  </a:cubicBezTo>
                  <a:cubicBezTo>
                    <a:pt x="7359" y="1535"/>
                    <a:pt x="6798" y="830"/>
                    <a:pt x="6607" y="830"/>
                  </a:cubicBezTo>
                  <a:cubicBezTo>
                    <a:pt x="6581" y="830"/>
                    <a:pt x="6562" y="843"/>
                    <a:pt x="6541" y="857"/>
                  </a:cubicBezTo>
                  <a:cubicBezTo>
                    <a:pt x="6514" y="874"/>
                    <a:pt x="6496" y="902"/>
                    <a:pt x="6490" y="933"/>
                  </a:cubicBezTo>
                  <a:cubicBezTo>
                    <a:pt x="6483" y="967"/>
                    <a:pt x="6490" y="999"/>
                    <a:pt x="6507" y="1027"/>
                  </a:cubicBezTo>
                  <a:lnTo>
                    <a:pt x="13281" y="11068"/>
                  </a:lnTo>
                  <a:cubicBezTo>
                    <a:pt x="12637" y="10198"/>
                    <a:pt x="11946" y="9273"/>
                    <a:pt x="11257" y="8348"/>
                  </a:cubicBezTo>
                  <a:cubicBezTo>
                    <a:pt x="7238" y="2963"/>
                    <a:pt x="6171" y="1612"/>
                    <a:pt x="5831" y="1314"/>
                  </a:cubicBezTo>
                  <a:lnTo>
                    <a:pt x="5814" y="1290"/>
                  </a:lnTo>
                  <a:lnTo>
                    <a:pt x="5807" y="1293"/>
                  </a:lnTo>
                  <a:cubicBezTo>
                    <a:pt x="5755" y="1251"/>
                    <a:pt x="5722" y="1237"/>
                    <a:pt x="5698" y="1237"/>
                  </a:cubicBezTo>
                  <a:cubicBezTo>
                    <a:pt x="5677" y="1237"/>
                    <a:pt x="5662" y="1247"/>
                    <a:pt x="5647" y="1259"/>
                  </a:cubicBezTo>
                  <a:cubicBezTo>
                    <a:pt x="5592" y="1293"/>
                    <a:pt x="5578" y="1370"/>
                    <a:pt x="5613" y="1425"/>
                  </a:cubicBezTo>
                  <a:lnTo>
                    <a:pt x="13118" y="12551"/>
                  </a:lnTo>
                  <a:cubicBezTo>
                    <a:pt x="12293" y="11453"/>
                    <a:pt x="11368" y="10215"/>
                    <a:pt x="10440" y="8982"/>
                  </a:cubicBezTo>
                  <a:cubicBezTo>
                    <a:pt x="9040" y="7114"/>
                    <a:pt x="7640" y="5250"/>
                    <a:pt x="6587" y="3854"/>
                  </a:cubicBezTo>
                  <a:cubicBezTo>
                    <a:pt x="5460" y="2365"/>
                    <a:pt x="5031" y="1792"/>
                    <a:pt x="4837" y="1588"/>
                  </a:cubicBezTo>
                  <a:cubicBezTo>
                    <a:pt x="4837" y="1585"/>
                    <a:pt x="4833" y="1581"/>
                    <a:pt x="4833" y="1578"/>
                  </a:cubicBezTo>
                  <a:lnTo>
                    <a:pt x="4830" y="1578"/>
                  </a:lnTo>
                  <a:cubicBezTo>
                    <a:pt x="4763" y="1509"/>
                    <a:pt x="4727" y="1488"/>
                    <a:pt x="4699" y="1488"/>
                  </a:cubicBezTo>
                  <a:cubicBezTo>
                    <a:pt x="4681" y="1488"/>
                    <a:pt x="4666" y="1497"/>
                    <a:pt x="4649" y="1508"/>
                  </a:cubicBezTo>
                  <a:cubicBezTo>
                    <a:pt x="4625" y="1525"/>
                    <a:pt x="4605" y="1554"/>
                    <a:pt x="4598" y="1585"/>
                  </a:cubicBezTo>
                  <a:cubicBezTo>
                    <a:pt x="4598" y="1599"/>
                    <a:pt x="4595" y="1609"/>
                    <a:pt x="4639" y="1692"/>
                  </a:cubicBezTo>
                  <a:lnTo>
                    <a:pt x="4636" y="1695"/>
                  </a:lnTo>
                  <a:cubicBezTo>
                    <a:pt x="4639" y="1695"/>
                    <a:pt x="4639" y="1699"/>
                    <a:pt x="4643" y="1703"/>
                  </a:cubicBezTo>
                  <a:cubicBezTo>
                    <a:pt x="4862" y="2111"/>
                    <a:pt x="6101" y="4055"/>
                    <a:pt x="13000" y="14148"/>
                  </a:cubicBezTo>
                  <a:cubicBezTo>
                    <a:pt x="10308" y="10579"/>
                    <a:pt x="6036" y="4810"/>
                    <a:pt x="3995" y="2042"/>
                  </a:cubicBezTo>
                  <a:cubicBezTo>
                    <a:pt x="3972" y="2010"/>
                    <a:pt x="3936" y="1994"/>
                    <a:pt x="3899" y="1994"/>
                  </a:cubicBezTo>
                  <a:cubicBezTo>
                    <a:pt x="3875" y="1994"/>
                    <a:pt x="3850" y="2001"/>
                    <a:pt x="3829" y="2014"/>
                  </a:cubicBezTo>
                  <a:cubicBezTo>
                    <a:pt x="3776" y="2053"/>
                    <a:pt x="3749" y="2069"/>
                    <a:pt x="3808" y="2181"/>
                  </a:cubicBezTo>
                  <a:lnTo>
                    <a:pt x="3801" y="2187"/>
                  </a:lnTo>
                  <a:cubicBezTo>
                    <a:pt x="3801" y="2187"/>
                    <a:pt x="3815" y="2205"/>
                    <a:pt x="3835" y="2232"/>
                  </a:cubicBezTo>
                  <a:cubicBezTo>
                    <a:pt x="3901" y="2347"/>
                    <a:pt x="4026" y="2534"/>
                    <a:pt x="4238" y="2856"/>
                  </a:cubicBezTo>
                  <a:cubicBezTo>
                    <a:pt x="4521" y="3283"/>
                    <a:pt x="4931" y="3889"/>
                    <a:pt x="5423" y="4616"/>
                  </a:cubicBezTo>
                  <a:cubicBezTo>
                    <a:pt x="6403" y="6075"/>
                    <a:pt x="7713" y="8015"/>
                    <a:pt x="9026" y="9956"/>
                  </a:cubicBezTo>
                  <a:cubicBezTo>
                    <a:pt x="9934" y="11300"/>
                    <a:pt x="10841" y="12641"/>
                    <a:pt x="11639" y="13823"/>
                  </a:cubicBezTo>
                  <a:lnTo>
                    <a:pt x="3479" y="3005"/>
                  </a:lnTo>
                  <a:cubicBezTo>
                    <a:pt x="3455" y="2973"/>
                    <a:pt x="3419" y="2956"/>
                    <a:pt x="3382" y="2956"/>
                  </a:cubicBezTo>
                  <a:cubicBezTo>
                    <a:pt x="3359" y="2956"/>
                    <a:pt x="3336" y="2963"/>
                    <a:pt x="3316" y="2977"/>
                  </a:cubicBezTo>
                  <a:cubicBezTo>
                    <a:pt x="3288" y="2995"/>
                    <a:pt x="3267" y="3022"/>
                    <a:pt x="3264" y="3054"/>
                  </a:cubicBezTo>
                  <a:cubicBezTo>
                    <a:pt x="3261" y="3075"/>
                    <a:pt x="3257" y="3088"/>
                    <a:pt x="3285" y="3150"/>
                  </a:cubicBezTo>
                  <a:lnTo>
                    <a:pt x="3288" y="3150"/>
                  </a:lnTo>
                  <a:cubicBezTo>
                    <a:pt x="3413" y="3400"/>
                    <a:pt x="4075" y="4381"/>
                    <a:pt x="7356" y="9166"/>
                  </a:cubicBezTo>
                  <a:cubicBezTo>
                    <a:pt x="8936" y="11466"/>
                    <a:pt x="10755" y="14117"/>
                    <a:pt x="11940" y="15881"/>
                  </a:cubicBezTo>
                  <a:cubicBezTo>
                    <a:pt x="9542" y="12738"/>
                    <a:pt x="4812" y="6411"/>
                    <a:pt x="2675" y="3539"/>
                  </a:cubicBezTo>
                  <a:cubicBezTo>
                    <a:pt x="2652" y="3507"/>
                    <a:pt x="2615" y="3489"/>
                    <a:pt x="2578" y="3489"/>
                  </a:cubicBezTo>
                  <a:cubicBezTo>
                    <a:pt x="2554" y="3489"/>
                    <a:pt x="2530" y="3496"/>
                    <a:pt x="2508" y="3511"/>
                  </a:cubicBezTo>
                  <a:cubicBezTo>
                    <a:pt x="2484" y="3529"/>
                    <a:pt x="2460" y="3563"/>
                    <a:pt x="2453" y="3598"/>
                  </a:cubicBezTo>
                  <a:cubicBezTo>
                    <a:pt x="2388" y="3951"/>
                    <a:pt x="7300" y="11075"/>
                    <a:pt x="10637" y="15860"/>
                  </a:cubicBezTo>
                  <a:cubicBezTo>
                    <a:pt x="8437" y="13001"/>
                    <a:pt x="4695" y="7943"/>
                    <a:pt x="1951" y="4194"/>
                  </a:cubicBezTo>
                  <a:cubicBezTo>
                    <a:pt x="1927" y="4160"/>
                    <a:pt x="1891" y="4142"/>
                    <a:pt x="1854" y="4142"/>
                  </a:cubicBezTo>
                  <a:cubicBezTo>
                    <a:pt x="1831" y="4142"/>
                    <a:pt x="1808" y="4149"/>
                    <a:pt x="1788" y="4162"/>
                  </a:cubicBezTo>
                  <a:cubicBezTo>
                    <a:pt x="1760" y="4183"/>
                    <a:pt x="1736" y="4218"/>
                    <a:pt x="1732" y="4249"/>
                  </a:cubicBezTo>
                  <a:cubicBezTo>
                    <a:pt x="1670" y="4585"/>
                    <a:pt x="5914" y="10770"/>
                    <a:pt x="9206" y="15503"/>
                  </a:cubicBezTo>
                  <a:cubicBezTo>
                    <a:pt x="6819" y="12371"/>
                    <a:pt x="3406" y="7825"/>
                    <a:pt x="1718" y="5569"/>
                  </a:cubicBezTo>
                  <a:cubicBezTo>
                    <a:pt x="1694" y="5538"/>
                    <a:pt x="1658" y="5522"/>
                    <a:pt x="1622" y="5522"/>
                  </a:cubicBezTo>
                  <a:cubicBezTo>
                    <a:pt x="1597" y="5522"/>
                    <a:pt x="1571" y="5530"/>
                    <a:pt x="1549" y="5545"/>
                  </a:cubicBezTo>
                  <a:cubicBezTo>
                    <a:pt x="1497" y="5583"/>
                    <a:pt x="1483" y="5656"/>
                    <a:pt x="1521" y="5712"/>
                  </a:cubicBezTo>
                  <a:cubicBezTo>
                    <a:pt x="3496" y="8625"/>
                    <a:pt x="6604" y="13220"/>
                    <a:pt x="8641" y="16241"/>
                  </a:cubicBezTo>
                  <a:cubicBezTo>
                    <a:pt x="6413" y="13324"/>
                    <a:pt x="3021" y="8864"/>
                    <a:pt x="866" y="6033"/>
                  </a:cubicBezTo>
                  <a:cubicBezTo>
                    <a:pt x="844" y="6003"/>
                    <a:pt x="808" y="5985"/>
                    <a:pt x="770" y="5985"/>
                  </a:cubicBezTo>
                  <a:cubicBezTo>
                    <a:pt x="760" y="5985"/>
                    <a:pt x="751" y="5986"/>
                    <a:pt x="741" y="5988"/>
                  </a:cubicBezTo>
                  <a:cubicBezTo>
                    <a:pt x="696" y="6003"/>
                    <a:pt x="662" y="6037"/>
                    <a:pt x="651" y="6086"/>
                  </a:cubicBezTo>
                  <a:cubicBezTo>
                    <a:pt x="648" y="6102"/>
                    <a:pt x="645" y="6116"/>
                    <a:pt x="679" y="6179"/>
                  </a:cubicBezTo>
                  <a:lnTo>
                    <a:pt x="672" y="6179"/>
                  </a:lnTo>
                  <a:cubicBezTo>
                    <a:pt x="672" y="6179"/>
                    <a:pt x="683" y="6190"/>
                    <a:pt x="696" y="6210"/>
                  </a:cubicBezTo>
                  <a:cubicBezTo>
                    <a:pt x="838" y="6460"/>
                    <a:pt x="1417" y="7305"/>
                    <a:pt x="3627" y="10538"/>
                  </a:cubicBezTo>
                  <a:cubicBezTo>
                    <a:pt x="4886" y="12377"/>
                    <a:pt x="6400" y="14595"/>
                    <a:pt x="7523" y="16255"/>
                  </a:cubicBezTo>
                  <a:lnTo>
                    <a:pt x="482" y="7191"/>
                  </a:lnTo>
                  <a:cubicBezTo>
                    <a:pt x="461" y="7162"/>
                    <a:pt x="427" y="7144"/>
                    <a:pt x="392" y="7144"/>
                  </a:cubicBezTo>
                  <a:cubicBezTo>
                    <a:pt x="381" y="7144"/>
                    <a:pt x="371" y="7146"/>
                    <a:pt x="360" y="7149"/>
                  </a:cubicBezTo>
                  <a:cubicBezTo>
                    <a:pt x="312" y="7159"/>
                    <a:pt x="277" y="7194"/>
                    <a:pt x="267" y="7242"/>
                  </a:cubicBezTo>
                  <a:cubicBezTo>
                    <a:pt x="267" y="7257"/>
                    <a:pt x="263" y="7267"/>
                    <a:pt x="301" y="7333"/>
                  </a:cubicBezTo>
                  <a:lnTo>
                    <a:pt x="291" y="7340"/>
                  </a:lnTo>
                  <a:lnTo>
                    <a:pt x="354" y="7420"/>
                  </a:lnTo>
                  <a:cubicBezTo>
                    <a:pt x="562" y="7749"/>
                    <a:pt x="1237" y="8750"/>
                    <a:pt x="3420" y="11972"/>
                  </a:cubicBezTo>
                  <a:cubicBezTo>
                    <a:pt x="4470" y="13524"/>
                    <a:pt x="5647" y="15264"/>
                    <a:pt x="6594" y="16663"/>
                  </a:cubicBezTo>
                  <a:lnTo>
                    <a:pt x="232" y="8545"/>
                  </a:lnTo>
                  <a:cubicBezTo>
                    <a:pt x="208" y="8514"/>
                    <a:pt x="172" y="8498"/>
                    <a:pt x="136" y="8498"/>
                  </a:cubicBezTo>
                  <a:cubicBezTo>
                    <a:pt x="111" y="8498"/>
                    <a:pt x="87" y="8506"/>
                    <a:pt x="66" y="8521"/>
                  </a:cubicBezTo>
                  <a:cubicBezTo>
                    <a:pt x="14" y="8560"/>
                    <a:pt x="0" y="8632"/>
                    <a:pt x="34" y="8684"/>
                  </a:cubicBezTo>
                  <a:lnTo>
                    <a:pt x="5634" y="16982"/>
                  </a:lnTo>
                  <a:cubicBezTo>
                    <a:pt x="4633" y="15769"/>
                    <a:pt x="3257" y="14061"/>
                    <a:pt x="2276" y="12845"/>
                  </a:cubicBezTo>
                  <a:cubicBezTo>
                    <a:pt x="1771" y="12222"/>
                    <a:pt x="1327" y="11667"/>
                    <a:pt x="1005" y="11275"/>
                  </a:cubicBezTo>
                  <a:cubicBezTo>
                    <a:pt x="738" y="10946"/>
                    <a:pt x="592" y="10767"/>
                    <a:pt x="506" y="10676"/>
                  </a:cubicBezTo>
                  <a:cubicBezTo>
                    <a:pt x="499" y="10669"/>
                    <a:pt x="496" y="10663"/>
                    <a:pt x="488" y="10652"/>
                  </a:cubicBezTo>
                  <a:lnTo>
                    <a:pt x="485" y="10655"/>
                  </a:lnTo>
                  <a:cubicBezTo>
                    <a:pt x="438" y="10610"/>
                    <a:pt x="409" y="10593"/>
                    <a:pt x="385" y="10593"/>
                  </a:cubicBezTo>
                  <a:cubicBezTo>
                    <a:pt x="364" y="10593"/>
                    <a:pt x="346" y="10605"/>
                    <a:pt x="322" y="10621"/>
                  </a:cubicBezTo>
                  <a:cubicBezTo>
                    <a:pt x="295" y="10639"/>
                    <a:pt x="277" y="10666"/>
                    <a:pt x="270" y="10701"/>
                  </a:cubicBezTo>
                  <a:cubicBezTo>
                    <a:pt x="267" y="10732"/>
                    <a:pt x="274" y="10763"/>
                    <a:pt x="291" y="10791"/>
                  </a:cubicBezTo>
                  <a:cubicBezTo>
                    <a:pt x="1625" y="12734"/>
                    <a:pt x="3437" y="15385"/>
                    <a:pt x="4435" y="16879"/>
                  </a:cubicBezTo>
                  <a:cubicBezTo>
                    <a:pt x="2359" y="14630"/>
                    <a:pt x="1681" y="13951"/>
                    <a:pt x="1427" y="13767"/>
                  </a:cubicBezTo>
                  <a:cubicBezTo>
                    <a:pt x="1424" y="13764"/>
                    <a:pt x="1421" y="13760"/>
                    <a:pt x="1417" y="13757"/>
                  </a:cubicBezTo>
                  <a:lnTo>
                    <a:pt x="1414" y="13760"/>
                  </a:lnTo>
                  <a:cubicBezTo>
                    <a:pt x="1357" y="13720"/>
                    <a:pt x="1323" y="13707"/>
                    <a:pt x="1298" y="13707"/>
                  </a:cubicBezTo>
                  <a:cubicBezTo>
                    <a:pt x="1278" y="13707"/>
                    <a:pt x="1265" y="13716"/>
                    <a:pt x="1251" y="13725"/>
                  </a:cubicBezTo>
                  <a:cubicBezTo>
                    <a:pt x="1227" y="13743"/>
                    <a:pt x="1206" y="13770"/>
                    <a:pt x="1203" y="13802"/>
                  </a:cubicBezTo>
                  <a:cubicBezTo>
                    <a:pt x="1195" y="13833"/>
                    <a:pt x="1203" y="13867"/>
                    <a:pt x="1219" y="13895"/>
                  </a:cubicBezTo>
                  <a:cubicBezTo>
                    <a:pt x="1653" y="14519"/>
                    <a:pt x="2353" y="15541"/>
                    <a:pt x="2425" y="15673"/>
                  </a:cubicBezTo>
                  <a:cubicBezTo>
                    <a:pt x="2429" y="15683"/>
                    <a:pt x="2436" y="15694"/>
                    <a:pt x="2443" y="15704"/>
                  </a:cubicBezTo>
                  <a:cubicBezTo>
                    <a:pt x="2467" y="15739"/>
                    <a:pt x="2505" y="15757"/>
                    <a:pt x="2544" y="15757"/>
                  </a:cubicBezTo>
                  <a:cubicBezTo>
                    <a:pt x="2566" y="15757"/>
                    <a:pt x="2589" y="15751"/>
                    <a:pt x="2609" y="15738"/>
                  </a:cubicBezTo>
                  <a:cubicBezTo>
                    <a:pt x="2637" y="15718"/>
                    <a:pt x="2654" y="15690"/>
                    <a:pt x="2661" y="15659"/>
                  </a:cubicBezTo>
                  <a:cubicBezTo>
                    <a:pt x="2671" y="15610"/>
                    <a:pt x="2675" y="15586"/>
                    <a:pt x="2100" y="14744"/>
                  </a:cubicBezTo>
                  <a:lnTo>
                    <a:pt x="2100" y="14744"/>
                  </a:lnTo>
                  <a:cubicBezTo>
                    <a:pt x="2938" y="15617"/>
                    <a:pt x="4238" y="17017"/>
                    <a:pt x="5197" y="18063"/>
                  </a:cubicBezTo>
                  <a:cubicBezTo>
                    <a:pt x="5222" y="18088"/>
                    <a:pt x="5255" y="18102"/>
                    <a:pt x="5288" y="18102"/>
                  </a:cubicBezTo>
                  <a:cubicBezTo>
                    <a:pt x="5310" y="18102"/>
                    <a:pt x="5333" y="18095"/>
                    <a:pt x="5353" y="18081"/>
                  </a:cubicBezTo>
                  <a:cubicBezTo>
                    <a:pt x="5381" y="18063"/>
                    <a:pt x="5398" y="18035"/>
                    <a:pt x="5405" y="18001"/>
                  </a:cubicBezTo>
                  <a:cubicBezTo>
                    <a:pt x="5409" y="17990"/>
                    <a:pt x="5412" y="17977"/>
                    <a:pt x="5374" y="17901"/>
                  </a:cubicBezTo>
                  <a:cubicBezTo>
                    <a:pt x="5374" y="17897"/>
                    <a:pt x="5370" y="17894"/>
                    <a:pt x="5367" y="17890"/>
                  </a:cubicBezTo>
                  <a:cubicBezTo>
                    <a:pt x="5225" y="17627"/>
                    <a:pt x="4625" y="16695"/>
                    <a:pt x="2151" y="13077"/>
                  </a:cubicBezTo>
                  <a:lnTo>
                    <a:pt x="2151" y="13077"/>
                  </a:lnTo>
                  <a:cubicBezTo>
                    <a:pt x="5530" y="17266"/>
                    <a:pt x="6445" y="18379"/>
                    <a:pt x="6746" y="18635"/>
                  </a:cubicBezTo>
                  <a:lnTo>
                    <a:pt x="6757" y="18652"/>
                  </a:lnTo>
                  <a:lnTo>
                    <a:pt x="6763" y="18649"/>
                  </a:lnTo>
                  <a:cubicBezTo>
                    <a:pt x="6815" y="18692"/>
                    <a:pt x="6847" y="18706"/>
                    <a:pt x="6872" y="18706"/>
                  </a:cubicBezTo>
                  <a:cubicBezTo>
                    <a:pt x="6893" y="18706"/>
                    <a:pt x="6908" y="18695"/>
                    <a:pt x="6926" y="18684"/>
                  </a:cubicBezTo>
                  <a:cubicBezTo>
                    <a:pt x="6950" y="18666"/>
                    <a:pt x="6968" y="18638"/>
                    <a:pt x="6975" y="18607"/>
                  </a:cubicBezTo>
                  <a:cubicBezTo>
                    <a:pt x="6982" y="18576"/>
                    <a:pt x="6975" y="18542"/>
                    <a:pt x="6957" y="18518"/>
                  </a:cubicBezTo>
                  <a:lnTo>
                    <a:pt x="2127" y="11355"/>
                  </a:lnTo>
                  <a:lnTo>
                    <a:pt x="8399" y="19359"/>
                  </a:lnTo>
                  <a:cubicBezTo>
                    <a:pt x="8423" y="19391"/>
                    <a:pt x="8458" y="19407"/>
                    <a:pt x="8495" y="19407"/>
                  </a:cubicBezTo>
                  <a:cubicBezTo>
                    <a:pt x="8506" y="19407"/>
                    <a:pt x="8513" y="19404"/>
                    <a:pt x="8524" y="19404"/>
                  </a:cubicBezTo>
                  <a:cubicBezTo>
                    <a:pt x="8569" y="19394"/>
                    <a:pt x="8604" y="19356"/>
                    <a:pt x="8614" y="19311"/>
                  </a:cubicBezTo>
                  <a:cubicBezTo>
                    <a:pt x="8617" y="19293"/>
                    <a:pt x="8620" y="19283"/>
                    <a:pt x="8583" y="19217"/>
                  </a:cubicBezTo>
                  <a:lnTo>
                    <a:pt x="8589" y="19214"/>
                  </a:lnTo>
                  <a:lnTo>
                    <a:pt x="8548" y="19158"/>
                  </a:lnTo>
                  <a:cubicBezTo>
                    <a:pt x="8326" y="18791"/>
                    <a:pt x="7398" y="17419"/>
                    <a:pt x="3618" y="11837"/>
                  </a:cubicBezTo>
                  <a:cubicBezTo>
                    <a:pt x="3233" y="11266"/>
                    <a:pt x="2852" y="10701"/>
                    <a:pt x="2495" y="10177"/>
                  </a:cubicBezTo>
                  <a:lnTo>
                    <a:pt x="2495" y="10177"/>
                  </a:lnTo>
                  <a:lnTo>
                    <a:pt x="9144" y="18735"/>
                  </a:lnTo>
                  <a:cubicBezTo>
                    <a:pt x="9167" y="18767"/>
                    <a:pt x="9203" y="18783"/>
                    <a:pt x="9239" y="18783"/>
                  </a:cubicBezTo>
                  <a:cubicBezTo>
                    <a:pt x="9262" y="18783"/>
                    <a:pt x="9286" y="18777"/>
                    <a:pt x="9306" y="18763"/>
                  </a:cubicBezTo>
                  <a:cubicBezTo>
                    <a:pt x="9334" y="18746"/>
                    <a:pt x="9352" y="18715"/>
                    <a:pt x="9359" y="18684"/>
                  </a:cubicBezTo>
                  <a:cubicBezTo>
                    <a:pt x="9376" y="18583"/>
                    <a:pt x="9386" y="18538"/>
                    <a:pt x="3825" y="10402"/>
                  </a:cubicBezTo>
                  <a:cubicBezTo>
                    <a:pt x="3645" y="10140"/>
                    <a:pt x="3469" y="9879"/>
                    <a:pt x="3295" y="9623"/>
                  </a:cubicBezTo>
                  <a:lnTo>
                    <a:pt x="3295" y="9623"/>
                  </a:lnTo>
                  <a:cubicBezTo>
                    <a:pt x="4026" y="10586"/>
                    <a:pt x="4847" y="11664"/>
                    <a:pt x="5672" y="12745"/>
                  </a:cubicBezTo>
                  <a:cubicBezTo>
                    <a:pt x="6923" y="14384"/>
                    <a:pt x="8174" y="16026"/>
                    <a:pt x="9112" y="17256"/>
                  </a:cubicBezTo>
                  <a:cubicBezTo>
                    <a:pt x="9581" y="17869"/>
                    <a:pt x="9976" y="18382"/>
                    <a:pt x="10249" y="18739"/>
                  </a:cubicBezTo>
                  <a:cubicBezTo>
                    <a:pt x="10464" y="19020"/>
                    <a:pt x="10588" y="19179"/>
                    <a:pt x="10665" y="19266"/>
                  </a:cubicBezTo>
                  <a:cubicBezTo>
                    <a:pt x="10668" y="19269"/>
                    <a:pt x="10672" y="19276"/>
                    <a:pt x="10675" y="19276"/>
                  </a:cubicBezTo>
                  <a:cubicBezTo>
                    <a:pt x="10729" y="19332"/>
                    <a:pt x="10761" y="19352"/>
                    <a:pt x="10787" y="19352"/>
                  </a:cubicBezTo>
                  <a:cubicBezTo>
                    <a:pt x="10808" y="19352"/>
                    <a:pt x="10826" y="19340"/>
                    <a:pt x="10849" y="19324"/>
                  </a:cubicBezTo>
                  <a:cubicBezTo>
                    <a:pt x="10876" y="19307"/>
                    <a:pt x="10894" y="19279"/>
                    <a:pt x="10900" y="19248"/>
                  </a:cubicBezTo>
                  <a:cubicBezTo>
                    <a:pt x="10904" y="19234"/>
                    <a:pt x="10904" y="19224"/>
                    <a:pt x="10859" y="19148"/>
                  </a:cubicBezTo>
                  <a:lnTo>
                    <a:pt x="10870" y="19141"/>
                  </a:lnTo>
                  <a:cubicBezTo>
                    <a:pt x="10862" y="19134"/>
                    <a:pt x="10845" y="19116"/>
                    <a:pt x="10824" y="19085"/>
                  </a:cubicBezTo>
                  <a:cubicBezTo>
                    <a:pt x="10558" y="18649"/>
                    <a:pt x="9403" y="16923"/>
                    <a:pt x="4501" y="9678"/>
                  </a:cubicBezTo>
                  <a:lnTo>
                    <a:pt x="4501" y="9678"/>
                  </a:lnTo>
                  <a:cubicBezTo>
                    <a:pt x="5142" y="10535"/>
                    <a:pt x="5839" y="11459"/>
                    <a:pt x="6535" y="12377"/>
                  </a:cubicBezTo>
                  <a:cubicBezTo>
                    <a:pt x="10204" y="17235"/>
                    <a:pt x="11247" y="18583"/>
                    <a:pt x="11593" y="18922"/>
                  </a:cubicBezTo>
                  <a:cubicBezTo>
                    <a:pt x="11607" y="18940"/>
                    <a:pt x="11621" y="18957"/>
                    <a:pt x="11631" y="18975"/>
                  </a:cubicBezTo>
                  <a:lnTo>
                    <a:pt x="11645" y="18967"/>
                  </a:lnTo>
                  <a:cubicBezTo>
                    <a:pt x="11697" y="19011"/>
                    <a:pt x="11728" y="19026"/>
                    <a:pt x="11752" y="19026"/>
                  </a:cubicBezTo>
                  <a:cubicBezTo>
                    <a:pt x="11770" y="19026"/>
                    <a:pt x="11784" y="19016"/>
                    <a:pt x="11798" y="19006"/>
                  </a:cubicBezTo>
                  <a:cubicBezTo>
                    <a:pt x="11826" y="18988"/>
                    <a:pt x="11842" y="18961"/>
                    <a:pt x="11850" y="18929"/>
                  </a:cubicBezTo>
                  <a:cubicBezTo>
                    <a:pt x="11857" y="18898"/>
                    <a:pt x="11850" y="18863"/>
                    <a:pt x="11829" y="18836"/>
                  </a:cubicBezTo>
                  <a:cubicBezTo>
                    <a:pt x="9071" y="14900"/>
                    <a:pt x="5340" y="9512"/>
                    <a:pt x="3351" y="6508"/>
                  </a:cubicBezTo>
                  <a:lnTo>
                    <a:pt x="3351" y="6508"/>
                  </a:lnTo>
                  <a:cubicBezTo>
                    <a:pt x="4324" y="7832"/>
                    <a:pt x="5631" y="9599"/>
                    <a:pt x="6936" y="11352"/>
                  </a:cubicBezTo>
                  <a:cubicBezTo>
                    <a:pt x="11608" y="17629"/>
                    <a:pt x="12228" y="18294"/>
                    <a:pt x="12410" y="18294"/>
                  </a:cubicBezTo>
                  <a:cubicBezTo>
                    <a:pt x="12433" y="18294"/>
                    <a:pt x="12450" y="18283"/>
                    <a:pt x="12466" y="18271"/>
                  </a:cubicBezTo>
                  <a:cubicBezTo>
                    <a:pt x="12494" y="18254"/>
                    <a:pt x="12512" y="18226"/>
                    <a:pt x="12518" y="18195"/>
                  </a:cubicBezTo>
                  <a:cubicBezTo>
                    <a:pt x="12525" y="18160"/>
                    <a:pt x="12515" y="18129"/>
                    <a:pt x="12498" y="18102"/>
                  </a:cubicBezTo>
                  <a:cubicBezTo>
                    <a:pt x="9680" y="14079"/>
                    <a:pt x="5845" y="8535"/>
                    <a:pt x="3912" y="5600"/>
                  </a:cubicBezTo>
                  <a:lnTo>
                    <a:pt x="3912" y="5600"/>
                  </a:lnTo>
                  <a:cubicBezTo>
                    <a:pt x="4934" y="6969"/>
                    <a:pt x="6375" y="8899"/>
                    <a:pt x="7809" y="10811"/>
                  </a:cubicBezTo>
                  <a:cubicBezTo>
                    <a:pt x="9362" y="12880"/>
                    <a:pt x="10606" y="14522"/>
                    <a:pt x="11500" y="15700"/>
                  </a:cubicBezTo>
                  <a:cubicBezTo>
                    <a:pt x="12971" y="17627"/>
                    <a:pt x="13213" y="17940"/>
                    <a:pt x="13328" y="17940"/>
                  </a:cubicBezTo>
                  <a:cubicBezTo>
                    <a:pt x="13350" y="17940"/>
                    <a:pt x="13368" y="17929"/>
                    <a:pt x="13388" y="17915"/>
                  </a:cubicBezTo>
                  <a:cubicBezTo>
                    <a:pt x="13416" y="17897"/>
                    <a:pt x="13437" y="17866"/>
                    <a:pt x="13440" y="17835"/>
                  </a:cubicBezTo>
                  <a:cubicBezTo>
                    <a:pt x="13468" y="17699"/>
                    <a:pt x="12990" y="16948"/>
                    <a:pt x="7557" y="9027"/>
                  </a:cubicBezTo>
                  <a:cubicBezTo>
                    <a:pt x="6999" y="8216"/>
                    <a:pt x="6434" y="7395"/>
                    <a:pt x="5914" y="6633"/>
                  </a:cubicBezTo>
                  <a:lnTo>
                    <a:pt x="5914" y="6633"/>
                  </a:lnTo>
                  <a:lnTo>
                    <a:pt x="14279" y="17720"/>
                  </a:lnTo>
                  <a:cubicBezTo>
                    <a:pt x="14301" y="17751"/>
                    <a:pt x="14337" y="17767"/>
                    <a:pt x="14374" y="17767"/>
                  </a:cubicBezTo>
                  <a:cubicBezTo>
                    <a:pt x="14399" y="17767"/>
                    <a:pt x="14424" y="17760"/>
                    <a:pt x="14445" y="17744"/>
                  </a:cubicBezTo>
                  <a:cubicBezTo>
                    <a:pt x="14497" y="17707"/>
                    <a:pt x="14511" y="17634"/>
                    <a:pt x="14473" y="17582"/>
                  </a:cubicBezTo>
                  <a:cubicBezTo>
                    <a:pt x="12383" y="14491"/>
                    <a:pt x="9186" y="9765"/>
                    <a:pt x="6874" y="6339"/>
                  </a:cubicBezTo>
                  <a:lnTo>
                    <a:pt x="6874" y="6339"/>
                  </a:lnTo>
                  <a:cubicBezTo>
                    <a:pt x="7675" y="7423"/>
                    <a:pt x="8565" y="8622"/>
                    <a:pt x="9456" y="9814"/>
                  </a:cubicBezTo>
                  <a:cubicBezTo>
                    <a:pt x="13630" y="15420"/>
                    <a:pt x="14788" y="16938"/>
                    <a:pt x="15162" y="17308"/>
                  </a:cubicBezTo>
                  <a:cubicBezTo>
                    <a:pt x="15176" y="17328"/>
                    <a:pt x="15189" y="17349"/>
                    <a:pt x="15204" y="17370"/>
                  </a:cubicBezTo>
                  <a:lnTo>
                    <a:pt x="15218" y="17360"/>
                  </a:lnTo>
                  <a:cubicBezTo>
                    <a:pt x="15269" y="17406"/>
                    <a:pt x="15301" y="17420"/>
                    <a:pt x="15325" y="17420"/>
                  </a:cubicBezTo>
                  <a:cubicBezTo>
                    <a:pt x="15344" y="17420"/>
                    <a:pt x="15358" y="17411"/>
                    <a:pt x="15373" y="17402"/>
                  </a:cubicBezTo>
                  <a:cubicBezTo>
                    <a:pt x="15397" y="17384"/>
                    <a:pt x="15418" y="17357"/>
                    <a:pt x="15422" y="17325"/>
                  </a:cubicBezTo>
                  <a:cubicBezTo>
                    <a:pt x="15429" y="17294"/>
                    <a:pt x="15422" y="17259"/>
                    <a:pt x="15405" y="17235"/>
                  </a:cubicBezTo>
                  <a:cubicBezTo>
                    <a:pt x="13353" y="14238"/>
                    <a:pt x="8953" y="7797"/>
                    <a:pt x="6525" y="4173"/>
                  </a:cubicBezTo>
                  <a:lnTo>
                    <a:pt x="6525" y="4173"/>
                  </a:lnTo>
                  <a:cubicBezTo>
                    <a:pt x="8970" y="7420"/>
                    <a:pt x="13229" y="13098"/>
                    <a:pt x="15845" y="16591"/>
                  </a:cubicBezTo>
                  <a:cubicBezTo>
                    <a:pt x="15868" y="16622"/>
                    <a:pt x="15904" y="16640"/>
                    <a:pt x="15942" y="16640"/>
                  </a:cubicBezTo>
                  <a:cubicBezTo>
                    <a:pt x="15965" y="16640"/>
                    <a:pt x="15990" y="16633"/>
                    <a:pt x="16011" y="16618"/>
                  </a:cubicBezTo>
                  <a:cubicBezTo>
                    <a:pt x="16063" y="16580"/>
                    <a:pt x="16077" y="16508"/>
                    <a:pt x="16042" y="16452"/>
                  </a:cubicBezTo>
                  <a:lnTo>
                    <a:pt x="7339" y="3549"/>
                  </a:lnTo>
                  <a:lnTo>
                    <a:pt x="7339" y="3549"/>
                  </a:lnTo>
                  <a:cubicBezTo>
                    <a:pt x="9552" y="6439"/>
                    <a:pt x="13492" y="11740"/>
                    <a:pt x="16371" y="15649"/>
                  </a:cubicBezTo>
                  <a:cubicBezTo>
                    <a:pt x="16396" y="15682"/>
                    <a:pt x="16433" y="15699"/>
                    <a:pt x="16469" y="15699"/>
                  </a:cubicBezTo>
                  <a:cubicBezTo>
                    <a:pt x="16493" y="15699"/>
                    <a:pt x="16517" y="15691"/>
                    <a:pt x="16537" y="15676"/>
                  </a:cubicBezTo>
                  <a:cubicBezTo>
                    <a:pt x="16593" y="15638"/>
                    <a:pt x="16607" y="15565"/>
                    <a:pt x="16569" y="15510"/>
                  </a:cubicBezTo>
                  <a:lnTo>
                    <a:pt x="8381" y="3369"/>
                  </a:lnTo>
                  <a:lnTo>
                    <a:pt x="8381" y="3369"/>
                  </a:lnTo>
                  <a:cubicBezTo>
                    <a:pt x="9331" y="4644"/>
                    <a:pt x="10519" y="6279"/>
                    <a:pt x="11639" y="7811"/>
                  </a:cubicBezTo>
                  <a:cubicBezTo>
                    <a:pt x="16474" y="14448"/>
                    <a:pt x="17084" y="15194"/>
                    <a:pt x="17287" y="15194"/>
                  </a:cubicBezTo>
                  <a:cubicBezTo>
                    <a:pt x="17314" y="15194"/>
                    <a:pt x="17334" y="15181"/>
                    <a:pt x="17356" y="15166"/>
                  </a:cubicBezTo>
                  <a:cubicBezTo>
                    <a:pt x="17383" y="15150"/>
                    <a:pt x="17401" y="15121"/>
                    <a:pt x="17407" y="15087"/>
                  </a:cubicBezTo>
                  <a:cubicBezTo>
                    <a:pt x="17414" y="15056"/>
                    <a:pt x="17407" y="15025"/>
                    <a:pt x="17386" y="14997"/>
                  </a:cubicBezTo>
                  <a:cubicBezTo>
                    <a:pt x="15318" y="11962"/>
                    <a:pt x="12068" y="7180"/>
                    <a:pt x="9906" y="3972"/>
                  </a:cubicBezTo>
                  <a:lnTo>
                    <a:pt x="9906" y="3972"/>
                  </a:lnTo>
                  <a:cubicBezTo>
                    <a:pt x="16070" y="12249"/>
                    <a:pt x="17470" y="14058"/>
                    <a:pt x="17861" y="14405"/>
                  </a:cubicBezTo>
                  <a:cubicBezTo>
                    <a:pt x="17865" y="14405"/>
                    <a:pt x="17865" y="14408"/>
                    <a:pt x="17865" y="14408"/>
                  </a:cubicBezTo>
                  <a:lnTo>
                    <a:pt x="17868" y="14408"/>
                  </a:lnTo>
                  <a:cubicBezTo>
                    <a:pt x="17928" y="14460"/>
                    <a:pt x="17965" y="14477"/>
                    <a:pt x="17991" y="14477"/>
                  </a:cubicBezTo>
                  <a:cubicBezTo>
                    <a:pt x="18012" y="14477"/>
                    <a:pt x="18026" y="14467"/>
                    <a:pt x="18042" y="14456"/>
                  </a:cubicBezTo>
                  <a:cubicBezTo>
                    <a:pt x="18069" y="14439"/>
                    <a:pt x="18087" y="14411"/>
                    <a:pt x="18093" y="14381"/>
                  </a:cubicBezTo>
                  <a:cubicBezTo>
                    <a:pt x="18107" y="14307"/>
                    <a:pt x="18107" y="14290"/>
                    <a:pt x="9729" y="1910"/>
                  </a:cubicBezTo>
                  <a:lnTo>
                    <a:pt x="9729" y="1910"/>
                  </a:lnTo>
                  <a:cubicBezTo>
                    <a:pt x="11770" y="4527"/>
                    <a:pt x="15589" y="9654"/>
                    <a:pt x="18346" y="13399"/>
                  </a:cubicBezTo>
                  <a:cubicBezTo>
                    <a:pt x="18370" y="13432"/>
                    <a:pt x="18409" y="13450"/>
                    <a:pt x="18451" y="13450"/>
                  </a:cubicBezTo>
                  <a:cubicBezTo>
                    <a:pt x="18457" y="13450"/>
                    <a:pt x="18464" y="13449"/>
                    <a:pt x="18471" y="13448"/>
                  </a:cubicBezTo>
                  <a:cubicBezTo>
                    <a:pt x="18516" y="13438"/>
                    <a:pt x="18554" y="13399"/>
                    <a:pt x="18565" y="13351"/>
                  </a:cubicBezTo>
                  <a:cubicBezTo>
                    <a:pt x="18568" y="13330"/>
                    <a:pt x="18568" y="13320"/>
                    <a:pt x="18536" y="13261"/>
                  </a:cubicBezTo>
                  <a:lnTo>
                    <a:pt x="18541" y="13258"/>
                  </a:lnTo>
                  <a:cubicBezTo>
                    <a:pt x="18541" y="13254"/>
                    <a:pt x="18523" y="13230"/>
                    <a:pt x="18488" y="13185"/>
                  </a:cubicBezTo>
                  <a:cubicBezTo>
                    <a:pt x="18419" y="13081"/>
                    <a:pt x="18294" y="12897"/>
                    <a:pt x="18062" y="12564"/>
                  </a:cubicBezTo>
                  <a:cubicBezTo>
                    <a:pt x="13596" y="6117"/>
                    <a:pt x="11479" y="2988"/>
                    <a:pt x="10558" y="1564"/>
                  </a:cubicBezTo>
                  <a:lnTo>
                    <a:pt x="10558" y="1564"/>
                  </a:lnTo>
                  <a:cubicBezTo>
                    <a:pt x="11881" y="3227"/>
                    <a:pt x="14535" y="6737"/>
                    <a:pt x="16295" y="9062"/>
                  </a:cubicBezTo>
                  <a:cubicBezTo>
                    <a:pt x="16991" y="9983"/>
                    <a:pt x="17605" y="10794"/>
                    <a:pt x="18045" y="11373"/>
                  </a:cubicBezTo>
                  <a:cubicBezTo>
                    <a:pt x="18661" y="12181"/>
                    <a:pt x="18790" y="12348"/>
                    <a:pt x="18869" y="12348"/>
                  </a:cubicBezTo>
                  <a:cubicBezTo>
                    <a:pt x="18889" y="12348"/>
                    <a:pt x="18907" y="12337"/>
                    <a:pt x="18928" y="12322"/>
                  </a:cubicBezTo>
                  <a:cubicBezTo>
                    <a:pt x="18956" y="12305"/>
                    <a:pt x="18977" y="12273"/>
                    <a:pt x="18981" y="12243"/>
                  </a:cubicBezTo>
                  <a:cubicBezTo>
                    <a:pt x="18990" y="12190"/>
                    <a:pt x="19019" y="12041"/>
                    <a:pt x="13689" y="4263"/>
                  </a:cubicBezTo>
                  <a:lnTo>
                    <a:pt x="13689" y="4263"/>
                  </a:lnTo>
                  <a:cubicBezTo>
                    <a:pt x="18445" y="10499"/>
                    <a:pt x="19055" y="11160"/>
                    <a:pt x="19236" y="11160"/>
                  </a:cubicBezTo>
                  <a:cubicBezTo>
                    <a:pt x="19259" y="11160"/>
                    <a:pt x="19275" y="11149"/>
                    <a:pt x="19292" y="11137"/>
                  </a:cubicBezTo>
                  <a:cubicBezTo>
                    <a:pt x="19320" y="11117"/>
                    <a:pt x="19341" y="11088"/>
                    <a:pt x="19344" y="11058"/>
                  </a:cubicBezTo>
                  <a:cubicBezTo>
                    <a:pt x="19355" y="11002"/>
                    <a:pt x="19379" y="10877"/>
                    <a:pt x="14251" y="3390"/>
                  </a:cubicBezTo>
                  <a:lnTo>
                    <a:pt x="14251" y="3390"/>
                  </a:lnTo>
                  <a:cubicBezTo>
                    <a:pt x="14646" y="3889"/>
                    <a:pt x="15065" y="4415"/>
                    <a:pt x="15480" y="4938"/>
                  </a:cubicBezTo>
                  <a:cubicBezTo>
                    <a:pt x="18024" y="8126"/>
                    <a:pt x="18769" y="9024"/>
                    <a:pt x="19035" y="9241"/>
                  </a:cubicBezTo>
                  <a:lnTo>
                    <a:pt x="19043" y="9252"/>
                  </a:lnTo>
                  <a:lnTo>
                    <a:pt x="19043" y="9249"/>
                  </a:lnTo>
                  <a:cubicBezTo>
                    <a:pt x="19096" y="9292"/>
                    <a:pt x="19129" y="9305"/>
                    <a:pt x="19154" y="9305"/>
                  </a:cubicBezTo>
                  <a:cubicBezTo>
                    <a:pt x="19176" y="9305"/>
                    <a:pt x="19191" y="9295"/>
                    <a:pt x="19209" y="9283"/>
                  </a:cubicBezTo>
                  <a:cubicBezTo>
                    <a:pt x="19264" y="9246"/>
                    <a:pt x="19278" y="9172"/>
                    <a:pt x="19240" y="9117"/>
                  </a:cubicBezTo>
                  <a:lnTo>
                    <a:pt x="15031" y="2870"/>
                  </a:lnTo>
                  <a:lnTo>
                    <a:pt x="18523" y="6754"/>
                  </a:lnTo>
                  <a:cubicBezTo>
                    <a:pt x="18546" y="6781"/>
                    <a:pt x="18579" y="6795"/>
                    <a:pt x="18612" y="6795"/>
                  </a:cubicBezTo>
                  <a:cubicBezTo>
                    <a:pt x="18638" y="6795"/>
                    <a:pt x="18664" y="6786"/>
                    <a:pt x="18686" y="6768"/>
                  </a:cubicBezTo>
                  <a:cubicBezTo>
                    <a:pt x="18738" y="6730"/>
                    <a:pt x="18749" y="6660"/>
                    <a:pt x="18710" y="6605"/>
                  </a:cubicBezTo>
                  <a:cubicBezTo>
                    <a:pt x="17612" y="5001"/>
                    <a:pt x="15955" y="2572"/>
                    <a:pt x="15841" y="2360"/>
                  </a:cubicBezTo>
                  <a:cubicBezTo>
                    <a:pt x="15838" y="2347"/>
                    <a:pt x="15831" y="2336"/>
                    <a:pt x="15824" y="2326"/>
                  </a:cubicBezTo>
                  <a:cubicBezTo>
                    <a:pt x="15802" y="2292"/>
                    <a:pt x="15765" y="2273"/>
                    <a:pt x="15726" y="2273"/>
                  </a:cubicBezTo>
                  <a:cubicBezTo>
                    <a:pt x="15703" y="2273"/>
                    <a:pt x="15679" y="2280"/>
                    <a:pt x="15658" y="2295"/>
                  </a:cubicBezTo>
                  <a:cubicBezTo>
                    <a:pt x="15630" y="2312"/>
                    <a:pt x="15613" y="2340"/>
                    <a:pt x="15605" y="2374"/>
                  </a:cubicBezTo>
                  <a:cubicBezTo>
                    <a:pt x="15595" y="2430"/>
                    <a:pt x="15589" y="2468"/>
                    <a:pt x="17484" y="5240"/>
                  </a:cubicBezTo>
                  <a:lnTo>
                    <a:pt x="14050" y="1425"/>
                  </a:lnTo>
                  <a:cubicBezTo>
                    <a:pt x="14027" y="1397"/>
                    <a:pt x="13993" y="1384"/>
                    <a:pt x="13959" y="1384"/>
                  </a:cubicBezTo>
                  <a:cubicBezTo>
                    <a:pt x="13934" y="1384"/>
                    <a:pt x="13908" y="1392"/>
                    <a:pt x="13887" y="1408"/>
                  </a:cubicBezTo>
                  <a:cubicBezTo>
                    <a:pt x="13838" y="1450"/>
                    <a:pt x="13825" y="1519"/>
                    <a:pt x="13863" y="1570"/>
                  </a:cubicBezTo>
                  <a:lnTo>
                    <a:pt x="17906" y="7568"/>
                  </a:lnTo>
                  <a:cubicBezTo>
                    <a:pt x="16427" y="5756"/>
                    <a:pt x="13995" y="2690"/>
                    <a:pt x="12203" y="406"/>
                  </a:cubicBezTo>
                  <a:cubicBezTo>
                    <a:pt x="12179" y="376"/>
                    <a:pt x="12144" y="360"/>
                    <a:pt x="12109" y="360"/>
                  </a:cubicBezTo>
                  <a:cubicBezTo>
                    <a:pt x="12084" y="360"/>
                    <a:pt x="12058" y="368"/>
                    <a:pt x="12037" y="385"/>
                  </a:cubicBezTo>
                  <a:cubicBezTo>
                    <a:pt x="11985" y="424"/>
                    <a:pt x="11971" y="497"/>
                    <a:pt x="12009" y="548"/>
                  </a:cubicBezTo>
                  <a:cubicBezTo>
                    <a:pt x="14123" y="3625"/>
                    <a:pt x="17050" y="7908"/>
                    <a:pt x="18391" y="9932"/>
                  </a:cubicBezTo>
                  <a:cubicBezTo>
                    <a:pt x="16853" y="8036"/>
                    <a:pt x="13734" y="3927"/>
                    <a:pt x="12200" y="1903"/>
                  </a:cubicBezTo>
                  <a:cubicBezTo>
                    <a:pt x="11815" y="1397"/>
                    <a:pt x="11493" y="975"/>
                    <a:pt x="11268" y="681"/>
                  </a:cubicBezTo>
                  <a:cubicBezTo>
                    <a:pt x="11105" y="465"/>
                    <a:pt x="11004" y="334"/>
                    <a:pt x="10939" y="257"/>
                  </a:cubicBezTo>
                  <a:cubicBezTo>
                    <a:pt x="10928" y="247"/>
                    <a:pt x="10921" y="233"/>
                    <a:pt x="10914" y="223"/>
                  </a:cubicBezTo>
                  <a:lnTo>
                    <a:pt x="10911" y="227"/>
                  </a:lnTo>
                  <a:cubicBezTo>
                    <a:pt x="10864" y="179"/>
                    <a:pt x="10836" y="162"/>
                    <a:pt x="10811" y="162"/>
                  </a:cubicBezTo>
                  <a:cubicBezTo>
                    <a:pt x="10791" y="162"/>
                    <a:pt x="10773" y="174"/>
                    <a:pt x="10748" y="192"/>
                  </a:cubicBezTo>
                  <a:cubicBezTo>
                    <a:pt x="10720" y="209"/>
                    <a:pt x="10703" y="237"/>
                    <a:pt x="10696" y="268"/>
                  </a:cubicBezTo>
                  <a:cubicBezTo>
                    <a:pt x="10689" y="302"/>
                    <a:pt x="10696" y="334"/>
                    <a:pt x="10717" y="361"/>
                  </a:cubicBezTo>
                  <a:cubicBezTo>
                    <a:pt x="12771" y="3345"/>
                    <a:pt x="15501" y="7329"/>
                    <a:pt x="17189" y="9844"/>
                  </a:cubicBezTo>
                  <a:cubicBezTo>
                    <a:pt x="16967" y="9550"/>
                    <a:pt x="16728" y="9238"/>
                    <a:pt x="16486" y="8916"/>
                  </a:cubicBezTo>
                  <a:cubicBezTo>
                    <a:pt x="10626" y="1166"/>
                    <a:pt x="9982" y="403"/>
                    <a:pt x="9796" y="403"/>
                  </a:cubicBezTo>
                  <a:cubicBezTo>
                    <a:pt x="9774" y="403"/>
                    <a:pt x="9759" y="413"/>
                    <a:pt x="9743" y="424"/>
                  </a:cubicBezTo>
                  <a:cubicBezTo>
                    <a:pt x="9715" y="444"/>
                    <a:pt x="9695" y="476"/>
                    <a:pt x="9688" y="507"/>
                  </a:cubicBezTo>
                  <a:cubicBezTo>
                    <a:pt x="9670" y="604"/>
                    <a:pt x="9643" y="753"/>
                    <a:pt x="14330" y="7586"/>
                  </a:cubicBezTo>
                  <a:cubicBezTo>
                    <a:pt x="14088" y="7257"/>
                    <a:pt x="13838" y="6924"/>
                    <a:pt x="13593" y="6595"/>
                  </a:cubicBezTo>
                  <a:cubicBezTo>
                    <a:pt x="9784" y="1515"/>
                    <a:pt x="8794" y="302"/>
                    <a:pt x="8475" y="57"/>
                  </a:cubicBezTo>
                  <a:cubicBezTo>
                    <a:pt x="8471" y="57"/>
                    <a:pt x="8471" y="53"/>
                    <a:pt x="8471" y="53"/>
                  </a:cubicBezTo>
                  <a:lnTo>
                    <a:pt x="8471" y="57"/>
                  </a:lnTo>
                  <a:cubicBezTo>
                    <a:pt x="8417" y="15"/>
                    <a:pt x="8382" y="1"/>
                    <a:pt x="8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5" name="Google Shape;525;p29"/>
            <p:cNvGrpSpPr/>
            <p:nvPr/>
          </p:nvGrpSpPr>
          <p:grpSpPr>
            <a:xfrm>
              <a:off x="7492232" y="535070"/>
              <a:ext cx="1249472" cy="736055"/>
              <a:chOff x="3354887" y="4040758"/>
              <a:chExt cx="1612222" cy="949748"/>
            </a:xfrm>
          </p:grpSpPr>
          <p:sp>
            <p:nvSpPr>
              <p:cNvPr id="526" name="Google Shape;526;p29"/>
              <p:cNvSpPr/>
              <p:nvPr/>
            </p:nvSpPr>
            <p:spPr>
              <a:xfrm>
                <a:off x="3354887" y="4040758"/>
                <a:ext cx="804020" cy="794391"/>
              </a:xfrm>
              <a:custGeom>
                <a:avLst/>
                <a:gdLst/>
                <a:ahLst/>
                <a:cxnLst/>
                <a:rect l="l" t="t" r="r" b="b"/>
                <a:pathLst>
                  <a:path w="51187" h="50574" extrusionOk="0">
                    <a:moveTo>
                      <a:pt x="26196" y="942"/>
                    </a:moveTo>
                    <a:cubicBezTo>
                      <a:pt x="26464" y="942"/>
                      <a:pt x="26731" y="946"/>
                      <a:pt x="26997" y="955"/>
                    </a:cubicBezTo>
                    <a:cubicBezTo>
                      <a:pt x="26965" y="1018"/>
                      <a:pt x="26970" y="1096"/>
                      <a:pt x="27033" y="1173"/>
                    </a:cubicBezTo>
                    <a:cubicBezTo>
                      <a:pt x="28150" y="2576"/>
                      <a:pt x="27507" y="4494"/>
                      <a:pt x="27161" y="6071"/>
                    </a:cubicBezTo>
                    <a:cubicBezTo>
                      <a:pt x="26714" y="8113"/>
                      <a:pt x="25557" y="9793"/>
                      <a:pt x="24072" y="11288"/>
                    </a:cubicBezTo>
                    <a:cubicBezTo>
                      <a:pt x="23853" y="11507"/>
                      <a:pt x="23630" y="11716"/>
                      <a:pt x="23397" y="11921"/>
                    </a:cubicBezTo>
                    <a:cubicBezTo>
                      <a:pt x="22787" y="11503"/>
                      <a:pt x="22154" y="11101"/>
                      <a:pt x="21498" y="10727"/>
                    </a:cubicBezTo>
                    <a:cubicBezTo>
                      <a:pt x="19524" y="9606"/>
                      <a:pt x="17415" y="8714"/>
                      <a:pt x="15282" y="7916"/>
                    </a:cubicBezTo>
                    <a:cubicBezTo>
                      <a:pt x="13333" y="7188"/>
                      <a:pt x="11419" y="6586"/>
                      <a:pt x="9364" y="6536"/>
                    </a:cubicBezTo>
                    <a:cubicBezTo>
                      <a:pt x="14099" y="2965"/>
                      <a:pt x="20257" y="942"/>
                      <a:pt x="26196" y="942"/>
                    </a:cubicBezTo>
                    <a:close/>
                    <a:moveTo>
                      <a:pt x="27576" y="978"/>
                    </a:moveTo>
                    <a:cubicBezTo>
                      <a:pt x="28619" y="1032"/>
                      <a:pt x="29649" y="1150"/>
                      <a:pt x="30665" y="1342"/>
                    </a:cubicBezTo>
                    <a:cubicBezTo>
                      <a:pt x="32642" y="1706"/>
                      <a:pt x="34565" y="2344"/>
                      <a:pt x="36370" y="3209"/>
                    </a:cubicBezTo>
                    <a:cubicBezTo>
                      <a:pt x="39021" y="4477"/>
                      <a:pt x="40994" y="5871"/>
                      <a:pt x="42761" y="8172"/>
                    </a:cubicBezTo>
                    <a:cubicBezTo>
                      <a:pt x="42835" y="8262"/>
                      <a:pt x="42912" y="8353"/>
                      <a:pt x="42990" y="8445"/>
                    </a:cubicBezTo>
                    <a:cubicBezTo>
                      <a:pt x="41409" y="8517"/>
                      <a:pt x="39764" y="9070"/>
                      <a:pt x="38333" y="9556"/>
                    </a:cubicBezTo>
                    <a:cubicBezTo>
                      <a:pt x="36178" y="10285"/>
                      <a:pt x="34200" y="11347"/>
                      <a:pt x="32250" y="12481"/>
                    </a:cubicBezTo>
                    <a:cubicBezTo>
                      <a:pt x="30669" y="13398"/>
                      <a:pt x="29125" y="14377"/>
                      <a:pt x="27635" y="15429"/>
                    </a:cubicBezTo>
                    <a:cubicBezTo>
                      <a:pt x="26491" y="14323"/>
                      <a:pt x="25284" y="13280"/>
                      <a:pt x="23990" y="12340"/>
                    </a:cubicBezTo>
                    <a:cubicBezTo>
                      <a:pt x="24874" y="11534"/>
                      <a:pt x="25675" y="10650"/>
                      <a:pt x="26359" y="9680"/>
                    </a:cubicBezTo>
                    <a:cubicBezTo>
                      <a:pt x="27393" y="8226"/>
                      <a:pt x="27807" y="6618"/>
                      <a:pt x="28145" y="4914"/>
                    </a:cubicBezTo>
                    <a:cubicBezTo>
                      <a:pt x="28391" y="3684"/>
                      <a:pt x="28623" y="1924"/>
                      <a:pt x="27576" y="978"/>
                    </a:cubicBezTo>
                    <a:close/>
                    <a:moveTo>
                      <a:pt x="43701" y="9234"/>
                    </a:moveTo>
                    <a:cubicBezTo>
                      <a:pt x="44525" y="10081"/>
                      <a:pt x="45427" y="10874"/>
                      <a:pt x="46138" y="11825"/>
                    </a:cubicBezTo>
                    <a:cubicBezTo>
                      <a:pt x="48047" y="14377"/>
                      <a:pt x="48904" y="17849"/>
                      <a:pt x="49501" y="20888"/>
                    </a:cubicBezTo>
                    <a:cubicBezTo>
                      <a:pt x="49847" y="22661"/>
                      <a:pt x="50079" y="24461"/>
                      <a:pt x="50161" y="26260"/>
                    </a:cubicBezTo>
                    <a:cubicBezTo>
                      <a:pt x="49587" y="25477"/>
                      <a:pt x="48088" y="24829"/>
                      <a:pt x="47450" y="24588"/>
                    </a:cubicBezTo>
                    <a:cubicBezTo>
                      <a:pt x="45627" y="23904"/>
                      <a:pt x="43682" y="23672"/>
                      <a:pt x="41741" y="23603"/>
                    </a:cubicBezTo>
                    <a:cubicBezTo>
                      <a:pt x="41555" y="23597"/>
                      <a:pt x="41369" y="23594"/>
                      <a:pt x="41184" y="23594"/>
                    </a:cubicBezTo>
                    <a:cubicBezTo>
                      <a:pt x="39088" y="23594"/>
                      <a:pt x="37051" y="23993"/>
                      <a:pt x="35125" y="24693"/>
                    </a:cubicBezTo>
                    <a:cubicBezTo>
                      <a:pt x="34118" y="22902"/>
                      <a:pt x="32861" y="21248"/>
                      <a:pt x="31540" y="19667"/>
                    </a:cubicBezTo>
                    <a:cubicBezTo>
                      <a:pt x="30487" y="18414"/>
                      <a:pt x="29399" y="17189"/>
                      <a:pt x="28245" y="16026"/>
                    </a:cubicBezTo>
                    <a:cubicBezTo>
                      <a:pt x="29466" y="15183"/>
                      <a:pt x="30724" y="14382"/>
                      <a:pt x="32004" y="13612"/>
                    </a:cubicBezTo>
                    <a:cubicBezTo>
                      <a:pt x="35609" y="11457"/>
                      <a:pt x="39426" y="9661"/>
                      <a:pt x="43701" y="9234"/>
                    </a:cubicBezTo>
                    <a:close/>
                    <a:moveTo>
                      <a:pt x="8698" y="7055"/>
                    </a:moveTo>
                    <a:cubicBezTo>
                      <a:pt x="13095" y="7606"/>
                      <a:pt x="17210" y="9333"/>
                      <a:pt x="21028" y="11503"/>
                    </a:cubicBezTo>
                    <a:cubicBezTo>
                      <a:pt x="21593" y="11825"/>
                      <a:pt x="22144" y="12172"/>
                      <a:pt x="22682" y="12541"/>
                    </a:cubicBezTo>
                    <a:cubicBezTo>
                      <a:pt x="20363" y="14422"/>
                      <a:pt x="17589" y="15789"/>
                      <a:pt x="14827" y="16943"/>
                    </a:cubicBezTo>
                    <a:cubicBezTo>
                      <a:pt x="9961" y="18966"/>
                      <a:pt x="3062" y="21098"/>
                      <a:pt x="1054" y="26314"/>
                    </a:cubicBezTo>
                    <a:cubicBezTo>
                      <a:pt x="971" y="25271"/>
                      <a:pt x="940" y="24219"/>
                      <a:pt x="957" y="23170"/>
                    </a:cubicBezTo>
                    <a:cubicBezTo>
                      <a:pt x="1008" y="20213"/>
                      <a:pt x="1445" y="17307"/>
                      <a:pt x="2694" y="14586"/>
                    </a:cubicBezTo>
                    <a:cubicBezTo>
                      <a:pt x="4042" y="11657"/>
                      <a:pt x="6138" y="9119"/>
                      <a:pt x="8698" y="7055"/>
                    </a:cubicBezTo>
                    <a:close/>
                    <a:moveTo>
                      <a:pt x="23275" y="12956"/>
                    </a:moveTo>
                    <a:cubicBezTo>
                      <a:pt x="24546" y="13875"/>
                      <a:pt x="25725" y="14906"/>
                      <a:pt x="26846" y="15999"/>
                    </a:cubicBezTo>
                    <a:cubicBezTo>
                      <a:pt x="24928" y="17408"/>
                      <a:pt x="23111" y="18943"/>
                      <a:pt x="21448" y="20628"/>
                    </a:cubicBezTo>
                    <a:cubicBezTo>
                      <a:pt x="18340" y="23777"/>
                      <a:pt x="15451" y="27199"/>
                      <a:pt x="13050" y="30875"/>
                    </a:cubicBezTo>
                    <a:cubicBezTo>
                      <a:pt x="11779" y="32830"/>
                      <a:pt x="10635" y="34904"/>
                      <a:pt x="9682" y="37018"/>
                    </a:cubicBezTo>
                    <a:cubicBezTo>
                      <a:pt x="9251" y="37979"/>
                      <a:pt x="8872" y="38959"/>
                      <a:pt x="8480" y="39934"/>
                    </a:cubicBezTo>
                    <a:cubicBezTo>
                      <a:pt x="8212" y="40603"/>
                      <a:pt x="7933" y="41273"/>
                      <a:pt x="7846" y="41979"/>
                    </a:cubicBezTo>
                    <a:cubicBezTo>
                      <a:pt x="5577" y="39514"/>
                      <a:pt x="3828" y="36576"/>
                      <a:pt x="2616" y="33418"/>
                    </a:cubicBezTo>
                    <a:cubicBezTo>
                      <a:pt x="1901" y="31559"/>
                      <a:pt x="1441" y="29618"/>
                      <a:pt x="1195" y="27654"/>
                    </a:cubicBezTo>
                    <a:cubicBezTo>
                      <a:pt x="3760" y="21011"/>
                      <a:pt x="11360" y="19380"/>
                      <a:pt x="17387" y="16578"/>
                    </a:cubicBezTo>
                    <a:cubicBezTo>
                      <a:pt x="19465" y="15612"/>
                      <a:pt x="21502" y="14422"/>
                      <a:pt x="23275" y="12956"/>
                    </a:cubicBezTo>
                    <a:close/>
                    <a:moveTo>
                      <a:pt x="41221" y="24352"/>
                    </a:moveTo>
                    <a:cubicBezTo>
                      <a:pt x="42629" y="24352"/>
                      <a:pt x="44060" y="24514"/>
                      <a:pt x="45419" y="24798"/>
                    </a:cubicBezTo>
                    <a:cubicBezTo>
                      <a:pt x="46306" y="24984"/>
                      <a:pt x="47168" y="25281"/>
                      <a:pt x="47974" y="25681"/>
                    </a:cubicBezTo>
                    <a:cubicBezTo>
                      <a:pt x="48352" y="25868"/>
                      <a:pt x="49619" y="26547"/>
                      <a:pt x="49646" y="26921"/>
                    </a:cubicBezTo>
                    <a:cubicBezTo>
                      <a:pt x="49663" y="27152"/>
                      <a:pt x="49839" y="27266"/>
                      <a:pt x="50017" y="27266"/>
                    </a:cubicBezTo>
                    <a:cubicBezTo>
                      <a:pt x="50077" y="27266"/>
                      <a:pt x="50138" y="27253"/>
                      <a:pt x="50193" y="27226"/>
                    </a:cubicBezTo>
                    <a:lnTo>
                      <a:pt x="50193" y="27226"/>
                    </a:lnTo>
                    <a:cubicBezTo>
                      <a:pt x="50243" y="30561"/>
                      <a:pt x="49747" y="33882"/>
                      <a:pt x="48462" y="37026"/>
                    </a:cubicBezTo>
                    <a:cubicBezTo>
                      <a:pt x="47469" y="39451"/>
                      <a:pt x="45938" y="41661"/>
                      <a:pt x="44006" y="43482"/>
                    </a:cubicBezTo>
                    <a:cubicBezTo>
                      <a:pt x="43112" y="44330"/>
                      <a:pt x="42128" y="45036"/>
                      <a:pt x="41089" y="45648"/>
                    </a:cubicBezTo>
                    <a:cubicBezTo>
                      <a:pt x="41312" y="43438"/>
                      <a:pt x="40816" y="41109"/>
                      <a:pt x="40452" y="38936"/>
                    </a:cubicBezTo>
                    <a:cubicBezTo>
                      <a:pt x="40037" y="36480"/>
                      <a:pt x="39213" y="34097"/>
                      <a:pt x="38292" y="31782"/>
                    </a:cubicBezTo>
                    <a:cubicBezTo>
                      <a:pt x="37436" y="29622"/>
                      <a:pt x="36556" y="27422"/>
                      <a:pt x="35481" y="25349"/>
                    </a:cubicBezTo>
                    <a:cubicBezTo>
                      <a:pt x="36993" y="24816"/>
                      <a:pt x="38574" y="24478"/>
                      <a:pt x="40164" y="24383"/>
                    </a:cubicBezTo>
                    <a:cubicBezTo>
                      <a:pt x="40514" y="24362"/>
                      <a:pt x="40867" y="24352"/>
                      <a:pt x="41221" y="24352"/>
                    </a:cubicBezTo>
                    <a:close/>
                    <a:moveTo>
                      <a:pt x="27443" y="16592"/>
                    </a:moveTo>
                    <a:cubicBezTo>
                      <a:pt x="28633" y="17795"/>
                      <a:pt x="29754" y="19065"/>
                      <a:pt x="30838" y="20341"/>
                    </a:cubicBezTo>
                    <a:cubicBezTo>
                      <a:pt x="32118" y="21849"/>
                      <a:pt x="33180" y="23439"/>
                      <a:pt x="34105" y="25094"/>
                    </a:cubicBezTo>
                    <a:cubicBezTo>
                      <a:pt x="32701" y="25700"/>
                      <a:pt x="31367" y="26461"/>
                      <a:pt x="30118" y="27353"/>
                    </a:cubicBezTo>
                    <a:cubicBezTo>
                      <a:pt x="26669" y="29828"/>
                      <a:pt x="24081" y="33569"/>
                      <a:pt x="22541" y="37396"/>
                    </a:cubicBezTo>
                    <a:cubicBezTo>
                      <a:pt x="21734" y="39396"/>
                      <a:pt x="21383" y="41547"/>
                      <a:pt x="21557" y="43684"/>
                    </a:cubicBezTo>
                    <a:cubicBezTo>
                      <a:pt x="21643" y="44763"/>
                      <a:pt x="21925" y="45820"/>
                      <a:pt x="22258" y="46850"/>
                    </a:cubicBezTo>
                    <a:cubicBezTo>
                      <a:pt x="22432" y="47379"/>
                      <a:pt x="22636" y="47902"/>
                      <a:pt x="22865" y="48413"/>
                    </a:cubicBezTo>
                    <a:cubicBezTo>
                      <a:pt x="23046" y="48809"/>
                      <a:pt x="23311" y="49183"/>
                      <a:pt x="23530" y="49570"/>
                    </a:cubicBezTo>
                    <a:cubicBezTo>
                      <a:pt x="20819" y="49242"/>
                      <a:pt x="18140" y="48481"/>
                      <a:pt x="15648" y="47456"/>
                    </a:cubicBezTo>
                    <a:cubicBezTo>
                      <a:pt x="12777" y="46271"/>
                      <a:pt x="10317" y="44531"/>
                      <a:pt x="8261" y="42416"/>
                    </a:cubicBezTo>
                    <a:cubicBezTo>
                      <a:pt x="8717" y="40548"/>
                      <a:pt x="9606" y="38731"/>
                      <a:pt x="10403" y="36986"/>
                    </a:cubicBezTo>
                    <a:cubicBezTo>
                      <a:pt x="11264" y="35113"/>
                      <a:pt x="12325" y="33291"/>
                      <a:pt x="13438" y="31541"/>
                    </a:cubicBezTo>
                    <a:cubicBezTo>
                      <a:pt x="15770" y="27868"/>
                      <a:pt x="18709" y="24602"/>
                      <a:pt x="21738" y="21462"/>
                    </a:cubicBezTo>
                    <a:cubicBezTo>
                      <a:pt x="23479" y="19662"/>
                      <a:pt x="25407" y="18058"/>
                      <a:pt x="27443" y="16592"/>
                    </a:cubicBezTo>
                    <a:close/>
                    <a:moveTo>
                      <a:pt x="34460" y="25740"/>
                    </a:moveTo>
                    <a:cubicBezTo>
                      <a:pt x="35544" y="27754"/>
                      <a:pt x="36446" y="29864"/>
                      <a:pt x="37327" y="32038"/>
                    </a:cubicBezTo>
                    <a:cubicBezTo>
                      <a:pt x="38164" y="34111"/>
                      <a:pt x="38862" y="36229"/>
                      <a:pt x="39327" y="38407"/>
                    </a:cubicBezTo>
                    <a:cubicBezTo>
                      <a:pt x="39823" y="40717"/>
                      <a:pt x="39991" y="43059"/>
                      <a:pt x="40283" y="45387"/>
                    </a:cubicBezTo>
                    <a:cubicBezTo>
                      <a:pt x="40192" y="45533"/>
                      <a:pt x="40210" y="45761"/>
                      <a:pt x="40374" y="45879"/>
                    </a:cubicBezTo>
                    <a:cubicBezTo>
                      <a:pt x="40275" y="45809"/>
                      <a:pt x="40230" y="45781"/>
                      <a:pt x="40219" y="45781"/>
                    </a:cubicBezTo>
                    <a:cubicBezTo>
                      <a:pt x="40194" y="45781"/>
                      <a:pt x="40347" y="45921"/>
                      <a:pt x="40452" y="46007"/>
                    </a:cubicBezTo>
                    <a:cubicBezTo>
                      <a:pt x="39085" y="46750"/>
                      <a:pt x="37632" y="47347"/>
                      <a:pt x="36146" y="47894"/>
                    </a:cubicBezTo>
                    <a:cubicBezTo>
                      <a:pt x="33034" y="49036"/>
                      <a:pt x="29764" y="49754"/>
                      <a:pt x="26428" y="49754"/>
                    </a:cubicBezTo>
                    <a:cubicBezTo>
                      <a:pt x="26184" y="49754"/>
                      <a:pt x="25939" y="49751"/>
                      <a:pt x="25694" y="49743"/>
                    </a:cubicBezTo>
                    <a:cubicBezTo>
                      <a:pt x="25166" y="49725"/>
                      <a:pt x="24632" y="49688"/>
                      <a:pt x="24104" y="49633"/>
                    </a:cubicBezTo>
                    <a:cubicBezTo>
                      <a:pt x="23925" y="49141"/>
                      <a:pt x="23630" y="48704"/>
                      <a:pt x="23416" y="48190"/>
                    </a:cubicBezTo>
                    <a:cubicBezTo>
                      <a:pt x="23001" y="47200"/>
                      <a:pt x="22705" y="46171"/>
                      <a:pt x="22477" y="45132"/>
                    </a:cubicBezTo>
                    <a:cubicBezTo>
                      <a:pt x="22012" y="42963"/>
                      <a:pt x="22240" y="40758"/>
                      <a:pt x="22887" y="38649"/>
                    </a:cubicBezTo>
                    <a:cubicBezTo>
                      <a:pt x="24017" y="34976"/>
                      <a:pt x="26518" y="31344"/>
                      <a:pt x="29481" y="28807"/>
                    </a:cubicBezTo>
                    <a:cubicBezTo>
                      <a:pt x="30943" y="27554"/>
                      <a:pt x="32638" y="26506"/>
                      <a:pt x="34460" y="25740"/>
                    </a:cubicBezTo>
                    <a:close/>
                    <a:moveTo>
                      <a:pt x="25835" y="0"/>
                    </a:moveTo>
                    <a:cubicBezTo>
                      <a:pt x="25637" y="0"/>
                      <a:pt x="25440" y="2"/>
                      <a:pt x="25243" y="6"/>
                    </a:cubicBezTo>
                    <a:cubicBezTo>
                      <a:pt x="20049" y="120"/>
                      <a:pt x="14818" y="1989"/>
                      <a:pt x="10512" y="4723"/>
                    </a:cubicBezTo>
                    <a:cubicBezTo>
                      <a:pt x="6265" y="7415"/>
                      <a:pt x="2826" y="11284"/>
                      <a:pt x="1149" y="15936"/>
                    </a:cubicBezTo>
                    <a:cubicBezTo>
                      <a:pt x="183" y="18624"/>
                      <a:pt x="0" y="21567"/>
                      <a:pt x="23" y="24392"/>
                    </a:cubicBezTo>
                    <a:cubicBezTo>
                      <a:pt x="55" y="27668"/>
                      <a:pt x="684" y="30949"/>
                      <a:pt x="1869" y="34019"/>
                    </a:cubicBezTo>
                    <a:cubicBezTo>
                      <a:pt x="4002" y="39551"/>
                      <a:pt x="7970" y="44626"/>
                      <a:pt x="13442" y="47406"/>
                    </a:cubicBezTo>
                    <a:cubicBezTo>
                      <a:pt x="16704" y="49059"/>
                      <a:pt x="20290" y="50112"/>
                      <a:pt x="23940" y="50454"/>
                    </a:cubicBezTo>
                    <a:cubicBezTo>
                      <a:pt x="23972" y="50473"/>
                      <a:pt x="24010" y="50482"/>
                      <a:pt x="24049" y="50482"/>
                    </a:cubicBezTo>
                    <a:cubicBezTo>
                      <a:pt x="24077" y="50482"/>
                      <a:pt x="24105" y="50477"/>
                      <a:pt x="24131" y="50468"/>
                    </a:cubicBezTo>
                    <a:cubicBezTo>
                      <a:pt x="24934" y="50538"/>
                      <a:pt x="25740" y="50573"/>
                      <a:pt x="26546" y="50573"/>
                    </a:cubicBezTo>
                    <a:cubicBezTo>
                      <a:pt x="28365" y="50573"/>
                      <a:pt x="30186" y="50392"/>
                      <a:pt x="31977" y="50016"/>
                    </a:cubicBezTo>
                    <a:cubicBezTo>
                      <a:pt x="37476" y="48859"/>
                      <a:pt x="43108" y="46430"/>
                      <a:pt x="46561" y="42006"/>
                    </a:cubicBezTo>
                    <a:cubicBezTo>
                      <a:pt x="49650" y="38048"/>
                      <a:pt x="51036" y="33149"/>
                      <a:pt x="51114" y="28242"/>
                    </a:cubicBezTo>
                    <a:cubicBezTo>
                      <a:pt x="51187" y="23717"/>
                      <a:pt x="50339" y="18988"/>
                      <a:pt x="48666" y="14769"/>
                    </a:cubicBezTo>
                    <a:cubicBezTo>
                      <a:pt x="47774" y="12527"/>
                      <a:pt x="46516" y="10704"/>
                      <a:pt x="44812" y="8965"/>
                    </a:cubicBezTo>
                    <a:cubicBezTo>
                      <a:pt x="44096" y="8231"/>
                      <a:pt x="43499" y="7383"/>
                      <a:pt x="42821" y="6622"/>
                    </a:cubicBezTo>
                    <a:cubicBezTo>
                      <a:pt x="41072" y="4645"/>
                      <a:pt x="38452" y="3575"/>
                      <a:pt x="36137" y="2344"/>
                    </a:cubicBezTo>
                    <a:cubicBezTo>
                      <a:pt x="35043" y="1765"/>
                      <a:pt x="33899" y="1264"/>
                      <a:pt x="32697" y="923"/>
                    </a:cubicBezTo>
                    <a:cubicBezTo>
                      <a:pt x="30476" y="297"/>
                      <a:pt x="28150" y="0"/>
                      <a:pt x="258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9"/>
              <p:cNvSpPr/>
              <p:nvPr/>
            </p:nvSpPr>
            <p:spPr>
              <a:xfrm>
                <a:off x="4282691" y="4677108"/>
                <a:ext cx="272429" cy="84934"/>
              </a:xfrm>
              <a:custGeom>
                <a:avLst/>
                <a:gdLst/>
                <a:ahLst/>
                <a:cxnLst/>
                <a:rect l="l" t="t" r="r" b="b"/>
                <a:pathLst>
                  <a:path w="11730" h="3657" extrusionOk="0">
                    <a:moveTo>
                      <a:pt x="440" y="0"/>
                    </a:moveTo>
                    <a:cubicBezTo>
                      <a:pt x="201" y="0"/>
                      <a:pt x="0" y="287"/>
                      <a:pt x="216" y="510"/>
                    </a:cubicBezTo>
                    <a:cubicBezTo>
                      <a:pt x="2381" y="2735"/>
                      <a:pt x="4958" y="3657"/>
                      <a:pt x="7748" y="3657"/>
                    </a:cubicBezTo>
                    <a:cubicBezTo>
                      <a:pt x="8953" y="3657"/>
                      <a:pt x="10198" y="3485"/>
                      <a:pt x="11466" y="3172"/>
                    </a:cubicBezTo>
                    <a:cubicBezTo>
                      <a:pt x="11717" y="3113"/>
                      <a:pt x="11730" y="2711"/>
                      <a:pt x="11466" y="2661"/>
                    </a:cubicBezTo>
                    <a:cubicBezTo>
                      <a:pt x="10787" y="2522"/>
                      <a:pt x="10129" y="2481"/>
                      <a:pt x="9469" y="2481"/>
                    </a:cubicBezTo>
                    <a:cubicBezTo>
                      <a:pt x="8743" y="2481"/>
                      <a:pt x="8015" y="2530"/>
                      <a:pt x="7256" y="2552"/>
                    </a:cubicBezTo>
                    <a:cubicBezTo>
                      <a:pt x="7185" y="2554"/>
                      <a:pt x="7113" y="2555"/>
                      <a:pt x="7042" y="2555"/>
                    </a:cubicBezTo>
                    <a:cubicBezTo>
                      <a:pt x="4776" y="2555"/>
                      <a:pt x="2372" y="1509"/>
                      <a:pt x="645" y="78"/>
                    </a:cubicBezTo>
                    <a:cubicBezTo>
                      <a:pt x="579" y="24"/>
                      <a:pt x="508" y="0"/>
                      <a:pt x="4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9"/>
              <p:cNvSpPr/>
              <p:nvPr/>
            </p:nvSpPr>
            <p:spPr>
              <a:xfrm>
                <a:off x="4232107" y="4765223"/>
                <a:ext cx="168521" cy="129921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5594" extrusionOk="0">
                    <a:moveTo>
                      <a:pt x="466" y="0"/>
                    </a:moveTo>
                    <a:cubicBezTo>
                      <a:pt x="227" y="0"/>
                      <a:pt x="1" y="230"/>
                      <a:pt x="176" y="484"/>
                    </a:cubicBezTo>
                    <a:cubicBezTo>
                      <a:pt x="922" y="1596"/>
                      <a:pt x="1870" y="2467"/>
                      <a:pt x="2955" y="3245"/>
                    </a:cubicBezTo>
                    <a:cubicBezTo>
                      <a:pt x="4089" y="4061"/>
                      <a:pt x="5475" y="5196"/>
                      <a:pt x="6827" y="5583"/>
                    </a:cubicBezTo>
                    <a:cubicBezTo>
                      <a:pt x="6850" y="5590"/>
                      <a:pt x="6873" y="5593"/>
                      <a:pt x="6896" y="5593"/>
                    </a:cubicBezTo>
                    <a:cubicBezTo>
                      <a:pt x="7089" y="5593"/>
                      <a:pt x="7256" y="5366"/>
                      <a:pt x="7134" y="5182"/>
                    </a:cubicBezTo>
                    <a:cubicBezTo>
                      <a:pt x="6514" y="4252"/>
                      <a:pt x="5302" y="3714"/>
                      <a:pt x="4381" y="3132"/>
                    </a:cubicBezTo>
                    <a:cubicBezTo>
                      <a:pt x="3073" y="2298"/>
                      <a:pt x="1693" y="1401"/>
                      <a:pt x="754" y="147"/>
                    </a:cubicBezTo>
                    <a:cubicBezTo>
                      <a:pt x="677" y="44"/>
                      <a:pt x="570" y="0"/>
                      <a:pt x="4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9"/>
              <p:cNvSpPr/>
              <p:nvPr/>
            </p:nvSpPr>
            <p:spPr>
              <a:xfrm>
                <a:off x="4154861" y="4859261"/>
                <a:ext cx="141696" cy="131244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5651" extrusionOk="0">
                    <a:moveTo>
                      <a:pt x="457" y="1"/>
                    </a:moveTo>
                    <a:cubicBezTo>
                      <a:pt x="223" y="1"/>
                      <a:pt x="0" y="227"/>
                      <a:pt x="162" y="486"/>
                    </a:cubicBezTo>
                    <a:cubicBezTo>
                      <a:pt x="1506" y="2651"/>
                      <a:pt x="3133" y="4742"/>
                      <a:pt x="5611" y="5631"/>
                    </a:cubicBezTo>
                    <a:cubicBezTo>
                      <a:pt x="5650" y="5644"/>
                      <a:pt x="5686" y="5650"/>
                      <a:pt x="5720" y="5650"/>
                    </a:cubicBezTo>
                    <a:cubicBezTo>
                      <a:pt x="6000" y="5650"/>
                      <a:pt x="6101" y="5222"/>
                      <a:pt x="5857" y="5051"/>
                    </a:cubicBezTo>
                    <a:cubicBezTo>
                      <a:pt x="3838" y="3639"/>
                      <a:pt x="2194" y="2144"/>
                      <a:pt x="740" y="149"/>
                    </a:cubicBezTo>
                    <a:cubicBezTo>
                      <a:pt x="665" y="44"/>
                      <a:pt x="560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9"/>
              <p:cNvSpPr/>
              <p:nvPr/>
            </p:nvSpPr>
            <p:spPr>
              <a:xfrm>
                <a:off x="4533544" y="4729341"/>
                <a:ext cx="297280" cy="127389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5485" extrusionOk="0">
                    <a:moveTo>
                      <a:pt x="12504" y="0"/>
                    </a:moveTo>
                    <a:cubicBezTo>
                      <a:pt x="12475" y="0"/>
                      <a:pt x="12445" y="6"/>
                      <a:pt x="12416" y="20"/>
                    </a:cubicBezTo>
                    <a:cubicBezTo>
                      <a:pt x="9014" y="1669"/>
                      <a:pt x="6331" y="4792"/>
                      <a:pt x="2571" y="4792"/>
                    </a:cubicBezTo>
                    <a:cubicBezTo>
                      <a:pt x="1895" y="4792"/>
                      <a:pt x="1184" y="4691"/>
                      <a:pt x="428" y="4462"/>
                    </a:cubicBezTo>
                    <a:cubicBezTo>
                      <a:pt x="398" y="4453"/>
                      <a:pt x="369" y="4449"/>
                      <a:pt x="343" y="4449"/>
                    </a:cubicBezTo>
                    <a:cubicBezTo>
                      <a:pt x="77" y="4449"/>
                      <a:pt x="1" y="4866"/>
                      <a:pt x="287" y="4977"/>
                    </a:cubicBezTo>
                    <a:cubicBezTo>
                      <a:pt x="1204" y="5329"/>
                      <a:pt x="2107" y="5484"/>
                      <a:pt x="2992" y="5484"/>
                    </a:cubicBezTo>
                    <a:cubicBezTo>
                      <a:pt x="6651" y="5484"/>
                      <a:pt x="9989" y="2821"/>
                      <a:pt x="12652" y="330"/>
                    </a:cubicBezTo>
                    <a:cubicBezTo>
                      <a:pt x="12800" y="195"/>
                      <a:pt x="12665" y="0"/>
                      <a:pt x="125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9"/>
              <p:cNvSpPr/>
              <p:nvPr/>
            </p:nvSpPr>
            <p:spPr>
              <a:xfrm>
                <a:off x="4503073" y="4936763"/>
                <a:ext cx="220312" cy="51374"/>
              </a:xfrm>
              <a:custGeom>
                <a:avLst/>
                <a:gdLst/>
                <a:ahLst/>
                <a:cxnLst/>
                <a:rect l="l" t="t" r="r" b="b"/>
                <a:pathLst>
                  <a:path w="9486" h="2212" extrusionOk="0">
                    <a:moveTo>
                      <a:pt x="489" y="1"/>
                    </a:moveTo>
                    <a:cubicBezTo>
                      <a:pt x="227" y="1"/>
                      <a:pt x="0" y="325"/>
                      <a:pt x="245" y="553"/>
                    </a:cubicBezTo>
                    <a:cubicBezTo>
                      <a:pt x="1524" y="1736"/>
                      <a:pt x="3212" y="2212"/>
                      <a:pt x="4934" y="2212"/>
                    </a:cubicBezTo>
                    <a:cubicBezTo>
                      <a:pt x="6415" y="2212"/>
                      <a:pt x="7922" y="1860"/>
                      <a:pt x="9218" y="1304"/>
                    </a:cubicBezTo>
                    <a:cubicBezTo>
                      <a:pt x="9485" y="1186"/>
                      <a:pt x="9368" y="724"/>
                      <a:pt x="9089" y="724"/>
                    </a:cubicBezTo>
                    <a:cubicBezTo>
                      <a:pt x="9079" y="724"/>
                      <a:pt x="9068" y="724"/>
                      <a:pt x="9058" y="725"/>
                    </a:cubicBezTo>
                    <a:cubicBezTo>
                      <a:pt x="7539" y="898"/>
                      <a:pt x="5892" y="1313"/>
                      <a:pt x="4324" y="1313"/>
                    </a:cubicBezTo>
                    <a:cubicBezTo>
                      <a:pt x="3027" y="1313"/>
                      <a:pt x="1783" y="1029"/>
                      <a:pt x="710" y="88"/>
                    </a:cubicBezTo>
                    <a:cubicBezTo>
                      <a:pt x="640" y="27"/>
                      <a:pt x="563" y="1"/>
                      <a:pt x="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9"/>
              <p:cNvSpPr/>
              <p:nvPr/>
            </p:nvSpPr>
            <p:spPr>
              <a:xfrm>
                <a:off x="4811826" y="4741882"/>
                <a:ext cx="155282" cy="132847"/>
              </a:xfrm>
              <a:custGeom>
                <a:avLst/>
                <a:gdLst/>
                <a:ahLst/>
                <a:cxnLst/>
                <a:rect l="l" t="t" r="r" b="b"/>
                <a:pathLst>
                  <a:path w="6686" h="5720" extrusionOk="0">
                    <a:moveTo>
                      <a:pt x="6249" y="1"/>
                    </a:moveTo>
                    <a:cubicBezTo>
                      <a:pt x="6188" y="1"/>
                      <a:pt x="6126" y="15"/>
                      <a:pt x="6066" y="45"/>
                    </a:cubicBezTo>
                    <a:cubicBezTo>
                      <a:pt x="5054" y="555"/>
                      <a:pt x="4211" y="1640"/>
                      <a:pt x="3350" y="2387"/>
                    </a:cubicBezTo>
                    <a:cubicBezTo>
                      <a:pt x="2311" y="3280"/>
                      <a:pt x="1318" y="4227"/>
                      <a:pt x="279" y="5116"/>
                    </a:cubicBezTo>
                    <a:cubicBezTo>
                      <a:pt x="0" y="5356"/>
                      <a:pt x="257" y="5719"/>
                      <a:pt x="550" y="5719"/>
                    </a:cubicBezTo>
                    <a:cubicBezTo>
                      <a:pt x="631" y="5719"/>
                      <a:pt x="714" y="5692"/>
                      <a:pt x="790" y="5627"/>
                    </a:cubicBezTo>
                    <a:cubicBezTo>
                      <a:pt x="1833" y="4734"/>
                      <a:pt x="3118" y="4091"/>
                      <a:pt x="4207" y="3243"/>
                    </a:cubicBezTo>
                    <a:cubicBezTo>
                      <a:pt x="5118" y="2532"/>
                      <a:pt x="6316" y="1626"/>
                      <a:pt x="6617" y="465"/>
                    </a:cubicBezTo>
                    <a:cubicBezTo>
                      <a:pt x="6686" y="204"/>
                      <a:pt x="6481" y="1"/>
                      <a:pt x="62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74" name="Picture 73" descr="Logo&#10;&#10;Description automatically generated">
            <a:extLst>
              <a:ext uri="{FF2B5EF4-FFF2-40B4-BE49-F238E27FC236}">
                <a16:creationId xmlns:a16="http://schemas.microsoft.com/office/drawing/2014/main" id="{FBF7DC08-B9DD-8443-A9A1-907E8B263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640" y="3224165"/>
            <a:ext cx="2004109" cy="1690967"/>
          </a:xfrm>
          <a:prstGeom prst="rect">
            <a:avLst/>
          </a:prstGeom>
        </p:spPr>
      </p:pic>
      <p:pic>
        <p:nvPicPr>
          <p:cNvPr id="27" name="Picture 26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BC4462B5-0BDC-5A47-A5D1-E1784B2E3F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687" y="942369"/>
            <a:ext cx="4513169" cy="310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8" name="Oval Callout 27">
            <a:extLst>
              <a:ext uri="{FF2B5EF4-FFF2-40B4-BE49-F238E27FC236}">
                <a16:creationId xmlns:a16="http://schemas.microsoft.com/office/drawing/2014/main" id="{5BFA4F5E-AF8C-184F-96A7-FB0AAEC17DF0}"/>
              </a:ext>
            </a:extLst>
          </p:cNvPr>
          <p:cNvSpPr/>
          <p:nvPr/>
        </p:nvSpPr>
        <p:spPr>
          <a:xfrm>
            <a:off x="225495" y="905937"/>
            <a:ext cx="3031425" cy="1071957"/>
          </a:xfrm>
          <a:prstGeom prst="wedgeEllipseCallout">
            <a:avLst>
              <a:gd name="adj1" fmla="val -27000"/>
              <a:gd name="adj2" fmla="val 831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 des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 are c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l.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  <p:pic>
        <p:nvPicPr>
          <p:cNvPr id="5" name="2.12.mp3" descr="2.12.mp3">
            <a:hlinkClick r:id="" action="ppaction://media"/>
            <a:extLst>
              <a:ext uri="{FF2B5EF4-FFF2-40B4-BE49-F238E27FC236}">
                <a16:creationId xmlns:a16="http://schemas.microsoft.com/office/drawing/2014/main" id="{7525015D-F751-942A-3D4C-7A21AA1863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86675" y="2278607"/>
            <a:ext cx="806368" cy="8063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128" objId="2"/>
        <p14:stopEvt time="4695" objId="2"/>
        <p14:playEvt time="5521" objId="29"/>
        <p14:stopEvt time="8289" objId="29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8: 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chant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56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02D0E9D-7AFC-8F45-9367-F020D4A3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4852"/>
            <a:ext cx="9144000" cy="40286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0DEC0E-1C2B-2E4C-BE89-39B8BD10A9EF}"/>
              </a:ext>
            </a:extLst>
          </p:cNvPr>
          <p:cNvSpPr/>
          <p:nvPr/>
        </p:nvSpPr>
        <p:spPr>
          <a:xfrm>
            <a:off x="139849" y="527125"/>
            <a:ext cx="3571539" cy="473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  <p:pic>
        <p:nvPicPr>
          <p:cNvPr id="3" name="2.13.mp3" descr="2.13.mp3">
            <a:hlinkClick r:id="" action="ppaction://media"/>
            <a:extLst>
              <a:ext uri="{FF2B5EF4-FFF2-40B4-BE49-F238E27FC236}">
                <a16:creationId xmlns:a16="http://schemas.microsoft.com/office/drawing/2014/main" id="{2DA5EF7A-D736-1CA0-FA0F-3D2FABA22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3571" y="217713"/>
            <a:ext cx="774583" cy="77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2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12D678-055C-5C4A-B88F-260FCA7C4F99}"/>
              </a:ext>
            </a:extLst>
          </p:cNvPr>
          <p:cNvSpPr/>
          <p:nvPr/>
        </p:nvSpPr>
        <p:spPr>
          <a:xfrm>
            <a:off x="0" y="-10801"/>
            <a:ext cx="4572000" cy="514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air of wooden tables&#10;&#10;Description automatically generated with low confidence">
            <a:extLst>
              <a:ext uri="{FF2B5EF4-FFF2-40B4-BE49-F238E27FC236}">
                <a16:creationId xmlns:a16="http://schemas.microsoft.com/office/drawing/2014/main" id="{87E342ED-0FEC-AD47-8E59-B4585D8382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5637" y="935915"/>
            <a:ext cx="4073443" cy="3067394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40A39258-5D2E-BB4B-8496-E19954E09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003" y="135904"/>
            <a:ext cx="3465575" cy="1600022"/>
          </a:xfrm>
        </p:spPr>
        <p:txBody>
          <a:bodyPr/>
          <a:lstStyle/>
          <a:p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K k k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! </a:t>
            </a:r>
            <a:endParaRPr lang="en-US" sz="30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Des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des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des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endParaRPr lang="en-US" sz="3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They’re des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30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Subtitle 4">
            <a:extLst>
              <a:ext uri="{FF2B5EF4-FFF2-40B4-BE49-F238E27FC236}">
                <a16:creationId xmlns:a16="http://schemas.microsoft.com/office/drawing/2014/main" id="{7390F382-6796-2A45-8B15-C6090BF6F01D}"/>
              </a:ext>
            </a:extLst>
          </p:cNvPr>
          <p:cNvSpPr txBox="1">
            <a:spLocks/>
          </p:cNvSpPr>
          <p:nvPr/>
        </p:nvSpPr>
        <p:spPr>
          <a:xfrm>
            <a:off x="121004" y="1771739"/>
            <a:ext cx="3289170" cy="16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b="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r>
              <a:rPr lang="en-AU" sz="3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en-AU" sz="3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oo,oo</a:t>
            </a:r>
            <a:endParaRPr lang="en-US" sz="3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13" name="Google Shape;2837;p71"/>
          <p:cNvSpPr/>
          <p:nvPr/>
        </p:nvSpPr>
        <p:spPr>
          <a:xfrm>
            <a:off x="2697998" y="-17057"/>
            <a:ext cx="3748003" cy="572107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2800" b="1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  <p:pic>
        <p:nvPicPr>
          <p:cNvPr id="12" name="2.13.mp3" descr="2.13.mp3">
            <a:hlinkClick r:id="" action="ppaction://media"/>
            <a:extLst>
              <a:ext uri="{FF2B5EF4-FFF2-40B4-BE49-F238E27FC236}">
                <a16:creationId xmlns:a16="http://schemas.microsoft.com/office/drawing/2014/main" id="{C9B2C8C2-247F-ECA1-41B2-8248A578746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373815" y="843268"/>
            <a:ext cx="812800" cy="812800"/>
          </a:xfrm>
          <a:prstGeom prst="rect">
            <a:avLst/>
          </a:prstGeom>
        </p:spPr>
      </p:pic>
      <p:pic>
        <p:nvPicPr>
          <p:cNvPr id="15" name="2.13-2.mp3" descr="2.13-2.mp3">
            <a:hlinkClick r:id="" action="ppaction://media"/>
            <a:extLst>
              <a:ext uri="{FF2B5EF4-FFF2-40B4-BE49-F238E27FC236}">
                <a16:creationId xmlns:a16="http://schemas.microsoft.com/office/drawing/2014/main" id="{A8AFBB9B-3036-B920-B1DA-C806BA40CE0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319049" y="2213663"/>
            <a:ext cx="812800" cy="812800"/>
          </a:xfrm>
          <a:prstGeom prst="rect">
            <a:avLst/>
          </a:prstGeom>
        </p:spPr>
      </p:pic>
      <p:pic>
        <p:nvPicPr>
          <p:cNvPr id="18" name="2.13-4.mp3" descr="2.13-4.mp3">
            <a:hlinkClick r:id="" action="ppaction://media"/>
            <a:extLst>
              <a:ext uri="{FF2B5EF4-FFF2-40B4-BE49-F238E27FC236}">
                <a16:creationId xmlns:a16="http://schemas.microsoft.com/office/drawing/2014/main" id="{547923F5-EC64-4C10-0540-F2305D5A4565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861534" y="3679546"/>
            <a:ext cx="812800" cy="8128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F78E35-15A1-5F81-80DC-1223F8C004F6}"/>
              </a:ext>
            </a:extLst>
          </p:cNvPr>
          <p:cNvSpPr txBox="1"/>
          <p:nvPr/>
        </p:nvSpPr>
        <p:spPr>
          <a:xfrm>
            <a:off x="10886" y="2782961"/>
            <a:ext cx="2955100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28600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  <a:sym typeface="Barlow Semi Condensed Light"/>
              </a:rPr>
              <a:t>They are c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  <a:cs typeface="Barlow Semi Condensed Light"/>
                <a:sym typeface="Barlow Semi Condensed Light"/>
              </a:rPr>
              <a:t>oo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  <a:sym typeface="Barlow Semi Condensed Light"/>
              </a:rPr>
              <a:t>l</a:t>
            </a:r>
            <a:r>
              <a:rPr lang="en-AU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cs typeface="Barlow Semi Condensed Light"/>
                <a:sym typeface="Barlow Semi Condensed Light"/>
              </a:rPr>
              <a:t>.</a:t>
            </a:r>
            <a:endParaRPr lang="en-US" sz="30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cs typeface="Barlow Semi Condensed Light"/>
              <a:sym typeface="Barlow Semi Condensed Light"/>
            </a:endParaRPr>
          </a:p>
          <a:p>
            <a:endParaRPr lang="en-VN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8A52DF-D160-06C3-FE02-551742125FAF}"/>
              </a:ext>
            </a:extLst>
          </p:cNvPr>
          <p:cNvSpPr txBox="1"/>
          <p:nvPr/>
        </p:nvSpPr>
        <p:spPr>
          <a:xfrm>
            <a:off x="10885" y="3561385"/>
            <a:ext cx="3362929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28600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</a:rPr>
              <a:t>They’re des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  <a:cs typeface="Barlow Semi Condensed Light"/>
              </a:rPr>
              <a:t>k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</a:rPr>
              <a:t>s. </a:t>
            </a:r>
          </a:p>
          <a:p>
            <a:pPr marL="457200" indent="-228600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</a:rPr>
              <a:t>And they’re c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  <a:cs typeface="Barlow Semi Condensed Light"/>
              </a:rPr>
              <a:t>oo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  <a:cs typeface="Barlow Semi Condensed Light"/>
              </a:rPr>
              <a:t>l</a:t>
            </a:r>
            <a:r>
              <a:rPr lang="en-AU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VN" dirty="0"/>
          </a:p>
        </p:txBody>
      </p:sp>
      <p:pic>
        <p:nvPicPr>
          <p:cNvPr id="4" name="2.13.mp3">
            <a:hlinkClick r:id="" action="ppaction://media"/>
            <a:extLst>
              <a:ext uri="{FF2B5EF4-FFF2-40B4-BE49-F238E27FC236}">
                <a16:creationId xmlns:a16="http://schemas.microsoft.com/office/drawing/2014/main" id="{13B7EAD7-618D-4FDE-2240-E7EF47FE1B33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793442" y="-101135"/>
            <a:ext cx="740262" cy="7402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8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463" objId="9"/>
        <p14:stopEvt time="11195" objId="9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068D99F-C8E9-6248-A34F-E16E4A670F1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81323" y="21309"/>
            <a:ext cx="9144000" cy="51435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388939-6A8C-2649-AC4B-95B86C5E6B70}"/>
              </a:ext>
            </a:extLst>
          </p:cNvPr>
          <p:cNvSpPr/>
          <p:nvPr/>
        </p:nvSpPr>
        <p:spPr>
          <a:xfrm>
            <a:off x="3765176" y="2388197"/>
            <a:ext cx="1183342" cy="50561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oo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134D97-516D-9E4D-8088-3A62553B2D82}"/>
              </a:ext>
            </a:extLst>
          </p:cNvPr>
          <p:cNvSpPr txBox="1"/>
          <p:nvPr/>
        </p:nvSpPr>
        <p:spPr>
          <a:xfrm>
            <a:off x="111118" y="90021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E59D855-62B9-7D4C-A4D3-900CBFDB5F6D}"/>
              </a:ext>
            </a:extLst>
          </p:cNvPr>
          <p:cNvSpPr txBox="1"/>
          <p:nvPr/>
        </p:nvSpPr>
        <p:spPr>
          <a:xfrm>
            <a:off x="5285" y="798707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en-US" sz="38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6912AB6-19DB-BD42-8C58-2AF9AAFC8CD9}"/>
              </a:ext>
            </a:extLst>
          </p:cNvPr>
          <p:cNvSpPr txBox="1"/>
          <p:nvPr/>
        </p:nvSpPr>
        <p:spPr>
          <a:xfrm>
            <a:off x="123303" y="1650673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1BB1977-D026-554D-856A-3B6A371DCC45}"/>
              </a:ext>
            </a:extLst>
          </p:cNvPr>
          <p:cNvSpPr txBox="1"/>
          <p:nvPr/>
        </p:nvSpPr>
        <p:spPr>
          <a:xfrm>
            <a:off x="85158" y="2502639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DCACD75-B8B2-B24D-A6AC-E0C038C84A91}"/>
              </a:ext>
            </a:extLst>
          </p:cNvPr>
          <p:cNvSpPr txBox="1"/>
          <p:nvPr/>
        </p:nvSpPr>
        <p:spPr>
          <a:xfrm>
            <a:off x="-132495" y="3351153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CF578C5-4EE8-944B-BC57-92E66DCEA2AE}"/>
              </a:ext>
            </a:extLst>
          </p:cNvPr>
          <p:cNvSpPr txBox="1"/>
          <p:nvPr/>
        </p:nvSpPr>
        <p:spPr>
          <a:xfrm>
            <a:off x="139970" y="4175436"/>
            <a:ext cx="408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1588589-776A-7149-A6B8-EACCC23ED1BA}"/>
              </a:ext>
            </a:extLst>
          </p:cNvPr>
          <p:cNvCxnSpPr/>
          <p:nvPr/>
        </p:nvCxnSpPr>
        <p:spPr>
          <a:xfrm flipH="1" flipV="1">
            <a:off x="2191556" y="429854"/>
            <a:ext cx="1444529" cy="712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21ACE06-352D-5447-B4AC-FF3EC8E74708}"/>
              </a:ext>
            </a:extLst>
          </p:cNvPr>
          <p:cNvCxnSpPr>
            <a:cxnSpLocks/>
          </p:cNvCxnSpPr>
          <p:nvPr/>
        </p:nvCxnSpPr>
        <p:spPr>
          <a:xfrm flipH="1" flipV="1">
            <a:off x="2191556" y="1238831"/>
            <a:ext cx="1518083" cy="1348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DB706FB-548E-4147-97FF-511606264097}"/>
              </a:ext>
            </a:extLst>
          </p:cNvPr>
          <p:cNvCxnSpPr>
            <a:cxnSpLocks/>
          </p:cNvCxnSpPr>
          <p:nvPr/>
        </p:nvCxnSpPr>
        <p:spPr>
          <a:xfrm flipH="1" flipV="1">
            <a:off x="2171755" y="2014974"/>
            <a:ext cx="1537884" cy="6687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E4B451B-794F-4B49-945C-CC0FBD5D7EF4}"/>
              </a:ext>
            </a:extLst>
          </p:cNvPr>
          <p:cNvCxnSpPr>
            <a:cxnSpLocks/>
          </p:cNvCxnSpPr>
          <p:nvPr/>
        </p:nvCxnSpPr>
        <p:spPr>
          <a:xfrm flipH="1">
            <a:off x="2246426" y="1238831"/>
            <a:ext cx="1389659" cy="16133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7E357E26-A5AD-FE41-8DE9-0282D8E411EE}"/>
              </a:ext>
            </a:extLst>
          </p:cNvPr>
          <p:cNvCxnSpPr>
            <a:cxnSpLocks/>
          </p:cNvCxnSpPr>
          <p:nvPr/>
        </p:nvCxnSpPr>
        <p:spPr>
          <a:xfrm flipH="1">
            <a:off x="2783662" y="2772937"/>
            <a:ext cx="925977" cy="9202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0EF9F91-7952-2046-AF20-74BA340DEEFF}"/>
              </a:ext>
            </a:extLst>
          </p:cNvPr>
          <p:cNvCxnSpPr>
            <a:cxnSpLocks/>
          </p:cNvCxnSpPr>
          <p:nvPr/>
        </p:nvCxnSpPr>
        <p:spPr>
          <a:xfrm flipH="1">
            <a:off x="2335673" y="1409025"/>
            <a:ext cx="1300412" cy="30320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50AB0603-52F4-D546-BD7E-1027AFED48A8}"/>
              </a:ext>
            </a:extLst>
          </p:cNvPr>
          <p:cNvCxnSpPr>
            <a:cxnSpLocks/>
          </p:cNvCxnSpPr>
          <p:nvPr/>
        </p:nvCxnSpPr>
        <p:spPr>
          <a:xfrm flipV="1">
            <a:off x="5066852" y="429854"/>
            <a:ext cx="1645920" cy="551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66F44D67-7AD2-2E4F-944E-268EA06EA686}"/>
              </a:ext>
            </a:extLst>
          </p:cNvPr>
          <p:cNvCxnSpPr>
            <a:cxnSpLocks/>
          </p:cNvCxnSpPr>
          <p:nvPr/>
        </p:nvCxnSpPr>
        <p:spPr>
          <a:xfrm>
            <a:off x="5066852" y="1142297"/>
            <a:ext cx="2162287" cy="2667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9C2C465-E38E-2D49-B9A6-B16D67CD655C}"/>
              </a:ext>
            </a:extLst>
          </p:cNvPr>
          <p:cNvCxnSpPr>
            <a:cxnSpLocks/>
          </p:cNvCxnSpPr>
          <p:nvPr/>
        </p:nvCxnSpPr>
        <p:spPr>
          <a:xfrm>
            <a:off x="5051225" y="1353015"/>
            <a:ext cx="2177914" cy="9129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F15900E7-D164-D74B-A6D3-1EABD8426A30}"/>
              </a:ext>
            </a:extLst>
          </p:cNvPr>
          <p:cNvCxnSpPr>
            <a:cxnSpLocks/>
          </p:cNvCxnSpPr>
          <p:nvPr/>
        </p:nvCxnSpPr>
        <p:spPr>
          <a:xfrm>
            <a:off x="5051225" y="2517010"/>
            <a:ext cx="2228875" cy="670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F4A3660-264D-8644-BC59-D924D3125565}"/>
              </a:ext>
            </a:extLst>
          </p:cNvPr>
          <p:cNvCxnSpPr>
            <a:cxnSpLocks/>
          </p:cNvCxnSpPr>
          <p:nvPr/>
        </p:nvCxnSpPr>
        <p:spPr>
          <a:xfrm>
            <a:off x="5051225" y="2683727"/>
            <a:ext cx="1661547" cy="12085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529F03A-D6DC-114F-AD79-E8311C7BC71B}"/>
              </a:ext>
            </a:extLst>
          </p:cNvPr>
          <p:cNvCxnSpPr>
            <a:cxnSpLocks/>
          </p:cNvCxnSpPr>
          <p:nvPr/>
        </p:nvCxnSpPr>
        <p:spPr>
          <a:xfrm>
            <a:off x="5066852" y="2852209"/>
            <a:ext cx="2054710" cy="19472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Âm thanh 2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2" name="2.4-4.mp3" descr="2.4-4.mp3">
            <a:hlinkClick r:id="" action="ppaction://media"/>
            <a:extLst>
              <a:ext uri="{FF2B5EF4-FFF2-40B4-BE49-F238E27FC236}">
                <a16:creationId xmlns:a16="http://schemas.microsoft.com/office/drawing/2014/main" id="{759E55A4-9AF8-685A-2846-76FA1B012BB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552131" y="70191"/>
            <a:ext cx="670400" cy="670400"/>
          </a:xfrm>
          <a:prstGeom prst="rect">
            <a:avLst/>
          </a:prstGeom>
        </p:spPr>
      </p:pic>
      <p:pic>
        <p:nvPicPr>
          <p:cNvPr id="4" name="1.1.mp3" descr="1.1.mp3">
            <a:hlinkClick r:id="" action="ppaction://media"/>
            <a:extLst>
              <a:ext uri="{FF2B5EF4-FFF2-40B4-BE49-F238E27FC236}">
                <a16:creationId xmlns:a16="http://schemas.microsoft.com/office/drawing/2014/main" id="{FD44CBC8-A6B4-554E-6683-7A304BD07E9E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576026" y="1640537"/>
            <a:ext cx="670400" cy="670400"/>
          </a:xfrm>
          <a:prstGeom prst="rect">
            <a:avLst/>
          </a:prstGeom>
        </p:spPr>
      </p:pic>
      <p:pic>
        <p:nvPicPr>
          <p:cNvPr id="5" name="2.4-3.mp3" descr="2.4-3.mp3">
            <a:hlinkClick r:id="" action="ppaction://media"/>
            <a:extLst>
              <a:ext uri="{FF2B5EF4-FFF2-40B4-BE49-F238E27FC236}">
                <a16:creationId xmlns:a16="http://schemas.microsoft.com/office/drawing/2014/main" id="{3705E52A-A7AD-444D-3A6D-DD46FC686C98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520248" y="2458308"/>
            <a:ext cx="727087" cy="727087"/>
          </a:xfrm>
          <a:prstGeom prst="rect">
            <a:avLst/>
          </a:prstGeom>
        </p:spPr>
      </p:pic>
      <p:pic>
        <p:nvPicPr>
          <p:cNvPr id="6" name="2.1.mp3" descr="2.1.mp3">
            <a:hlinkClick r:id="" action="ppaction://media"/>
            <a:extLst>
              <a:ext uri="{FF2B5EF4-FFF2-40B4-BE49-F238E27FC236}">
                <a16:creationId xmlns:a16="http://schemas.microsoft.com/office/drawing/2014/main" id="{091342B1-40EB-DD9F-3A25-0C6458D54917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155315" y="3329616"/>
            <a:ext cx="727087" cy="727087"/>
          </a:xfrm>
          <a:prstGeom prst="rect">
            <a:avLst/>
          </a:prstGeom>
        </p:spPr>
      </p:pic>
      <p:pic>
        <p:nvPicPr>
          <p:cNvPr id="7" name="2.9.mp3" descr="2.9.mp3">
            <a:hlinkClick r:id="" action="ppaction://media"/>
            <a:extLst>
              <a:ext uri="{FF2B5EF4-FFF2-40B4-BE49-F238E27FC236}">
                <a16:creationId xmlns:a16="http://schemas.microsoft.com/office/drawing/2014/main" id="{F2BAD214-E754-D0D3-E1E9-9F3B1C585610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512388" y="4175436"/>
            <a:ext cx="742714" cy="742714"/>
          </a:xfrm>
          <a:prstGeom prst="rect">
            <a:avLst/>
          </a:prstGeom>
        </p:spPr>
      </p:pic>
      <p:pic>
        <p:nvPicPr>
          <p:cNvPr id="8" name="2.2.mp3" descr="2.2.mp3">
            <a:hlinkClick r:id="" action="ppaction://media"/>
            <a:extLst>
              <a:ext uri="{FF2B5EF4-FFF2-40B4-BE49-F238E27FC236}">
                <a16:creationId xmlns:a16="http://schemas.microsoft.com/office/drawing/2014/main" id="{4D9C0002-71C6-0AF7-C750-70275E5D9CAE}"/>
              </a:ext>
            </a:extLst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596500" y="832124"/>
            <a:ext cx="694549" cy="69454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" grpId="0"/>
      <p:bldP spid="53" grpId="0"/>
      <p:bldP spid="54" grpId="0"/>
      <p:bldP spid="55" grpId="0"/>
      <p:bldP spid="56" grpId="0"/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7D5F0C-BA3A-BC4C-BDCF-DC601D18063D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1794557" y="182401"/>
            <a:ext cx="5664300" cy="531000"/>
          </a:xfrm>
          <a:noFill/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STICK THE BOARD</a:t>
            </a:r>
          </a:p>
        </p:txBody>
      </p:sp>
      <p:pic>
        <p:nvPicPr>
          <p:cNvPr id="1026" name="Picture 2" descr="Cute animal collection children wall sticker - TenStickers">
            <a:hlinkClick r:id="rId4" action="ppaction://hlinksldjump"/>
            <a:extLst>
              <a:ext uri="{FF2B5EF4-FFF2-40B4-BE49-F238E27FC236}">
                <a16:creationId xmlns:a16="http://schemas.microsoft.com/office/drawing/2014/main" id="{7DEFAD68-30F3-E64B-B198-28CC9564F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6" r="29864" b="68254"/>
          <a:stretch/>
        </p:blipFill>
        <p:spPr bwMode="auto">
          <a:xfrm>
            <a:off x="494523" y="1166326"/>
            <a:ext cx="2062066" cy="163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ute animal collection children wall sticker - TenStickers">
            <a:hlinkClick r:id="rId6" action="ppaction://hlinksldjump"/>
            <a:extLst>
              <a:ext uri="{FF2B5EF4-FFF2-40B4-BE49-F238E27FC236}">
                <a16:creationId xmlns:a16="http://schemas.microsoft.com/office/drawing/2014/main" id="{B03D6F1C-46E1-174A-B916-EA7DC87F1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92" t="-726" r="-9682" b="62812"/>
          <a:stretch/>
        </p:blipFill>
        <p:spPr bwMode="auto">
          <a:xfrm>
            <a:off x="3287487" y="849086"/>
            <a:ext cx="2062066" cy="195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ute animal collection children wall sticker - TenStickers">
            <a:hlinkClick r:id="rId7" action="ppaction://hlinksldjump"/>
            <a:extLst>
              <a:ext uri="{FF2B5EF4-FFF2-40B4-BE49-F238E27FC236}">
                <a16:creationId xmlns:a16="http://schemas.microsoft.com/office/drawing/2014/main" id="{FF0AC8FF-A123-344C-BF40-73D60330F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r="72427" b="68254"/>
          <a:stretch/>
        </p:blipFill>
        <p:spPr bwMode="auto">
          <a:xfrm>
            <a:off x="6494106" y="1166325"/>
            <a:ext cx="1436914" cy="163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ute animal collection children wall sticker - TenStickers">
            <a:hlinkClick r:id="rId8" action="ppaction://hlinksldjump"/>
            <a:extLst>
              <a:ext uri="{FF2B5EF4-FFF2-40B4-BE49-F238E27FC236}">
                <a16:creationId xmlns:a16="http://schemas.microsoft.com/office/drawing/2014/main" id="{AF4E979C-55CC-9444-8A8B-AC6AE5C5D0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 t="39002" r="181" b="29252"/>
          <a:stretch/>
        </p:blipFill>
        <p:spPr bwMode="auto">
          <a:xfrm>
            <a:off x="410547" y="3338073"/>
            <a:ext cx="2230018" cy="163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ute animal collection children wall sticker - TenStickers">
            <a:hlinkClick r:id="rId9" action="ppaction://hlinksldjump"/>
            <a:extLst>
              <a:ext uri="{FF2B5EF4-FFF2-40B4-BE49-F238E27FC236}">
                <a16:creationId xmlns:a16="http://schemas.microsoft.com/office/drawing/2014/main" id="{0264EE5D-9CD8-C046-81C2-7B1C6AFF02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7" t="68571" r="37483" b="-317"/>
          <a:stretch/>
        </p:blipFill>
        <p:spPr bwMode="auto">
          <a:xfrm>
            <a:off x="3540967" y="3286754"/>
            <a:ext cx="2062066" cy="163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ute animal collection children wall sticker - TenStickers">
            <a:hlinkClick r:id="rId10" action="ppaction://hlinksldjump"/>
            <a:extLst>
              <a:ext uri="{FF2B5EF4-FFF2-40B4-BE49-F238E27FC236}">
                <a16:creationId xmlns:a16="http://schemas.microsoft.com/office/drawing/2014/main" id="{07CFE52E-7784-734F-8699-682EDD34F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1" t="71126" r="48" b="318"/>
          <a:stretch/>
        </p:blipFill>
        <p:spPr bwMode="auto">
          <a:xfrm>
            <a:off x="6606073" y="3554963"/>
            <a:ext cx="1829110" cy="146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Pentagon 41">
            <a:hlinkClick r:id="rId11" action="ppaction://hlinksldjump"/>
            <a:extLst>
              <a:ext uri="{FF2B5EF4-FFF2-40B4-BE49-F238E27FC236}">
                <a16:creationId xmlns:a16="http://schemas.microsoft.com/office/drawing/2014/main" id="{898D7824-0E52-CB4B-9696-625D4CE7E3F7}"/>
              </a:ext>
            </a:extLst>
          </p:cNvPr>
          <p:cNvSpPr/>
          <p:nvPr/>
        </p:nvSpPr>
        <p:spPr>
          <a:xfrm>
            <a:off x="8294914" y="472833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triggerEvt type="onClick" time="847" objId="37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773" y="713937"/>
            <a:ext cx="6019059" cy="401700"/>
          </a:xfrm>
        </p:spPr>
        <p:txBody>
          <a:bodyPr/>
          <a:lstStyle/>
          <a:p>
            <a:r>
              <a:rPr lang="en-US" sz="4000" dirty="0">
                <a:solidFill>
                  <a:schemeClr val="accent4">
                    <a:lumMod val="25000"/>
                  </a:schemeClr>
                </a:solidFill>
                <a:latin typeface="Comic Sans MS" panose="030F0702030302020204" pitchFamily="66" charset="0"/>
              </a:rPr>
              <a:t>The clocks are black.</a:t>
            </a:r>
          </a:p>
        </p:txBody>
      </p:sp>
      <p:pic>
        <p:nvPicPr>
          <p:cNvPr id="17" name="Picture 16" descr="A picture containing different, clock, time, same&#10;&#10;Description automatically generated">
            <a:extLst>
              <a:ext uri="{FF2B5EF4-FFF2-40B4-BE49-F238E27FC236}">
                <a16:creationId xmlns:a16="http://schemas.microsoft.com/office/drawing/2014/main" id="{74A34F4D-918D-7C45-B8B6-4FDDBB9A8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547" y="1692274"/>
            <a:ext cx="4992006" cy="23561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6" name="Pentagon 55">
            <a:hlinkClick r:id="rId5" action="ppaction://hlinksldjump"/>
            <a:extLst>
              <a:ext uri="{FF2B5EF4-FFF2-40B4-BE49-F238E27FC236}">
                <a16:creationId xmlns:a16="http://schemas.microsoft.com/office/drawing/2014/main" id="{0500A8CA-B000-7242-8024-0CCAED82679D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512" y="884334"/>
            <a:ext cx="4468250" cy="4017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My school is cool</a:t>
            </a:r>
            <a:r>
              <a:rPr lang="en-US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 descr="A picture containing text, grass, outdoor, building&#10;&#10;Description automatically generated">
            <a:extLst>
              <a:ext uri="{FF2B5EF4-FFF2-40B4-BE49-F238E27FC236}">
                <a16:creationId xmlns:a16="http://schemas.microsoft.com/office/drawing/2014/main" id="{42DBD16A-E159-1247-8E96-FD85CF7A8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91" y="1482571"/>
            <a:ext cx="5210332" cy="31360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Pentagon 7">
            <a:hlinkClick r:id="rId6" action="ppaction://hlinksldjump"/>
            <a:extLst>
              <a:ext uri="{FF2B5EF4-FFF2-40B4-BE49-F238E27FC236}">
                <a16:creationId xmlns:a16="http://schemas.microsoft.com/office/drawing/2014/main" id="{73FEE475-3270-3340-9568-9FA898F6041C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095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5" y="930987"/>
            <a:ext cx="8220722" cy="4017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The desks are in the classroom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E2E3B2-F2AD-FC4E-93CD-3BEF0BC60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2649" y="1332687"/>
            <a:ext cx="5112154" cy="32520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AD6A1458-8EC1-AC47-B871-0911B3355193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00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333" y="859965"/>
            <a:ext cx="5283415" cy="4017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The books are red.</a:t>
            </a:r>
          </a:p>
        </p:txBody>
      </p:sp>
      <p:pic>
        <p:nvPicPr>
          <p:cNvPr id="2050" name="Picture 2" descr="3 Red Books Clipart | i2Clipart - Royalty Free Public Domain Clipart">
            <a:extLst>
              <a:ext uri="{FF2B5EF4-FFF2-40B4-BE49-F238E27FC236}">
                <a16:creationId xmlns:a16="http://schemas.microsoft.com/office/drawing/2014/main" id="{43CD9EF1-2833-BF41-AEF4-F03F825B5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89" y="1558738"/>
            <a:ext cx="3002505" cy="30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D9A52D56-4DF9-D443-B51F-10A2421FFC0B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610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</a:t>
            </a:r>
            <a:r>
              <a:rPr kumimoji="0" lang="en-US" sz="2625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School supplies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!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552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929" y="930987"/>
            <a:ext cx="5114739" cy="4017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The boards are cool.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91B160-3F53-A94A-B384-A6905E5B2AB0}"/>
              </a:ext>
            </a:extLst>
          </p:cNvPr>
          <p:cNvGrpSpPr/>
          <p:nvPr/>
        </p:nvGrpSpPr>
        <p:grpSpPr>
          <a:xfrm>
            <a:off x="1331650" y="1332687"/>
            <a:ext cx="6320901" cy="3416866"/>
            <a:chOff x="2550356" y="2090057"/>
            <a:chExt cx="3588271" cy="2220686"/>
          </a:xfrm>
        </p:grpSpPr>
        <p:pic>
          <p:nvPicPr>
            <p:cNvPr id="3074" name="Picture 2" descr="Chalk Board Clip Art at Clker.com - vector clip art online, royalty free &amp;amp;  public domain">
              <a:extLst>
                <a:ext uri="{FF2B5EF4-FFF2-40B4-BE49-F238E27FC236}">
                  <a16:creationId xmlns:a16="http://schemas.microsoft.com/office/drawing/2014/main" id="{D53E52DB-2150-B540-A935-F54101A07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356" y="2090057"/>
              <a:ext cx="1728369" cy="1520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halk Board Clip Art at Clker.com - vector clip art online, royalty free &amp;amp;  public domain">
              <a:extLst>
                <a:ext uri="{FF2B5EF4-FFF2-40B4-BE49-F238E27FC236}">
                  <a16:creationId xmlns:a16="http://schemas.microsoft.com/office/drawing/2014/main" id="{52613FE0-E61C-E44F-A44F-02F11656B7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0258" y="2090057"/>
              <a:ext cx="1728369" cy="1520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halk Board Clip Art at Clker.com - vector clip art online, royalty free &amp;amp;  public domain">
              <a:extLst>
                <a:ext uri="{FF2B5EF4-FFF2-40B4-BE49-F238E27FC236}">
                  <a16:creationId xmlns:a16="http://schemas.microsoft.com/office/drawing/2014/main" id="{6A71E128-7346-9B4E-A915-ED60DCE7C1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0307" y="2789853"/>
              <a:ext cx="1728369" cy="1520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Cool - Free smileys icons">
            <a:extLst>
              <a:ext uri="{FF2B5EF4-FFF2-40B4-BE49-F238E27FC236}">
                <a16:creationId xmlns:a16="http://schemas.microsoft.com/office/drawing/2014/main" id="{AB57E6EF-4230-534E-990E-3E0AB9135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206" y="2409430"/>
            <a:ext cx="930987" cy="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ool - Free smileys icons">
            <a:extLst>
              <a:ext uri="{FF2B5EF4-FFF2-40B4-BE49-F238E27FC236}">
                <a16:creationId xmlns:a16="http://schemas.microsoft.com/office/drawing/2014/main" id="{791FA030-124F-EE41-82DE-2E6B5CF84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851" y="1478443"/>
            <a:ext cx="930987" cy="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ool - Free smileys icons">
            <a:extLst>
              <a:ext uri="{FF2B5EF4-FFF2-40B4-BE49-F238E27FC236}">
                <a16:creationId xmlns:a16="http://schemas.microsoft.com/office/drawing/2014/main" id="{4EC792DB-17E4-1941-82FC-AE65FDEDC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564" y="1571761"/>
            <a:ext cx="930987" cy="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0D9E1E77-82A7-7642-83C1-082D646C9EEE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92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188F22-0C7E-7046-8A3E-7B01A541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929" y="930987"/>
            <a:ext cx="4555446" cy="4017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at the clock.</a:t>
            </a:r>
          </a:p>
        </p:txBody>
      </p:sp>
      <p:pic>
        <p:nvPicPr>
          <p:cNvPr id="4098" name="Picture 2" descr="KIPP New Jersey | cartoon-eyes-straight-on-black-hi">
            <a:extLst>
              <a:ext uri="{FF2B5EF4-FFF2-40B4-BE49-F238E27FC236}">
                <a16:creationId xmlns:a16="http://schemas.microsoft.com/office/drawing/2014/main" id="{7F9C1F7F-7BE2-5A4A-864B-146667312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6923" flipH="1">
            <a:off x="933060" y="3126751"/>
            <a:ext cx="1735495" cy="136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18C2D92-645D-3B41-833F-F369F02B0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545" y="1595535"/>
            <a:ext cx="3484718" cy="276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3E103E3-1665-8741-84BD-443CC5409839}"/>
              </a:ext>
            </a:extLst>
          </p:cNvPr>
          <p:cNvCxnSpPr/>
          <p:nvPr/>
        </p:nvCxnSpPr>
        <p:spPr>
          <a:xfrm flipV="1">
            <a:off x="3032449" y="3181739"/>
            <a:ext cx="1129004" cy="4198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Pentagon 7">
            <a:hlinkClick r:id="rId9" action="ppaction://hlinksldjump"/>
            <a:extLst>
              <a:ext uri="{FF2B5EF4-FFF2-40B4-BE49-F238E27FC236}">
                <a16:creationId xmlns:a16="http://schemas.microsoft.com/office/drawing/2014/main" id="{21B41945-8B35-B146-8B53-23C696A4CEEF}"/>
              </a:ext>
            </a:extLst>
          </p:cNvPr>
          <p:cNvSpPr/>
          <p:nvPr/>
        </p:nvSpPr>
        <p:spPr>
          <a:xfrm>
            <a:off x="8220270" y="4618653"/>
            <a:ext cx="849086" cy="3825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2" name="Âm thanh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1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93188" y="249548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 My phonic corner.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077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7"/>
          <p:cNvSpPr txBox="1">
            <a:spLocks noGrp="1"/>
          </p:cNvSpPr>
          <p:nvPr>
            <p:ph type="title"/>
          </p:nvPr>
        </p:nvSpPr>
        <p:spPr>
          <a:xfrm>
            <a:off x="1606857" y="182370"/>
            <a:ext cx="5675227" cy="869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MY PHONICS CORNERS</a:t>
            </a:r>
            <a:endParaRPr sz="3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82" name="Google Shape;782;p37"/>
          <p:cNvGrpSpPr/>
          <p:nvPr/>
        </p:nvGrpSpPr>
        <p:grpSpPr>
          <a:xfrm>
            <a:off x="4989805" y="-19098"/>
            <a:ext cx="1077480" cy="3792801"/>
            <a:chOff x="3341163" y="-296155"/>
            <a:chExt cx="506501" cy="1782918"/>
          </a:xfrm>
        </p:grpSpPr>
        <p:sp>
          <p:nvSpPr>
            <p:cNvPr id="783" name="Google Shape;783;p37"/>
            <p:cNvSpPr/>
            <p:nvPr/>
          </p:nvSpPr>
          <p:spPr>
            <a:xfrm>
              <a:off x="3488137" y="1191289"/>
              <a:ext cx="214719" cy="221445"/>
            </a:xfrm>
            <a:custGeom>
              <a:avLst/>
              <a:gdLst/>
              <a:ahLst/>
              <a:cxnLst/>
              <a:rect l="l" t="t" r="r" b="b"/>
              <a:pathLst>
                <a:path w="19379" h="19408" extrusionOk="0">
                  <a:moveTo>
                    <a:pt x="8356" y="1"/>
                  </a:moveTo>
                  <a:cubicBezTo>
                    <a:pt x="8333" y="1"/>
                    <a:pt x="8316" y="12"/>
                    <a:pt x="8298" y="25"/>
                  </a:cubicBezTo>
                  <a:cubicBezTo>
                    <a:pt x="8209" y="94"/>
                    <a:pt x="8209" y="94"/>
                    <a:pt x="8898" y="1113"/>
                  </a:cubicBezTo>
                  <a:cubicBezTo>
                    <a:pt x="12498" y="6432"/>
                    <a:pt x="15023" y="10170"/>
                    <a:pt x="16458" y="12302"/>
                  </a:cubicBezTo>
                  <a:cubicBezTo>
                    <a:pt x="14674" y="9973"/>
                    <a:pt x="11788" y="6096"/>
                    <a:pt x="9961" y="3646"/>
                  </a:cubicBezTo>
                  <a:cubicBezTo>
                    <a:pt x="9296" y="2752"/>
                    <a:pt x="8724" y="1986"/>
                    <a:pt x="8319" y="1442"/>
                  </a:cubicBezTo>
                  <a:cubicBezTo>
                    <a:pt x="7756" y="688"/>
                    <a:pt x="7637" y="531"/>
                    <a:pt x="7561" y="531"/>
                  </a:cubicBezTo>
                  <a:cubicBezTo>
                    <a:pt x="7541" y="531"/>
                    <a:pt x="7524" y="542"/>
                    <a:pt x="7502" y="556"/>
                  </a:cubicBezTo>
                  <a:cubicBezTo>
                    <a:pt x="7473" y="573"/>
                    <a:pt x="7456" y="604"/>
                    <a:pt x="7449" y="635"/>
                  </a:cubicBezTo>
                  <a:cubicBezTo>
                    <a:pt x="7449" y="646"/>
                    <a:pt x="7446" y="656"/>
                    <a:pt x="7491" y="739"/>
                  </a:cubicBezTo>
                  <a:lnTo>
                    <a:pt x="7484" y="743"/>
                  </a:lnTo>
                  <a:cubicBezTo>
                    <a:pt x="7491" y="746"/>
                    <a:pt x="7498" y="756"/>
                    <a:pt x="7508" y="770"/>
                  </a:cubicBezTo>
                  <a:cubicBezTo>
                    <a:pt x="7764" y="1214"/>
                    <a:pt x="9061" y="3203"/>
                    <a:pt x="15564" y="12748"/>
                  </a:cubicBezTo>
                  <a:cubicBezTo>
                    <a:pt x="14483" y="11304"/>
                    <a:pt x="13076" y="9374"/>
                    <a:pt x="11832" y="7669"/>
                  </a:cubicBezTo>
                  <a:cubicBezTo>
                    <a:pt x="7359" y="1535"/>
                    <a:pt x="6798" y="830"/>
                    <a:pt x="6607" y="830"/>
                  </a:cubicBezTo>
                  <a:cubicBezTo>
                    <a:pt x="6581" y="830"/>
                    <a:pt x="6562" y="843"/>
                    <a:pt x="6541" y="857"/>
                  </a:cubicBezTo>
                  <a:cubicBezTo>
                    <a:pt x="6514" y="874"/>
                    <a:pt x="6496" y="902"/>
                    <a:pt x="6490" y="933"/>
                  </a:cubicBezTo>
                  <a:cubicBezTo>
                    <a:pt x="6483" y="967"/>
                    <a:pt x="6490" y="999"/>
                    <a:pt x="6507" y="1027"/>
                  </a:cubicBezTo>
                  <a:lnTo>
                    <a:pt x="13281" y="11068"/>
                  </a:lnTo>
                  <a:cubicBezTo>
                    <a:pt x="12637" y="10198"/>
                    <a:pt x="11946" y="9273"/>
                    <a:pt x="11257" y="8348"/>
                  </a:cubicBezTo>
                  <a:cubicBezTo>
                    <a:pt x="7238" y="2963"/>
                    <a:pt x="6171" y="1612"/>
                    <a:pt x="5831" y="1314"/>
                  </a:cubicBezTo>
                  <a:lnTo>
                    <a:pt x="5814" y="1290"/>
                  </a:lnTo>
                  <a:lnTo>
                    <a:pt x="5807" y="1293"/>
                  </a:lnTo>
                  <a:cubicBezTo>
                    <a:pt x="5755" y="1251"/>
                    <a:pt x="5722" y="1237"/>
                    <a:pt x="5698" y="1237"/>
                  </a:cubicBezTo>
                  <a:cubicBezTo>
                    <a:pt x="5677" y="1237"/>
                    <a:pt x="5662" y="1247"/>
                    <a:pt x="5647" y="1259"/>
                  </a:cubicBezTo>
                  <a:cubicBezTo>
                    <a:pt x="5592" y="1293"/>
                    <a:pt x="5578" y="1370"/>
                    <a:pt x="5613" y="1425"/>
                  </a:cubicBezTo>
                  <a:lnTo>
                    <a:pt x="13118" y="12551"/>
                  </a:lnTo>
                  <a:cubicBezTo>
                    <a:pt x="12293" y="11453"/>
                    <a:pt x="11368" y="10215"/>
                    <a:pt x="10440" y="8982"/>
                  </a:cubicBezTo>
                  <a:cubicBezTo>
                    <a:pt x="9040" y="7114"/>
                    <a:pt x="7640" y="5250"/>
                    <a:pt x="6587" y="3854"/>
                  </a:cubicBezTo>
                  <a:cubicBezTo>
                    <a:pt x="5460" y="2365"/>
                    <a:pt x="5031" y="1792"/>
                    <a:pt x="4837" y="1588"/>
                  </a:cubicBezTo>
                  <a:cubicBezTo>
                    <a:pt x="4837" y="1585"/>
                    <a:pt x="4833" y="1581"/>
                    <a:pt x="4833" y="1578"/>
                  </a:cubicBezTo>
                  <a:lnTo>
                    <a:pt x="4830" y="1578"/>
                  </a:lnTo>
                  <a:cubicBezTo>
                    <a:pt x="4763" y="1509"/>
                    <a:pt x="4727" y="1488"/>
                    <a:pt x="4699" y="1488"/>
                  </a:cubicBezTo>
                  <a:cubicBezTo>
                    <a:pt x="4681" y="1488"/>
                    <a:pt x="4666" y="1497"/>
                    <a:pt x="4649" y="1508"/>
                  </a:cubicBezTo>
                  <a:cubicBezTo>
                    <a:pt x="4625" y="1525"/>
                    <a:pt x="4605" y="1554"/>
                    <a:pt x="4598" y="1585"/>
                  </a:cubicBezTo>
                  <a:cubicBezTo>
                    <a:pt x="4598" y="1599"/>
                    <a:pt x="4595" y="1609"/>
                    <a:pt x="4639" y="1692"/>
                  </a:cubicBezTo>
                  <a:lnTo>
                    <a:pt x="4636" y="1695"/>
                  </a:lnTo>
                  <a:cubicBezTo>
                    <a:pt x="4639" y="1695"/>
                    <a:pt x="4639" y="1699"/>
                    <a:pt x="4643" y="1703"/>
                  </a:cubicBezTo>
                  <a:cubicBezTo>
                    <a:pt x="4862" y="2111"/>
                    <a:pt x="6101" y="4055"/>
                    <a:pt x="13000" y="14148"/>
                  </a:cubicBezTo>
                  <a:cubicBezTo>
                    <a:pt x="10308" y="10579"/>
                    <a:pt x="6036" y="4810"/>
                    <a:pt x="3995" y="2042"/>
                  </a:cubicBezTo>
                  <a:cubicBezTo>
                    <a:pt x="3972" y="2010"/>
                    <a:pt x="3936" y="1994"/>
                    <a:pt x="3899" y="1994"/>
                  </a:cubicBezTo>
                  <a:cubicBezTo>
                    <a:pt x="3875" y="1994"/>
                    <a:pt x="3850" y="2001"/>
                    <a:pt x="3829" y="2014"/>
                  </a:cubicBezTo>
                  <a:cubicBezTo>
                    <a:pt x="3776" y="2053"/>
                    <a:pt x="3749" y="2069"/>
                    <a:pt x="3808" y="2181"/>
                  </a:cubicBezTo>
                  <a:lnTo>
                    <a:pt x="3801" y="2187"/>
                  </a:lnTo>
                  <a:cubicBezTo>
                    <a:pt x="3801" y="2187"/>
                    <a:pt x="3815" y="2205"/>
                    <a:pt x="3835" y="2232"/>
                  </a:cubicBezTo>
                  <a:cubicBezTo>
                    <a:pt x="3901" y="2347"/>
                    <a:pt x="4026" y="2534"/>
                    <a:pt x="4238" y="2856"/>
                  </a:cubicBezTo>
                  <a:cubicBezTo>
                    <a:pt x="4521" y="3283"/>
                    <a:pt x="4931" y="3889"/>
                    <a:pt x="5423" y="4616"/>
                  </a:cubicBezTo>
                  <a:cubicBezTo>
                    <a:pt x="6403" y="6075"/>
                    <a:pt x="7713" y="8015"/>
                    <a:pt x="9026" y="9956"/>
                  </a:cubicBezTo>
                  <a:cubicBezTo>
                    <a:pt x="9934" y="11300"/>
                    <a:pt x="10841" y="12641"/>
                    <a:pt x="11639" y="13823"/>
                  </a:cubicBezTo>
                  <a:lnTo>
                    <a:pt x="3479" y="3005"/>
                  </a:lnTo>
                  <a:cubicBezTo>
                    <a:pt x="3455" y="2973"/>
                    <a:pt x="3419" y="2956"/>
                    <a:pt x="3382" y="2956"/>
                  </a:cubicBezTo>
                  <a:cubicBezTo>
                    <a:pt x="3359" y="2956"/>
                    <a:pt x="3336" y="2963"/>
                    <a:pt x="3316" y="2977"/>
                  </a:cubicBezTo>
                  <a:cubicBezTo>
                    <a:pt x="3288" y="2995"/>
                    <a:pt x="3267" y="3022"/>
                    <a:pt x="3264" y="3054"/>
                  </a:cubicBezTo>
                  <a:cubicBezTo>
                    <a:pt x="3261" y="3075"/>
                    <a:pt x="3257" y="3088"/>
                    <a:pt x="3285" y="3150"/>
                  </a:cubicBezTo>
                  <a:lnTo>
                    <a:pt x="3288" y="3150"/>
                  </a:lnTo>
                  <a:cubicBezTo>
                    <a:pt x="3413" y="3400"/>
                    <a:pt x="4075" y="4381"/>
                    <a:pt x="7356" y="9166"/>
                  </a:cubicBezTo>
                  <a:cubicBezTo>
                    <a:pt x="8936" y="11466"/>
                    <a:pt x="10755" y="14117"/>
                    <a:pt x="11940" y="15881"/>
                  </a:cubicBezTo>
                  <a:cubicBezTo>
                    <a:pt x="9542" y="12738"/>
                    <a:pt x="4812" y="6411"/>
                    <a:pt x="2675" y="3539"/>
                  </a:cubicBezTo>
                  <a:cubicBezTo>
                    <a:pt x="2652" y="3507"/>
                    <a:pt x="2615" y="3489"/>
                    <a:pt x="2578" y="3489"/>
                  </a:cubicBezTo>
                  <a:cubicBezTo>
                    <a:pt x="2554" y="3489"/>
                    <a:pt x="2530" y="3496"/>
                    <a:pt x="2508" y="3511"/>
                  </a:cubicBezTo>
                  <a:cubicBezTo>
                    <a:pt x="2484" y="3529"/>
                    <a:pt x="2460" y="3563"/>
                    <a:pt x="2453" y="3598"/>
                  </a:cubicBezTo>
                  <a:cubicBezTo>
                    <a:pt x="2388" y="3951"/>
                    <a:pt x="7300" y="11075"/>
                    <a:pt x="10637" y="15860"/>
                  </a:cubicBezTo>
                  <a:cubicBezTo>
                    <a:pt x="8437" y="13001"/>
                    <a:pt x="4695" y="7943"/>
                    <a:pt x="1951" y="4194"/>
                  </a:cubicBezTo>
                  <a:cubicBezTo>
                    <a:pt x="1927" y="4160"/>
                    <a:pt x="1891" y="4142"/>
                    <a:pt x="1854" y="4142"/>
                  </a:cubicBezTo>
                  <a:cubicBezTo>
                    <a:pt x="1831" y="4142"/>
                    <a:pt x="1808" y="4149"/>
                    <a:pt x="1788" y="4162"/>
                  </a:cubicBezTo>
                  <a:cubicBezTo>
                    <a:pt x="1760" y="4183"/>
                    <a:pt x="1736" y="4218"/>
                    <a:pt x="1732" y="4249"/>
                  </a:cubicBezTo>
                  <a:cubicBezTo>
                    <a:pt x="1670" y="4585"/>
                    <a:pt x="5914" y="10770"/>
                    <a:pt x="9206" y="15503"/>
                  </a:cubicBezTo>
                  <a:cubicBezTo>
                    <a:pt x="6819" y="12371"/>
                    <a:pt x="3406" y="7825"/>
                    <a:pt x="1718" y="5569"/>
                  </a:cubicBezTo>
                  <a:cubicBezTo>
                    <a:pt x="1694" y="5538"/>
                    <a:pt x="1658" y="5522"/>
                    <a:pt x="1622" y="5522"/>
                  </a:cubicBezTo>
                  <a:cubicBezTo>
                    <a:pt x="1597" y="5522"/>
                    <a:pt x="1571" y="5530"/>
                    <a:pt x="1549" y="5545"/>
                  </a:cubicBezTo>
                  <a:cubicBezTo>
                    <a:pt x="1497" y="5583"/>
                    <a:pt x="1483" y="5656"/>
                    <a:pt x="1521" y="5712"/>
                  </a:cubicBezTo>
                  <a:cubicBezTo>
                    <a:pt x="3496" y="8625"/>
                    <a:pt x="6604" y="13220"/>
                    <a:pt x="8641" y="16241"/>
                  </a:cubicBezTo>
                  <a:cubicBezTo>
                    <a:pt x="6413" y="13324"/>
                    <a:pt x="3021" y="8864"/>
                    <a:pt x="866" y="6033"/>
                  </a:cubicBezTo>
                  <a:cubicBezTo>
                    <a:pt x="844" y="6003"/>
                    <a:pt x="808" y="5985"/>
                    <a:pt x="770" y="5985"/>
                  </a:cubicBezTo>
                  <a:cubicBezTo>
                    <a:pt x="760" y="5985"/>
                    <a:pt x="751" y="5986"/>
                    <a:pt x="741" y="5988"/>
                  </a:cubicBezTo>
                  <a:cubicBezTo>
                    <a:pt x="696" y="6003"/>
                    <a:pt x="662" y="6037"/>
                    <a:pt x="651" y="6086"/>
                  </a:cubicBezTo>
                  <a:cubicBezTo>
                    <a:pt x="648" y="6102"/>
                    <a:pt x="645" y="6116"/>
                    <a:pt x="679" y="6179"/>
                  </a:cubicBezTo>
                  <a:lnTo>
                    <a:pt x="672" y="6179"/>
                  </a:lnTo>
                  <a:cubicBezTo>
                    <a:pt x="672" y="6179"/>
                    <a:pt x="683" y="6190"/>
                    <a:pt x="696" y="6210"/>
                  </a:cubicBezTo>
                  <a:cubicBezTo>
                    <a:pt x="838" y="6460"/>
                    <a:pt x="1417" y="7305"/>
                    <a:pt x="3627" y="10538"/>
                  </a:cubicBezTo>
                  <a:cubicBezTo>
                    <a:pt x="4886" y="12377"/>
                    <a:pt x="6400" y="14595"/>
                    <a:pt x="7523" y="16255"/>
                  </a:cubicBezTo>
                  <a:lnTo>
                    <a:pt x="482" y="7191"/>
                  </a:lnTo>
                  <a:cubicBezTo>
                    <a:pt x="461" y="7162"/>
                    <a:pt x="427" y="7144"/>
                    <a:pt x="392" y="7144"/>
                  </a:cubicBezTo>
                  <a:cubicBezTo>
                    <a:pt x="381" y="7144"/>
                    <a:pt x="371" y="7146"/>
                    <a:pt x="360" y="7149"/>
                  </a:cubicBezTo>
                  <a:cubicBezTo>
                    <a:pt x="312" y="7159"/>
                    <a:pt x="277" y="7194"/>
                    <a:pt x="267" y="7242"/>
                  </a:cubicBezTo>
                  <a:cubicBezTo>
                    <a:pt x="267" y="7257"/>
                    <a:pt x="263" y="7267"/>
                    <a:pt x="301" y="7333"/>
                  </a:cubicBezTo>
                  <a:lnTo>
                    <a:pt x="291" y="7340"/>
                  </a:lnTo>
                  <a:lnTo>
                    <a:pt x="354" y="7420"/>
                  </a:lnTo>
                  <a:cubicBezTo>
                    <a:pt x="562" y="7749"/>
                    <a:pt x="1237" y="8750"/>
                    <a:pt x="3420" y="11972"/>
                  </a:cubicBezTo>
                  <a:cubicBezTo>
                    <a:pt x="4470" y="13524"/>
                    <a:pt x="5647" y="15264"/>
                    <a:pt x="6594" y="16663"/>
                  </a:cubicBezTo>
                  <a:lnTo>
                    <a:pt x="232" y="8545"/>
                  </a:lnTo>
                  <a:cubicBezTo>
                    <a:pt x="208" y="8514"/>
                    <a:pt x="172" y="8498"/>
                    <a:pt x="136" y="8498"/>
                  </a:cubicBezTo>
                  <a:cubicBezTo>
                    <a:pt x="111" y="8498"/>
                    <a:pt x="87" y="8506"/>
                    <a:pt x="66" y="8521"/>
                  </a:cubicBezTo>
                  <a:cubicBezTo>
                    <a:pt x="14" y="8560"/>
                    <a:pt x="0" y="8632"/>
                    <a:pt x="34" y="8684"/>
                  </a:cubicBezTo>
                  <a:lnTo>
                    <a:pt x="5634" y="16982"/>
                  </a:lnTo>
                  <a:cubicBezTo>
                    <a:pt x="4633" y="15769"/>
                    <a:pt x="3257" y="14061"/>
                    <a:pt x="2276" y="12845"/>
                  </a:cubicBezTo>
                  <a:cubicBezTo>
                    <a:pt x="1771" y="12222"/>
                    <a:pt x="1327" y="11667"/>
                    <a:pt x="1005" y="11275"/>
                  </a:cubicBezTo>
                  <a:cubicBezTo>
                    <a:pt x="738" y="10946"/>
                    <a:pt x="592" y="10767"/>
                    <a:pt x="506" y="10676"/>
                  </a:cubicBezTo>
                  <a:cubicBezTo>
                    <a:pt x="499" y="10669"/>
                    <a:pt x="496" y="10663"/>
                    <a:pt x="488" y="10652"/>
                  </a:cubicBezTo>
                  <a:lnTo>
                    <a:pt x="485" y="10655"/>
                  </a:lnTo>
                  <a:cubicBezTo>
                    <a:pt x="438" y="10610"/>
                    <a:pt x="409" y="10593"/>
                    <a:pt x="385" y="10593"/>
                  </a:cubicBezTo>
                  <a:cubicBezTo>
                    <a:pt x="364" y="10593"/>
                    <a:pt x="346" y="10605"/>
                    <a:pt x="322" y="10621"/>
                  </a:cubicBezTo>
                  <a:cubicBezTo>
                    <a:pt x="295" y="10639"/>
                    <a:pt x="277" y="10666"/>
                    <a:pt x="270" y="10701"/>
                  </a:cubicBezTo>
                  <a:cubicBezTo>
                    <a:pt x="267" y="10732"/>
                    <a:pt x="274" y="10763"/>
                    <a:pt x="291" y="10791"/>
                  </a:cubicBezTo>
                  <a:cubicBezTo>
                    <a:pt x="1625" y="12734"/>
                    <a:pt x="3437" y="15385"/>
                    <a:pt x="4435" y="16879"/>
                  </a:cubicBezTo>
                  <a:cubicBezTo>
                    <a:pt x="2359" y="14630"/>
                    <a:pt x="1681" y="13951"/>
                    <a:pt x="1427" y="13767"/>
                  </a:cubicBezTo>
                  <a:cubicBezTo>
                    <a:pt x="1424" y="13764"/>
                    <a:pt x="1421" y="13760"/>
                    <a:pt x="1417" y="13757"/>
                  </a:cubicBezTo>
                  <a:lnTo>
                    <a:pt x="1414" y="13760"/>
                  </a:lnTo>
                  <a:cubicBezTo>
                    <a:pt x="1357" y="13720"/>
                    <a:pt x="1323" y="13707"/>
                    <a:pt x="1298" y="13707"/>
                  </a:cubicBezTo>
                  <a:cubicBezTo>
                    <a:pt x="1278" y="13707"/>
                    <a:pt x="1265" y="13716"/>
                    <a:pt x="1251" y="13725"/>
                  </a:cubicBezTo>
                  <a:cubicBezTo>
                    <a:pt x="1227" y="13743"/>
                    <a:pt x="1206" y="13770"/>
                    <a:pt x="1203" y="13802"/>
                  </a:cubicBezTo>
                  <a:cubicBezTo>
                    <a:pt x="1195" y="13833"/>
                    <a:pt x="1203" y="13867"/>
                    <a:pt x="1219" y="13895"/>
                  </a:cubicBezTo>
                  <a:cubicBezTo>
                    <a:pt x="1653" y="14519"/>
                    <a:pt x="2353" y="15541"/>
                    <a:pt x="2425" y="15673"/>
                  </a:cubicBezTo>
                  <a:cubicBezTo>
                    <a:pt x="2429" y="15683"/>
                    <a:pt x="2436" y="15694"/>
                    <a:pt x="2443" y="15704"/>
                  </a:cubicBezTo>
                  <a:cubicBezTo>
                    <a:pt x="2467" y="15739"/>
                    <a:pt x="2505" y="15757"/>
                    <a:pt x="2544" y="15757"/>
                  </a:cubicBezTo>
                  <a:cubicBezTo>
                    <a:pt x="2566" y="15757"/>
                    <a:pt x="2589" y="15751"/>
                    <a:pt x="2609" y="15738"/>
                  </a:cubicBezTo>
                  <a:cubicBezTo>
                    <a:pt x="2637" y="15718"/>
                    <a:pt x="2654" y="15690"/>
                    <a:pt x="2661" y="15659"/>
                  </a:cubicBezTo>
                  <a:cubicBezTo>
                    <a:pt x="2671" y="15610"/>
                    <a:pt x="2675" y="15586"/>
                    <a:pt x="2100" y="14744"/>
                  </a:cubicBezTo>
                  <a:lnTo>
                    <a:pt x="2100" y="14744"/>
                  </a:lnTo>
                  <a:cubicBezTo>
                    <a:pt x="2938" y="15617"/>
                    <a:pt x="4238" y="17017"/>
                    <a:pt x="5197" y="18063"/>
                  </a:cubicBezTo>
                  <a:cubicBezTo>
                    <a:pt x="5222" y="18088"/>
                    <a:pt x="5255" y="18102"/>
                    <a:pt x="5288" y="18102"/>
                  </a:cubicBezTo>
                  <a:cubicBezTo>
                    <a:pt x="5310" y="18102"/>
                    <a:pt x="5333" y="18095"/>
                    <a:pt x="5353" y="18081"/>
                  </a:cubicBezTo>
                  <a:cubicBezTo>
                    <a:pt x="5381" y="18063"/>
                    <a:pt x="5398" y="18035"/>
                    <a:pt x="5405" y="18001"/>
                  </a:cubicBezTo>
                  <a:cubicBezTo>
                    <a:pt x="5409" y="17990"/>
                    <a:pt x="5412" y="17977"/>
                    <a:pt x="5374" y="17901"/>
                  </a:cubicBezTo>
                  <a:cubicBezTo>
                    <a:pt x="5374" y="17897"/>
                    <a:pt x="5370" y="17894"/>
                    <a:pt x="5367" y="17890"/>
                  </a:cubicBezTo>
                  <a:cubicBezTo>
                    <a:pt x="5225" y="17627"/>
                    <a:pt x="4625" y="16695"/>
                    <a:pt x="2151" y="13077"/>
                  </a:cubicBezTo>
                  <a:lnTo>
                    <a:pt x="2151" y="13077"/>
                  </a:lnTo>
                  <a:cubicBezTo>
                    <a:pt x="5530" y="17266"/>
                    <a:pt x="6445" y="18379"/>
                    <a:pt x="6746" y="18635"/>
                  </a:cubicBezTo>
                  <a:lnTo>
                    <a:pt x="6757" y="18652"/>
                  </a:lnTo>
                  <a:lnTo>
                    <a:pt x="6763" y="18649"/>
                  </a:lnTo>
                  <a:cubicBezTo>
                    <a:pt x="6815" y="18692"/>
                    <a:pt x="6847" y="18706"/>
                    <a:pt x="6872" y="18706"/>
                  </a:cubicBezTo>
                  <a:cubicBezTo>
                    <a:pt x="6893" y="18706"/>
                    <a:pt x="6908" y="18695"/>
                    <a:pt x="6926" y="18684"/>
                  </a:cubicBezTo>
                  <a:cubicBezTo>
                    <a:pt x="6950" y="18666"/>
                    <a:pt x="6968" y="18638"/>
                    <a:pt x="6975" y="18607"/>
                  </a:cubicBezTo>
                  <a:cubicBezTo>
                    <a:pt x="6982" y="18576"/>
                    <a:pt x="6975" y="18542"/>
                    <a:pt x="6957" y="18518"/>
                  </a:cubicBezTo>
                  <a:lnTo>
                    <a:pt x="2127" y="11355"/>
                  </a:lnTo>
                  <a:lnTo>
                    <a:pt x="8399" y="19359"/>
                  </a:lnTo>
                  <a:cubicBezTo>
                    <a:pt x="8423" y="19391"/>
                    <a:pt x="8458" y="19407"/>
                    <a:pt x="8495" y="19407"/>
                  </a:cubicBezTo>
                  <a:cubicBezTo>
                    <a:pt x="8506" y="19407"/>
                    <a:pt x="8513" y="19404"/>
                    <a:pt x="8524" y="19404"/>
                  </a:cubicBezTo>
                  <a:cubicBezTo>
                    <a:pt x="8569" y="19394"/>
                    <a:pt x="8604" y="19356"/>
                    <a:pt x="8614" y="19311"/>
                  </a:cubicBezTo>
                  <a:cubicBezTo>
                    <a:pt x="8617" y="19293"/>
                    <a:pt x="8620" y="19283"/>
                    <a:pt x="8583" y="19217"/>
                  </a:cubicBezTo>
                  <a:lnTo>
                    <a:pt x="8589" y="19214"/>
                  </a:lnTo>
                  <a:lnTo>
                    <a:pt x="8548" y="19158"/>
                  </a:lnTo>
                  <a:cubicBezTo>
                    <a:pt x="8326" y="18791"/>
                    <a:pt x="7398" y="17419"/>
                    <a:pt x="3618" y="11837"/>
                  </a:cubicBezTo>
                  <a:cubicBezTo>
                    <a:pt x="3233" y="11266"/>
                    <a:pt x="2852" y="10701"/>
                    <a:pt x="2495" y="10177"/>
                  </a:cubicBezTo>
                  <a:lnTo>
                    <a:pt x="2495" y="10177"/>
                  </a:lnTo>
                  <a:lnTo>
                    <a:pt x="9144" y="18735"/>
                  </a:lnTo>
                  <a:cubicBezTo>
                    <a:pt x="9167" y="18767"/>
                    <a:pt x="9203" y="18783"/>
                    <a:pt x="9239" y="18783"/>
                  </a:cubicBezTo>
                  <a:cubicBezTo>
                    <a:pt x="9262" y="18783"/>
                    <a:pt x="9286" y="18777"/>
                    <a:pt x="9306" y="18763"/>
                  </a:cubicBezTo>
                  <a:cubicBezTo>
                    <a:pt x="9334" y="18746"/>
                    <a:pt x="9352" y="18715"/>
                    <a:pt x="9359" y="18684"/>
                  </a:cubicBezTo>
                  <a:cubicBezTo>
                    <a:pt x="9376" y="18583"/>
                    <a:pt x="9386" y="18538"/>
                    <a:pt x="3825" y="10402"/>
                  </a:cubicBezTo>
                  <a:cubicBezTo>
                    <a:pt x="3645" y="10140"/>
                    <a:pt x="3469" y="9879"/>
                    <a:pt x="3295" y="9623"/>
                  </a:cubicBezTo>
                  <a:lnTo>
                    <a:pt x="3295" y="9623"/>
                  </a:lnTo>
                  <a:cubicBezTo>
                    <a:pt x="4026" y="10586"/>
                    <a:pt x="4847" y="11664"/>
                    <a:pt x="5672" y="12745"/>
                  </a:cubicBezTo>
                  <a:cubicBezTo>
                    <a:pt x="6923" y="14384"/>
                    <a:pt x="8174" y="16026"/>
                    <a:pt x="9112" y="17256"/>
                  </a:cubicBezTo>
                  <a:cubicBezTo>
                    <a:pt x="9581" y="17869"/>
                    <a:pt x="9976" y="18382"/>
                    <a:pt x="10249" y="18739"/>
                  </a:cubicBezTo>
                  <a:cubicBezTo>
                    <a:pt x="10464" y="19020"/>
                    <a:pt x="10588" y="19179"/>
                    <a:pt x="10665" y="19266"/>
                  </a:cubicBezTo>
                  <a:cubicBezTo>
                    <a:pt x="10668" y="19269"/>
                    <a:pt x="10672" y="19276"/>
                    <a:pt x="10675" y="19276"/>
                  </a:cubicBezTo>
                  <a:cubicBezTo>
                    <a:pt x="10729" y="19332"/>
                    <a:pt x="10761" y="19352"/>
                    <a:pt x="10787" y="19352"/>
                  </a:cubicBezTo>
                  <a:cubicBezTo>
                    <a:pt x="10808" y="19352"/>
                    <a:pt x="10826" y="19340"/>
                    <a:pt x="10849" y="19324"/>
                  </a:cubicBezTo>
                  <a:cubicBezTo>
                    <a:pt x="10876" y="19307"/>
                    <a:pt x="10894" y="19279"/>
                    <a:pt x="10900" y="19248"/>
                  </a:cubicBezTo>
                  <a:cubicBezTo>
                    <a:pt x="10904" y="19234"/>
                    <a:pt x="10904" y="19224"/>
                    <a:pt x="10859" y="19148"/>
                  </a:cubicBezTo>
                  <a:lnTo>
                    <a:pt x="10870" y="19141"/>
                  </a:lnTo>
                  <a:cubicBezTo>
                    <a:pt x="10862" y="19134"/>
                    <a:pt x="10845" y="19116"/>
                    <a:pt x="10824" y="19085"/>
                  </a:cubicBezTo>
                  <a:cubicBezTo>
                    <a:pt x="10558" y="18649"/>
                    <a:pt x="9403" y="16923"/>
                    <a:pt x="4501" y="9678"/>
                  </a:cubicBezTo>
                  <a:lnTo>
                    <a:pt x="4501" y="9678"/>
                  </a:lnTo>
                  <a:cubicBezTo>
                    <a:pt x="5142" y="10535"/>
                    <a:pt x="5839" y="11459"/>
                    <a:pt x="6535" y="12377"/>
                  </a:cubicBezTo>
                  <a:cubicBezTo>
                    <a:pt x="10204" y="17235"/>
                    <a:pt x="11247" y="18583"/>
                    <a:pt x="11593" y="18922"/>
                  </a:cubicBezTo>
                  <a:cubicBezTo>
                    <a:pt x="11607" y="18940"/>
                    <a:pt x="11621" y="18957"/>
                    <a:pt x="11631" y="18975"/>
                  </a:cubicBezTo>
                  <a:lnTo>
                    <a:pt x="11645" y="18967"/>
                  </a:lnTo>
                  <a:cubicBezTo>
                    <a:pt x="11697" y="19011"/>
                    <a:pt x="11728" y="19026"/>
                    <a:pt x="11752" y="19026"/>
                  </a:cubicBezTo>
                  <a:cubicBezTo>
                    <a:pt x="11770" y="19026"/>
                    <a:pt x="11784" y="19016"/>
                    <a:pt x="11798" y="19006"/>
                  </a:cubicBezTo>
                  <a:cubicBezTo>
                    <a:pt x="11826" y="18988"/>
                    <a:pt x="11842" y="18961"/>
                    <a:pt x="11850" y="18929"/>
                  </a:cubicBezTo>
                  <a:cubicBezTo>
                    <a:pt x="11857" y="18898"/>
                    <a:pt x="11850" y="18863"/>
                    <a:pt x="11829" y="18836"/>
                  </a:cubicBezTo>
                  <a:cubicBezTo>
                    <a:pt x="9071" y="14900"/>
                    <a:pt x="5340" y="9512"/>
                    <a:pt x="3351" y="6508"/>
                  </a:cubicBezTo>
                  <a:lnTo>
                    <a:pt x="3351" y="6508"/>
                  </a:lnTo>
                  <a:cubicBezTo>
                    <a:pt x="4324" y="7832"/>
                    <a:pt x="5631" y="9599"/>
                    <a:pt x="6936" y="11352"/>
                  </a:cubicBezTo>
                  <a:cubicBezTo>
                    <a:pt x="11608" y="17629"/>
                    <a:pt x="12228" y="18294"/>
                    <a:pt x="12410" y="18294"/>
                  </a:cubicBezTo>
                  <a:cubicBezTo>
                    <a:pt x="12433" y="18294"/>
                    <a:pt x="12450" y="18283"/>
                    <a:pt x="12466" y="18271"/>
                  </a:cubicBezTo>
                  <a:cubicBezTo>
                    <a:pt x="12494" y="18254"/>
                    <a:pt x="12512" y="18226"/>
                    <a:pt x="12518" y="18195"/>
                  </a:cubicBezTo>
                  <a:cubicBezTo>
                    <a:pt x="12525" y="18160"/>
                    <a:pt x="12515" y="18129"/>
                    <a:pt x="12498" y="18102"/>
                  </a:cubicBezTo>
                  <a:cubicBezTo>
                    <a:pt x="9680" y="14079"/>
                    <a:pt x="5845" y="8535"/>
                    <a:pt x="3912" y="5600"/>
                  </a:cubicBezTo>
                  <a:lnTo>
                    <a:pt x="3912" y="5600"/>
                  </a:lnTo>
                  <a:cubicBezTo>
                    <a:pt x="4934" y="6969"/>
                    <a:pt x="6375" y="8899"/>
                    <a:pt x="7809" y="10811"/>
                  </a:cubicBezTo>
                  <a:cubicBezTo>
                    <a:pt x="9362" y="12880"/>
                    <a:pt x="10606" y="14522"/>
                    <a:pt x="11500" y="15700"/>
                  </a:cubicBezTo>
                  <a:cubicBezTo>
                    <a:pt x="12971" y="17627"/>
                    <a:pt x="13213" y="17940"/>
                    <a:pt x="13328" y="17940"/>
                  </a:cubicBezTo>
                  <a:cubicBezTo>
                    <a:pt x="13350" y="17940"/>
                    <a:pt x="13368" y="17929"/>
                    <a:pt x="13388" y="17915"/>
                  </a:cubicBezTo>
                  <a:cubicBezTo>
                    <a:pt x="13416" y="17897"/>
                    <a:pt x="13437" y="17866"/>
                    <a:pt x="13440" y="17835"/>
                  </a:cubicBezTo>
                  <a:cubicBezTo>
                    <a:pt x="13468" y="17699"/>
                    <a:pt x="12990" y="16948"/>
                    <a:pt x="7557" y="9027"/>
                  </a:cubicBezTo>
                  <a:cubicBezTo>
                    <a:pt x="6999" y="8216"/>
                    <a:pt x="6434" y="7395"/>
                    <a:pt x="5914" y="6633"/>
                  </a:cubicBezTo>
                  <a:lnTo>
                    <a:pt x="5914" y="6633"/>
                  </a:lnTo>
                  <a:lnTo>
                    <a:pt x="14279" y="17720"/>
                  </a:lnTo>
                  <a:cubicBezTo>
                    <a:pt x="14301" y="17751"/>
                    <a:pt x="14337" y="17767"/>
                    <a:pt x="14374" y="17767"/>
                  </a:cubicBezTo>
                  <a:cubicBezTo>
                    <a:pt x="14399" y="17767"/>
                    <a:pt x="14424" y="17760"/>
                    <a:pt x="14445" y="17744"/>
                  </a:cubicBezTo>
                  <a:cubicBezTo>
                    <a:pt x="14497" y="17707"/>
                    <a:pt x="14511" y="17634"/>
                    <a:pt x="14473" y="17582"/>
                  </a:cubicBezTo>
                  <a:cubicBezTo>
                    <a:pt x="12383" y="14491"/>
                    <a:pt x="9186" y="9765"/>
                    <a:pt x="6874" y="6339"/>
                  </a:cubicBezTo>
                  <a:lnTo>
                    <a:pt x="6874" y="6339"/>
                  </a:lnTo>
                  <a:cubicBezTo>
                    <a:pt x="7675" y="7423"/>
                    <a:pt x="8565" y="8622"/>
                    <a:pt x="9456" y="9814"/>
                  </a:cubicBezTo>
                  <a:cubicBezTo>
                    <a:pt x="13630" y="15420"/>
                    <a:pt x="14788" y="16938"/>
                    <a:pt x="15162" y="17308"/>
                  </a:cubicBezTo>
                  <a:cubicBezTo>
                    <a:pt x="15176" y="17328"/>
                    <a:pt x="15189" y="17349"/>
                    <a:pt x="15204" y="17370"/>
                  </a:cubicBezTo>
                  <a:lnTo>
                    <a:pt x="15218" y="17360"/>
                  </a:lnTo>
                  <a:cubicBezTo>
                    <a:pt x="15269" y="17406"/>
                    <a:pt x="15301" y="17420"/>
                    <a:pt x="15325" y="17420"/>
                  </a:cubicBezTo>
                  <a:cubicBezTo>
                    <a:pt x="15344" y="17420"/>
                    <a:pt x="15358" y="17411"/>
                    <a:pt x="15373" y="17402"/>
                  </a:cubicBezTo>
                  <a:cubicBezTo>
                    <a:pt x="15397" y="17384"/>
                    <a:pt x="15418" y="17357"/>
                    <a:pt x="15422" y="17325"/>
                  </a:cubicBezTo>
                  <a:cubicBezTo>
                    <a:pt x="15429" y="17294"/>
                    <a:pt x="15422" y="17259"/>
                    <a:pt x="15405" y="17235"/>
                  </a:cubicBezTo>
                  <a:cubicBezTo>
                    <a:pt x="13353" y="14238"/>
                    <a:pt x="8953" y="7797"/>
                    <a:pt x="6525" y="4173"/>
                  </a:cubicBezTo>
                  <a:lnTo>
                    <a:pt x="6525" y="4173"/>
                  </a:lnTo>
                  <a:cubicBezTo>
                    <a:pt x="8970" y="7420"/>
                    <a:pt x="13229" y="13098"/>
                    <a:pt x="15845" y="16591"/>
                  </a:cubicBezTo>
                  <a:cubicBezTo>
                    <a:pt x="15868" y="16622"/>
                    <a:pt x="15904" y="16640"/>
                    <a:pt x="15942" y="16640"/>
                  </a:cubicBezTo>
                  <a:cubicBezTo>
                    <a:pt x="15965" y="16640"/>
                    <a:pt x="15990" y="16633"/>
                    <a:pt x="16011" y="16618"/>
                  </a:cubicBezTo>
                  <a:cubicBezTo>
                    <a:pt x="16063" y="16580"/>
                    <a:pt x="16077" y="16508"/>
                    <a:pt x="16042" y="16452"/>
                  </a:cubicBezTo>
                  <a:lnTo>
                    <a:pt x="7339" y="3549"/>
                  </a:lnTo>
                  <a:lnTo>
                    <a:pt x="7339" y="3549"/>
                  </a:lnTo>
                  <a:cubicBezTo>
                    <a:pt x="9552" y="6439"/>
                    <a:pt x="13492" y="11740"/>
                    <a:pt x="16371" y="15649"/>
                  </a:cubicBezTo>
                  <a:cubicBezTo>
                    <a:pt x="16396" y="15682"/>
                    <a:pt x="16433" y="15699"/>
                    <a:pt x="16469" y="15699"/>
                  </a:cubicBezTo>
                  <a:cubicBezTo>
                    <a:pt x="16493" y="15699"/>
                    <a:pt x="16517" y="15691"/>
                    <a:pt x="16537" y="15676"/>
                  </a:cubicBezTo>
                  <a:cubicBezTo>
                    <a:pt x="16593" y="15638"/>
                    <a:pt x="16607" y="15565"/>
                    <a:pt x="16569" y="15510"/>
                  </a:cubicBezTo>
                  <a:lnTo>
                    <a:pt x="8381" y="3369"/>
                  </a:lnTo>
                  <a:lnTo>
                    <a:pt x="8381" y="3369"/>
                  </a:lnTo>
                  <a:cubicBezTo>
                    <a:pt x="9331" y="4644"/>
                    <a:pt x="10519" y="6279"/>
                    <a:pt x="11639" y="7811"/>
                  </a:cubicBezTo>
                  <a:cubicBezTo>
                    <a:pt x="16474" y="14448"/>
                    <a:pt x="17084" y="15194"/>
                    <a:pt x="17287" y="15194"/>
                  </a:cubicBezTo>
                  <a:cubicBezTo>
                    <a:pt x="17314" y="15194"/>
                    <a:pt x="17334" y="15181"/>
                    <a:pt x="17356" y="15166"/>
                  </a:cubicBezTo>
                  <a:cubicBezTo>
                    <a:pt x="17383" y="15150"/>
                    <a:pt x="17401" y="15121"/>
                    <a:pt x="17407" y="15087"/>
                  </a:cubicBezTo>
                  <a:cubicBezTo>
                    <a:pt x="17414" y="15056"/>
                    <a:pt x="17407" y="15025"/>
                    <a:pt x="17386" y="14997"/>
                  </a:cubicBezTo>
                  <a:cubicBezTo>
                    <a:pt x="15318" y="11962"/>
                    <a:pt x="12068" y="7180"/>
                    <a:pt x="9906" y="3972"/>
                  </a:cubicBezTo>
                  <a:lnTo>
                    <a:pt x="9906" y="3972"/>
                  </a:lnTo>
                  <a:cubicBezTo>
                    <a:pt x="16070" y="12249"/>
                    <a:pt x="17470" y="14058"/>
                    <a:pt x="17861" y="14405"/>
                  </a:cubicBezTo>
                  <a:cubicBezTo>
                    <a:pt x="17865" y="14405"/>
                    <a:pt x="17865" y="14408"/>
                    <a:pt x="17865" y="14408"/>
                  </a:cubicBezTo>
                  <a:lnTo>
                    <a:pt x="17868" y="14408"/>
                  </a:lnTo>
                  <a:cubicBezTo>
                    <a:pt x="17928" y="14460"/>
                    <a:pt x="17965" y="14477"/>
                    <a:pt x="17991" y="14477"/>
                  </a:cubicBezTo>
                  <a:cubicBezTo>
                    <a:pt x="18012" y="14477"/>
                    <a:pt x="18026" y="14467"/>
                    <a:pt x="18042" y="14456"/>
                  </a:cubicBezTo>
                  <a:cubicBezTo>
                    <a:pt x="18069" y="14439"/>
                    <a:pt x="18087" y="14411"/>
                    <a:pt x="18093" y="14381"/>
                  </a:cubicBezTo>
                  <a:cubicBezTo>
                    <a:pt x="18107" y="14307"/>
                    <a:pt x="18107" y="14290"/>
                    <a:pt x="9729" y="1910"/>
                  </a:cubicBezTo>
                  <a:lnTo>
                    <a:pt x="9729" y="1910"/>
                  </a:lnTo>
                  <a:cubicBezTo>
                    <a:pt x="11770" y="4527"/>
                    <a:pt x="15589" y="9654"/>
                    <a:pt x="18346" y="13399"/>
                  </a:cubicBezTo>
                  <a:cubicBezTo>
                    <a:pt x="18370" y="13432"/>
                    <a:pt x="18409" y="13450"/>
                    <a:pt x="18451" y="13450"/>
                  </a:cubicBezTo>
                  <a:cubicBezTo>
                    <a:pt x="18457" y="13450"/>
                    <a:pt x="18464" y="13449"/>
                    <a:pt x="18471" y="13448"/>
                  </a:cubicBezTo>
                  <a:cubicBezTo>
                    <a:pt x="18516" y="13438"/>
                    <a:pt x="18554" y="13399"/>
                    <a:pt x="18565" y="13351"/>
                  </a:cubicBezTo>
                  <a:cubicBezTo>
                    <a:pt x="18568" y="13330"/>
                    <a:pt x="18568" y="13320"/>
                    <a:pt x="18536" y="13261"/>
                  </a:cubicBezTo>
                  <a:lnTo>
                    <a:pt x="18541" y="13258"/>
                  </a:lnTo>
                  <a:cubicBezTo>
                    <a:pt x="18541" y="13254"/>
                    <a:pt x="18523" y="13230"/>
                    <a:pt x="18488" y="13185"/>
                  </a:cubicBezTo>
                  <a:cubicBezTo>
                    <a:pt x="18419" y="13081"/>
                    <a:pt x="18294" y="12897"/>
                    <a:pt x="18062" y="12564"/>
                  </a:cubicBezTo>
                  <a:cubicBezTo>
                    <a:pt x="13596" y="6117"/>
                    <a:pt x="11479" y="2988"/>
                    <a:pt x="10558" y="1564"/>
                  </a:cubicBezTo>
                  <a:lnTo>
                    <a:pt x="10558" y="1564"/>
                  </a:lnTo>
                  <a:cubicBezTo>
                    <a:pt x="11881" y="3227"/>
                    <a:pt x="14535" y="6737"/>
                    <a:pt x="16295" y="9062"/>
                  </a:cubicBezTo>
                  <a:cubicBezTo>
                    <a:pt x="16991" y="9983"/>
                    <a:pt x="17605" y="10794"/>
                    <a:pt x="18045" y="11373"/>
                  </a:cubicBezTo>
                  <a:cubicBezTo>
                    <a:pt x="18661" y="12181"/>
                    <a:pt x="18790" y="12348"/>
                    <a:pt x="18869" y="12348"/>
                  </a:cubicBezTo>
                  <a:cubicBezTo>
                    <a:pt x="18889" y="12348"/>
                    <a:pt x="18907" y="12337"/>
                    <a:pt x="18928" y="12322"/>
                  </a:cubicBezTo>
                  <a:cubicBezTo>
                    <a:pt x="18956" y="12305"/>
                    <a:pt x="18977" y="12273"/>
                    <a:pt x="18981" y="12243"/>
                  </a:cubicBezTo>
                  <a:cubicBezTo>
                    <a:pt x="18990" y="12190"/>
                    <a:pt x="19019" y="12041"/>
                    <a:pt x="13689" y="4263"/>
                  </a:cubicBezTo>
                  <a:lnTo>
                    <a:pt x="13689" y="4263"/>
                  </a:lnTo>
                  <a:cubicBezTo>
                    <a:pt x="18445" y="10499"/>
                    <a:pt x="19055" y="11160"/>
                    <a:pt x="19236" y="11160"/>
                  </a:cubicBezTo>
                  <a:cubicBezTo>
                    <a:pt x="19259" y="11160"/>
                    <a:pt x="19275" y="11149"/>
                    <a:pt x="19292" y="11137"/>
                  </a:cubicBezTo>
                  <a:cubicBezTo>
                    <a:pt x="19320" y="11117"/>
                    <a:pt x="19341" y="11088"/>
                    <a:pt x="19344" y="11058"/>
                  </a:cubicBezTo>
                  <a:cubicBezTo>
                    <a:pt x="19355" y="11002"/>
                    <a:pt x="19379" y="10877"/>
                    <a:pt x="14251" y="3390"/>
                  </a:cubicBezTo>
                  <a:lnTo>
                    <a:pt x="14251" y="3390"/>
                  </a:lnTo>
                  <a:cubicBezTo>
                    <a:pt x="14646" y="3889"/>
                    <a:pt x="15065" y="4415"/>
                    <a:pt x="15480" y="4938"/>
                  </a:cubicBezTo>
                  <a:cubicBezTo>
                    <a:pt x="18024" y="8126"/>
                    <a:pt x="18769" y="9024"/>
                    <a:pt x="19035" y="9241"/>
                  </a:cubicBezTo>
                  <a:lnTo>
                    <a:pt x="19043" y="9252"/>
                  </a:lnTo>
                  <a:lnTo>
                    <a:pt x="19043" y="9249"/>
                  </a:lnTo>
                  <a:cubicBezTo>
                    <a:pt x="19096" y="9292"/>
                    <a:pt x="19129" y="9305"/>
                    <a:pt x="19154" y="9305"/>
                  </a:cubicBezTo>
                  <a:cubicBezTo>
                    <a:pt x="19176" y="9305"/>
                    <a:pt x="19191" y="9295"/>
                    <a:pt x="19209" y="9283"/>
                  </a:cubicBezTo>
                  <a:cubicBezTo>
                    <a:pt x="19264" y="9246"/>
                    <a:pt x="19278" y="9172"/>
                    <a:pt x="19240" y="9117"/>
                  </a:cubicBezTo>
                  <a:lnTo>
                    <a:pt x="15031" y="2870"/>
                  </a:lnTo>
                  <a:lnTo>
                    <a:pt x="18523" y="6754"/>
                  </a:lnTo>
                  <a:cubicBezTo>
                    <a:pt x="18546" y="6781"/>
                    <a:pt x="18579" y="6795"/>
                    <a:pt x="18612" y="6795"/>
                  </a:cubicBezTo>
                  <a:cubicBezTo>
                    <a:pt x="18638" y="6795"/>
                    <a:pt x="18664" y="6786"/>
                    <a:pt x="18686" y="6768"/>
                  </a:cubicBezTo>
                  <a:cubicBezTo>
                    <a:pt x="18738" y="6730"/>
                    <a:pt x="18749" y="6660"/>
                    <a:pt x="18710" y="6605"/>
                  </a:cubicBezTo>
                  <a:cubicBezTo>
                    <a:pt x="17612" y="5001"/>
                    <a:pt x="15955" y="2572"/>
                    <a:pt x="15841" y="2360"/>
                  </a:cubicBezTo>
                  <a:cubicBezTo>
                    <a:pt x="15838" y="2347"/>
                    <a:pt x="15831" y="2336"/>
                    <a:pt x="15824" y="2326"/>
                  </a:cubicBezTo>
                  <a:cubicBezTo>
                    <a:pt x="15802" y="2292"/>
                    <a:pt x="15765" y="2273"/>
                    <a:pt x="15726" y="2273"/>
                  </a:cubicBezTo>
                  <a:cubicBezTo>
                    <a:pt x="15703" y="2273"/>
                    <a:pt x="15679" y="2280"/>
                    <a:pt x="15658" y="2295"/>
                  </a:cubicBezTo>
                  <a:cubicBezTo>
                    <a:pt x="15630" y="2312"/>
                    <a:pt x="15613" y="2340"/>
                    <a:pt x="15605" y="2374"/>
                  </a:cubicBezTo>
                  <a:cubicBezTo>
                    <a:pt x="15595" y="2430"/>
                    <a:pt x="15589" y="2468"/>
                    <a:pt x="17484" y="5240"/>
                  </a:cubicBezTo>
                  <a:lnTo>
                    <a:pt x="14050" y="1425"/>
                  </a:lnTo>
                  <a:cubicBezTo>
                    <a:pt x="14027" y="1397"/>
                    <a:pt x="13993" y="1384"/>
                    <a:pt x="13959" y="1384"/>
                  </a:cubicBezTo>
                  <a:cubicBezTo>
                    <a:pt x="13934" y="1384"/>
                    <a:pt x="13908" y="1392"/>
                    <a:pt x="13887" y="1408"/>
                  </a:cubicBezTo>
                  <a:cubicBezTo>
                    <a:pt x="13838" y="1450"/>
                    <a:pt x="13825" y="1519"/>
                    <a:pt x="13863" y="1570"/>
                  </a:cubicBezTo>
                  <a:lnTo>
                    <a:pt x="17906" y="7568"/>
                  </a:lnTo>
                  <a:cubicBezTo>
                    <a:pt x="16427" y="5756"/>
                    <a:pt x="13995" y="2690"/>
                    <a:pt x="12203" y="406"/>
                  </a:cubicBezTo>
                  <a:cubicBezTo>
                    <a:pt x="12179" y="376"/>
                    <a:pt x="12144" y="360"/>
                    <a:pt x="12109" y="360"/>
                  </a:cubicBezTo>
                  <a:cubicBezTo>
                    <a:pt x="12084" y="360"/>
                    <a:pt x="12058" y="368"/>
                    <a:pt x="12037" y="385"/>
                  </a:cubicBezTo>
                  <a:cubicBezTo>
                    <a:pt x="11985" y="424"/>
                    <a:pt x="11971" y="497"/>
                    <a:pt x="12009" y="548"/>
                  </a:cubicBezTo>
                  <a:cubicBezTo>
                    <a:pt x="14123" y="3625"/>
                    <a:pt x="17050" y="7908"/>
                    <a:pt x="18391" y="9932"/>
                  </a:cubicBezTo>
                  <a:cubicBezTo>
                    <a:pt x="16853" y="8036"/>
                    <a:pt x="13734" y="3927"/>
                    <a:pt x="12200" y="1903"/>
                  </a:cubicBezTo>
                  <a:cubicBezTo>
                    <a:pt x="11815" y="1397"/>
                    <a:pt x="11493" y="975"/>
                    <a:pt x="11268" y="681"/>
                  </a:cubicBezTo>
                  <a:cubicBezTo>
                    <a:pt x="11105" y="465"/>
                    <a:pt x="11004" y="334"/>
                    <a:pt x="10939" y="257"/>
                  </a:cubicBezTo>
                  <a:cubicBezTo>
                    <a:pt x="10928" y="247"/>
                    <a:pt x="10921" y="233"/>
                    <a:pt x="10914" y="223"/>
                  </a:cubicBezTo>
                  <a:lnTo>
                    <a:pt x="10911" y="227"/>
                  </a:lnTo>
                  <a:cubicBezTo>
                    <a:pt x="10864" y="179"/>
                    <a:pt x="10836" y="162"/>
                    <a:pt x="10811" y="162"/>
                  </a:cubicBezTo>
                  <a:cubicBezTo>
                    <a:pt x="10791" y="162"/>
                    <a:pt x="10773" y="174"/>
                    <a:pt x="10748" y="192"/>
                  </a:cubicBezTo>
                  <a:cubicBezTo>
                    <a:pt x="10720" y="209"/>
                    <a:pt x="10703" y="237"/>
                    <a:pt x="10696" y="268"/>
                  </a:cubicBezTo>
                  <a:cubicBezTo>
                    <a:pt x="10689" y="302"/>
                    <a:pt x="10696" y="334"/>
                    <a:pt x="10717" y="361"/>
                  </a:cubicBezTo>
                  <a:cubicBezTo>
                    <a:pt x="12771" y="3345"/>
                    <a:pt x="15501" y="7329"/>
                    <a:pt x="17189" y="9844"/>
                  </a:cubicBezTo>
                  <a:cubicBezTo>
                    <a:pt x="16967" y="9550"/>
                    <a:pt x="16728" y="9238"/>
                    <a:pt x="16486" y="8916"/>
                  </a:cubicBezTo>
                  <a:cubicBezTo>
                    <a:pt x="10626" y="1166"/>
                    <a:pt x="9982" y="403"/>
                    <a:pt x="9796" y="403"/>
                  </a:cubicBezTo>
                  <a:cubicBezTo>
                    <a:pt x="9774" y="403"/>
                    <a:pt x="9759" y="413"/>
                    <a:pt x="9743" y="424"/>
                  </a:cubicBezTo>
                  <a:cubicBezTo>
                    <a:pt x="9715" y="444"/>
                    <a:pt x="9695" y="476"/>
                    <a:pt x="9688" y="507"/>
                  </a:cubicBezTo>
                  <a:cubicBezTo>
                    <a:pt x="9670" y="604"/>
                    <a:pt x="9643" y="753"/>
                    <a:pt x="14330" y="7586"/>
                  </a:cubicBezTo>
                  <a:cubicBezTo>
                    <a:pt x="14088" y="7257"/>
                    <a:pt x="13838" y="6924"/>
                    <a:pt x="13593" y="6595"/>
                  </a:cubicBezTo>
                  <a:cubicBezTo>
                    <a:pt x="9784" y="1515"/>
                    <a:pt x="8794" y="302"/>
                    <a:pt x="8475" y="57"/>
                  </a:cubicBezTo>
                  <a:cubicBezTo>
                    <a:pt x="8471" y="57"/>
                    <a:pt x="8471" y="53"/>
                    <a:pt x="8471" y="53"/>
                  </a:cubicBezTo>
                  <a:lnTo>
                    <a:pt x="8471" y="57"/>
                  </a:lnTo>
                  <a:cubicBezTo>
                    <a:pt x="8417" y="15"/>
                    <a:pt x="8382" y="1"/>
                    <a:pt x="8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3459121" y="1142761"/>
              <a:ext cx="274825" cy="301659"/>
            </a:xfrm>
            <a:custGeom>
              <a:avLst/>
              <a:gdLst/>
              <a:ahLst/>
              <a:cxnLst/>
              <a:rect l="l" t="t" r="r" b="b"/>
              <a:pathLst>
                <a:path w="5510" h="6048" extrusionOk="0">
                  <a:moveTo>
                    <a:pt x="1262" y="1"/>
                  </a:moveTo>
                  <a:cubicBezTo>
                    <a:pt x="1221" y="1"/>
                    <a:pt x="1179" y="27"/>
                    <a:pt x="1175" y="79"/>
                  </a:cubicBezTo>
                  <a:cubicBezTo>
                    <a:pt x="1113" y="837"/>
                    <a:pt x="600" y="1544"/>
                    <a:pt x="344" y="2254"/>
                  </a:cubicBezTo>
                  <a:cubicBezTo>
                    <a:pt x="128" y="2854"/>
                    <a:pt x="0" y="3498"/>
                    <a:pt x="128" y="4132"/>
                  </a:cubicBezTo>
                  <a:cubicBezTo>
                    <a:pt x="368" y="5317"/>
                    <a:pt x="1553" y="5900"/>
                    <a:pt x="2668" y="6031"/>
                  </a:cubicBezTo>
                  <a:cubicBezTo>
                    <a:pt x="2761" y="6042"/>
                    <a:pt x="2857" y="6048"/>
                    <a:pt x="2955" y="6048"/>
                  </a:cubicBezTo>
                  <a:cubicBezTo>
                    <a:pt x="3463" y="6048"/>
                    <a:pt x="4017" y="5901"/>
                    <a:pt x="4435" y="5643"/>
                  </a:cubicBezTo>
                  <a:cubicBezTo>
                    <a:pt x="4892" y="5359"/>
                    <a:pt x="5097" y="4742"/>
                    <a:pt x="5274" y="4257"/>
                  </a:cubicBezTo>
                  <a:cubicBezTo>
                    <a:pt x="5509" y="3609"/>
                    <a:pt x="5506" y="3006"/>
                    <a:pt x="5319" y="2345"/>
                  </a:cubicBezTo>
                  <a:cubicBezTo>
                    <a:pt x="5094" y="1565"/>
                    <a:pt x="4408" y="941"/>
                    <a:pt x="4318" y="133"/>
                  </a:cubicBezTo>
                  <a:cubicBezTo>
                    <a:pt x="4312" y="82"/>
                    <a:pt x="4269" y="56"/>
                    <a:pt x="4228" y="56"/>
                  </a:cubicBezTo>
                  <a:cubicBezTo>
                    <a:pt x="4187" y="56"/>
                    <a:pt x="4149" y="82"/>
                    <a:pt x="4155" y="133"/>
                  </a:cubicBezTo>
                  <a:cubicBezTo>
                    <a:pt x="4203" y="563"/>
                    <a:pt x="4380" y="882"/>
                    <a:pt x="4606" y="1243"/>
                  </a:cubicBezTo>
                  <a:cubicBezTo>
                    <a:pt x="4924" y="1745"/>
                    <a:pt x="5167" y="2244"/>
                    <a:pt x="5263" y="2839"/>
                  </a:cubicBezTo>
                  <a:cubicBezTo>
                    <a:pt x="5385" y="3571"/>
                    <a:pt x="5149" y="4482"/>
                    <a:pt x="4719" y="5092"/>
                  </a:cubicBezTo>
                  <a:cubicBezTo>
                    <a:pt x="4339" y="5632"/>
                    <a:pt x="3635" y="5881"/>
                    <a:pt x="2969" y="5881"/>
                  </a:cubicBezTo>
                  <a:cubicBezTo>
                    <a:pt x="2799" y="5881"/>
                    <a:pt x="2630" y="5865"/>
                    <a:pt x="2471" y="5833"/>
                  </a:cubicBezTo>
                  <a:cubicBezTo>
                    <a:pt x="1906" y="5722"/>
                    <a:pt x="1238" y="5500"/>
                    <a:pt x="811" y="5095"/>
                  </a:cubicBezTo>
                  <a:cubicBezTo>
                    <a:pt x="219" y="4531"/>
                    <a:pt x="157" y="3637"/>
                    <a:pt x="326" y="2881"/>
                  </a:cubicBezTo>
                  <a:cubicBezTo>
                    <a:pt x="541" y="1921"/>
                    <a:pt x="1262" y="1062"/>
                    <a:pt x="1337" y="79"/>
                  </a:cubicBezTo>
                  <a:cubicBezTo>
                    <a:pt x="1341" y="27"/>
                    <a:pt x="1302" y="1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3515582" y="1128346"/>
              <a:ext cx="155468" cy="22395"/>
            </a:xfrm>
            <a:custGeom>
              <a:avLst/>
              <a:gdLst/>
              <a:ahLst/>
              <a:cxnLst/>
              <a:rect l="l" t="t" r="r" b="b"/>
              <a:pathLst>
                <a:path w="3117" h="449" extrusionOk="0">
                  <a:moveTo>
                    <a:pt x="1624" y="0"/>
                  </a:moveTo>
                  <a:cubicBezTo>
                    <a:pt x="1071" y="0"/>
                    <a:pt x="518" y="84"/>
                    <a:pt x="81" y="298"/>
                  </a:cubicBezTo>
                  <a:cubicBezTo>
                    <a:pt x="0" y="337"/>
                    <a:pt x="52" y="449"/>
                    <a:pt x="128" y="449"/>
                  </a:cubicBezTo>
                  <a:cubicBezTo>
                    <a:pt x="139" y="449"/>
                    <a:pt x="151" y="446"/>
                    <a:pt x="164" y="440"/>
                  </a:cubicBezTo>
                  <a:cubicBezTo>
                    <a:pt x="559" y="246"/>
                    <a:pt x="1094" y="170"/>
                    <a:pt x="1627" y="170"/>
                  </a:cubicBezTo>
                  <a:cubicBezTo>
                    <a:pt x="2114" y="170"/>
                    <a:pt x="2600" y="233"/>
                    <a:pt x="2978" y="326"/>
                  </a:cubicBezTo>
                  <a:cubicBezTo>
                    <a:pt x="2985" y="328"/>
                    <a:pt x="2992" y="329"/>
                    <a:pt x="2999" y="329"/>
                  </a:cubicBezTo>
                  <a:cubicBezTo>
                    <a:pt x="3087" y="329"/>
                    <a:pt x="3116" y="192"/>
                    <a:pt x="3023" y="166"/>
                  </a:cubicBezTo>
                  <a:cubicBezTo>
                    <a:pt x="2611" y="67"/>
                    <a:pt x="2118" y="0"/>
                    <a:pt x="162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3517178" y="1050139"/>
              <a:ext cx="156366" cy="100703"/>
            </a:xfrm>
            <a:custGeom>
              <a:avLst/>
              <a:gdLst/>
              <a:ahLst/>
              <a:cxnLst/>
              <a:rect l="l" t="t" r="r" b="b"/>
              <a:pathLst>
                <a:path w="3135" h="2019" extrusionOk="0">
                  <a:moveTo>
                    <a:pt x="1320" y="1"/>
                  </a:moveTo>
                  <a:cubicBezTo>
                    <a:pt x="948" y="1"/>
                    <a:pt x="570" y="54"/>
                    <a:pt x="378" y="297"/>
                  </a:cubicBezTo>
                  <a:cubicBezTo>
                    <a:pt x="70" y="684"/>
                    <a:pt x="94" y="1447"/>
                    <a:pt x="11" y="1915"/>
                  </a:cubicBezTo>
                  <a:cubicBezTo>
                    <a:pt x="1" y="1978"/>
                    <a:pt x="54" y="2019"/>
                    <a:pt x="102" y="2019"/>
                  </a:cubicBezTo>
                  <a:cubicBezTo>
                    <a:pt x="134" y="2019"/>
                    <a:pt x="163" y="2001"/>
                    <a:pt x="170" y="1960"/>
                  </a:cubicBezTo>
                  <a:cubicBezTo>
                    <a:pt x="233" y="1613"/>
                    <a:pt x="274" y="1260"/>
                    <a:pt x="347" y="917"/>
                  </a:cubicBezTo>
                  <a:cubicBezTo>
                    <a:pt x="490" y="242"/>
                    <a:pt x="1143" y="192"/>
                    <a:pt x="1722" y="192"/>
                  </a:cubicBezTo>
                  <a:cubicBezTo>
                    <a:pt x="1746" y="192"/>
                    <a:pt x="1771" y="193"/>
                    <a:pt x="1795" y="193"/>
                  </a:cubicBezTo>
                  <a:cubicBezTo>
                    <a:pt x="1880" y="193"/>
                    <a:pt x="1968" y="189"/>
                    <a:pt x="2057" y="189"/>
                  </a:cubicBezTo>
                  <a:cubicBezTo>
                    <a:pt x="2313" y="189"/>
                    <a:pt x="2571" y="220"/>
                    <a:pt x="2741" y="460"/>
                  </a:cubicBezTo>
                  <a:cubicBezTo>
                    <a:pt x="2845" y="608"/>
                    <a:pt x="2855" y="871"/>
                    <a:pt x="2873" y="1048"/>
                  </a:cubicBezTo>
                  <a:cubicBezTo>
                    <a:pt x="2904" y="1346"/>
                    <a:pt x="2932" y="1640"/>
                    <a:pt x="2967" y="1936"/>
                  </a:cubicBezTo>
                  <a:cubicBezTo>
                    <a:pt x="2972" y="1988"/>
                    <a:pt x="3016" y="2015"/>
                    <a:pt x="3057" y="2015"/>
                  </a:cubicBezTo>
                  <a:cubicBezTo>
                    <a:pt x="3097" y="2015"/>
                    <a:pt x="3135" y="1989"/>
                    <a:pt x="3130" y="1936"/>
                  </a:cubicBezTo>
                  <a:cubicBezTo>
                    <a:pt x="3077" y="1492"/>
                    <a:pt x="3109" y="979"/>
                    <a:pt x="2963" y="553"/>
                  </a:cubicBezTo>
                  <a:cubicBezTo>
                    <a:pt x="2790" y="44"/>
                    <a:pt x="2502" y="47"/>
                    <a:pt x="2028" y="33"/>
                  </a:cubicBezTo>
                  <a:cubicBezTo>
                    <a:pt x="1839" y="27"/>
                    <a:pt x="1581" y="1"/>
                    <a:pt x="132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3565409" y="1005250"/>
              <a:ext cx="67784" cy="50875"/>
            </a:xfrm>
            <a:custGeom>
              <a:avLst/>
              <a:gdLst/>
              <a:ahLst/>
              <a:cxnLst/>
              <a:rect l="l" t="t" r="r" b="b"/>
              <a:pathLst>
                <a:path w="1359" h="1020" extrusionOk="0">
                  <a:moveTo>
                    <a:pt x="707" y="1"/>
                  </a:moveTo>
                  <a:cubicBezTo>
                    <a:pt x="489" y="1"/>
                    <a:pt x="222" y="81"/>
                    <a:pt x="111" y="285"/>
                  </a:cubicBezTo>
                  <a:cubicBezTo>
                    <a:pt x="1" y="486"/>
                    <a:pt x="28" y="746"/>
                    <a:pt x="59" y="960"/>
                  </a:cubicBezTo>
                  <a:cubicBezTo>
                    <a:pt x="64" y="1002"/>
                    <a:pt x="92" y="1019"/>
                    <a:pt x="123" y="1019"/>
                  </a:cubicBezTo>
                  <a:cubicBezTo>
                    <a:pt x="170" y="1019"/>
                    <a:pt x="224" y="978"/>
                    <a:pt x="215" y="916"/>
                  </a:cubicBezTo>
                  <a:cubicBezTo>
                    <a:pt x="194" y="749"/>
                    <a:pt x="163" y="521"/>
                    <a:pt x="253" y="368"/>
                  </a:cubicBezTo>
                  <a:cubicBezTo>
                    <a:pt x="338" y="220"/>
                    <a:pt x="532" y="164"/>
                    <a:pt x="700" y="164"/>
                  </a:cubicBezTo>
                  <a:cubicBezTo>
                    <a:pt x="724" y="164"/>
                    <a:pt x="747" y="165"/>
                    <a:pt x="770" y="167"/>
                  </a:cubicBezTo>
                  <a:cubicBezTo>
                    <a:pt x="1240" y="216"/>
                    <a:pt x="1130" y="594"/>
                    <a:pt x="1161" y="940"/>
                  </a:cubicBezTo>
                  <a:cubicBezTo>
                    <a:pt x="1164" y="992"/>
                    <a:pt x="1208" y="1018"/>
                    <a:pt x="1249" y="1018"/>
                  </a:cubicBezTo>
                  <a:cubicBezTo>
                    <a:pt x="1290" y="1018"/>
                    <a:pt x="1329" y="992"/>
                    <a:pt x="1324" y="940"/>
                  </a:cubicBezTo>
                  <a:cubicBezTo>
                    <a:pt x="1303" y="722"/>
                    <a:pt x="1359" y="472"/>
                    <a:pt x="1261" y="268"/>
                  </a:cubicBezTo>
                  <a:cubicBezTo>
                    <a:pt x="1165" y="71"/>
                    <a:pt x="908" y="4"/>
                    <a:pt x="70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3517328" y="1147798"/>
              <a:ext cx="43792" cy="21747"/>
            </a:xfrm>
            <a:custGeom>
              <a:avLst/>
              <a:gdLst/>
              <a:ahLst/>
              <a:cxnLst/>
              <a:rect l="l" t="t" r="r" b="b"/>
              <a:pathLst>
                <a:path w="878" h="436" extrusionOk="0">
                  <a:moveTo>
                    <a:pt x="123" y="1"/>
                  </a:moveTo>
                  <a:cubicBezTo>
                    <a:pt x="57" y="1"/>
                    <a:pt x="1" y="83"/>
                    <a:pt x="63" y="136"/>
                  </a:cubicBezTo>
                  <a:cubicBezTo>
                    <a:pt x="268" y="310"/>
                    <a:pt x="503" y="410"/>
                    <a:pt x="770" y="435"/>
                  </a:cubicBezTo>
                  <a:cubicBezTo>
                    <a:pt x="773" y="435"/>
                    <a:pt x="776" y="435"/>
                    <a:pt x="779" y="435"/>
                  </a:cubicBezTo>
                  <a:cubicBezTo>
                    <a:pt x="877" y="435"/>
                    <a:pt x="874" y="282"/>
                    <a:pt x="770" y="272"/>
                  </a:cubicBezTo>
                  <a:cubicBezTo>
                    <a:pt x="552" y="251"/>
                    <a:pt x="348" y="165"/>
                    <a:pt x="178" y="23"/>
                  </a:cubicBezTo>
                  <a:cubicBezTo>
                    <a:pt x="160" y="7"/>
                    <a:pt x="141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3627955" y="1142711"/>
              <a:ext cx="47084" cy="23343"/>
            </a:xfrm>
            <a:custGeom>
              <a:avLst/>
              <a:gdLst/>
              <a:ahLst/>
              <a:cxnLst/>
              <a:rect l="l" t="t" r="r" b="b"/>
              <a:pathLst>
                <a:path w="944" h="468" extrusionOk="0">
                  <a:moveTo>
                    <a:pt x="822" y="1"/>
                  </a:moveTo>
                  <a:cubicBezTo>
                    <a:pt x="804" y="1"/>
                    <a:pt x="784" y="8"/>
                    <a:pt x="766" y="24"/>
                  </a:cubicBezTo>
                  <a:cubicBezTo>
                    <a:pt x="603" y="174"/>
                    <a:pt x="345" y="304"/>
                    <a:pt x="118" y="304"/>
                  </a:cubicBezTo>
                  <a:cubicBezTo>
                    <a:pt x="115" y="304"/>
                    <a:pt x="111" y="304"/>
                    <a:pt x="108" y="304"/>
                  </a:cubicBezTo>
                  <a:cubicBezTo>
                    <a:pt x="107" y="304"/>
                    <a:pt x="106" y="304"/>
                    <a:pt x="105" y="304"/>
                  </a:cubicBezTo>
                  <a:cubicBezTo>
                    <a:pt x="1" y="304"/>
                    <a:pt x="2" y="464"/>
                    <a:pt x="108" y="467"/>
                  </a:cubicBezTo>
                  <a:cubicBezTo>
                    <a:pt x="111" y="467"/>
                    <a:pt x="114" y="467"/>
                    <a:pt x="117" y="467"/>
                  </a:cubicBezTo>
                  <a:cubicBezTo>
                    <a:pt x="388" y="467"/>
                    <a:pt x="685" y="316"/>
                    <a:pt x="884" y="138"/>
                  </a:cubicBezTo>
                  <a:cubicBezTo>
                    <a:pt x="943" y="84"/>
                    <a:pt x="888" y="1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3575584" y="1130990"/>
              <a:ext cx="18554" cy="221356"/>
            </a:xfrm>
            <a:custGeom>
              <a:avLst/>
              <a:gdLst/>
              <a:ahLst/>
              <a:cxnLst/>
              <a:rect l="l" t="t" r="r" b="b"/>
              <a:pathLst>
                <a:path w="372" h="4438" extrusionOk="0">
                  <a:moveTo>
                    <a:pt x="259" y="0"/>
                  </a:moveTo>
                  <a:cubicBezTo>
                    <a:pt x="218" y="0"/>
                    <a:pt x="177" y="26"/>
                    <a:pt x="177" y="78"/>
                  </a:cubicBezTo>
                  <a:cubicBezTo>
                    <a:pt x="198" y="1495"/>
                    <a:pt x="212" y="2934"/>
                    <a:pt x="11" y="4337"/>
                  </a:cubicBezTo>
                  <a:cubicBezTo>
                    <a:pt x="1" y="4397"/>
                    <a:pt x="54" y="4438"/>
                    <a:pt x="101" y="4438"/>
                  </a:cubicBezTo>
                  <a:cubicBezTo>
                    <a:pt x="133" y="4438"/>
                    <a:pt x="161" y="4420"/>
                    <a:pt x="167" y="4378"/>
                  </a:cubicBezTo>
                  <a:cubicBezTo>
                    <a:pt x="371" y="2961"/>
                    <a:pt x="361" y="1510"/>
                    <a:pt x="340" y="78"/>
                  </a:cubicBezTo>
                  <a:cubicBezTo>
                    <a:pt x="340" y="26"/>
                    <a:pt x="300" y="0"/>
                    <a:pt x="25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3599625" y="1131040"/>
              <a:ext cx="37658" cy="213725"/>
            </a:xfrm>
            <a:custGeom>
              <a:avLst/>
              <a:gdLst/>
              <a:ahLst/>
              <a:cxnLst/>
              <a:rect l="l" t="t" r="r" b="b"/>
              <a:pathLst>
                <a:path w="755" h="4285" extrusionOk="0">
                  <a:moveTo>
                    <a:pt x="78" y="1"/>
                  </a:moveTo>
                  <a:cubicBezTo>
                    <a:pt x="38" y="1"/>
                    <a:pt x="0" y="26"/>
                    <a:pt x="7" y="77"/>
                  </a:cubicBezTo>
                  <a:cubicBezTo>
                    <a:pt x="180" y="1464"/>
                    <a:pt x="350" y="2850"/>
                    <a:pt x="586" y="4225"/>
                  </a:cubicBezTo>
                  <a:cubicBezTo>
                    <a:pt x="593" y="4266"/>
                    <a:pt x="622" y="4284"/>
                    <a:pt x="654" y="4284"/>
                  </a:cubicBezTo>
                  <a:cubicBezTo>
                    <a:pt x="701" y="4284"/>
                    <a:pt x="754" y="4243"/>
                    <a:pt x="742" y="4180"/>
                  </a:cubicBezTo>
                  <a:cubicBezTo>
                    <a:pt x="510" y="2822"/>
                    <a:pt x="340" y="1450"/>
                    <a:pt x="170" y="77"/>
                  </a:cubicBezTo>
                  <a:cubicBezTo>
                    <a:pt x="165" y="27"/>
                    <a:pt x="120" y="1"/>
                    <a:pt x="7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3406701" y="1167151"/>
              <a:ext cx="51673" cy="31074"/>
            </a:xfrm>
            <a:custGeom>
              <a:avLst/>
              <a:gdLst/>
              <a:ahLst/>
              <a:cxnLst/>
              <a:rect l="l" t="t" r="r" b="b"/>
              <a:pathLst>
                <a:path w="1036" h="623" extrusionOk="0">
                  <a:moveTo>
                    <a:pt x="114" y="1"/>
                  </a:moveTo>
                  <a:cubicBezTo>
                    <a:pt x="58" y="1"/>
                    <a:pt x="0" y="60"/>
                    <a:pt x="36" y="123"/>
                  </a:cubicBezTo>
                  <a:cubicBezTo>
                    <a:pt x="199" y="404"/>
                    <a:pt x="591" y="497"/>
                    <a:pt x="868" y="615"/>
                  </a:cubicBezTo>
                  <a:cubicBezTo>
                    <a:pt x="880" y="620"/>
                    <a:pt x="892" y="622"/>
                    <a:pt x="903" y="622"/>
                  </a:cubicBezTo>
                  <a:cubicBezTo>
                    <a:pt x="983" y="622"/>
                    <a:pt x="1036" y="509"/>
                    <a:pt x="951" y="473"/>
                  </a:cubicBezTo>
                  <a:cubicBezTo>
                    <a:pt x="805" y="410"/>
                    <a:pt x="656" y="351"/>
                    <a:pt x="511" y="286"/>
                  </a:cubicBezTo>
                  <a:cubicBezTo>
                    <a:pt x="379" y="230"/>
                    <a:pt x="251" y="168"/>
                    <a:pt x="178" y="39"/>
                  </a:cubicBezTo>
                  <a:cubicBezTo>
                    <a:pt x="163" y="12"/>
                    <a:pt x="138" y="1"/>
                    <a:pt x="1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3341163" y="1288152"/>
              <a:ext cx="88981" cy="11871"/>
            </a:xfrm>
            <a:custGeom>
              <a:avLst/>
              <a:gdLst/>
              <a:ahLst/>
              <a:cxnLst/>
              <a:rect l="l" t="t" r="r" b="b"/>
              <a:pathLst>
                <a:path w="1784" h="238" extrusionOk="0">
                  <a:moveTo>
                    <a:pt x="1146" y="1"/>
                  </a:moveTo>
                  <a:cubicBezTo>
                    <a:pt x="797" y="1"/>
                    <a:pt x="449" y="28"/>
                    <a:pt x="99" y="81"/>
                  </a:cubicBezTo>
                  <a:cubicBezTo>
                    <a:pt x="1" y="94"/>
                    <a:pt x="36" y="238"/>
                    <a:pt x="129" y="238"/>
                  </a:cubicBezTo>
                  <a:cubicBezTo>
                    <a:pt x="134" y="238"/>
                    <a:pt x="139" y="237"/>
                    <a:pt x="144" y="236"/>
                  </a:cubicBezTo>
                  <a:cubicBezTo>
                    <a:pt x="467" y="188"/>
                    <a:pt x="790" y="165"/>
                    <a:pt x="1115" y="165"/>
                  </a:cubicBezTo>
                  <a:cubicBezTo>
                    <a:pt x="1302" y="165"/>
                    <a:pt x="1490" y="173"/>
                    <a:pt x="1679" y="188"/>
                  </a:cubicBezTo>
                  <a:cubicBezTo>
                    <a:pt x="1681" y="188"/>
                    <a:pt x="1683" y="188"/>
                    <a:pt x="1685" y="188"/>
                  </a:cubicBezTo>
                  <a:cubicBezTo>
                    <a:pt x="1783" y="188"/>
                    <a:pt x="1781" y="32"/>
                    <a:pt x="1679" y="22"/>
                  </a:cubicBezTo>
                  <a:cubicBezTo>
                    <a:pt x="1501" y="8"/>
                    <a:pt x="1324" y="1"/>
                    <a:pt x="114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3760827" y="1283464"/>
              <a:ext cx="86837" cy="9776"/>
            </a:xfrm>
            <a:custGeom>
              <a:avLst/>
              <a:gdLst/>
              <a:ahLst/>
              <a:cxnLst/>
              <a:rect l="l" t="t" r="r" b="b"/>
              <a:pathLst>
                <a:path w="1741" h="196" extrusionOk="0">
                  <a:moveTo>
                    <a:pt x="540" y="0"/>
                  </a:moveTo>
                  <a:cubicBezTo>
                    <a:pt x="395" y="0"/>
                    <a:pt x="250" y="2"/>
                    <a:pt x="105" y="5"/>
                  </a:cubicBezTo>
                  <a:cubicBezTo>
                    <a:pt x="2" y="8"/>
                    <a:pt x="1" y="168"/>
                    <a:pt x="102" y="168"/>
                  </a:cubicBezTo>
                  <a:cubicBezTo>
                    <a:pt x="103" y="168"/>
                    <a:pt x="104" y="168"/>
                    <a:pt x="105" y="168"/>
                  </a:cubicBezTo>
                  <a:cubicBezTo>
                    <a:pt x="253" y="165"/>
                    <a:pt x="402" y="163"/>
                    <a:pt x="550" y="163"/>
                  </a:cubicBezTo>
                  <a:cubicBezTo>
                    <a:pt x="911" y="163"/>
                    <a:pt x="1272" y="173"/>
                    <a:pt x="1633" y="195"/>
                  </a:cubicBezTo>
                  <a:cubicBezTo>
                    <a:pt x="1635" y="196"/>
                    <a:pt x="1638" y="196"/>
                    <a:pt x="1640" y="196"/>
                  </a:cubicBezTo>
                  <a:cubicBezTo>
                    <a:pt x="1740" y="196"/>
                    <a:pt x="1735" y="39"/>
                    <a:pt x="1633" y="33"/>
                  </a:cubicBezTo>
                  <a:cubicBezTo>
                    <a:pt x="1269" y="10"/>
                    <a:pt x="904" y="0"/>
                    <a:pt x="54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3731649" y="1421922"/>
              <a:ext cx="51922" cy="34116"/>
            </a:xfrm>
            <a:custGeom>
              <a:avLst/>
              <a:gdLst/>
              <a:ahLst/>
              <a:cxnLst/>
              <a:rect l="l" t="t" r="r" b="b"/>
              <a:pathLst>
                <a:path w="1041" h="684" extrusionOk="0">
                  <a:moveTo>
                    <a:pt x="120" y="0"/>
                  </a:moveTo>
                  <a:cubicBezTo>
                    <a:pt x="48" y="0"/>
                    <a:pt x="1" y="109"/>
                    <a:pt x="80" y="153"/>
                  </a:cubicBezTo>
                  <a:cubicBezTo>
                    <a:pt x="354" y="303"/>
                    <a:pt x="613" y="472"/>
                    <a:pt x="860" y="666"/>
                  </a:cubicBezTo>
                  <a:cubicBezTo>
                    <a:pt x="876" y="679"/>
                    <a:pt x="895" y="684"/>
                    <a:pt x="912" y="684"/>
                  </a:cubicBezTo>
                  <a:cubicBezTo>
                    <a:pt x="981" y="684"/>
                    <a:pt x="1041" y="601"/>
                    <a:pt x="974" y="548"/>
                  </a:cubicBezTo>
                  <a:cubicBezTo>
                    <a:pt x="717" y="347"/>
                    <a:pt x="447" y="167"/>
                    <a:pt x="160" y="11"/>
                  </a:cubicBezTo>
                  <a:cubicBezTo>
                    <a:pt x="146" y="4"/>
                    <a:pt x="133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3441216" y="1442671"/>
              <a:ext cx="39603" cy="44092"/>
            </a:xfrm>
            <a:custGeom>
              <a:avLst/>
              <a:gdLst/>
              <a:ahLst/>
              <a:cxnLst/>
              <a:rect l="l" t="t" r="r" b="b"/>
              <a:pathLst>
                <a:path w="794" h="884" extrusionOk="0">
                  <a:moveTo>
                    <a:pt x="677" y="0"/>
                  </a:moveTo>
                  <a:cubicBezTo>
                    <a:pt x="651" y="0"/>
                    <a:pt x="625" y="11"/>
                    <a:pt x="605" y="35"/>
                  </a:cubicBezTo>
                  <a:cubicBezTo>
                    <a:pt x="418" y="277"/>
                    <a:pt x="231" y="523"/>
                    <a:pt x="44" y="766"/>
                  </a:cubicBezTo>
                  <a:cubicBezTo>
                    <a:pt x="0" y="825"/>
                    <a:pt x="58" y="884"/>
                    <a:pt x="118" y="884"/>
                  </a:cubicBezTo>
                  <a:cubicBezTo>
                    <a:pt x="143" y="884"/>
                    <a:pt x="168" y="874"/>
                    <a:pt x="186" y="849"/>
                  </a:cubicBezTo>
                  <a:cubicBezTo>
                    <a:pt x="373" y="603"/>
                    <a:pt x="561" y="360"/>
                    <a:pt x="748" y="119"/>
                  </a:cubicBezTo>
                  <a:cubicBezTo>
                    <a:pt x="794" y="58"/>
                    <a:pt x="737" y="0"/>
                    <a:pt x="67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3398571" y="1372794"/>
              <a:ext cx="26734" cy="13617"/>
            </a:xfrm>
            <a:custGeom>
              <a:avLst/>
              <a:gdLst/>
              <a:ahLst/>
              <a:cxnLst/>
              <a:rect l="l" t="t" r="r" b="b"/>
              <a:pathLst>
                <a:path w="536" h="273" extrusionOk="0">
                  <a:moveTo>
                    <a:pt x="431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00" y="40"/>
                    <a:pt x="196" y="74"/>
                    <a:pt x="92" y="109"/>
                  </a:cubicBezTo>
                  <a:cubicBezTo>
                    <a:pt x="0" y="141"/>
                    <a:pt x="29" y="273"/>
                    <a:pt x="111" y="273"/>
                  </a:cubicBezTo>
                  <a:cubicBezTo>
                    <a:pt x="119" y="273"/>
                    <a:pt x="128" y="272"/>
                    <a:pt x="137" y="269"/>
                  </a:cubicBezTo>
                  <a:cubicBezTo>
                    <a:pt x="241" y="231"/>
                    <a:pt x="341" y="196"/>
                    <a:pt x="445" y="161"/>
                  </a:cubicBezTo>
                  <a:cubicBezTo>
                    <a:pt x="536" y="133"/>
                    <a:pt x="511" y="0"/>
                    <a:pt x="43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3753096" y="1353142"/>
              <a:ext cx="36510" cy="13966"/>
            </a:xfrm>
            <a:custGeom>
              <a:avLst/>
              <a:gdLst/>
              <a:ahLst/>
              <a:cxnLst/>
              <a:rect l="l" t="t" r="r" b="b"/>
              <a:pathLst>
                <a:path w="732" h="280" extrusionOk="0">
                  <a:moveTo>
                    <a:pt x="98" y="1"/>
                  </a:moveTo>
                  <a:cubicBezTo>
                    <a:pt x="0" y="1"/>
                    <a:pt x="3" y="157"/>
                    <a:pt x="104" y="167"/>
                  </a:cubicBezTo>
                  <a:cubicBezTo>
                    <a:pt x="274" y="181"/>
                    <a:pt x="440" y="219"/>
                    <a:pt x="599" y="275"/>
                  </a:cubicBezTo>
                  <a:cubicBezTo>
                    <a:pt x="609" y="278"/>
                    <a:pt x="618" y="279"/>
                    <a:pt x="627" y="279"/>
                  </a:cubicBezTo>
                  <a:cubicBezTo>
                    <a:pt x="707" y="279"/>
                    <a:pt x="732" y="146"/>
                    <a:pt x="645" y="115"/>
                  </a:cubicBezTo>
                  <a:cubicBezTo>
                    <a:pt x="468" y="56"/>
                    <a:pt x="287" y="18"/>
                    <a:pt x="104" y="1"/>
                  </a:cubicBezTo>
                  <a:cubicBezTo>
                    <a:pt x="102" y="1"/>
                    <a:pt x="100" y="1"/>
                    <a:pt x="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3720227" y="1195531"/>
              <a:ext cx="36161" cy="20599"/>
            </a:xfrm>
            <a:custGeom>
              <a:avLst/>
              <a:gdLst/>
              <a:ahLst/>
              <a:cxnLst/>
              <a:rect l="l" t="t" r="r" b="b"/>
              <a:pathLst>
                <a:path w="725" h="413" extrusionOk="0">
                  <a:moveTo>
                    <a:pt x="605" y="1"/>
                  </a:moveTo>
                  <a:cubicBezTo>
                    <a:pt x="592" y="1"/>
                    <a:pt x="579" y="4"/>
                    <a:pt x="565" y="11"/>
                  </a:cubicBezTo>
                  <a:cubicBezTo>
                    <a:pt x="402" y="94"/>
                    <a:pt x="244" y="177"/>
                    <a:pt x="81" y="260"/>
                  </a:cubicBezTo>
                  <a:cubicBezTo>
                    <a:pt x="0" y="303"/>
                    <a:pt x="50" y="413"/>
                    <a:pt x="125" y="413"/>
                  </a:cubicBezTo>
                  <a:cubicBezTo>
                    <a:pt x="137" y="413"/>
                    <a:pt x="150" y="410"/>
                    <a:pt x="164" y="403"/>
                  </a:cubicBezTo>
                  <a:cubicBezTo>
                    <a:pt x="323" y="319"/>
                    <a:pt x="486" y="236"/>
                    <a:pt x="645" y="150"/>
                  </a:cubicBezTo>
                  <a:cubicBezTo>
                    <a:pt x="725" y="109"/>
                    <a:pt x="679" y="1"/>
                    <a:pt x="605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3450991" y="1088245"/>
              <a:ext cx="23043" cy="35613"/>
            </a:xfrm>
            <a:custGeom>
              <a:avLst/>
              <a:gdLst/>
              <a:ahLst/>
              <a:cxnLst/>
              <a:rect l="l" t="t" r="r" b="b"/>
              <a:pathLst>
                <a:path w="462" h="714" extrusionOk="0">
                  <a:moveTo>
                    <a:pt x="113" y="1"/>
                  </a:moveTo>
                  <a:cubicBezTo>
                    <a:pt x="59" y="1"/>
                    <a:pt x="1" y="60"/>
                    <a:pt x="32" y="125"/>
                  </a:cubicBezTo>
                  <a:cubicBezTo>
                    <a:pt x="118" y="308"/>
                    <a:pt x="205" y="489"/>
                    <a:pt x="288" y="673"/>
                  </a:cubicBezTo>
                  <a:cubicBezTo>
                    <a:pt x="302" y="701"/>
                    <a:pt x="325" y="713"/>
                    <a:pt x="349" y="713"/>
                  </a:cubicBezTo>
                  <a:cubicBezTo>
                    <a:pt x="403" y="713"/>
                    <a:pt x="461" y="654"/>
                    <a:pt x="430" y="590"/>
                  </a:cubicBezTo>
                  <a:cubicBezTo>
                    <a:pt x="347" y="406"/>
                    <a:pt x="261" y="225"/>
                    <a:pt x="174" y="42"/>
                  </a:cubicBezTo>
                  <a:cubicBezTo>
                    <a:pt x="160" y="13"/>
                    <a:pt x="137" y="1"/>
                    <a:pt x="11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3520270" y="1096525"/>
              <a:ext cx="146091" cy="21946"/>
            </a:xfrm>
            <a:custGeom>
              <a:avLst/>
              <a:gdLst/>
              <a:ahLst/>
              <a:cxnLst/>
              <a:rect l="l" t="t" r="r" b="b"/>
              <a:pathLst>
                <a:path w="2929" h="440" extrusionOk="0">
                  <a:moveTo>
                    <a:pt x="1968" y="0"/>
                  </a:moveTo>
                  <a:cubicBezTo>
                    <a:pt x="1750" y="0"/>
                    <a:pt x="1529" y="20"/>
                    <a:pt x="1304" y="42"/>
                  </a:cubicBezTo>
                  <a:cubicBezTo>
                    <a:pt x="885" y="83"/>
                    <a:pt x="462" y="94"/>
                    <a:pt x="81" y="288"/>
                  </a:cubicBezTo>
                  <a:cubicBezTo>
                    <a:pt x="0" y="329"/>
                    <a:pt x="50" y="440"/>
                    <a:pt x="125" y="440"/>
                  </a:cubicBezTo>
                  <a:cubicBezTo>
                    <a:pt x="137" y="440"/>
                    <a:pt x="151" y="437"/>
                    <a:pt x="164" y="430"/>
                  </a:cubicBezTo>
                  <a:cubicBezTo>
                    <a:pt x="562" y="229"/>
                    <a:pt x="1044" y="229"/>
                    <a:pt x="1480" y="191"/>
                  </a:cubicBezTo>
                  <a:cubicBezTo>
                    <a:pt x="1644" y="176"/>
                    <a:pt x="1804" y="165"/>
                    <a:pt x="1963" y="165"/>
                  </a:cubicBezTo>
                  <a:cubicBezTo>
                    <a:pt x="2245" y="165"/>
                    <a:pt x="2520" y="199"/>
                    <a:pt x="2797" y="305"/>
                  </a:cubicBezTo>
                  <a:cubicBezTo>
                    <a:pt x="2808" y="310"/>
                    <a:pt x="2818" y="311"/>
                    <a:pt x="2827" y="311"/>
                  </a:cubicBezTo>
                  <a:cubicBezTo>
                    <a:pt x="2902" y="311"/>
                    <a:pt x="2928" y="183"/>
                    <a:pt x="2842" y="149"/>
                  </a:cubicBezTo>
                  <a:cubicBezTo>
                    <a:pt x="2551" y="36"/>
                    <a:pt x="2262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3591995" y="-296155"/>
              <a:ext cx="11376" cy="1309481"/>
            </a:xfrm>
            <a:custGeom>
              <a:avLst/>
              <a:gdLst/>
              <a:ahLst/>
              <a:cxnLst/>
              <a:rect l="l" t="t" r="r" b="b"/>
              <a:pathLst>
                <a:path w="228" h="21395" extrusionOk="0">
                  <a:moveTo>
                    <a:pt x="135" y="0"/>
                  </a:moveTo>
                  <a:cubicBezTo>
                    <a:pt x="94" y="0"/>
                    <a:pt x="53" y="26"/>
                    <a:pt x="53" y="78"/>
                  </a:cubicBezTo>
                  <a:cubicBezTo>
                    <a:pt x="1" y="7156"/>
                    <a:pt x="18" y="14239"/>
                    <a:pt x="63" y="21317"/>
                  </a:cubicBezTo>
                  <a:cubicBezTo>
                    <a:pt x="63" y="21369"/>
                    <a:pt x="105" y="21395"/>
                    <a:pt x="146" y="21395"/>
                  </a:cubicBezTo>
                  <a:cubicBezTo>
                    <a:pt x="187" y="21395"/>
                    <a:pt x="228" y="21369"/>
                    <a:pt x="226" y="21317"/>
                  </a:cubicBezTo>
                  <a:cubicBezTo>
                    <a:pt x="184" y="14239"/>
                    <a:pt x="164" y="7156"/>
                    <a:pt x="216" y="78"/>
                  </a:cubicBezTo>
                  <a:cubicBezTo>
                    <a:pt x="216" y="26"/>
                    <a:pt x="175" y="0"/>
                    <a:pt x="13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" name="Google Shape;803;p37"/>
          <p:cNvGrpSpPr/>
          <p:nvPr/>
        </p:nvGrpSpPr>
        <p:grpSpPr>
          <a:xfrm>
            <a:off x="6571830" y="-1392498"/>
            <a:ext cx="1077480" cy="3792801"/>
            <a:chOff x="3341163" y="-296155"/>
            <a:chExt cx="506501" cy="1782918"/>
          </a:xfrm>
        </p:grpSpPr>
        <p:sp>
          <p:nvSpPr>
            <p:cNvPr id="804" name="Google Shape;804;p37"/>
            <p:cNvSpPr/>
            <p:nvPr/>
          </p:nvSpPr>
          <p:spPr>
            <a:xfrm>
              <a:off x="3488137" y="1191289"/>
              <a:ext cx="214719" cy="221445"/>
            </a:xfrm>
            <a:custGeom>
              <a:avLst/>
              <a:gdLst/>
              <a:ahLst/>
              <a:cxnLst/>
              <a:rect l="l" t="t" r="r" b="b"/>
              <a:pathLst>
                <a:path w="19379" h="19408" extrusionOk="0">
                  <a:moveTo>
                    <a:pt x="8356" y="1"/>
                  </a:moveTo>
                  <a:cubicBezTo>
                    <a:pt x="8333" y="1"/>
                    <a:pt x="8316" y="12"/>
                    <a:pt x="8298" y="25"/>
                  </a:cubicBezTo>
                  <a:cubicBezTo>
                    <a:pt x="8209" y="94"/>
                    <a:pt x="8209" y="94"/>
                    <a:pt x="8898" y="1113"/>
                  </a:cubicBezTo>
                  <a:cubicBezTo>
                    <a:pt x="12498" y="6432"/>
                    <a:pt x="15023" y="10170"/>
                    <a:pt x="16458" y="12302"/>
                  </a:cubicBezTo>
                  <a:cubicBezTo>
                    <a:pt x="14674" y="9973"/>
                    <a:pt x="11788" y="6096"/>
                    <a:pt x="9961" y="3646"/>
                  </a:cubicBezTo>
                  <a:cubicBezTo>
                    <a:pt x="9296" y="2752"/>
                    <a:pt x="8724" y="1986"/>
                    <a:pt x="8319" y="1442"/>
                  </a:cubicBezTo>
                  <a:cubicBezTo>
                    <a:pt x="7756" y="688"/>
                    <a:pt x="7637" y="531"/>
                    <a:pt x="7561" y="531"/>
                  </a:cubicBezTo>
                  <a:cubicBezTo>
                    <a:pt x="7541" y="531"/>
                    <a:pt x="7524" y="542"/>
                    <a:pt x="7502" y="556"/>
                  </a:cubicBezTo>
                  <a:cubicBezTo>
                    <a:pt x="7473" y="573"/>
                    <a:pt x="7456" y="604"/>
                    <a:pt x="7449" y="635"/>
                  </a:cubicBezTo>
                  <a:cubicBezTo>
                    <a:pt x="7449" y="646"/>
                    <a:pt x="7446" y="656"/>
                    <a:pt x="7491" y="739"/>
                  </a:cubicBezTo>
                  <a:lnTo>
                    <a:pt x="7484" y="743"/>
                  </a:lnTo>
                  <a:cubicBezTo>
                    <a:pt x="7491" y="746"/>
                    <a:pt x="7498" y="756"/>
                    <a:pt x="7508" y="770"/>
                  </a:cubicBezTo>
                  <a:cubicBezTo>
                    <a:pt x="7764" y="1214"/>
                    <a:pt x="9061" y="3203"/>
                    <a:pt x="15564" y="12748"/>
                  </a:cubicBezTo>
                  <a:cubicBezTo>
                    <a:pt x="14483" y="11304"/>
                    <a:pt x="13076" y="9374"/>
                    <a:pt x="11832" y="7669"/>
                  </a:cubicBezTo>
                  <a:cubicBezTo>
                    <a:pt x="7359" y="1535"/>
                    <a:pt x="6798" y="830"/>
                    <a:pt x="6607" y="830"/>
                  </a:cubicBezTo>
                  <a:cubicBezTo>
                    <a:pt x="6581" y="830"/>
                    <a:pt x="6562" y="843"/>
                    <a:pt x="6541" y="857"/>
                  </a:cubicBezTo>
                  <a:cubicBezTo>
                    <a:pt x="6514" y="874"/>
                    <a:pt x="6496" y="902"/>
                    <a:pt x="6490" y="933"/>
                  </a:cubicBezTo>
                  <a:cubicBezTo>
                    <a:pt x="6483" y="967"/>
                    <a:pt x="6490" y="999"/>
                    <a:pt x="6507" y="1027"/>
                  </a:cubicBezTo>
                  <a:lnTo>
                    <a:pt x="13281" y="11068"/>
                  </a:lnTo>
                  <a:cubicBezTo>
                    <a:pt x="12637" y="10198"/>
                    <a:pt x="11946" y="9273"/>
                    <a:pt x="11257" y="8348"/>
                  </a:cubicBezTo>
                  <a:cubicBezTo>
                    <a:pt x="7238" y="2963"/>
                    <a:pt x="6171" y="1612"/>
                    <a:pt x="5831" y="1314"/>
                  </a:cubicBezTo>
                  <a:lnTo>
                    <a:pt x="5814" y="1290"/>
                  </a:lnTo>
                  <a:lnTo>
                    <a:pt x="5807" y="1293"/>
                  </a:lnTo>
                  <a:cubicBezTo>
                    <a:pt x="5755" y="1251"/>
                    <a:pt x="5722" y="1237"/>
                    <a:pt x="5698" y="1237"/>
                  </a:cubicBezTo>
                  <a:cubicBezTo>
                    <a:pt x="5677" y="1237"/>
                    <a:pt x="5662" y="1247"/>
                    <a:pt x="5647" y="1259"/>
                  </a:cubicBezTo>
                  <a:cubicBezTo>
                    <a:pt x="5592" y="1293"/>
                    <a:pt x="5578" y="1370"/>
                    <a:pt x="5613" y="1425"/>
                  </a:cubicBezTo>
                  <a:lnTo>
                    <a:pt x="13118" y="12551"/>
                  </a:lnTo>
                  <a:cubicBezTo>
                    <a:pt x="12293" y="11453"/>
                    <a:pt x="11368" y="10215"/>
                    <a:pt x="10440" y="8982"/>
                  </a:cubicBezTo>
                  <a:cubicBezTo>
                    <a:pt x="9040" y="7114"/>
                    <a:pt x="7640" y="5250"/>
                    <a:pt x="6587" y="3854"/>
                  </a:cubicBezTo>
                  <a:cubicBezTo>
                    <a:pt x="5460" y="2365"/>
                    <a:pt x="5031" y="1792"/>
                    <a:pt x="4837" y="1588"/>
                  </a:cubicBezTo>
                  <a:cubicBezTo>
                    <a:pt x="4837" y="1585"/>
                    <a:pt x="4833" y="1581"/>
                    <a:pt x="4833" y="1578"/>
                  </a:cubicBezTo>
                  <a:lnTo>
                    <a:pt x="4830" y="1578"/>
                  </a:lnTo>
                  <a:cubicBezTo>
                    <a:pt x="4763" y="1509"/>
                    <a:pt x="4727" y="1488"/>
                    <a:pt x="4699" y="1488"/>
                  </a:cubicBezTo>
                  <a:cubicBezTo>
                    <a:pt x="4681" y="1488"/>
                    <a:pt x="4666" y="1497"/>
                    <a:pt x="4649" y="1508"/>
                  </a:cubicBezTo>
                  <a:cubicBezTo>
                    <a:pt x="4625" y="1525"/>
                    <a:pt x="4605" y="1554"/>
                    <a:pt x="4598" y="1585"/>
                  </a:cubicBezTo>
                  <a:cubicBezTo>
                    <a:pt x="4598" y="1599"/>
                    <a:pt x="4595" y="1609"/>
                    <a:pt x="4639" y="1692"/>
                  </a:cubicBezTo>
                  <a:lnTo>
                    <a:pt x="4636" y="1695"/>
                  </a:lnTo>
                  <a:cubicBezTo>
                    <a:pt x="4639" y="1695"/>
                    <a:pt x="4639" y="1699"/>
                    <a:pt x="4643" y="1703"/>
                  </a:cubicBezTo>
                  <a:cubicBezTo>
                    <a:pt x="4862" y="2111"/>
                    <a:pt x="6101" y="4055"/>
                    <a:pt x="13000" y="14148"/>
                  </a:cubicBezTo>
                  <a:cubicBezTo>
                    <a:pt x="10308" y="10579"/>
                    <a:pt x="6036" y="4810"/>
                    <a:pt x="3995" y="2042"/>
                  </a:cubicBezTo>
                  <a:cubicBezTo>
                    <a:pt x="3972" y="2010"/>
                    <a:pt x="3936" y="1994"/>
                    <a:pt x="3899" y="1994"/>
                  </a:cubicBezTo>
                  <a:cubicBezTo>
                    <a:pt x="3875" y="1994"/>
                    <a:pt x="3850" y="2001"/>
                    <a:pt x="3829" y="2014"/>
                  </a:cubicBezTo>
                  <a:cubicBezTo>
                    <a:pt x="3776" y="2053"/>
                    <a:pt x="3749" y="2069"/>
                    <a:pt x="3808" y="2181"/>
                  </a:cubicBezTo>
                  <a:lnTo>
                    <a:pt x="3801" y="2187"/>
                  </a:lnTo>
                  <a:cubicBezTo>
                    <a:pt x="3801" y="2187"/>
                    <a:pt x="3815" y="2205"/>
                    <a:pt x="3835" y="2232"/>
                  </a:cubicBezTo>
                  <a:cubicBezTo>
                    <a:pt x="3901" y="2347"/>
                    <a:pt x="4026" y="2534"/>
                    <a:pt x="4238" y="2856"/>
                  </a:cubicBezTo>
                  <a:cubicBezTo>
                    <a:pt x="4521" y="3283"/>
                    <a:pt x="4931" y="3889"/>
                    <a:pt x="5423" y="4616"/>
                  </a:cubicBezTo>
                  <a:cubicBezTo>
                    <a:pt x="6403" y="6075"/>
                    <a:pt x="7713" y="8015"/>
                    <a:pt x="9026" y="9956"/>
                  </a:cubicBezTo>
                  <a:cubicBezTo>
                    <a:pt x="9934" y="11300"/>
                    <a:pt x="10841" y="12641"/>
                    <a:pt x="11639" y="13823"/>
                  </a:cubicBezTo>
                  <a:lnTo>
                    <a:pt x="3479" y="3005"/>
                  </a:lnTo>
                  <a:cubicBezTo>
                    <a:pt x="3455" y="2973"/>
                    <a:pt x="3419" y="2956"/>
                    <a:pt x="3382" y="2956"/>
                  </a:cubicBezTo>
                  <a:cubicBezTo>
                    <a:pt x="3359" y="2956"/>
                    <a:pt x="3336" y="2963"/>
                    <a:pt x="3316" y="2977"/>
                  </a:cubicBezTo>
                  <a:cubicBezTo>
                    <a:pt x="3288" y="2995"/>
                    <a:pt x="3267" y="3022"/>
                    <a:pt x="3264" y="3054"/>
                  </a:cubicBezTo>
                  <a:cubicBezTo>
                    <a:pt x="3261" y="3075"/>
                    <a:pt x="3257" y="3088"/>
                    <a:pt x="3285" y="3150"/>
                  </a:cubicBezTo>
                  <a:lnTo>
                    <a:pt x="3288" y="3150"/>
                  </a:lnTo>
                  <a:cubicBezTo>
                    <a:pt x="3413" y="3400"/>
                    <a:pt x="4075" y="4381"/>
                    <a:pt x="7356" y="9166"/>
                  </a:cubicBezTo>
                  <a:cubicBezTo>
                    <a:pt x="8936" y="11466"/>
                    <a:pt x="10755" y="14117"/>
                    <a:pt x="11940" y="15881"/>
                  </a:cubicBezTo>
                  <a:cubicBezTo>
                    <a:pt x="9542" y="12738"/>
                    <a:pt x="4812" y="6411"/>
                    <a:pt x="2675" y="3539"/>
                  </a:cubicBezTo>
                  <a:cubicBezTo>
                    <a:pt x="2652" y="3507"/>
                    <a:pt x="2615" y="3489"/>
                    <a:pt x="2578" y="3489"/>
                  </a:cubicBezTo>
                  <a:cubicBezTo>
                    <a:pt x="2554" y="3489"/>
                    <a:pt x="2530" y="3496"/>
                    <a:pt x="2508" y="3511"/>
                  </a:cubicBezTo>
                  <a:cubicBezTo>
                    <a:pt x="2484" y="3529"/>
                    <a:pt x="2460" y="3563"/>
                    <a:pt x="2453" y="3598"/>
                  </a:cubicBezTo>
                  <a:cubicBezTo>
                    <a:pt x="2388" y="3951"/>
                    <a:pt x="7300" y="11075"/>
                    <a:pt x="10637" y="15860"/>
                  </a:cubicBezTo>
                  <a:cubicBezTo>
                    <a:pt x="8437" y="13001"/>
                    <a:pt x="4695" y="7943"/>
                    <a:pt x="1951" y="4194"/>
                  </a:cubicBezTo>
                  <a:cubicBezTo>
                    <a:pt x="1927" y="4160"/>
                    <a:pt x="1891" y="4142"/>
                    <a:pt x="1854" y="4142"/>
                  </a:cubicBezTo>
                  <a:cubicBezTo>
                    <a:pt x="1831" y="4142"/>
                    <a:pt x="1808" y="4149"/>
                    <a:pt x="1788" y="4162"/>
                  </a:cubicBezTo>
                  <a:cubicBezTo>
                    <a:pt x="1760" y="4183"/>
                    <a:pt x="1736" y="4218"/>
                    <a:pt x="1732" y="4249"/>
                  </a:cubicBezTo>
                  <a:cubicBezTo>
                    <a:pt x="1670" y="4585"/>
                    <a:pt x="5914" y="10770"/>
                    <a:pt x="9206" y="15503"/>
                  </a:cubicBezTo>
                  <a:cubicBezTo>
                    <a:pt x="6819" y="12371"/>
                    <a:pt x="3406" y="7825"/>
                    <a:pt x="1718" y="5569"/>
                  </a:cubicBezTo>
                  <a:cubicBezTo>
                    <a:pt x="1694" y="5538"/>
                    <a:pt x="1658" y="5522"/>
                    <a:pt x="1622" y="5522"/>
                  </a:cubicBezTo>
                  <a:cubicBezTo>
                    <a:pt x="1597" y="5522"/>
                    <a:pt x="1571" y="5530"/>
                    <a:pt x="1549" y="5545"/>
                  </a:cubicBezTo>
                  <a:cubicBezTo>
                    <a:pt x="1497" y="5583"/>
                    <a:pt x="1483" y="5656"/>
                    <a:pt x="1521" y="5712"/>
                  </a:cubicBezTo>
                  <a:cubicBezTo>
                    <a:pt x="3496" y="8625"/>
                    <a:pt x="6604" y="13220"/>
                    <a:pt x="8641" y="16241"/>
                  </a:cubicBezTo>
                  <a:cubicBezTo>
                    <a:pt x="6413" y="13324"/>
                    <a:pt x="3021" y="8864"/>
                    <a:pt x="866" y="6033"/>
                  </a:cubicBezTo>
                  <a:cubicBezTo>
                    <a:pt x="844" y="6003"/>
                    <a:pt x="808" y="5985"/>
                    <a:pt x="770" y="5985"/>
                  </a:cubicBezTo>
                  <a:cubicBezTo>
                    <a:pt x="760" y="5985"/>
                    <a:pt x="751" y="5986"/>
                    <a:pt x="741" y="5988"/>
                  </a:cubicBezTo>
                  <a:cubicBezTo>
                    <a:pt x="696" y="6003"/>
                    <a:pt x="662" y="6037"/>
                    <a:pt x="651" y="6086"/>
                  </a:cubicBezTo>
                  <a:cubicBezTo>
                    <a:pt x="648" y="6102"/>
                    <a:pt x="645" y="6116"/>
                    <a:pt x="679" y="6179"/>
                  </a:cubicBezTo>
                  <a:lnTo>
                    <a:pt x="672" y="6179"/>
                  </a:lnTo>
                  <a:cubicBezTo>
                    <a:pt x="672" y="6179"/>
                    <a:pt x="683" y="6190"/>
                    <a:pt x="696" y="6210"/>
                  </a:cubicBezTo>
                  <a:cubicBezTo>
                    <a:pt x="838" y="6460"/>
                    <a:pt x="1417" y="7305"/>
                    <a:pt x="3627" y="10538"/>
                  </a:cubicBezTo>
                  <a:cubicBezTo>
                    <a:pt x="4886" y="12377"/>
                    <a:pt x="6400" y="14595"/>
                    <a:pt x="7523" y="16255"/>
                  </a:cubicBezTo>
                  <a:lnTo>
                    <a:pt x="482" y="7191"/>
                  </a:lnTo>
                  <a:cubicBezTo>
                    <a:pt x="461" y="7162"/>
                    <a:pt x="427" y="7144"/>
                    <a:pt x="392" y="7144"/>
                  </a:cubicBezTo>
                  <a:cubicBezTo>
                    <a:pt x="381" y="7144"/>
                    <a:pt x="371" y="7146"/>
                    <a:pt x="360" y="7149"/>
                  </a:cubicBezTo>
                  <a:cubicBezTo>
                    <a:pt x="312" y="7159"/>
                    <a:pt x="277" y="7194"/>
                    <a:pt x="267" y="7242"/>
                  </a:cubicBezTo>
                  <a:cubicBezTo>
                    <a:pt x="267" y="7257"/>
                    <a:pt x="263" y="7267"/>
                    <a:pt x="301" y="7333"/>
                  </a:cubicBezTo>
                  <a:lnTo>
                    <a:pt x="291" y="7340"/>
                  </a:lnTo>
                  <a:lnTo>
                    <a:pt x="354" y="7420"/>
                  </a:lnTo>
                  <a:cubicBezTo>
                    <a:pt x="562" y="7749"/>
                    <a:pt x="1237" y="8750"/>
                    <a:pt x="3420" y="11972"/>
                  </a:cubicBezTo>
                  <a:cubicBezTo>
                    <a:pt x="4470" y="13524"/>
                    <a:pt x="5647" y="15264"/>
                    <a:pt x="6594" y="16663"/>
                  </a:cubicBezTo>
                  <a:lnTo>
                    <a:pt x="232" y="8545"/>
                  </a:lnTo>
                  <a:cubicBezTo>
                    <a:pt x="208" y="8514"/>
                    <a:pt x="172" y="8498"/>
                    <a:pt x="136" y="8498"/>
                  </a:cubicBezTo>
                  <a:cubicBezTo>
                    <a:pt x="111" y="8498"/>
                    <a:pt x="87" y="8506"/>
                    <a:pt x="66" y="8521"/>
                  </a:cubicBezTo>
                  <a:cubicBezTo>
                    <a:pt x="14" y="8560"/>
                    <a:pt x="0" y="8632"/>
                    <a:pt x="34" y="8684"/>
                  </a:cubicBezTo>
                  <a:lnTo>
                    <a:pt x="5634" y="16982"/>
                  </a:lnTo>
                  <a:cubicBezTo>
                    <a:pt x="4633" y="15769"/>
                    <a:pt x="3257" y="14061"/>
                    <a:pt x="2276" y="12845"/>
                  </a:cubicBezTo>
                  <a:cubicBezTo>
                    <a:pt x="1771" y="12222"/>
                    <a:pt x="1327" y="11667"/>
                    <a:pt x="1005" y="11275"/>
                  </a:cubicBezTo>
                  <a:cubicBezTo>
                    <a:pt x="738" y="10946"/>
                    <a:pt x="592" y="10767"/>
                    <a:pt x="506" y="10676"/>
                  </a:cubicBezTo>
                  <a:cubicBezTo>
                    <a:pt x="499" y="10669"/>
                    <a:pt x="496" y="10663"/>
                    <a:pt x="488" y="10652"/>
                  </a:cubicBezTo>
                  <a:lnTo>
                    <a:pt x="485" y="10655"/>
                  </a:lnTo>
                  <a:cubicBezTo>
                    <a:pt x="438" y="10610"/>
                    <a:pt x="409" y="10593"/>
                    <a:pt x="385" y="10593"/>
                  </a:cubicBezTo>
                  <a:cubicBezTo>
                    <a:pt x="364" y="10593"/>
                    <a:pt x="346" y="10605"/>
                    <a:pt x="322" y="10621"/>
                  </a:cubicBezTo>
                  <a:cubicBezTo>
                    <a:pt x="295" y="10639"/>
                    <a:pt x="277" y="10666"/>
                    <a:pt x="270" y="10701"/>
                  </a:cubicBezTo>
                  <a:cubicBezTo>
                    <a:pt x="267" y="10732"/>
                    <a:pt x="274" y="10763"/>
                    <a:pt x="291" y="10791"/>
                  </a:cubicBezTo>
                  <a:cubicBezTo>
                    <a:pt x="1625" y="12734"/>
                    <a:pt x="3437" y="15385"/>
                    <a:pt x="4435" y="16879"/>
                  </a:cubicBezTo>
                  <a:cubicBezTo>
                    <a:pt x="2359" y="14630"/>
                    <a:pt x="1681" y="13951"/>
                    <a:pt x="1427" y="13767"/>
                  </a:cubicBezTo>
                  <a:cubicBezTo>
                    <a:pt x="1424" y="13764"/>
                    <a:pt x="1421" y="13760"/>
                    <a:pt x="1417" y="13757"/>
                  </a:cubicBezTo>
                  <a:lnTo>
                    <a:pt x="1414" y="13760"/>
                  </a:lnTo>
                  <a:cubicBezTo>
                    <a:pt x="1357" y="13720"/>
                    <a:pt x="1323" y="13707"/>
                    <a:pt x="1298" y="13707"/>
                  </a:cubicBezTo>
                  <a:cubicBezTo>
                    <a:pt x="1278" y="13707"/>
                    <a:pt x="1265" y="13716"/>
                    <a:pt x="1251" y="13725"/>
                  </a:cubicBezTo>
                  <a:cubicBezTo>
                    <a:pt x="1227" y="13743"/>
                    <a:pt x="1206" y="13770"/>
                    <a:pt x="1203" y="13802"/>
                  </a:cubicBezTo>
                  <a:cubicBezTo>
                    <a:pt x="1195" y="13833"/>
                    <a:pt x="1203" y="13867"/>
                    <a:pt x="1219" y="13895"/>
                  </a:cubicBezTo>
                  <a:cubicBezTo>
                    <a:pt x="1653" y="14519"/>
                    <a:pt x="2353" y="15541"/>
                    <a:pt x="2425" y="15673"/>
                  </a:cubicBezTo>
                  <a:cubicBezTo>
                    <a:pt x="2429" y="15683"/>
                    <a:pt x="2436" y="15694"/>
                    <a:pt x="2443" y="15704"/>
                  </a:cubicBezTo>
                  <a:cubicBezTo>
                    <a:pt x="2467" y="15739"/>
                    <a:pt x="2505" y="15757"/>
                    <a:pt x="2544" y="15757"/>
                  </a:cubicBezTo>
                  <a:cubicBezTo>
                    <a:pt x="2566" y="15757"/>
                    <a:pt x="2589" y="15751"/>
                    <a:pt x="2609" y="15738"/>
                  </a:cubicBezTo>
                  <a:cubicBezTo>
                    <a:pt x="2637" y="15718"/>
                    <a:pt x="2654" y="15690"/>
                    <a:pt x="2661" y="15659"/>
                  </a:cubicBezTo>
                  <a:cubicBezTo>
                    <a:pt x="2671" y="15610"/>
                    <a:pt x="2675" y="15586"/>
                    <a:pt x="2100" y="14744"/>
                  </a:cubicBezTo>
                  <a:lnTo>
                    <a:pt x="2100" y="14744"/>
                  </a:lnTo>
                  <a:cubicBezTo>
                    <a:pt x="2938" y="15617"/>
                    <a:pt x="4238" y="17017"/>
                    <a:pt x="5197" y="18063"/>
                  </a:cubicBezTo>
                  <a:cubicBezTo>
                    <a:pt x="5222" y="18088"/>
                    <a:pt x="5255" y="18102"/>
                    <a:pt x="5288" y="18102"/>
                  </a:cubicBezTo>
                  <a:cubicBezTo>
                    <a:pt x="5310" y="18102"/>
                    <a:pt x="5333" y="18095"/>
                    <a:pt x="5353" y="18081"/>
                  </a:cubicBezTo>
                  <a:cubicBezTo>
                    <a:pt x="5381" y="18063"/>
                    <a:pt x="5398" y="18035"/>
                    <a:pt x="5405" y="18001"/>
                  </a:cubicBezTo>
                  <a:cubicBezTo>
                    <a:pt x="5409" y="17990"/>
                    <a:pt x="5412" y="17977"/>
                    <a:pt x="5374" y="17901"/>
                  </a:cubicBezTo>
                  <a:cubicBezTo>
                    <a:pt x="5374" y="17897"/>
                    <a:pt x="5370" y="17894"/>
                    <a:pt x="5367" y="17890"/>
                  </a:cubicBezTo>
                  <a:cubicBezTo>
                    <a:pt x="5225" y="17627"/>
                    <a:pt x="4625" y="16695"/>
                    <a:pt x="2151" y="13077"/>
                  </a:cubicBezTo>
                  <a:lnTo>
                    <a:pt x="2151" y="13077"/>
                  </a:lnTo>
                  <a:cubicBezTo>
                    <a:pt x="5530" y="17266"/>
                    <a:pt x="6445" y="18379"/>
                    <a:pt x="6746" y="18635"/>
                  </a:cubicBezTo>
                  <a:lnTo>
                    <a:pt x="6757" y="18652"/>
                  </a:lnTo>
                  <a:lnTo>
                    <a:pt x="6763" y="18649"/>
                  </a:lnTo>
                  <a:cubicBezTo>
                    <a:pt x="6815" y="18692"/>
                    <a:pt x="6847" y="18706"/>
                    <a:pt x="6872" y="18706"/>
                  </a:cubicBezTo>
                  <a:cubicBezTo>
                    <a:pt x="6893" y="18706"/>
                    <a:pt x="6908" y="18695"/>
                    <a:pt x="6926" y="18684"/>
                  </a:cubicBezTo>
                  <a:cubicBezTo>
                    <a:pt x="6950" y="18666"/>
                    <a:pt x="6968" y="18638"/>
                    <a:pt x="6975" y="18607"/>
                  </a:cubicBezTo>
                  <a:cubicBezTo>
                    <a:pt x="6982" y="18576"/>
                    <a:pt x="6975" y="18542"/>
                    <a:pt x="6957" y="18518"/>
                  </a:cubicBezTo>
                  <a:lnTo>
                    <a:pt x="2127" y="11355"/>
                  </a:lnTo>
                  <a:lnTo>
                    <a:pt x="8399" y="19359"/>
                  </a:lnTo>
                  <a:cubicBezTo>
                    <a:pt x="8423" y="19391"/>
                    <a:pt x="8458" y="19407"/>
                    <a:pt x="8495" y="19407"/>
                  </a:cubicBezTo>
                  <a:cubicBezTo>
                    <a:pt x="8506" y="19407"/>
                    <a:pt x="8513" y="19404"/>
                    <a:pt x="8524" y="19404"/>
                  </a:cubicBezTo>
                  <a:cubicBezTo>
                    <a:pt x="8569" y="19394"/>
                    <a:pt x="8604" y="19356"/>
                    <a:pt x="8614" y="19311"/>
                  </a:cubicBezTo>
                  <a:cubicBezTo>
                    <a:pt x="8617" y="19293"/>
                    <a:pt x="8620" y="19283"/>
                    <a:pt x="8583" y="19217"/>
                  </a:cubicBezTo>
                  <a:lnTo>
                    <a:pt x="8589" y="19214"/>
                  </a:lnTo>
                  <a:lnTo>
                    <a:pt x="8548" y="19158"/>
                  </a:lnTo>
                  <a:cubicBezTo>
                    <a:pt x="8326" y="18791"/>
                    <a:pt x="7398" y="17419"/>
                    <a:pt x="3618" y="11837"/>
                  </a:cubicBezTo>
                  <a:cubicBezTo>
                    <a:pt x="3233" y="11266"/>
                    <a:pt x="2852" y="10701"/>
                    <a:pt x="2495" y="10177"/>
                  </a:cubicBezTo>
                  <a:lnTo>
                    <a:pt x="2495" y="10177"/>
                  </a:lnTo>
                  <a:lnTo>
                    <a:pt x="9144" y="18735"/>
                  </a:lnTo>
                  <a:cubicBezTo>
                    <a:pt x="9167" y="18767"/>
                    <a:pt x="9203" y="18783"/>
                    <a:pt x="9239" y="18783"/>
                  </a:cubicBezTo>
                  <a:cubicBezTo>
                    <a:pt x="9262" y="18783"/>
                    <a:pt x="9286" y="18777"/>
                    <a:pt x="9306" y="18763"/>
                  </a:cubicBezTo>
                  <a:cubicBezTo>
                    <a:pt x="9334" y="18746"/>
                    <a:pt x="9352" y="18715"/>
                    <a:pt x="9359" y="18684"/>
                  </a:cubicBezTo>
                  <a:cubicBezTo>
                    <a:pt x="9376" y="18583"/>
                    <a:pt x="9386" y="18538"/>
                    <a:pt x="3825" y="10402"/>
                  </a:cubicBezTo>
                  <a:cubicBezTo>
                    <a:pt x="3645" y="10140"/>
                    <a:pt x="3469" y="9879"/>
                    <a:pt x="3295" y="9623"/>
                  </a:cubicBezTo>
                  <a:lnTo>
                    <a:pt x="3295" y="9623"/>
                  </a:lnTo>
                  <a:cubicBezTo>
                    <a:pt x="4026" y="10586"/>
                    <a:pt x="4847" y="11664"/>
                    <a:pt x="5672" y="12745"/>
                  </a:cubicBezTo>
                  <a:cubicBezTo>
                    <a:pt x="6923" y="14384"/>
                    <a:pt x="8174" y="16026"/>
                    <a:pt x="9112" y="17256"/>
                  </a:cubicBezTo>
                  <a:cubicBezTo>
                    <a:pt x="9581" y="17869"/>
                    <a:pt x="9976" y="18382"/>
                    <a:pt x="10249" y="18739"/>
                  </a:cubicBezTo>
                  <a:cubicBezTo>
                    <a:pt x="10464" y="19020"/>
                    <a:pt x="10588" y="19179"/>
                    <a:pt x="10665" y="19266"/>
                  </a:cubicBezTo>
                  <a:cubicBezTo>
                    <a:pt x="10668" y="19269"/>
                    <a:pt x="10672" y="19276"/>
                    <a:pt x="10675" y="19276"/>
                  </a:cubicBezTo>
                  <a:cubicBezTo>
                    <a:pt x="10729" y="19332"/>
                    <a:pt x="10761" y="19352"/>
                    <a:pt x="10787" y="19352"/>
                  </a:cubicBezTo>
                  <a:cubicBezTo>
                    <a:pt x="10808" y="19352"/>
                    <a:pt x="10826" y="19340"/>
                    <a:pt x="10849" y="19324"/>
                  </a:cubicBezTo>
                  <a:cubicBezTo>
                    <a:pt x="10876" y="19307"/>
                    <a:pt x="10894" y="19279"/>
                    <a:pt x="10900" y="19248"/>
                  </a:cubicBezTo>
                  <a:cubicBezTo>
                    <a:pt x="10904" y="19234"/>
                    <a:pt x="10904" y="19224"/>
                    <a:pt x="10859" y="19148"/>
                  </a:cubicBezTo>
                  <a:lnTo>
                    <a:pt x="10870" y="19141"/>
                  </a:lnTo>
                  <a:cubicBezTo>
                    <a:pt x="10862" y="19134"/>
                    <a:pt x="10845" y="19116"/>
                    <a:pt x="10824" y="19085"/>
                  </a:cubicBezTo>
                  <a:cubicBezTo>
                    <a:pt x="10558" y="18649"/>
                    <a:pt x="9403" y="16923"/>
                    <a:pt x="4501" y="9678"/>
                  </a:cubicBezTo>
                  <a:lnTo>
                    <a:pt x="4501" y="9678"/>
                  </a:lnTo>
                  <a:cubicBezTo>
                    <a:pt x="5142" y="10535"/>
                    <a:pt x="5839" y="11459"/>
                    <a:pt x="6535" y="12377"/>
                  </a:cubicBezTo>
                  <a:cubicBezTo>
                    <a:pt x="10204" y="17235"/>
                    <a:pt x="11247" y="18583"/>
                    <a:pt x="11593" y="18922"/>
                  </a:cubicBezTo>
                  <a:cubicBezTo>
                    <a:pt x="11607" y="18940"/>
                    <a:pt x="11621" y="18957"/>
                    <a:pt x="11631" y="18975"/>
                  </a:cubicBezTo>
                  <a:lnTo>
                    <a:pt x="11645" y="18967"/>
                  </a:lnTo>
                  <a:cubicBezTo>
                    <a:pt x="11697" y="19011"/>
                    <a:pt x="11728" y="19026"/>
                    <a:pt x="11752" y="19026"/>
                  </a:cubicBezTo>
                  <a:cubicBezTo>
                    <a:pt x="11770" y="19026"/>
                    <a:pt x="11784" y="19016"/>
                    <a:pt x="11798" y="19006"/>
                  </a:cubicBezTo>
                  <a:cubicBezTo>
                    <a:pt x="11826" y="18988"/>
                    <a:pt x="11842" y="18961"/>
                    <a:pt x="11850" y="18929"/>
                  </a:cubicBezTo>
                  <a:cubicBezTo>
                    <a:pt x="11857" y="18898"/>
                    <a:pt x="11850" y="18863"/>
                    <a:pt x="11829" y="18836"/>
                  </a:cubicBezTo>
                  <a:cubicBezTo>
                    <a:pt x="9071" y="14900"/>
                    <a:pt x="5340" y="9512"/>
                    <a:pt x="3351" y="6508"/>
                  </a:cubicBezTo>
                  <a:lnTo>
                    <a:pt x="3351" y="6508"/>
                  </a:lnTo>
                  <a:cubicBezTo>
                    <a:pt x="4324" y="7832"/>
                    <a:pt x="5631" y="9599"/>
                    <a:pt x="6936" y="11352"/>
                  </a:cubicBezTo>
                  <a:cubicBezTo>
                    <a:pt x="11608" y="17629"/>
                    <a:pt x="12228" y="18294"/>
                    <a:pt x="12410" y="18294"/>
                  </a:cubicBezTo>
                  <a:cubicBezTo>
                    <a:pt x="12433" y="18294"/>
                    <a:pt x="12450" y="18283"/>
                    <a:pt x="12466" y="18271"/>
                  </a:cubicBezTo>
                  <a:cubicBezTo>
                    <a:pt x="12494" y="18254"/>
                    <a:pt x="12512" y="18226"/>
                    <a:pt x="12518" y="18195"/>
                  </a:cubicBezTo>
                  <a:cubicBezTo>
                    <a:pt x="12525" y="18160"/>
                    <a:pt x="12515" y="18129"/>
                    <a:pt x="12498" y="18102"/>
                  </a:cubicBezTo>
                  <a:cubicBezTo>
                    <a:pt x="9680" y="14079"/>
                    <a:pt x="5845" y="8535"/>
                    <a:pt x="3912" y="5600"/>
                  </a:cubicBezTo>
                  <a:lnTo>
                    <a:pt x="3912" y="5600"/>
                  </a:lnTo>
                  <a:cubicBezTo>
                    <a:pt x="4934" y="6969"/>
                    <a:pt x="6375" y="8899"/>
                    <a:pt x="7809" y="10811"/>
                  </a:cubicBezTo>
                  <a:cubicBezTo>
                    <a:pt x="9362" y="12880"/>
                    <a:pt x="10606" y="14522"/>
                    <a:pt x="11500" y="15700"/>
                  </a:cubicBezTo>
                  <a:cubicBezTo>
                    <a:pt x="12971" y="17627"/>
                    <a:pt x="13213" y="17940"/>
                    <a:pt x="13328" y="17940"/>
                  </a:cubicBezTo>
                  <a:cubicBezTo>
                    <a:pt x="13350" y="17940"/>
                    <a:pt x="13368" y="17929"/>
                    <a:pt x="13388" y="17915"/>
                  </a:cubicBezTo>
                  <a:cubicBezTo>
                    <a:pt x="13416" y="17897"/>
                    <a:pt x="13437" y="17866"/>
                    <a:pt x="13440" y="17835"/>
                  </a:cubicBezTo>
                  <a:cubicBezTo>
                    <a:pt x="13468" y="17699"/>
                    <a:pt x="12990" y="16948"/>
                    <a:pt x="7557" y="9027"/>
                  </a:cubicBezTo>
                  <a:cubicBezTo>
                    <a:pt x="6999" y="8216"/>
                    <a:pt x="6434" y="7395"/>
                    <a:pt x="5914" y="6633"/>
                  </a:cubicBezTo>
                  <a:lnTo>
                    <a:pt x="5914" y="6633"/>
                  </a:lnTo>
                  <a:lnTo>
                    <a:pt x="14279" y="17720"/>
                  </a:lnTo>
                  <a:cubicBezTo>
                    <a:pt x="14301" y="17751"/>
                    <a:pt x="14337" y="17767"/>
                    <a:pt x="14374" y="17767"/>
                  </a:cubicBezTo>
                  <a:cubicBezTo>
                    <a:pt x="14399" y="17767"/>
                    <a:pt x="14424" y="17760"/>
                    <a:pt x="14445" y="17744"/>
                  </a:cubicBezTo>
                  <a:cubicBezTo>
                    <a:pt x="14497" y="17707"/>
                    <a:pt x="14511" y="17634"/>
                    <a:pt x="14473" y="17582"/>
                  </a:cubicBezTo>
                  <a:cubicBezTo>
                    <a:pt x="12383" y="14491"/>
                    <a:pt x="9186" y="9765"/>
                    <a:pt x="6874" y="6339"/>
                  </a:cubicBezTo>
                  <a:lnTo>
                    <a:pt x="6874" y="6339"/>
                  </a:lnTo>
                  <a:cubicBezTo>
                    <a:pt x="7675" y="7423"/>
                    <a:pt x="8565" y="8622"/>
                    <a:pt x="9456" y="9814"/>
                  </a:cubicBezTo>
                  <a:cubicBezTo>
                    <a:pt x="13630" y="15420"/>
                    <a:pt x="14788" y="16938"/>
                    <a:pt x="15162" y="17308"/>
                  </a:cubicBezTo>
                  <a:cubicBezTo>
                    <a:pt x="15176" y="17328"/>
                    <a:pt x="15189" y="17349"/>
                    <a:pt x="15204" y="17370"/>
                  </a:cubicBezTo>
                  <a:lnTo>
                    <a:pt x="15218" y="17360"/>
                  </a:lnTo>
                  <a:cubicBezTo>
                    <a:pt x="15269" y="17406"/>
                    <a:pt x="15301" y="17420"/>
                    <a:pt x="15325" y="17420"/>
                  </a:cubicBezTo>
                  <a:cubicBezTo>
                    <a:pt x="15344" y="17420"/>
                    <a:pt x="15358" y="17411"/>
                    <a:pt x="15373" y="17402"/>
                  </a:cubicBezTo>
                  <a:cubicBezTo>
                    <a:pt x="15397" y="17384"/>
                    <a:pt x="15418" y="17357"/>
                    <a:pt x="15422" y="17325"/>
                  </a:cubicBezTo>
                  <a:cubicBezTo>
                    <a:pt x="15429" y="17294"/>
                    <a:pt x="15422" y="17259"/>
                    <a:pt x="15405" y="17235"/>
                  </a:cubicBezTo>
                  <a:cubicBezTo>
                    <a:pt x="13353" y="14238"/>
                    <a:pt x="8953" y="7797"/>
                    <a:pt x="6525" y="4173"/>
                  </a:cubicBezTo>
                  <a:lnTo>
                    <a:pt x="6525" y="4173"/>
                  </a:lnTo>
                  <a:cubicBezTo>
                    <a:pt x="8970" y="7420"/>
                    <a:pt x="13229" y="13098"/>
                    <a:pt x="15845" y="16591"/>
                  </a:cubicBezTo>
                  <a:cubicBezTo>
                    <a:pt x="15868" y="16622"/>
                    <a:pt x="15904" y="16640"/>
                    <a:pt x="15942" y="16640"/>
                  </a:cubicBezTo>
                  <a:cubicBezTo>
                    <a:pt x="15965" y="16640"/>
                    <a:pt x="15990" y="16633"/>
                    <a:pt x="16011" y="16618"/>
                  </a:cubicBezTo>
                  <a:cubicBezTo>
                    <a:pt x="16063" y="16580"/>
                    <a:pt x="16077" y="16508"/>
                    <a:pt x="16042" y="16452"/>
                  </a:cubicBezTo>
                  <a:lnTo>
                    <a:pt x="7339" y="3549"/>
                  </a:lnTo>
                  <a:lnTo>
                    <a:pt x="7339" y="3549"/>
                  </a:lnTo>
                  <a:cubicBezTo>
                    <a:pt x="9552" y="6439"/>
                    <a:pt x="13492" y="11740"/>
                    <a:pt x="16371" y="15649"/>
                  </a:cubicBezTo>
                  <a:cubicBezTo>
                    <a:pt x="16396" y="15682"/>
                    <a:pt x="16433" y="15699"/>
                    <a:pt x="16469" y="15699"/>
                  </a:cubicBezTo>
                  <a:cubicBezTo>
                    <a:pt x="16493" y="15699"/>
                    <a:pt x="16517" y="15691"/>
                    <a:pt x="16537" y="15676"/>
                  </a:cubicBezTo>
                  <a:cubicBezTo>
                    <a:pt x="16593" y="15638"/>
                    <a:pt x="16607" y="15565"/>
                    <a:pt x="16569" y="15510"/>
                  </a:cubicBezTo>
                  <a:lnTo>
                    <a:pt x="8381" y="3369"/>
                  </a:lnTo>
                  <a:lnTo>
                    <a:pt x="8381" y="3369"/>
                  </a:lnTo>
                  <a:cubicBezTo>
                    <a:pt x="9331" y="4644"/>
                    <a:pt x="10519" y="6279"/>
                    <a:pt x="11639" y="7811"/>
                  </a:cubicBezTo>
                  <a:cubicBezTo>
                    <a:pt x="16474" y="14448"/>
                    <a:pt x="17084" y="15194"/>
                    <a:pt x="17287" y="15194"/>
                  </a:cubicBezTo>
                  <a:cubicBezTo>
                    <a:pt x="17314" y="15194"/>
                    <a:pt x="17334" y="15181"/>
                    <a:pt x="17356" y="15166"/>
                  </a:cubicBezTo>
                  <a:cubicBezTo>
                    <a:pt x="17383" y="15150"/>
                    <a:pt x="17401" y="15121"/>
                    <a:pt x="17407" y="15087"/>
                  </a:cubicBezTo>
                  <a:cubicBezTo>
                    <a:pt x="17414" y="15056"/>
                    <a:pt x="17407" y="15025"/>
                    <a:pt x="17386" y="14997"/>
                  </a:cubicBezTo>
                  <a:cubicBezTo>
                    <a:pt x="15318" y="11962"/>
                    <a:pt x="12068" y="7180"/>
                    <a:pt x="9906" y="3972"/>
                  </a:cubicBezTo>
                  <a:lnTo>
                    <a:pt x="9906" y="3972"/>
                  </a:lnTo>
                  <a:cubicBezTo>
                    <a:pt x="16070" y="12249"/>
                    <a:pt x="17470" y="14058"/>
                    <a:pt x="17861" y="14405"/>
                  </a:cubicBezTo>
                  <a:cubicBezTo>
                    <a:pt x="17865" y="14405"/>
                    <a:pt x="17865" y="14408"/>
                    <a:pt x="17865" y="14408"/>
                  </a:cubicBezTo>
                  <a:lnTo>
                    <a:pt x="17868" y="14408"/>
                  </a:lnTo>
                  <a:cubicBezTo>
                    <a:pt x="17928" y="14460"/>
                    <a:pt x="17965" y="14477"/>
                    <a:pt x="17991" y="14477"/>
                  </a:cubicBezTo>
                  <a:cubicBezTo>
                    <a:pt x="18012" y="14477"/>
                    <a:pt x="18026" y="14467"/>
                    <a:pt x="18042" y="14456"/>
                  </a:cubicBezTo>
                  <a:cubicBezTo>
                    <a:pt x="18069" y="14439"/>
                    <a:pt x="18087" y="14411"/>
                    <a:pt x="18093" y="14381"/>
                  </a:cubicBezTo>
                  <a:cubicBezTo>
                    <a:pt x="18107" y="14307"/>
                    <a:pt x="18107" y="14290"/>
                    <a:pt x="9729" y="1910"/>
                  </a:cubicBezTo>
                  <a:lnTo>
                    <a:pt x="9729" y="1910"/>
                  </a:lnTo>
                  <a:cubicBezTo>
                    <a:pt x="11770" y="4527"/>
                    <a:pt x="15589" y="9654"/>
                    <a:pt x="18346" y="13399"/>
                  </a:cubicBezTo>
                  <a:cubicBezTo>
                    <a:pt x="18370" y="13432"/>
                    <a:pt x="18409" y="13450"/>
                    <a:pt x="18451" y="13450"/>
                  </a:cubicBezTo>
                  <a:cubicBezTo>
                    <a:pt x="18457" y="13450"/>
                    <a:pt x="18464" y="13449"/>
                    <a:pt x="18471" y="13448"/>
                  </a:cubicBezTo>
                  <a:cubicBezTo>
                    <a:pt x="18516" y="13438"/>
                    <a:pt x="18554" y="13399"/>
                    <a:pt x="18565" y="13351"/>
                  </a:cubicBezTo>
                  <a:cubicBezTo>
                    <a:pt x="18568" y="13330"/>
                    <a:pt x="18568" y="13320"/>
                    <a:pt x="18536" y="13261"/>
                  </a:cubicBezTo>
                  <a:lnTo>
                    <a:pt x="18541" y="13258"/>
                  </a:lnTo>
                  <a:cubicBezTo>
                    <a:pt x="18541" y="13254"/>
                    <a:pt x="18523" y="13230"/>
                    <a:pt x="18488" y="13185"/>
                  </a:cubicBezTo>
                  <a:cubicBezTo>
                    <a:pt x="18419" y="13081"/>
                    <a:pt x="18294" y="12897"/>
                    <a:pt x="18062" y="12564"/>
                  </a:cubicBezTo>
                  <a:cubicBezTo>
                    <a:pt x="13596" y="6117"/>
                    <a:pt x="11479" y="2988"/>
                    <a:pt x="10558" y="1564"/>
                  </a:cubicBezTo>
                  <a:lnTo>
                    <a:pt x="10558" y="1564"/>
                  </a:lnTo>
                  <a:cubicBezTo>
                    <a:pt x="11881" y="3227"/>
                    <a:pt x="14535" y="6737"/>
                    <a:pt x="16295" y="9062"/>
                  </a:cubicBezTo>
                  <a:cubicBezTo>
                    <a:pt x="16991" y="9983"/>
                    <a:pt x="17605" y="10794"/>
                    <a:pt x="18045" y="11373"/>
                  </a:cubicBezTo>
                  <a:cubicBezTo>
                    <a:pt x="18661" y="12181"/>
                    <a:pt x="18790" y="12348"/>
                    <a:pt x="18869" y="12348"/>
                  </a:cubicBezTo>
                  <a:cubicBezTo>
                    <a:pt x="18889" y="12348"/>
                    <a:pt x="18907" y="12337"/>
                    <a:pt x="18928" y="12322"/>
                  </a:cubicBezTo>
                  <a:cubicBezTo>
                    <a:pt x="18956" y="12305"/>
                    <a:pt x="18977" y="12273"/>
                    <a:pt x="18981" y="12243"/>
                  </a:cubicBezTo>
                  <a:cubicBezTo>
                    <a:pt x="18990" y="12190"/>
                    <a:pt x="19019" y="12041"/>
                    <a:pt x="13689" y="4263"/>
                  </a:cubicBezTo>
                  <a:lnTo>
                    <a:pt x="13689" y="4263"/>
                  </a:lnTo>
                  <a:cubicBezTo>
                    <a:pt x="18445" y="10499"/>
                    <a:pt x="19055" y="11160"/>
                    <a:pt x="19236" y="11160"/>
                  </a:cubicBezTo>
                  <a:cubicBezTo>
                    <a:pt x="19259" y="11160"/>
                    <a:pt x="19275" y="11149"/>
                    <a:pt x="19292" y="11137"/>
                  </a:cubicBezTo>
                  <a:cubicBezTo>
                    <a:pt x="19320" y="11117"/>
                    <a:pt x="19341" y="11088"/>
                    <a:pt x="19344" y="11058"/>
                  </a:cubicBezTo>
                  <a:cubicBezTo>
                    <a:pt x="19355" y="11002"/>
                    <a:pt x="19379" y="10877"/>
                    <a:pt x="14251" y="3390"/>
                  </a:cubicBezTo>
                  <a:lnTo>
                    <a:pt x="14251" y="3390"/>
                  </a:lnTo>
                  <a:cubicBezTo>
                    <a:pt x="14646" y="3889"/>
                    <a:pt x="15065" y="4415"/>
                    <a:pt x="15480" y="4938"/>
                  </a:cubicBezTo>
                  <a:cubicBezTo>
                    <a:pt x="18024" y="8126"/>
                    <a:pt x="18769" y="9024"/>
                    <a:pt x="19035" y="9241"/>
                  </a:cubicBezTo>
                  <a:lnTo>
                    <a:pt x="19043" y="9252"/>
                  </a:lnTo>
                  <a:lnTo>
                    <a:pt x="19043" y="9249"/>
                  </a:lnTo>
                  <a:cubicBezTo>
                    <a:pt x="19096" y="9292"/>
                    <a:pt x="19129" y="9305"/>
                    <a:pt x="19154" y="9305"/>
                  </a:cubicBezTo>
                  <a:cubicBezTo>
                    <a:pt x="19176" y="9305"/>
                    <a:pt x="19191" y="9295"/>
                    <a:pt x="19209" y="9283"/>
                  </a:cubicBezTo>
                  <a:cubicBezTo>
                    <a:pt x="19264" y="9246"/>
                    <a:pt x="19278" y="9172"/>
                    <a:pt x="19240" y="9117"/>
                  </a:cubicBezTo>
                  <a:lnTo>
                    <a:pt x="15031" y="2870"/>
                  </a:lnTo>
                  <a:lnTo>
                    <a:pt x="18523" y="6754"/>
                  </a:lnTo>
                  <a:cubicBezTo>
                    <a:pt x="18546" y="6781"/>
                    <a:pt x="18579" y="6795"/>
                    <a:pt x="18612" y="6795"/>
                  </a:cubicBezTo>
                  <a:cubicBezTo>
                    <a:pt x="18638" y="6795"/>
                    <a:pt x="18664" y="6786"/>
                    <a:pt x="18686" y="6768"/>
                  </a:cubicBezTo>
                  <a:cubicBezTo>
                    <a:pt x="18738" y="6730"/>
                    <a:pt x="18749" y="6660"/>
                    <a:pt x="18710" y="6605"/>
                  </a:cubicBezTo>
                  <a:cubicBezTo>
                    <a:pt x="17612" y="5001"/>
                    <a:pt x="15955" y="2572"/>
                    <a:pt x="15841" y="2360"/>
                  </a:cubicBezTo>
                  <a:cubicBezTo>
                    <a:pt x="15838" y="2347"/>
                    <a:pt x="15831" y="2336"/>
                    <a:pt x="15824" y="2326"/>
                  </a:cubicBezTo>
                  <a:cubicBezTo>
                    <a:pt x="15802" y="2292"/>
                    <a:pt x="15765" y="2273"/>
                    <a:pt x="15726" y="2273"/>
                  </a:cubicBezTo>
                  <a:cubicBezTo>
                    <a:pt x="15703" y="2273"/>
                    <a:pt x="15679" y="2280"/>
                    <a:pt x="15658" y="2295"/>
                  </a:cubicBezTo>
                  <a:cubicBezTo>
                    <a:pt x="15630" y="2312"/>
                    <a:pt x="15613" y="2340"/>
                    <a:pt x="15605" y="2374"/>
                  </a:cubicBezTo>
                  <a:cubicBezTo>
                    <a:pt x="15595" y="2430"/>
                    <a:pt x="15589" y="2468"/>
                    <a:pt x="17484" y="5240"/>
                  </a:cubicBezTo>
                  <a:lnTo>
                    <a:pt x="14050" y="1425"/>
                  </a:lnTo>
                  <a:cubicBezTo>
                    <a:pt x="14027" y="1397"/>
                    <a:pt x="13993" y="1384"/>
                    <a:pt x="13959" y="1384"/>
                  </a:cubicBezTo>
                  <a:cubicBezTo>
                    <a:pt x="13934" y="1384"/>
                    <a:pt x="13908" y="1392"/>
                    <a:pt x="13887" y="1408"/>
                  </a:cubicBezTo>
                  <a:cubicBezTo>
                    <a:pt x="13838" y="1450"/>
                    <a:pt x="13825" y="1519"/>
                    <a:pt x="13863" y="1570"/>
                  </a:cubicBezTo>
                  <a:lnTo>
                    <a:pt x="17906" y="7568"/>
                  </a:lnTo>
                  <a:cubicBezTo>
                    <a:pt x="16427" y="5756"/>
                    <a:pt x="13995" y="2690"/>
                    <a:pt x="12203" y="406"/>
                  </a:cubicBezTo>
                  <a:cubicBezTo>
                    <a:pt x="12179" y="376"/>
                    <a:pt x="12144" y="360"/>
                    <a:pt x="12109" y="360"/>
                  </a:cubicBezTo>
                  <a:cubicBezTo>
                    <a:pt x="12084" y="360"/>
                    <a:pt x="12058" y="368"/>
                    <a:pt x="12037" y="385"/>
                  </a:cubicBezTo>
                  <a:cubicBezTo>
                    <a:pt x="11985" y="424"/>
                    <a:pt x="11971" y="497"/>
                    <a:pt x="12009" y="548"/>
                  </a:cubicBezTo>
                  <a:cubicBezTo>
                    <a:pt x="14123" y="3625"/>
                    <a:pt x="17050" y="7908"/>
                    <a:pt x="18391" y="9932"/>
                  </a:cubicBezTo>
                  <a:cubicBezTo>
                    <a:pt x="16853" y="8036"/>
                    <a:pt x="13734" y="3927"/>
                    <a:pt x="12200" y="1903"/>
                  </a:cubicBezTo>
                  <a:cubicBezTo>
                    <a:pt x="11815" y="1397"/>
                    <a:pt x="11493" y="975"/>
                    <a:pt x="11268" y="681"/>
                  </a:cubicBezTo>
                  <a:cubicBezTo>
                    <a:pt x="11105" y="465"/>
                    <a:pt x="11004" y="334"/>
                    <a:pt x="10939" y="257"/>
                  </a:cubicBezTo>
                  <a:cubicBezTo>
                    <a:pt x="10928" y="247"/>
                    <a:pt x="10921" y="233"/>
                    <a:pt x="10914" y="223"/>
                  </a:cubicBezTo>
                  <a:lnTo>
                    <a:pt x="10911" y="227"/>
                  </a:lnTo>
                  <a:cubicBezTo>
                    <a:pt x="10864" y="179"/>
                    <a:pt x="10836" y="162"/>
                    <a:pt x="10811" y="162"/>
                  </a:cubicBezTo>
                  <a:cubicBezTo>
                    <a:pt x="10791" y="162"/>
                    <a:pt x="10773" y="174"/>
                    <a:pt x="10748" y="192"/>
                  </a:cubicBezTo>
                  <a:cubicBezTo>
                    <a:pt x="10720" y="209"/>
                    <a:pt x="10703" y="237"/>
                    <a:pt x="10696" y="268"/>
                  </a:cubicBezTo>
                  <a:cubicBezTo>
                    <a:pt x="10689" y="302"/>
                    <a:pt x="10696" y="334"/>
                    <a:pt x="10717" y="361"/>
                  </a:cubicBezTo>
                  <a:cubicBezTo>
                    <a:pt x="12771" y="3345"/>
                    <a:pt x="15501" y="7329"/>
                    <a:pt x="17189" y="9844"/>
                  </a:cubicBezTo>
                  <a:cubicBezTo>
                    <a:pt x="16967" y="9550"/>
                    <a:pt x="16728" y="9238"/>
                    <a:pt x="16486" y="8916"/>
                  </a:cubicBezTo>
                  <a:cubicBezTo>
                    <a:pt x="10626" y="1166"/>
                    <a:pt x="9982" y="403"/>
                    <a:pt x="9796" y="403"/>
                  </a:cubicBezTo>
                  <a:cubicBezTo>
                    <a:pt x="9774" y="403"/>
                    <a:pt x="9759" y="413"/>
                    <a:pt x="9743" y="424"/>
                  </a:cubicBezTo>
                  <a:cubicBezTo>
                    <a:pt x="9715" y="444"/>
                    <a:pt x="9695" y="476"/>
                    <a:pt x="9688" y="507"/>
                  </a:cubicBezTo>
                  <a:cubicBezTo>
                    <a:pt x="9670" y="604"/>
                    <a:pt x="9643" y="753"/>
                    <a:pt x="14330" y="7586"/>
                  </a:cubicBezTo>
                  <a:cubicBezTo>
                    <a:pt x="14088" y="7257"/>
                    <a:pt x="13838" y="6924"/>
                    <a:pt x="13593" y="6595"/>
                  </a:cubicBezTo>
                  <a:cubicBezTo>
                    <a:pt x="9784" y="1515"/>
                    <a:pt x="8794" y="302"/>
                    <a:pt x="8475" y="57"/>
                  </a:cubicBezTo>
                  <a:cubicBezTo>
                    <a:pt x="8471" y="57"/>
                    <a:pt x="8471" y="53"/>
                    <a:pt x="8471" y="53"/>
                  </a:cubicBezTo>
                  <a:lnTo>
                    <a:pt x="8471" y="57"/>
                  </a:lnTo>
                  <a:cubicBezTo>
                    <a:pt x="8417" y="15"/>
                    <a:pt x="8382" y="1"/>
                    <a:pt x="8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3459121" y="1142761"/>
              <a:ext cx="274825" cy="301659"/>
            </a:xfrm>
            <a:custGeom>
              <a:avLst/>
              <a:gdLst/>
              <a:ahLst/>
              <a:cxnLst/>
              <a:rect l="l" t="t" r="r" b="b"/>
              <a:pathLst>
                <a:path w="5510" h="6048" extrusionOk="0">
                  <a:moveTo>
                    <a:pt x="1262" y="1"/>
                  </a:moveTo>
                  <a:cubicBezTo>
                    <a:pt x="1221" y="1"/>
                    <a:pt x="1179" y="27"/>
                    <a:pt x="1175" y="79"/>
                  </a:cubicBezTo>
                  <a:cubicBezTo>
                    <a:pt x="1113" y="837"/>
                    <a:pt x="600" y="1544"/>
                    <a:pt x="344" y="2254"/>
                  </a:cubicBezTo>
                  <a:cubicBezTo>
                    <a:pt x="128" y="2854"/>
                    <a:pt x="0" y="3498"/>
                    <a:pt x="128" y="4132"/>
                  </a:cubicBezTo>
                  <a:cubicBezTo>
                    <a:pt x="368" y="5317"/>
                    <a:pt x="1553" y="5900"/>
                    <a:pt x="2668" y="6031"/>
                  </a:cubicBezTo>
                  <a:cubicBezTo>
                    <a:pt x="2761" y="6042"/>
                    <a:pt x="2857" y="6048"/>
                    <a:pt x="2955" y="6048"/>
                  </a:cubicBezTo>
                  <a:cubicBezTo>
                    <a:pt x="3463" y="6048"/>
                    <a:pt x="4017" y="5901"/>
                    <a:pt x="4435" y="5643"/>
                  </a:cubicBezTo>
                  <a:cubicBezTo>
                    <a:pt x="4892" y="5359"/>
                    <a:pt x="5097" y="4742"/>
                    <a:pt x="5274" y="4257"/>
                  </a:cubicBezTo>
                  <a:cubicBezTo>
                    <a:pt x="5509" y="3609"/>
                    <a:pt x="5506" y="3006"/>
                    <a:pt x="5319" y="2345"/>
                  </a:cubicBezTo>
                  <a:cubicBezTo>
                    <a:pt x="5094" y="1565"/>
                    <a:pt x="4408" y="941"/>
                    <a:pt x="4318" y="133"/>
                  </a:cubicBezTo>
                  <a:cubicBezTo>
                    <a:pt x="4312" y="82"/>
                    <a:pt x="4269" y="56"/>
                    <a:pt x="4228" y="56"/>
                  </a:cubicBezTo>
                  <a:cubicBezTo>
                    <a:pt x="4187" y="56"/>
                    <a:pt x="4149" y="82"/>
                    <a:pt x="4155" y="133"/>
                  </a:cubicBezTo>
                  <a:cubicBezTo>
                    <a:pt x="4203" y="563"/>
                    <a:pt x="4380" y="882"/>
                    <a:pt x="4606" y="1243"/>
                  </a:cubicBezTo>
                  <a:cubicBezTo>
                    <a:pt x="4924" y="1745"/>
                    <a:pt x="5167" y="2244"/>
                    <a:pt x="5263" y="2839"/>
                  </a:cubicBezTo>
                  <a:cubicBezTo>
                    <a:pt x="5385" y="3571"/>
                    <a:pt x="5149" y="4482"/>
                    <a:pt x="4719" y="5092"/>
                  </a:cubicBezTo>
                  <a:cubicBezTo>
                    <a:pt x="4339" y="5632"/>
                    <a:pt x="3635" y="5881"/>
                    <a:pt x="2969" y="5881"/>
                  </a:cubicBezTo>
                  <a:cubicBezTo>
                    <a:pt x="2799" y="5881"/>
                    <a:pt x="2630" y="5865"/>
                    <a:pt x="2471" y="5833"/>
                  </a:cubicBezTo>
                  <a:cubicBezTo>
                    <a:pt x="1906" y="5722"/>
                    <a:pt x="1238" y="5500"/>
                    <a:pt x="811" y="5095"/>
                  </a:cubicBezTo>
                  <a:cubicBezTo>
                    <a:pt x="219" y="4531"/>
                    <a:pt x="157" y="3637"/>
                    <a:pt x="326" y="2881"/>
                  </a:cubicBezTo>
                  <a:cubicBezTo>
                    <a:pt x="541" y="1921"/>
                    <a:pt x="1262" y="1062"/>
                    <a:pt x="1337" y="79"/>
                  </a:cubicBezTo>
                  <a:cubicBezTo>
                    <a:pt x="1341" y="27"/>
                    <a:pt x="1302" y="1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3515582" y="1128346"/>
              <a:ext cx="155468" cy="22395"/>
            </a:xfrm>
            <a:custGeom>
              <a:avLst/>
              <a:gdLst/>
              <a:ahLst/>
              <a:cxnLst/>
              <a:rect l="l" t="t" r="r" b="b"/>
              <a:pathLst>
                <a:path w="3117" h="449" extrusionOk="0">
                  <a:moveTo>
                    <a:pt x="1624" y="0"/>
                  </a:moveTo>
                  <a:cubicBezTo>
                    <a:pt x="1071" y="0"/>
                    <a:pt x="518" y="84"/>
                    <a:pt x="81" y="298"/>
                  </a:cubicBezTo>
                  <a:cubicBezTo>
                    <a:pt x="0" y="337"/>
                    <a:pt x="52" y="449"/>
                    <a:pt x="128" y="449"/>
                  </a:cubicBezTo>
                  <a:cubicBezTo>
                    <a:pt x="139" y="449"/>
                    <a:pt x="151" y="446"/>
                    <a:pt x="164" y="440"/>
                  </a:cubicBezTo>
                  <a:cubicBezTo>
                    <a:pt x="559" y="246"/>
                    <a:pt x="1094" y="170"/>
                    <a:pt x="1627" y="170"/>
                  </a:cubicBezTo>
                  <a:cubicBezTo>
                    <a:pt x="2114" y="170"/>
                    <a:pt x="2600" y="233"/>
                    <a:pt x="2978" y="326"/>
                  </a:cubicBezTo>
                  <a:cubicBezTo>
                    <a:pt x="2985" y="328"/>
                    <a:pt x="2992" y="329"/>
                    <a:pt x="2999" y="329"/>
                  </a:cubicBezTo>
                  <a:cubicBezTo>
                    <a:pt x="3087" y="329"/>
                    <a:pt x="3116" y="192"/>
                    <a:pt x="3023" y="166"/>
                  </a:cubicBezTo>
                  <a:cubicBezTo>
                    <a:pt x="2611" y="67"/>
                    <a:pt x="2118" y="0"/>
                    <a:pt x="162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3517178" y="1050139"/>
              <a:ext cx="156366" cy="100703"/>
            </a:xfrm>
            <a:custGeom>
              <a:avLst/>
              <a:gdLst/>
              <a:ahLst/>
              <a:cxnLst/>
              <a:rect l="l" t="t" r="r" b="b"/>
              <a:pathLst>
                <a:path w="3135" h="2019" extrusionOk="0">
                  <a:moveTo>
                    <a:pt x="1320" y="1"/>
                  </a:moveTo>
                  <a:cubicBezTo>
                    <a:pt x="948" y="1"/>
                    <a:pt x="570" y="54"/>
                    <a:pt x="378" y="297"/>
                  </a:cubicBezTo>
                  <a:cubicBezTo>
                    <a:pt x="70" y="684"/>
                    <a:pt x="94" y="1447"/>
                    <a:pt x="11" y="1915"/>
                  </a:cubicBezTo>
                  <a:cubicBezTo>
                    <a:pt x="1" y="1978"/>
                    <a:pt x="54" y="2019"/>
                    <a:pt x="102" y="2019"/>
                  </a:cubicBezTo>
                  <a:cubicBezTo>
                    <a:pt x="134" y="2019"/>
                    <a:pt x="163" y="2001"/>
                    <a:pt x="170" y="1960"/>
                  </a:cubicBezTo>
                  <a:cubicBezTo>
                    <a:pt x="233" y="1613"/>
                    <a:pt x="274" y="1260"/>
                    <a:pt x="347" y="917"/>
                  </a:cubicBezTo>
                  <a:cubicBezTo>
                    <a:pt x="490" y="242"/>
                    <a:pt x="1143" y="192"/>
                    <a:pt x="1722" y="192"/>
                  </a:cubicBezTo>
                  <a:cubicBezTo>
                    <a:pt x="1746" y="192"/>
                    <a:pt x="1771" y="193"/>
                    <a:pt x="1795" y="193"/>
                  </a:cubicBezTo>
                  <a:cubicBezTo>
                    <a:pt x="1880" y="193"/>
                    <a:pt x="1968" y="189"/>
                    <a:pt x="2057" y="189"/>
                  </a:cubicBezTo>
                  <a:cubicBezTo>
                    <a:pt x="2313" y="189"/>
                    <a:pt x="2571" y="220"/>
                    <a:pt x="2741" y="460"/>
                  </a:cubicBezTo>
                  <a:cubicBezTo>
                    <a:pt x="2845" y="608"/>
                    <a:pt x="2855" y="871"/>
                    <a:pt x="2873" y="1048"/>
                  </a:cubicBezTo>
                  <a:cubicBezTo>
                    <a:pt x="2904" y="1346"/>
                    <a:pt x="2932" y="1640"/>
                    <a:pt x="2967" y="1936"/>
                  </a:cubicBezTo>
                  <a:cubicBezTo>
                    <a:pt x="2972" y="1988"/>
                    <a:pt x="3016" y="2015"/>
                    <a:pt x="3057" y="2015"/>
                  </a:cubicBezTo>
                  <a:cubicBezTo>
                    <a:pt x="3097" y="2015"/>
                    <a:pt x="3135" y="1989"/>
                    <a:pt x="3130" y="1936"/>
                  </a:cubicBezTo>
                  <a:cubicBezTo>
                    <a:pt x="3077" y="1492"/>
                    <a:pt x="3109" y="979"/>
                    <a:pt x="2963" y="553"/>
                  </a:cubicBezTo>
                  <a:cubicBezTo>
                    <a:pt x="2790" y="44"/>
                    <a:pt x="2502" y="47"/>
                    <a:pt x="2028" y="33"/>
                  </a:cubicBezTo>
                  <a:cubicBezTo>
                    <a:pt x="1839" y="27"/>
                    <a:pt x="1581" y="1"/>
                    <a:pt x="132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3565409" y="1005250"/>
              <a:ext cx="67784" cy="50875"/>
            </a:xfrm>
            <a:custGeom>
              <a:avLst/>
              <a:gdLst/>
              <a:ahLst/>
              <a:cxnLst/>
              <a:rect l="l" t="t" r="r" b="b"/>
              <a:pathLst>
                <a:path w="1359" h="1020" extrusionOk="0">
                  <a:moveTo>
                    <a:pt x="707" y="1"/>
                  </a:moveTo>
                  <a:cubicBezTo>
                    <a:pt x="489" y="1"/>
                    <a:pt x="222" y="81"/>
                    <a:pt x="111" y="285"/>
                  </a:cubicBezTo>
                  <a:cubicBezTo>
                    <a:pt x="1" y="486"/>
                    <a:pt x="28" y="746"/>
                    <a:pt x="59" y="960"/>
                  </a:cubicBezTo>
                  <a:cubicBezTo>
                    <a:pt x="64" y="1002"/>
                    <a:pt x="92" y="1019"/>
                    <a:pt x="123" y="1019"/>
                  </a:cubicBezTo>
                  <a:cubicBezTo>
                    <a:pt x="170" y="1019"/>
                    <a:pt x="224" y="978"/>
                    <a:pt x="215" y="916"/>
                  </a:cubicBezTo>
                  <a:cubicBezTo>
                    <a:pt x="194" y="749"/>
                    <a:pt x="163" y="521"/>
                    <a:pt x="253" y="368"/>
                  </a:cubicBezTo>
                  <a:cubicBezTo>
                    <a:pt x="338" y="220"/>
                    <a:pt x="532" y="164"/>
                    <a:pt x="700" y="164"/>
                  </a:cubicBezTo>
                  <a:cubicBezTo>
                    <a:pt x="724" y="164"/>
                    <a:pt x="747" y="165"/>
                    <a:pt x="770" y="167"/>
                  </a:cubicBezTo>
                  <a:cubicBezTo>
                    <a:pt x="1240" y="216"/>
                    <a:pt x="1130" y="594"/>
                    <a:pt x="1161" y="940"/>
                  </a:cubicBezTo>
                  <a:cubicBezTo>
                    <a:pt x="1164" y="992"/>
                    <a:pt x="1208" y="1018"/>
                    <a:pt x="1249" y="1018"/>
                  </a:cubicBezTo>
                  <a:cubicBezTo>
                    <a:pt x="1290" y="1018"/>
                    <a:pt x="1329" y="992"/>
                    <a:pt x="1324" y="940"/>
                  </a:cubicBezTo>
                  <a:cubicBezTo>
                    <a:pt x="1303" y="722"/>
                    <a:pt x="1359" y="472"/>
                    <a:pt x="1261" y="268"/>
                  </a:cubicBezTo>
                  <a:cubicBezTo>
                    <a:pt x="1165" y="71"/>
                    <a:pt x="908" y="4"/>
                    <a:pt x="70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3517328" y="1147798"/>
              <a:ext cx="43792" cy="21747"/>
            </a:xfrm>
            <a:custGeom>
              <a:avLst/>
              <a:gdLst/>
              <a:ahLst/>
              <a:cxnLst/>
              <a:rect l="l" t="t" r="r" b="b"/>
              <a:pathLst>
                <a:path w="878" h="436" extrusionOk="0">
                  <a:moveTo>
                    <a:pt x="123" y="1"/>
                  </a:moveTo>
                  <a:cubicBezTo>
                    <a:pt x="57" y="1"/>
                    <a:pt x="1" y="83"/>
                    <a:pt x="63" y="136"/>
                  </a:cubicBezTo>
                  <a:cubicBezTo>
                    <a:pt x="268" y="310"/>
                    <a:pt x="503" y="410"/>
                    <a:pt x="770" y="435"/>
                  </a:cubicBezTo>
                  <a:cubicBezTo>
                    <a:pt x="773" y="435"/>
                    <a:pt x="776" y="435"/>
                    <a:pt x="779" y="435"/>
                  </a:cubicBezTo>
                  <a:cubicBezTo>
                    <a:pt x="877" y="435"/>
                    <a:pt x="874" y="282"/>
                    <a:pt x="770" y="272"/>
                  </a:cubicBezTo>
                  <a:cubicBezTo>
                    <a:pt x="552" y="251"/>
                    <a:pt x="348" y="165"/>
                    <a:pt x="178" y="23"/>
                  </a:cubicBezTo>
                  <a:cubicBezTo>
                    <a:pt x="160" y="7"/>
                    <a:pt x="141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3627955" y="1142711"/>
              <a:ext cx="47084" cy="23343"/>
            </a:xfrm>
            <a:custGeom>
              <a:avLst/>
              <a:gdLst/>
              <a:ahLst/>
              <a:cxnLst/>
              <a:rect l="l" t="t" r="r" b="b"/>
              <a:pathLst>
                <a:path w="944" h="468" extrusionOk="0">
                  <a:moveTo>
                    <a:pt x="822" y="1"/>
                  </a:moveTo>
                  <a:cubicBezTo>
                    <a:pt x="804" y="1"/>
                    <a:pt x="784" y="8"/>
                    <a:pt x="766" y="24"/>
                  </a:cubicBezTo>
                  <a:cubicBezTo>
                    <a:pt x="603" y="174"/>
                    <a:pt x="345" y="304"/>
                    <a:pt x="118" y="304"/>
                  </a:cubicBezTo>
                  <a:cubicBezTo>
                    <a:pt x="115" y="304"/>
                    <a:pt x="111" y="304"/>
                    <a:pt x="108" y="304"/>
                  </a:cubicBezTo>
                  <a:cubicBezTo>
                    <a:pt x="107" y="304"/>
                    <a:pt x="106" y="304"/>
                    <a:pt x="105" y="304"/>
                  </a:cubicBezTo>
                  <a:cubicBezTo>
                    <a:pt x="1" y="304"/>
                    <a:pt x="2" y="464"/>
                    <a:pt x="108" y="467"/>
                  </a:cubicBezTo>
                  <a:cubicBezTo>
                    <a:pt x="111" y="467"/>
                    <a:pt x="114" y="467"/>
                    <a:pt x="117" y="467"/>
                  </a:cubicBezTo>
                  <a:cubicBezTo>
                    <a:pt x="388" y="467"/>
                    <a:pt x="685" y="316"/>
                    <a:pt x="884" y="138"/>
                  </a:cubicBezTo>
                  <a:cubicBezTo>
                    <a:pt x="943" y="84"/>
                    <a:pt x="888" y="1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3575584" y="1130990"/>
              <a:ext cx="18554" cy="221356"/>
            </a:xfrm>
            <a:custGeom>
              <a:avLst/>
              <a:gdLst/>
              <a:ahLst/>
              <a:cxnLst/>
              <a:rect l="l" t="t" r="r" b="b"/>
              <a:pathLst>
                <a:path w="372" h="4438" extrusionOk="0">
                  <a:moveTo>
                    <a:pt x="259" y="0"/>
                  </a:moveTo>
                  <a:cubicBezTo>
                    <a:pt x="218" y="0"/>
                    <a:pt x="177" y="26"/>
                    <a:pt x="177" y="78"/>
                  </a:cubicBezTo>
                  <a:cubicBezTo>
                    <a:pt x="198" y="1495"/>
                    <a:pt x="212" y="2934"/>
                    <a:pt x="11" y="4337"/>
                  </a:cubicBezTo>
                  <a:cubicBezTo>
                    <a:pt x="1" y="4397"/>
                    <a:pt x="54" y="4438"/>
                    <a:pt x="101" y="4438"/>
                  </a:cubicBezTo>
                  <a:cubicBezTo>
                    <a:pt x="133" y="4438"/>
                    <a:pt x="161" y="4420"/>
                    <a:pt x="167" y="4378"/>
                  </a:cubicBezTo>
                  <a:cubicBezTo>
                    <a:pt x="371" y="2961"/>
                    <a:pt x="361" y="1510"/>
                    <a:pt x="340" y="78"/>
                  </a:cubicBezTo>
                  <a:cubicBezTo>
                    <a:pt x="340" y="26"/>
                    <a:pt x="300" y="0"/>
                    <a:pt x="25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3599625" y="1131040"/>
              <a:ext cx="37658" cy="213725"/>
            </a:xfrm>
            <a:custGeom>
              <a:avLst/>
              <a:gdLst/>
              <a:ahLst/>
              <a:cxnLst/>
              <a:rect l="l" t="t" r="r" b="b"/>
              <a:pathLst>
                <a:path w="755" h="4285" extrusionOk="0">
                  <a:moveTo>
                    <a:pt x="78" y="1"/>
                  </a:moveTo>
                  <a:cubicBezTo>
                    <a:pt x="38" y="1"/>
                    <a:pt x="0" y="26"/>
                    <a:pt x="7" y="77"/>
                  </a:cubicBezTo>
                  <a:cubicBezTo>
                    <a:pt x="180" y="1464"/>
                    <a:pt x="350" y="2850"/>
                    <a:pt x="586" y="4225"/>
                  </a:cubicBezTo>
                  <a:cubicBezTo>
                    <a:pt x="593" y="4266"/>
                    <a:pt x="622" y="4284"/>
                    <a:pt x="654" y="4284"/>
                  </a:cubicBezTo>
                  <a:cubicBezTo>
                    <a:pt x="701" y="4284"/>
                    <a:pt x="754" y="4243"/>
                    <a:pt x="742" y="4180"/>
                  </a:cubicBezTo>
                  <a:cubicBezTo>
                    <a:pt x="510" y="2822"/>
                    <a:pt x="340" y="1450"/>
                    <a:pt x="170" y="77"/>
                  </a:cubicBezTo>
                  <a:cubicBezTo>
                    <a:pt x="165" y="27"/>
                    <a:pt x="120" y="1"/>
                    <a:pt x="7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3406701" y="1167151"/>
              <a:ext cx="51673" cy="31074"/>
            </a:xfrm>
            <a:custGeom>
              <a:avLst/>
              <a:gdLst/>
              <a:ahLst/>
              <a:cxnLst/>
              <a:rect l="l" t="t" r="r" b="b"/>
              <a:pathLst>
                <a:path w="1036" h="623" extrusionOk="0">
                  <a:moveTo>
                    <a:pt x="114" y="1"/>
                  </a:moveTo>
                  <a:cubicBezTo>
                    <a:pt x="58" y="1"/>
                    <a:pt x="0" y="60"/>
                    <a:pt x="36" y="123"/>
                  </a:cubicBezTo>
                  <a:cubicBezTo>
                    <a:pt x="199" y="404"/>
                    <a:pt x="591" y="497"/>
                    <a:pt x="868" y="615"/>
                  </a:cubicBezTo>
                  <a:cubicBezTo>
                    <a:pt x="880" y="620"/>
                    <a:pt x="892" y="622"/>
                    <a:pt x="903" y="622"/>
                  </a:cubicBezTo>
                  <a:cubicBezTo>
                    <a:pt x="983" y="622"/>
                    <a:pt x="1036" y="509"/>
                    <a:pt x="951" y="473"/>
                  </a:cubicBezTo>
                  <a:cubicBezTo>
                    <a:pt x="805" y="410"/>
                    <a:pt x="656" y="351"/>
                    <a:pt x="511" y="286"/>
                  </a:cubicBezTo>
                  <a:cubicBezTo>
                    <a:pt x="379" y="230"/>
                    <a:pt x="251" y="168"/>
                    <a:pt x="178" y="39"/>
                  </a:cubicBezTo>
                  <a:cubicBezTo>
                    <a:pt x="163" y="12"/>
                    <a:pt x="138" y="1"/>
                    <a:pt x="1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3341163" y="1288152"/>
              <a:ext cx="88981" cy="11871"/>
            </a:xfrm>
            <a:custGeom>
              <a:avLst/>
              <a:gdLst/>
              <a:ahLst/>
              <a:cxnLst/>
              <a:rect l="l" t="t" r="r" b="b"/>
              <a:pathLst>
                <a:path w="1784" h="238" extrusionOk="0">
                  <a:moveTo>
                    <a:pt x="1146" y="1"/>
                  </a:moveTo>
                  <a:cubicBezTo>
                    <a:pt x="797" y="1"/>
                    <a:pt x="449" y="28"/>
                    <a:pt x="99" y="81"/>
                  </a:cubicBezTo>
                  <a:cubicBezTo>
                    <a:pt x="1" y="94"/>
                    <a:pt x="36" y="238"/>
                    <a:pt x="129" y="238"/>
                  </a:cubicBezTo>
                  <a:cubicBezTo>
                    <a:pt x="134" y="238"/>
                    <a:pt x="139" y="237"/>
                    <a:pt x="144" y="236"/>
                  </a:cubicBezTo>
                  <a:cubicBezTo>
                    <a:pt x="467" y="188"/>
                    <a:pt x="790" y="165"/>
                    <a:pt x="1115" y="165"/>
                  </a:cubicBezTo>
                  <a:cubicBezTo>
                    <a:pt x="1302" y="165"/>
                    <a:pt x="1490" y="173"/>
                    <a:pt x="1679" y="188"/>
                  </a:cubicBezTo>
                  <a:cubicBezTo>
                    <a:pt x="1681" y="188"/>
                    <a:pt x="1683" y="188"/>
                    <a:pt x="1685" y="188"/>
                  </a:cubicBezTo>
                  <a:cubicBezTo>
                    <a:pt x="1783" y="188"/>
                    <a:pt x="1781" y="32"/>
                    <a:pt x="1679" y="22"/>
                  </a:cubicBezTo>
                  <a:cubicBezTo>
                    <a:pt x="1501" y="8"/>
                    <a:pt x="1324" y="1"/>
                    <a:pt x="114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3760827" y="1283464"/>
              <a:ext cx="86837" cy="9776"/>
            </a:xfrm>
            <a:custGeom>
              <a:avLst/>
              <a:gdLst/>
              <a:ahLst/>
              <a:cxnLst/>
              <a:rect l="l" t="t" r="r" b="b"/>
              <a:pathLst>
                <a:path w="1741" h="196" extrusionOk="0">
                  <a:moveTo>
                    <a:pt x="540" y="0"/>
                  </a:moveTo>
                  <a:cubicBezTo>
                    <a:pt x="395" y="0"/>
                    <a:pt x="250" y="2"/>
                    <a:pt x="105" y="5"/>
                  </a:cubicBezTo>
                  <a:cubicBezTo>
                    <a:pt x="2" y="8"/>
                    <a:pt x="1" y="168"/>
                    <a:pt x="102" y="168"/>
                  </a:cubicBezTo>
                  <a:cubicBezTo>
                    <a:pt x="103" y="168"/>
                    <a:pt x="104" y="168"/>
                    <a:pt x="105" y="168"/>
                  </a:cubicBezTo>
                  <a:cubicBezTo>
                    <a:pt x="253" y="165"/>
                    <a:pt x="402" y="163"/>
                    <a:pt x="550" y="163"/>
                  </a:cubicBezTo>
                  <a:cubicBezTo>
                    <a:pt x="911" y="163"/>
                    <a:pt x="1272" y="173"/>
                    <a:pt x="1633" y="195"/>
                  </a:cubicBezTo>
                  <a:cubicBezTo>
                    <a:pt x="1635" y="196"/>
                    <a:pt x="1638" y="196"/>
                    <a:pt x="1640" y="196"/>
                  </a:cubicBezTo>
                  <a:cubicBezTo>
                    <a:pt x="1740" y="196"/>
                    <a:pt x="1735" y="39"/>
                    <a:pt x="1633" y="33"/>
                  </a:cubicBezTo>
                  <a:cubicBezTo>
                    <a:pt x="1269" y="10"/>
                    <a:pt x="904" y="0"/>
                    <a:pt x="54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3731649" y="1421922"/>
              <a:ext cx="51922" cy="34116"/>
            </a:xfrm>
            <a:custGeom>
              <a:avLst/>
              <a:gdLst/>
              <a:ahLst/>
              <a:cxnLst/>
              <a:rect l="l" t="t" r="r" b="b"/>
              <a:pathLst>
                <a:path w="1041" h="684" extrusionOk="0">
                  <a:moveTo>
                    <a:pt x="120" y="0"/>
                  </a:moveTo>
                  <a:cubicBezTo>
                    <a:pt x="48" y="0"/>
                    <a:pt x="1" y="109"/>
                    <a:pt x="80" y="153"/>
                  </a:cubicBezTo>
                  <a:cubicBezTo>
                    <a:pt x="354" y="303"/>
                    <a:pt x="613" y="472"/>
                    <a:pt x="860" y="666"/>
                  </a:cubicBezTo>
                  <a:cubicBezTo>
                    <a:pt x="876" y="679"/>
                    <a:pt x="895" y="684"/>
                    <a:pt x="912" y="684"/>
                  </a:cubicBezTo>
                  <a:cubicBezTo>
                    <a:pt x="981" y="684"/>
                    <a:pt x="1041" y="601"/>
                    <a:pt x="974" y="548"/>
                  </a:cubicBezTo>
                  <a:cubicBezTo>
                    <a:pt x="717" y="347"/>
                    <a:pt x="447" y="167"/>
                    <a:pt x="160" y="11"/>
                  </a:cubicBezTo>
                  <a:cubicBezTo>
                    <a:pt x="146" y="4"/>
                    <a:pt x="133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3441216" y="1442671"/>
              <a:ext cx="39603" cy="44092"/>
            </a:xfrm>
            <a:custGeom>
              <a:avLst/>
              <a:gdLst/>
              <a:ahLst/>
              <a:cxnLst/>
              <a:rect l="l" t="t" r="r" b="b"/>
              <a:pathLst>
                <a:path w="794" h="884" extrusionOk="0">
                  <a:moveTo>
                    <a:pt x="677" y="0"/>
                  </a:moveTo>
                  <a:cubicBezTo>
                    <a:pt x="651" y="0"/>
                    <a:pt x="625" y="11"/>
                    <a:pt x="605" y="35"/>
                  </a:cubicBezTo>
                  <a:cubicBezTo>
                    <a:pt x="418" y="277"/>
                    <a:pt x="231" y="523"/>
                    <a:pt x="44" y="766"/>
                  </a:cubicBezTo>
                  <a:cubicBezTo>
                    <a:pt x="0" y="825"/>
                    <a:pt x="58" y="884"/>
                    <a:pt x="118" y="884"/>
                  </a:cubicBezTo>
                  <a:cubicBezTo>
                    <a:pt x="143" y="884"/>
                    <a:pt x="168" y="874"/>
                    <a:pt x="186" y="849"/>
                  </a:cubicBezTo>
                  <a:cubicBezTo>
                    <a:pt x="373" y="603"/>
                    <a:pt x="561" y="360"/>
                    <a:pt x="748" y="119"/>
                  </a:cubicBezTo>
                  <a:cubicBezTo>
                    <a:pt x="794" y="58"/>
                    <a:pt x="737" y="0"/>
                    <a:pt x="67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3398571" y="1372794"/>
              <a:ext cx="26734" cy="13617"/>
            </a:xfrm>
            <a:custGeom>
              <a:avLst/>
              <a:gdLst/>
              <a:ahLst/>
              <a:cxnLst/>
              <a:rect l="l" t="t" r="r" b="b"/>
              <a:pathLst>
                <a:path w="536" h="273" extrusionOk="0">
                  <a:moveTo>
                    <a:pt x="431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00" y="40"/>
                    <a:pt x="196" y="74"/>
                    <a:pt x="92" y="109"/>
                  </a:cubicBezTo>
                  <a:cubicBezTo>
                    <a:pt x="0" y="141"/>
                    <a:pt x="29" y="273"/>
                    <a:pt x="111" y="273"/>
                  </a:cubicBezTo>
                  <a:cubicBezTo>
                    <a:pt x="119" y="273"/>
                    <a:pt x="128" y="272"/>
                    <a:pt x="137" y="269"/>
                  </a:cubicBezTo>
                  <a:cubicBezTo>
                    <a:pt x="241" y="231"/>
                    <a:pt x="341" y="196"/>
                    <a:pt x="445" y="161"/>
                  </a:cubicBezTo>
                  <a:cubicBezTo>
                    <a:pt x="536" y="133"/>
                    <a:pt x="511" y="0"/>
                    <a:pt x="43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3753096" y="1353142"/>
              <a:ext cx="36510" cy="13966"/>
            </a:xfrm>
            <a:custGeom>
              <a:avLst/>
              <a:gdLst/>
              <a:ahLst/>
              <a:cxnLst/>
              <a:rect l="l" t="t" r="r" b="b"/>
              <a:pathLst>
                <a:path w="732" h="280" extrusionOk="0">
                  <a:moveTo>
                    <a:pt x="98" y="1"/>
                  </a:moveTo>
                  <a:cubicBezTo>
                    <a:pt x="0" y="1"/>
                    <a:pt x="3" y="157"/>
                    <a:pt x="104" y="167"/>
                  </a:cubicBezTo>
                  <a:cubicBezTo>
                    <a:pt x="274" y="181"/>
                    <a:pt x="440" y="219"/>
                    <a:pt x="599" y="275"/>
                  </a:cubicBezTo>
                  <a:cubicBezTo>
                    <a:pt x="609" y="278"/>
                    <a:pt x="618" y="279"/>
                    <a:pt x="627" y="279"/>
                  </a:cubicBezTo>
                  <a:cubicBezTo>
                    <a:pt x="707" y="279"/>
                    <a:pt x="732" y="146"/>
                    <a:pt x="645" y="115"/>
                  </a:cubicBezTo>
                  <a:cubicBezTo>
                    <a:pt x="468" y="56"/>
                    <a:pt x="287" y="18"/>
                    <a:pt x="104" y="1"/>
                  </a:cubicBezTo>
                  <a:cubicBezTo>
                    <a:pt x="102" y="1"/>
                    <a:pt x="100" y="1"/>
                    <a:pt x="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3720227" y="1195531"/>
              <a:ext cx="36161" cy="20599"/>
            </a:xfrm>
            <a:custGeom>
              <a:avLst/>
              <a:gdLst/>
              <a:ahLst/>
              <a:cxnLst/>
              <a:rect l="l" t="t" r="r" b="b"/>
              <a:pathLst>
                <a:path w="725" h="413" extrusionOk="0">
                  <a:moveTo>
                    <a:pt x="605" y="1"/>
                  </a:moveTo>
                  <a:cubicBezTo>
                    <a:pt x="592" y="1"/>
                    <a:pt x="579" y="4"/>
                    <a:pt x="565" y="11"/>
                  </a:cubicBezTo>
                  <a:cubicBezTo>
                    <a:pt x="402" y="94"/>
                    <a:pt x="244" y="177"/>
                    <a:pt x="81" y="260"/>
                  </a:cubicBezTo>
                  <a:cubicBezTo>
                    <a:pt x="0" y="303"/>
                    <a:pt x="50" y="413"/>
                    <a:pt x="125" y="413"/>
                  </a:cubicBezTo>
                  <a:cubicBezTo>
                    <a:pt x="137" y="413"/>
                    <a:pt x="150" y="410"/>
                    <a:pt x="164" y="403"/>
                  </a:cubicBezTo>
                  <a:cubicBezTo>
                    <a:pt x="323" y="319"/>
                    <a:pt x="486" y="236"/>
                    <a:pt x="645" y="150"/>
                  </a:cubicBezTo>
                  <a:cubicBezTo>
                    <a:pt x="725" y="109"/>
                    <a:pt x="679" y="1"/>
                    <a:pt x="605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3450991" y="1088245"/>
              <a:ext cx="23043" cy="35613"/>
            </a:xfrm>
            <a:custGeom>
              <a:avLst/>
              <a:gdLst/>
              <a:ahLst/>
              <a:cxnLst/>
              <a:rect l="l" t="t" r="r" b="b"/>
              <a:pathLst>
                <a:path w="462" h="714" extrusionOk="0">
                  <a:moveTo>
                    <a:pt x="113" y="1"/>
                  </a:moveTo>
                  <a:cubicBezTo>
                    <a:pt x="59" y="1"/>
                    <a:pt x="1" y="60"/>
                    <a:pt x="32" y="125"/>
                  </a:cubicBezTo>
                  <a:cubicBezTo>
                    <a:pt x="118" y="308"/>
                    <a:pt x="205" y="489"/>
                    <a:pt x="288" y="673"/>
                  </a:cubicBezTo>
                  <a:cubicBezTo>
                    <a:pt x="302" y="701"/>
                    <a:pt x="325" y="713"/>
                    <a:pt x="349" y="713"/>
                  </a:cubicBezTo>
                  <a:cubicBezTo>
                    <a:pt x="403" y="713"/>
                    <a:pt x="461" y="654"/>
                    <a:pt x="430" y="590"/>
                  </a:cubicBezTo>
                  <a:cubicBezTo>
                    <a:pt x="347" y="406"/>
                    <a:pt x="261" y="225"/>
                    <a:pt x="174" y="42"/>
                  </a:cubicBezTo>
                  <a:cubicBezTo>
                    <a:pt x="160" y="13"/>
                    <a:pt x="137" y="1"/>
                    <a:pt x="11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3520270" y="1096525"/>
              <a:ext cx="146091" cy="21946"/>
            </a:xfrm>
            <a:custGeom>
              <a:avLst/>
              <a:gdLst/>
              <a:ahLst/>
              <a:cxnLst/>
              <a:rect l="l" t="t" r="r" b="b"/>
              <a:pathLst>
                <a:path w="2929" h="440" extrusionOk="0">
                  <a:moveTo>
                    <a:pt x="1968" y="0"/>
                  </a:moveTo>
                  <a:cubicBezTo>
                    <a:pt x="1750" y="0"/>
                    <a:pt x="1529" y="20"/>
                    <a:pt x="1304" y="42"/>
                  </a:cubicBezTo>
                  <a:cubicBezTo>
                    <a:pt x="885" y="83"/>
                    <a:pt x="462" y="94"/>
                    <a:pt x="81" y="288"/>
                  </a:cubicBezTo>
                  <a:cubicBezTo>
                    <a:pt x="0" y="329"/>
                    <a:pt x="50" y="440"/>
                    <a:pt x="125" y="440"/>
                  </a:cubicBezTo>
                  <a:cubicBezTo>
                    <a:pt x="137" y="440"/>
                    <a:pt x="151" y="437"/>
                    <a:pt x="164" y="430"/>
                  </a:cubicBezTo>
                  <a:cubicBezTo>
                    <a:pt x="562" y="229"/>
                    <a:pt x="1044" y="229"/>
                    <a:pt x="1480" y="191"/>
                  </a:cubicBezTo>
                  <a:cubicBezTo>
                    <a:pt x="1644" y="176"/>
                    <a:pt x="1804" y="165"/>
                    <a:pt x="1963" y="165"/>
                  </a:cubicBezTo>
                  <a:cubicBezTo>
                    <a:pt x="2245" y="165"/>
                    <a:pt x="2520" y="199"/>
                    <a:pt x="2797" y="305"/>
                  </a:cubicBezTo>
                  <a:cubicBezTo>
                    <a:pt x="2808" y="310"/>
                    <a:pt x="2818" y="311"/>
                    <a:pt x="2827" y="311"/>
                  </a:cubicBezTo>
                  <a:cubicBezTo>
                    <a:pt x="2902" y="311"/>
                    <a:pt x="2928" y="183"/>
                    <a:pt x="2842" y="149"/>
                  </a:cubicBezTo>
                  <a:cubicBezTo>
                    <a:pt x="2551" y="36"/>
                    <a:pt x="2262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3591995" y="-296155"/>
              <a:ext cx="11376" cy="1309481"/>
            </a:xfrm>
            <a:custGeom>
              <a:avLst/>
              <a:gdLst/>
              <a:ahLst/>
              <a:cxnLst/>
              <a:rect l="l" t="t" r="r" b="b"/>
              <a:pathLst>
                <a:path w="228" h="21395" extrusionOk="0">
                  <a:moveTo>
                    <a:pt x="135" y="0"/>
                  </a:moveTo>
                  <a:cubicBezTo>
                    <a:pt x="94" y="0"/>
                    <a:pt x="53" y="26"/>
                    <a:pt x="53" y="78"/>
                  </a:cubicBezTo>
                  <a:cubicBezTo>
                    <a:pt x="1" y="7156"/>
                    <a:pt x="18" y="14239"/>
                    <a:pt x="63" y="21317"/>
                  </a:cubicBezTo>
                  <a:cubicBezTo>
                    <a:pt x="63" y="21369"/>
                    <a:pt x="105" y="21395"/>
                    <a:pt x="146" y="21395"/>
                  </a:cubicBezTo>
                  <a:cubicBezTo>
                    <a:pt x="187" y="21395"/>
                    <a:pt x="228" y="21369"/>
                    <a:pt x="226" y="21317"/>
                  </a:cubicBezTo>
                  <a:cubicBezTo>
                    <a:pt x="184" y="14239"/>
                    <a:pt x="164" y="7156"/>
                    <a:pt x="216" y="78"/>
                  </a:cubicBezTo>
                  <a:cubicBezTo>
                    <a:pt x="216" y="26"/>
                    <a:pt x="175" y="0"/>
                    <a:pt x="13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ACCBFF0-3FE7-4344-84DB-C41CB6BB6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906904"/>
              </p:ext>
            </p:extLst>
          </p:nvPr>
        </p:nvGraphicFramePr>
        <p:xfrm>
          <a:off x="636848" y="1091682"/>
          <a:ext cx="7749624" cy="3517639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3874812">
                  <a:extLst>
                    <a:ext uri="{9D8B030D-6E8A-4147-A177-3AD203B41FA5}">
                      <a16:colId xmlns:a16="http://schemas.microsoft.com/office/drawing/2014/main" val="3104966113"/>
                    </a:ext>
                  </a:extLst>
                </a:gridCol>
                <a:gridCol w="3874812">
                  <a:extLst>
                    <a:ext uri="{9D8B030D-6E8A-4147-A177-3AD203B41FA5}">
                      <a16:colId xmlns:a16="http://schemas.microsoft.com/office/drawing/2014/main" val="3068814043"/>
                    </a:ext>
                  </a:extLst>
                </a:gridCol>
              </a:tblGrid>
              <a:tr h="8794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4000" dirty="0"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</a:rPr>
                        <a:t>k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4000" dirty="0" err="1"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</a:rPr>
                        <a:t>oo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051664"/>
                  </a:ext>
                </a:extLst>
              </a:tr>
              <a:tr h="26382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712088"/>
                  </a:ext>
                </a:extLst>
              </a:tr>
            </a:tbl>
          </a:graphicData>
        </a:graphic>
      </p:graphicFrame>
      <p:pic>
        <p:nvPicPr>
          <p:cNvPr id="47" name="Picture 4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601553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Look circle the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correct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sound.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641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0CC605-181B-3841-824F-858717D9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08" y="171923"/>
            <a:ext cx="6265815" cy="531000"/>
          </a:xfrm>
        </p:spPr>
        <p:txBody>
          <a:bodyPr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LOOK, CIRCLE THE CORRECT SOUND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BBBFCD-75B1-5A47-8461-329AD0B65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906988"/>
              </p:ext>
            </p:extLst>
          </p:nvPr>
        </p:nvGraphicFramePr>
        <p:xfrm>
          <a:off x="261256" y="606488"/>
          <a:ext cx="8621485" cy="4086810"/>
        </p:xfrm>
        <a:graphic>
          <a:graphicData uri="http://schemas.openxmlformats.org/drawingml/2006/table">
            <a:tbl>
              <a:tblPr firstRow="1" firstCol="1" bandRow="1">
                <a:tableStyleId>{BB41F70D-D009-4F1F-A5D7-77F1F55053C3}</a:tableStyleId>
              </a:tblPr>
              <a:tblGrid>
                <a:gridCol w="2872465">
                  <a:extLst>
                    <a:ext uri="{9D8B030D-6E8A-4147-A177-3AD203B41FA5}">
                      <a16:colId xmlns:a16="http://schemas.microsoft.com/office/drawing/2014/main" val="2007388919"/>
                    </a:ext>
                  </a:extLst>
                </a:gridCol>
                <a:gridCol w="2874510">
                  <a:extLst>
                    <a:ext uri="{9D8B030D-6E8A-4147-A177-3AD203B41FA5}">
                      <a16:colId xmlns:a16="http://schemas.microsoft.com/office/drawing/2014/main" val="1609951664"/>
                    </a:ext>
                  </a:extLst>
                </a:gridCol>
                <a:gridCol w="2874510">
                  <a:extLst>
                    <a:ext uri="{9D8B030D-6E8A-4147-A177-3AD203B41FA5}">
                      <a16:colId xmlns:a16="http://schemas.microsoft.com/office/drawing/2014/main" val="3691433839"/>
                    </a:ext>
                  </a:extLst>
                </a:gridCol>
              </a:tblGrid>
              <a:tr h="15208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206346"/>
                  </a:ext>
                </a:extLst>
              </a:tr>
              <a:tr h="55983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k 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   s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k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sh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k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s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365428"/>
                  </a:ext>
                </a:extLst>
              </a:tr>
              <a:tr h="13902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860296"/>
                  </a:ext>
                </a:extLst>
              </a:tr>
              <a:tr h="6158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k 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sh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sh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   k  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k   s   </a:t>
                      </a:r>
                      <a:r>
                        <a:rPr lang="en-AU" sz="3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oo</a:t>
                      </a:r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246930"/>
                  </a:ext>
                </a:extLst>
              </a:tr>
            </a:tbl>
          </a:graphicData>
        </a:graphic>
      </p:graphicFrame>
      <p:pic>
        <p:nvPicPr>
          <p:cNvPr id="50" name="Picture 49" descr="A pair of wooden tables&#10;&#10;Description automatically generated with low confidence">
            <a:extLst>
              <a:ext uri="{FF2B5EF4-FFF2-40B4-BE49-F238E27FC236}">
                <a16:creationId xmlns:a16="http://schemas.microsoft.com/office/drawing/2014/main" id="{336E4C4F-838B-8645-838B-2EB5B9F81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25" y="775873"/>
            <a:ext cx="1580981" cy="11905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A teacher teaching a class&#10;&#10;Description automatically generated with low confidence">
            <a:extLst>
              <a:ext uri="{FF2B5EF4-FFF2-40B4-BE49-F238E27FC236}">
                <a16:creationId xmlns:a16="http://schemas.microsoft.com/office/drawing/2014/main" id="{D742E965-2DCA-3C43-9C60-1CCF45CEC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2522" y="777087"/>
            <a:ext cx="1918949" cy="1128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75E72C21-63F7-B445-BC7E-E301D0CF9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194" y="757337"/>
            <a:ext cx="1580981" cy="125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olours &amp;amp; numbers | Baamboozle">
            <a:extLst>
              <a:ext uri="{FF2B5EF4-FFF2-40B4-BE49-F238E27FC236}">
                <a16:creationId xmlns:a16="http://schemas.microsoft.com/office/drawing/2014/main" id="{701C693B-AF90-9B41-96F1-6FF1DEA5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25" y="2730465"/>
            <a:ext cx="1399258" cy="13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ool - Free smileys icons">
            <a:extLst>
              <a:ext uri="{FF2B5EF4-FFF2-40B4-BE49-F238E27FC236}">
                <a16:creationId xmlns:a16="http://schemas.microsoft.com/office/drawing/2014/main" id="{A0CC90B8-44E0-3741-9FC7-37D1AAB48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998" y="2582364"/>
            <a:ext cx="1532757" cy="153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 descr="A picture containing text, grass, outdoor, building&#10;&#10;Description automatically generated">
            <a:extLst>
              <a:ext uri="{FF2B5EF4-FFF2-40B4-BE49-F238E27FC236}">
                <a16:creationId xmlns:a16="http://schemas.microsoft.com/office/drawing/2014/main" id="{015A9151-5A42-8C4F-A015-F8883E9413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6749" y="2837261"/>
            <a:ext cx="2202300" cy="1022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BEE4FD-61FD-FF47-9B30-B64EDA494CF5}"/>
              </a:ext>
            </a:extLst>
          </p:cNvPr>
          <p:cNvSpPr/>
          <p:nvPr/>
        </p:nvSpPr>
        <p:spPr>
          <a:xfrm>
            <a:off x="606490" y="2164703"/>
            <a:ext cx="475861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3D55612-C324-0141-9DBF-9C4D29176D81}"/>
              </a:ext>
            </a:extLst>
          </p:cNvPr>
          <p:cNvSpPr/>
          <p:nvPr/>
        </p:nvSpPr>
        <p:spPr>
          <a:xfrm>
            <a:off x="4935894" y="2170440"/>
            <a:ext cx="595577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F4679D4-5C36-2C4B-9869-86E155941EE1}"/>
              </a:ext>
            </a:extLst>
          </p:cNvPr>
          <p:cNvSpPr/>
          <p:nvPr/>
        </p:nvSpPr>
        <p:spPr>
          <a:xfrm>
            <a:off x="6588367" y="2142788"/>
            <a:ext cx="475861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FD71691-3C14-724D-855E-3516BBDAB869}"/>
              </a:ext>
            </a:extLst>
          </p:cNvPr>
          <p:cNvSpPr/>
          <p:nvPr/>
        </p:nvSpPr>
        <p:spPr>
          <a:xfrm>
            <a:off x="545241" y="4103533"/>
            <a:ext cx="475861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6C06F2B-65FD-4942-A32D-25698D15B9B4}"/>
              </a:ext>
            </a:extLst>
          </p:cNvPr>
          <p:cNvSpPr/>
          <p:nvPr/>
        </p:nvSpPr>
        <p:spPr>
          <a:xfrm>
            <a:off x="5074272" y="4115121"/>
            <a:ext cx="595577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E947A75D-29A8-A245-8A3D-8348F6B6A5B2}"/>
              </a:ext>
            </a:extLst>
          </p:cNvPr>
          <p:cNvSpPr/>
          <p:nvPr/>
        </p:nvSpPr>
        <p:spPr>
          <a:xfrm>
            <a:off x="7714236" y="4139627"/>
            <a:ext cx="494270" cy="4456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963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48A8E7-37AC-4D2B-B71D-EB1A1DC620E4}"/>
              </a:ext>
            </a:extLst>
          </p:cNvPr>
          <p:cNvSpPr/>
          <p:nvPr/>
        </p:nvSpPr>
        <p:spPr>
          <a:xfrm>
            <a:off x="236730" y="20704"/>
            <a:ext cx="17411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800" b="1" dirty="0">
                <a:ln/>
                <a:solidFill>
                  <a:schemeClr val="accent3"/>
                </a:solidFill>
              </a:rPr>
              <a:t>W</a:t>
            </a:r>
            <a:r>
              <a:rPr lang="en-US" sz="2800" b="1" dirty="0">
                <a:ln/>
                <a:solidFill>
                  <a:schemeClr val="accent3"/>
                </a:solidFill>
              </a:rPr>
              <a:t>arm-up</a:t>
            </a:r>
            <a:endParaRPr lang="en-US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Online Media 5" title="School Supplies Song | Fun Kids English">
            <a:hlinkClick r:id="" action="ppaction://media"/>
            <a:extLst>
              <a:ext uri="{FF2B5EF4-FFF2-40B4-BE49-F238E27FC236}">
                <a16:creationId xmlns:a16="http://schemas.microsoft.com/office/drawing/2014/main" id="{48E5F844-4E85-45B7-914B-1112262CBE3A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084348" y="762061"/>
            <a:ext cx="6975303" cy="4213138"/>
          </a:xfrm>
          <a:prstGeom prst="rect">
            <a:avLst/>
          </a:prstGeom>
        </p:spPr>
      </p:pic>
      <p:pic>
        <p:nvPicPr>
          <p:cNvPr id="4" name="Âm thanh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80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3918" objId="6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162287" y="249329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7: 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57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Beach Wallpapers - Top Những Hình Ảnh Đẹp">
            <a:extLst>
              <a:ext uri="{FF2B5EF4-FFF2-40B4-BE49-F238E27FC236}">
                <a16:creationId xmlns:a16="http://schemas.microsoft.com/office/drawing/2014/main" id="{2374DC77-6ED3-A445-8DB4-F9BEB387F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steering wheel&#10;&#10;Description automatically generated with low confidence">
            <a:extLst>
              <a:ext uri="{FF2B5EF4-FFF2-40B4-BE49-F238E27FC236}">
                <a16:creationId xmlns:a16="http://schemas.microsoft.com/office/drawing/2014/main" id="{64B12F3C-F342-AB44-A040-708B0A6D9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5694" y="2571750"/>
            <a:ext cx="2032000" cy="1714500"/>
          </a:xfrm>
          <a:prstGeom prst="rect">
            <a:avLst/>
          </a:prstGeom>
        </p:spPr>
      </p:pic>
      <p:pic>
        <p:nvPicPr>
          <p:cNvPr id="1030" name="Picture 6" descr="Download Cartoon Pirate Ship - Pirate Ships Clip Art PNG Image with No  Background - PNGkey.com">
            <a:extLst>
              <a:ext uri="{FF2B5EF4-FFF2-40B4-BE49-F238E27FC236}">
                <a16:creationId xmlns:a16="http://schemas.microsoft.com/office/drawing/2014/main" id="{DAB7594F-1047-D94E-A941-C421E656C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99" y="1118795"/>
            <a:ext cx="2665413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458;p28">
            <a:extLst>
              <a:ext uri="{FF2B5EF4-FFF2-40B4-BE49-F238E27FC236}">
                <a16:creationId xmlns:a16="http://schemas.microsoft.com/office/drawing/2014/main" id="{DADFA3BF-5745-DA44-95A2-FD8B61A5A2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802926" y="713137"/>
            <a:ext cx="4009310" cy="474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SAVE THE PIRATE</a:t>
            </a:r>
            <a:endParaRPr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07B5F9B2-D95A-9143-9EA6-05692B291D5B}"/>
              </a:ext>
            </a:extLst>
          </p:cNvPr>
          <p:cNvSpPr/>
          <p:nvPr/>
        </p:nvSpPr>
        <p:spPr>
          <a:xfrm>
            <a:off x="325212" y="1463040"/>
            <a:ext cx="2603351" cy="1204857"/>
          </a:xfrm>
          <a:prstGeom prst="wedgeEllipseCallout">
            <a:avLst>
              <a:gd name="adj1" fmla="val 55825"/>
              <a:gd name="adj2" fmla="val 1078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2D9E3675-3A82-694D-B169-9A5F491EB6B9}"/>
              </a:ext>
            </a:extLst>
          </p:cNvPr>
          <p:cNvSpPr/>
          <p:nvPr/>
        </p:nvSpPr>
        <p:spPr>
          <a:xfrm>
            <a:off x="6184405" y="1953185"/>
            <a:ext cx="2426935" cy="1402574"/>
          </a:xfrm>
          <a:prstGeom prst="wedgeEllipseCallout">
            <a:avLst>
              <a:gd name="adj1" fmla="val -98307"/>
              <a:gd name="adj2" fmla="val 102342"/>
            </a:avLst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oo</a:t>
            </a:r>
            <a:endParaRPr lang="en-US" sz="10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377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" descr="k">
            <a:hlinkClick r:id="" action="ppaction://media"/>
            <a:extLst>
              <a:ext uri="{FF2B5EF4-FFF2-40B4-BE49-F238E27FC236}">
                <a16:creationId xmlns:a16="http://schemas.microsoft.com/office/drawing/2014/main" id="{C7A34F30-E668-C14F-A7F7-01924F37F44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0" y="4762"/>
            <a:ext cx="9137650" cy="5118567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86CC2FCA-C610-0D41-8387-C794634DB7DA}"/>
              </a:ext>
            </a:extLst>
          </p:cNvPr>
          <p:cNvSpPr/>
          <p:nvPr/>
        </p:nvSpPr>
        <p:spPr>
          <a:xfrm>
            <a:off x="5712310" y="968188"/>
            <a:ext cx="2603351" cy="1204857"/>
          </a:xfrm>
          <a:prstGeom prst="wedgeEllipseCallout">
            <a:avLst>
              <a:gd name="adj1" fmla="val -95415"/>
              <a:gd name="adj2" fmla="val 1284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pic>
        <p:nvPicPr>
          <p:cNvPr id="2" name="Âm thanh 1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  <p:extLst>
    <p:ext uri="{E180D4A7-C9FB-4DFB-919C-405C955672EB}">
      <p14:showEvtLst xmlns:p14="http://schemas.microsoft.com/office/powerpoint/2010/main">
        <p14:playEvt time="1897" objId="6"/>
        <p14:triggerEvt type="onClick" time="1897" objId="6"/>
        <p14:stopEvt time="4624" objId="6"/>
        <p14:playEvt time="5239" objId="6"/>
        <p14:stopEvt time="6416" objId="6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 (1)">
            <a:hlinkClick r:id="" action="ppaction://media"/>
            <a:extLst>
              <a:ext uri="{FF2B5EF4-FFF2-40B4-BE49-F238E27FC236}">
                <a16:creationId xmlns:a16="http://schemas.microsoft.com/office/drawing/2014/main" id="{C445F526-12D3-4B7A-83CF-E3C19376E7D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111" y="349249"/>
            <a:ext cx="9002889" cy="4267907"/>
          </a:xfrm>
          <a:prstGeom prst="rect">
            <a:avLst/>
          </a:prstGeom>
        </p:spPr>
      </p:pic>
      <p:sp>
        <p:nvSpPr>
          <p:cNvPr id="6" name="Oval Callout 4">
            <a:extLst>
              <a:ext uri="{FF2B5EF4-FFF2-40B4-BE49-F238E27FC236}">
                <a16:creationId xmlns:a16="http://schemas.microsoft.com/office/drawing/2014/main" id="{E697EFBF-3D64-4404-AF89-A0B38847AB91}"/>
              </a:ext>
            </a:extLst>
          </p:cNvPr>
          <p:cNvSpPr/>
          <p:nvPr/>
        </p:nvSpPr>
        <p:spPr>
          <a:xfrm>
            <a:off x="5836355" y="778933"/>
            <a:ext cx="2709333" cy="1388534"/>
          </a:xfrm>
          <a:prstGeom prst="wedgeEllipseCallout">
            <a:avLst>
              <a:gd name="adj1" fmla="val -83748"/>
              <a:gd name="adj2" fmla="val 95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oo</a:t>
            </a:r>
            <a:endParaRPr lang="en-US" sz="10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Âm thanh 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410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987" objId="2"/>
        <p14:stopEvt time="3110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artoon Beach Wallpapers - Top Những Hình Ảnh Đẹp">
            <a:extLst>
              <a:ext uri="{FF2B5EF4-FFF2-40B4-BE49-F238E27FC236}">
                <a16:creationId xmlns:a16="http://schemas.microsoft.com/office/drawing/2014/main" id="{3DF11FFF-790C-5647-8D76-7030D3701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4B8DA45-FA00-9D49-9625-2CD30A8B16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28594" y="1903957"/>
            <a:ext cx="2511700" cy="2119247"/>
          </a:xfrm>
          <a:prstGeom prst="rect">
            <a:avLst/>
          </a:prstGeom>
        </p:spPr>
      </p:pic>
      <p:pic>
        <p:nvPicPr>
          <p:cNvPr id="35" name="Picture 6" descr="Download Cartoon Pirate Ship - Pirate Ships Clip Art PNG Image with No  Background - PNGkey.com">
            <a:extLst>
              <a:ext uri="{FF2B5EF4-FFF2-40B4-BE49-F238E27FC236}">
                <a16:creationId xmlns:a16="http://schemas.microsoft.com/office/drawing/2014/main" id="{116C5EE6-71E9-B247-98B7-B249955FC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99" y="1118795"/>
            <a:ext cx="2665413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reasure Chest Id 305 Sprite Club - Cartoon Treasure Chest Transparent  Background Clipart - Full Size Clipart (#3487565) - PinClipart">
            <a:extLst>
              <a:ext uri="{FF2B5EF4-FFF2-40B4-BE49-F238E27FC236}">
                <a16:creationId xmlns:a16="http://schemas.microsoft.com/office/drawing/2014/main" id="{3787EA27-A430-FE47-BA1E-BCCCDDFDF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1267" y="3605826"/>
            <a:ext cx="1650733" cy="141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hest Vector Closed - Treasure Chest Pirate Transparent Clipart - Large  Size Png Image - PikPng">
            <a:extLst>
              <a:ext uri="{FF2B5EF4-FFF2-40B4-BE49-F238E27FC236}">
                <a16:creationId xmlns:a16="http://schemas.microsoft.com/office/drawing/2014/main" id="{72B40920-A01F-064B-A5F7-B2A3C7965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54144" y="3339798"/>
            <a:ext cx="1884613" cy="166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lack Table Clip Art at Clker.com - vector clip art online, royalty free &amp;amp;  public domain">
            <a:extLst>
              <a:ext uri="{FF2B5EF4-FFF2-40B4-BE49-F238E27FC236}">
                <a16:creationId xmlns:a16="http://schemas.microsoft.com/office/drawing/2014/main" id="{E098225A-3914-A840-8178-73825645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605" y="3605826"/>
            <a:ext cx="1675003" cy="102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lock silhouette png 5 » PNG Image">
            <a:extLst>
              <a:ext uri="{FF2B5EF4-FFF2-40B4-BE49-F238E27FC236}">
                <a16:creationId xmlns:a16="http://schemas.microsoft.com/office/drawing/2014/main" id="{F6247508-0B83-E745-B004-FEE583980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48" y="3456171"/>
            <a:ext cx="1321061" cy="132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losed Book 5 Clip Art at Clker.com - vector clip art online, royalty free  &amp;amp; public domain">
            <a:extLst>
              <a:ext uri="{FF2B5EF4-FFF2-40B4-BE49-F238E27FC236}">
                <a16:creationId xmlns:a16="http://schemas.microsoft.com/office/drawing/2014/main" id="{40ED6C9C-0595-BF4E-9A7F-5F5F76336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103" y="3411895"/>
            <a:ext cx="1478694" cy="136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Rubber Duck Silhouette | Duck silhouette, Bird silhouette, Silhouette">
            <a:extLst>
              <a:ext uri="{FF2B5EF4-FFF2-40B4-BE49-F238E27FC236}">
                <a16:creationId xmlns:a16="http://schemas.microsoft.com/office/drawing/2014/main" id="{6E4BA595-3979-0C4A-A2A2-7C0F777DF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198" y="3181894"/>
            <a:ext cx="1578103" cy="157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9DDDF9-C318-4447-8C6F-602E8B189AC6}"/>
              </a:ext>
            </a:extLst>
          </p:cNvPr>
          <p:cNvSpPr txBox="1"/>
          <p:nvPr/>
        </p:nvSpPr>
        <p:spPr>
          <a:xfrm>
            <a:off x="7665929" y="947585"/>
            <a:ext cx="113986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blac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6262C4-D5DB-DC49-B7CF-C453193827A0}"/>
              </a:ext>
            </a:extLst>
          </p:cNvPr>
          <p:cNvSpPr txBox="1"/>
          <p:nvPr/>
        </p:nvSpPr>
        <p:spPr>
          <a:xfrm>
            <a:off x="7688319" y="4500233"/>
            <a:ext cx="113986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95BFE77-B3EF-FA47-9152-B1160CD762F6}"/>
              </a:ext>
            </a:extLst>
          </p:cNvPr>
          <p:cNvSpPr txBox="1"/>
          <p:nvPr/>
        </p:nvSpPr>
        <p:spPr>
          <a:xfrm>
            <a:off x="4628323" y="2409732"/>
            <a:ext cx="113986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cloc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8AF6752-C89D-B941-8B4C-AB0A20292ED6}"/>
              </a:ext>
            </a:extLst>
          </p:cNvPr>
          <p:cNvSpPr txBox="1"/>
          <p:nvPr/>
        </p:nvSpPr>
        <p:spPr>
          <a:xfrm>
            <a:off x="2575944" y="2503738"/>
            <a:ext cx="113986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boo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38FEDE5-3CE9-3547-A3C2-A61B96AF21FC}"/>
              </a:ext>
            </a:extLst>
          </p:cNvPr>
          <p:cNvSpPr txBox="1"/>
          <p:nvPr/>
        </p:nvSpPr>
        <p:spPr>
          <a:xfrm>
            <a:off x="673196" y="4474261"/>
            <a:ext cx="113986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duc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pic>
        <p:nvPicPr>
          <p:cNvPr id="2" name="Âm thanh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  <p:pic>
        <p:nvPicPr>
          <p:cNvPr id="3" name="2.4-4.mp3" descr="2.4-4.mp3">
            <a:hlinkClick r:id="" action="ppaction://media"/>
            <a:extLst>
              <a:ext uri="{FF2B5EF4-FFF2-40B4-BE49-F238E27FC236}">
                <a16:creationId xmlns:a16="http://schemas.microsoft.com/office/drawing/2014/main" id="{949F16DC-B756-C1C2-FAAB-FBD0889E9E5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367825" y="3981948"/>
            <a:ext cx="615529" cy="615529"/>
          </a:xfrm>
          <a:prstGeom prst="rect">
            <a:avLst/>
          </a:prstGeom>
        </p:spPr>
      </p:pic>
      <p:pic>
        <p:nvPicPr>
          <p:cNvPr id="4" name="2.4-3.mp3" descr="2.4-3.mp3">
            <a:hlinkClick r:id="" action="ppaction://media"/>
            <a:extLst>
              <a:ext uri="{FF2B5EF4-FFF2-40B4-BE49-F238E27FC236}">
                <a16:creationId xmlns:a16="http://schemas.microsoft.com/office/drawing/2014/main" id="{34958EE7-A88A-21BE-7279-39AE634D7408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770830" y="2347023"/>
            <a:ext cx="615529" cy="615529"/>
          </a:xfrm>
          <a:prstGeom prst="rect">
            <a:avLst/>
          </a:prstGeom>
        </p:spPr>
      </p:pic>
      <p:pic>
        <p:nvPicPr>
          <p:cNvPr id="5" name="2.9.mp3" descr="2.9.mp3">
            <a:hlinkClick r:id="" action="ppaction://media"/>
            <a:extLst>
              <a:ext uri="{FF2B5EF4-FFF2-40B4-BE49-F238E27FC236}">
                <a16:creationId xmlns:a16="http://schemas.microsoft.com/office/drawing/2014/main" id="{1B2322E2-6937-CFA9-8D59-CB807D2EDEE9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263395" y="1994275"/>
            <a:ext cx="631127" cy="631127"/>
          </a:xfrm>
          <a:prstGeom prst="rect">
            <a:avLst/>
          </a:prstGeom>
        </p:spPr>
      </p:pic>
      <p:pic>
        <p:nvPicPr>
          <p:cNvPr id="6" name="0.11-3.mp3" descr="0.11-3.mp3">
            <a:hlinkClick r:id="" action="ppaction://media"/>
            <a:extLst>
              <a:ext uri="{FF2B5EF4-FFF2-40B4-BE49-F238E27FC236}">
                <a16:creationId xmlns:a16="http://schemas.microsoft.com/office/drawing/2014/main" id="{7BEE9F65-2D07-DEDE-C90D-BC64B382A3D4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834921" y="4435696"/>
            <a:ext cx="631127" cy="631127"/>
          </a:xfrm>
          <a:prstGeom prst="rect">
            <a:avLst/>
          </a:prstGeom>
        </p:spPr>
      </p:pic>
      <p:pic>
        <p:nvPicPr>
          <p:cNvPr id="7" name="0.6.mp3" descr="0.6.mp3">
            <a:hlinkClick r:id="" action="ppaction://media"/>
            <a:extLst>
              <a:ext uri="{FF2B5EF4-FFF2-40B4-BE49-F238E27FC236}">
                <a16:creationId xmlns:a16="http://schemas.microsoft.com/office/drawing/2014/main" id="{155E1475-2DDD-BAAC-5B6B-A03EBBA68AFC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445206" y="1443464"/>
            <a:ext cx="631128" cy="63112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5988 L 0.28993 0.07562 " pathEditMode="relative" ptsTypes="AA">
                                      <p:cBhvr>
                                        <p:cTn id="22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0.01111 L 0.13663 -0.47408 " pathEditMode="relative" ptsTypes="AA">
                                      <p:cBhvr>
                                        <p:cTn id="35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432 L -0.07032 -0.44537 " pathEditMode="relative" ptsTypes="AA">
                                      <p:cBhvr>
                                        <p:cTn id="48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14 0.02901 L -0.19774 0.07747 " pathEditMode="relative" ptsTypes="AA">
                                      <p:cBhvr>
                                        <p:cTn id="6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9FBDD1F1-43AB-4A4D-91C9-E700CBDC1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18343"/>
            <a:ext cx="9144000" cy="37068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CC6F1B-66B5-3948-B5EB-D56E3A92CD48}"/>
              </a:ext>
            </a:extLst>
          </p:cNvPr>
          <p:cNvSpPr/>
          <p:nvPr/>
        </p:nvSpPr>
        <p:spPr>
          <a:xfrm>
            <a:off x="32274" y="925158"/>
            <a:ext cx="3861995" cy="2248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Google Shape;634;p32">
            <a:extLst>
              <a:ext uri="{FF2B5EF4-FFF2-40B4-BE49-F238E27FC236}">
                <a16:creationId xmlns:a16="http://schemas.microsoft.com/office/drawing/2014/main" id="{13901B53-5FDF-FD4F-A8B1-08BA4CA5064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90816" y="1274950"/>
            <a:ext cx="3928423" cy="22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      des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l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The des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s are c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oo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l.</a:t>
            </a:r>
            <a:endParaRPr sz="3200" b="1" dirty="0">
              <a:solidFill>
                <a:schemeClr val="accent4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DAD548-624C-43F1-BD62-FD61FA86E7A1}"/>
              </a:ext>
            </a:extLst>
          </p:cNvPr>
          <p:cNvSpPr/>
          <p:nvPr/>
        </p:nvSpPr>
        <p:spPr>
          <a:xfrm>
            <a:off x="32274" y="110991"/>
            <a:ext cx="402482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accent4"/>
                </a:solidFill>
                <a:effectLst/>
                <a:latin typeface="Comic Sans MS" panose="030F0702030302020204" pitchFamily="66" charset="0"/>
              </a:rPr>
              <a:t>Listen and repeat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55" y="133283"/>
            <a:ext cx="1173108" cy="562483"/>
          </a:xfrm>
          <a:prstGeom prst="rect">
            <a:avLst/>
          </a:prstGeom>
        </p:spPr>
      </p:pic>
      <p:pic>
        <p:nvPicPr>
          <p:cNvPr id="5" name="2.12.mp3" descr="2.12.mp3">
            <a:hlinkClick r:id="" action="ppaction://media"/>
            <a:extLst>
              <a:ext uri="{FF2B5EF4-FFF2-40B4-BE49-F238E27FC236}">
                <a16:creationId xmlns:a16="http://schemas.microsoft.com/office/drawing/2014/main" id="{F4301C39-1D1E-5032-727F-B507532805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71143" y="0"/>
            <a:ext cx="703036" cy="703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610" objId="9"/>
        <p14:stopEvt time="14965" objId="9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7.8|1.2|1.7|1.2|0.4|0.4|0.8|0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0.8|0.5|0.3|0.2|0.2|0.3|0.7|0.2|0.3|1.6|1.2|1.4|0.6|0.3|0.2|0.2|0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0.6|0.9|0.7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9|0.7"/>
</p:tagLst>
</file>

<file path=ppt/theme/theme1.xml><?xml version="1.0" encoding="utf-8"?>
<a:theme xmlns:a="http://schemas.openxmlformats.org/drawingml/2006/main" name="Chalkboard Background by Slidesgo">
  <a:themeElements>
    <a:clrScheme name="Office">
      <a:dk1>
        <a:srgbClr val="133B3E"/>
      </a:dk1>
      <a:lt1>
        <a:srgbClr val="FFFFFF"/>
      </a:lt1>
      <a:dk2>
        <a:srgbClr val="DD7E6B"/>
      </a:dk2>
      <a:lt2>
        <a:srgbClr val="EA9999"/>
      </a:lt2>
      <a:accent1>
        <a:srgbClr val="F9CB9C"/>
      </a:accent1>
      <a:accent2>
        <a:srgbClr val="FFE599"/>
      </a:accent2>
      <a:accent3>
        <a:srgbClr val="B6D7A8"/>
      </a:accent3>
      <a:accent4>
        <a:srgbClr val="A4C2F4"/>
      </a:accent4>
      <a:accent5>
        <a:srgbClr val="9FC5E8"/>
      </a:accent5>
      <a:accent6>
        <a:srgbClr val="B4A7D6"/>
      </a:accent6>
      <a:hlink>
        <a:srgbClr val="D5A6BD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291</Words>
  <Application>Microsoft Office PowerPoint</Application>
  <PresentationFormat>On-screen Show (16:9)</PresentationFormat>
  <Paragraphs>94</Paragraphs>
  <Slides>26</Slides>
  <Notes>24</Notes>
  <HiddenSlides>0</HiddenSlides>
  <MMClips>29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54" baseType="lpstr">
      <vt:lpstr>Joti One</vt:lpstr>
      <vt:lpstr>Sue Ellen Francisco</vt:lpstr>
      <vt:lpstr>Barlow Semi Condensed Light</vt:lpstr>
      <vt:lpstr>Quicksand SemiBold</vt:lpstr>
      <vt:lpstr>Calibri</vt:lpstr>
      <vt:lpstr>PT Sans</vt:lpstr>
      <vt:lpstr>Life Savers</vt:lpstr>
      <vt:lpstr>BenchNine</vt:lpstr>
      <vt:lpstr>黑体</vt:lpstr>
      <vt:lpstr>Myriad Pro</vt:lpstr>
      <vt:lpstr>Arial</vt:lpstr>
      <vt:lpstr>Roboto</vt:lpstr>
      <vt:lpstr>Quicksand</vt:lpstr>
      <vt:lpstr>Nunito</vt:lpstr>
      <vt:lpstr>Times New Roman</vt:lpstr>
      <vt:lpstr>Life Savers ExtraBold</vt:lpstr>
      <vt:lpstr>Comic Sans MS</vt:lpstr>
      <vt:lpstr>宋体</vt:lpstr>
      <vt:lpstr>Bebas Neue</vt:lpstr>
      <vt:lpstr>微软雅黑</vt:lpstr>
      <vt:lpstr>Chalkboard Background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STICK THE BOARD</vt:lpstr>
      <vt:lpstr>The clocks are black.</vt:lpstr>
      <vt:lpstr>My school is cool.</vt:lpstr>
      <vt:lpstr>The desks are in the classroom.</vt:lpstr>
      <vt:lpstr>The books are red.</vt:lpstr>
      <vt:lpstr>The boards are cool.</vt:lpstr>
      <vt:lpstr>Look at the clock.</vt:lpstr>
      <vt:lpstr>PowerPoint Presentation</vt:lpstr>
      <vt:lpstr>MY PHONICS CORNERS</vt:lpstr>
      <vt:lpstr>PowerPoint Presentation</vt:lpstr>
      <vt:lpstr>LOOK, CIRCLE THE CORRECT SOUND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Admin</cp:lastModifiedBy>
  <cp:revision>41</cp:revision>
  <dcterms:modified xsi:type="dcterms:W3CDTF">2023-05-25T07:45:15Z</dcterms:modified>
</cp:coreProperties>
</file>