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3.wav" ContentType="audio/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20"/>
  </p:notesMasterIdLst>
  <p:sldIdLst>
    <p:sldId id="351" r:id="rId3"/>
    <p:sldId id="358" r:id="rId4"/>
    <p:sldId id="359" r:id="rId5"/>
    <p:sldId id="388" r:id="rId6"/>
    <p:sldId id="382" r:id="rId7"/>
    <p:sldId id="363" r:id="rId8"/>
    <p:sldId id="367" r:id="rId9"/>
    <p:sldId id="396" r:id="rId10"/>
    <p:sldId id="368" r:id="rId11"/>
    <p:sldId id="370" r:id="rId12"/>
    <p:sldId id="371" r:id="rId13"/>
    <p:sldId id="397" r:id="rId14"/>
    <p:sldId id="372" r:id="rId15"/>
    <p:sldId id="390" r:id="rId16"/>
    <p:sldId id="398" r:id="rId17"/>
    <p:sldId id="399" r:id="rId18"/>
    <p:sldId id="393" r:id="rId19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1"/>
    </p:embeddedFont>
    <p:embeddedFont>
      <p:font typeface="Comic Sans MS" panose="030F0702030302020204" pitchFamily="66" charset="0"/>
      <p:regular r:id="rId22"/>
      <p:bold r:id="rId23"/>
      <p:italic r:id="rId24"/>
      <p:boldItalic r:id="rId25"/>
    </p:embeddedFont>
    <p:embeddedFont>
      <p:font typeface="Patrick Hand" panose="00000500000000000000" pitchFamily="2" charset="0"/>
      <p:regular r:id="rId26"/>
    </p:embeddedFont>
    <p:embeddedFont>
      <p:font typeface="Patrick Hand SC" panose="00000500000000000000" pitchFamily="2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3" autoAdjust="0"/>
    <p:restoredTop sz="93883" autoAdjust="0"/>
  </p:normalViewPr>
  <p:slideViewPr>
    <p:cSldViewPr snapToGrid="0" snapToObjects="1">
      <p:cViewPr varScale="1">
        <p:scale>
          <a:sx n="114" d="100"/>
          <a:sy n="114" d="100"/>
        </p:scale>
        <p:origin x="744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4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2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91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3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02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4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93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25" y="2948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284026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998550" y="2446025"/>
            <a:ext cx="71469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3610283"/>
            <a:ext cx="9144074" cy="1533850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7477632" y="4079154"/>
            <a:ext cx="1495707" cy="748875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4589625" y="46911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6837550" y="40791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6037450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4710325" y="39390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6961375" y="46911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50938" y="3710475"/>
            <a:ext cx="1324575" cy="1117550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2645525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932050" y="37758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2465575" y="3823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8760589" y="3637671"/>
            <a:ext cx="269222" cy="377667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8430764" y="3704346"/>
            <a:ext cx="269222" cy="377667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188289" y="3259996"/>
            <a:ext cx="269222" cy="377667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578614" y="3259996"/>
            <a:ext cx="269222" cy="377667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2788900" y="1186122"/>
            <a:ext cx="1458036" cy="287907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5407050" y="1080065"/>
            <a:ext cx="948039" cy="187246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4076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62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6/30/2023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0364132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8" r:id="rId4"/>
    <p:sldLayoutId id="2147483807" r:id="rId5"/>
    <p:sldLayoutId id="2147483808" r:id="rId6"/>
    <p:sldLayoutId id="214748380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4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38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0" Type="http://schemas.openxmlformats.org/officeDocument/2006/relationships/image" Target="../media/image41.jpeg"/><Relationship Id="rId4" Type="http://schemas.openxmlformats.org/officeDocument/2006/relationships/audio" Target="../media/audio1.wav"/><Relationship Id="rId9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jpeg"/><Relationship Id="rId5" Type="http://schemas.openxmlformats.org/officeDocument/2006/relationships/image" Target="../media/image43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44.jp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Relationship Id="rId6" Type="http://schemas.openxmlformats.org/officeDocument/2006/relationships/audio" Target="../media/audio3.wav"/><Relationship Id="rId5" Type="http://schemas.openxmlformats.org/officeDocument/2006/relationships/image" Target="../media/image23.png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microsoft.com/office/2007/relationships/hdphoto" Target="../media/hdphoto19.wdp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8.wdp"/><Relationship Id="rId3" Type="http://schemas.openxmlformats.org/officeDocument/2006/relationships/audio" Target="../media/audio1.wav"/><Relationship Id="rId7" Type="http://schemas.microsoft.com/office/2007/relationships/hdphoto" Target="../media/hdphoto15.wdp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microsoft.com/office/2007/relationships/hdphoto" Target="../media/hdphoto17.wdp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microsoft.com/office/2007/relationships/hdphoto" Target="../media/hdphoto16.wdp"/><Relationship Id="rId14" Type="http://schemas.openxmlformats.org/officeDocument/2006/relationships/image" Target="../media/image2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3.wav"/><Relationship Id="rId7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0.wp.com/balanceinwonderland.com/wp-content/uploads/2022/07/kids-drawing-benefits.png?fit=1024%2C538&amp;ssl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" y="342411"/>
            <a:ext cx="9138131" cy="480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5869" y="0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It’s time to draw!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" name="park bird - Hold Tight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532" y="0"/>
            <a:ext cx="1422400" cy="1422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7360446" y="44594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54979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6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mages.fineartamerica.com/images/artworkimages/mediumlarge/2/the-farm-arie-reinhardt-taylo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306" y="729275"/>
            <a:ext cx="3065531" cy="153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Show off your drawings!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" name="The_Professa - Spring (Wild Horseradish Ja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599" y="-26463"/>
            <a:ext cx="1395271" cy="1395271"/>
          </a:xfrm>
          <a:prstGeom prst="rect">
            <a:avLst/>
          </a:prstGeom>
        </p:spPr>
      </p:pic>
      <p:pic>
        <p:nvPicPr>
          <p:cNvPr id="10244" name="Picture 4" descr="https://i.pinimg.com/550x/6e/18/11/6e18111cc9bd6c6c219b3008db52ce2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669" y="902653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after school art | Elementary art projects, Elementary art, Farm 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9" y="2520706"/>
            <a:ext cx="1781070" cy="237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Pig Farm - Art Start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664531" y="2770189"/>
            <a:ext cx="2678946" cy="196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The farm - Art Start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538" y="2828362"/>
            <a:ext cx="3034813" cy="19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158127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47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Describe your farm!</a:t>
            </a:r>
            <a:endParaRPr lang="en-US" sz="3200" b="1" cap="none" spc="0" dirty="0">
              <a:ln/>
              <a:solidFill>
                <a:schemeClr val="bg1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449" y="39431"/>
            <a:ext cx="1616707" cy="77518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1045546" y="1022107"/>
            <a:ext cx="4627840" cy="964392"/>
          </a:xfrm>
          <a:prstGeom prst="wedgeEllipseCallout">
            <a:avLst>
              <a:gd name="adj1" fmla="val 45586"/>
              <a:gd name="adj2" fmla="val 657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This is my farm. I have got plants on my farm.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4455931" y="3587798"/>
            <a:ext cx="4506585" cy="824364"/>
          </a:xfrm>
          <a:prstGeom prst="wedgeEllipseCallout">
            <a:avLst>
              <a:gd name="adj1" fmla="val -44164"/>
              <a:gd name="adj2" fmla="val 7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This is my farm. I have got cows on my farm.</a:t>
            </a:r>
          </a:p>
        </p:txBody>
      </p:sp>
      <p:sp>
        <p:nvSpPr>
          <p:cNvPr id="2" name="AutoShape 2" descr="Easy How to Draw a Farm Tutorial and Farm Coloring Pag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s://artprojectsforkids.org/wp-content/uploads/2021/11/How-to-Draw-a-Farm.jpg.webp"/>
          <p:cNvSpPr>
            <a:spLocks noChangeAspect="1" noChangeArrowheads="1"/>
          </p:cNvSpPr>
          <p:nvPr/>
        </p:nvSpPr>
        <p:spPr bwMode="auto">
          <a:xfrm>
            <a:off x="3359466" y="261446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3947" y="770876"/>
            <a:ext cx="1979863" cy="2560623"/>
          </a:xfrm>
          <a:prstGeom prst="rect">
            <a:avLst/>
          </a:prstGeom>
        </p:spPr>
      </p:pic>
      <p:pic>
        <p:nvPicPr>
          <p:cNvPr id="1026" name="Picture 2" descr="https://images.fineartamerica.com/images/artworkimages/mediumlarge/2/the-farm-arie-reinhardt-taylo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82" y="2371134"/>
            <a:ext cx="3746628" cy="254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50071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Ask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answer.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449" y="39431"/>
            <a:ext cx="1616707" cy="775180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1" y="894871"/>
            <a:ext cx="3979250" cy="964392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Have you got chickens on the farm?</a:t>
            </a:r>
          </a:p>
        </p:txBody>
      </p:sp>
      <p:sp>
        <p:nvSpPr>
          <p:cNvPr id="14" name="Oval Callout 13"/>
          <p:cNvSpPr/>
          <p:nvPr/>
        </p:nvSpPr>
        <p:spPr>
          <a:xfrm>
            <a:off x="0" y="2155781"/>
            <a:ext cx="3341879" cy="98483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haven’t.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4512553" y="643686"/>
            <a:ext cx="3979250" cy="964392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anose="030F0702030302020204" pitchFamily="66" charset="0"/>
              </a:rPr>
              <a:t>Have you got plants on the farm?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4572000" y="1824743"/>
            <a:ext cx="3193739" cy="98483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have.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4097583" y="3247034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horses on the farm?</a:t>
            </a:r>
          </a:p>
        </p:txBody>
      </p:sp>
      <p:sp>
        <p:nvSpPr>
          <p:cNvPr id="20" name="Oval Callout 19"/>
          <p:cNvSpPr/>
          <p:nvPr/>
        </p:nvSpPr>
        <p:spPr>
          <a:xfrm>
            <a:off x="778658" y="3658009"/>
            <a:ext cx="3429187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have.</a:t>
            </a:r>
          </a:p>
        </p:txBody>
      </p:sp>
    </p:spTree>
    <p:extLst>
      <p:ext uri="{BB962C8B-B14F-4D97-AF65-F5344CB8AC3E}">
        <p14:creationId xmlns:p14="http://schemas.microsoft.com/office/powerpoint/2010/main" val="3188262269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lant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26888" y="-409952"/>
            <a:ext cx="6907609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Wrap up </a:t>
            </a: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&amp;Assessment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2460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0" y="0"/>
            <a:ext cx="9143999" cy="53017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5248" y="84406"/>
            <a:ext cx="3896751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REMEMBER !</a:t>
            </a: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928469" y="1111349"/>
            <a:ext cx="858132" cy="37983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998550" y="2446025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Have you got animals on the farm?</a:t>
            </a:r>
          </a:p>
          <a:p>
            <a:pPr marL="457200" indent="-457200">
              <a:buFontTx/>
              <a:buChar char="-"/>
            </a:pPr>
            <a:r>
              <a:rPr lang="en-US" sz="2800" b="1" i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Yes, We have. / No, We haven’t.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3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  <p:sndAc>
          <p:stSnd>
            <p:snd r:embed="rId3" name="magic-chime-06.wav"/>
          </p:stSnd>
        </p:sndAc>
      </p:transition>
    </mc:Choice>
    <mc:Fallback xmlns="">
      <p:transition spd="slow">
        <p:fade/>
        <p:sndAc>
          <p:stSnd>
            <p:snd r:embed="rId7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0"/>
          <a:stretch/>
        </p:blipFill>
        <p:spPr>
          <a:xfrm>
            <a:off x="0" y="0"/>
            <a:ext cx="9143999" cy="53017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5248" y="84406"/>
            <a:ext cx="3896751" cy="787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REMEMBER !</a:t>
            </a:r>
          </a:p>
        </p:txBody>
      </p:sp>
      <p:cxnSp>
        <p:nvCxnSpPr>
          <p:cNvPr id="8" name="Elbow Connector 7"/>
          <p:cNvCxnSpPr/>
          <p:nvPr/>
        </p:nvCxnSpPr>
        <p:spPr>
          <a:xfrm rot="16200000" flipH="1">
            <a:off x="928469" y="1111349"/>
            <a:ext cx="858132" cy="37983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1025767" y="2650880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I have got plants on my farm.</a:t>
            </a:r>
          </a:p>
          <a:p>
            <a:pPr marL="457200" indent="-457200">
              <a:buFontTx/>
              <a:buChar char="-"/>
            </a:pP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A horse hasn’t got hands.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69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  <p:sndAc>
          <p:stSnd>
            <p:snd r:embed="rId2" name="magic-chime-06.wav"/>
          </p:stSnd>
        </p:sndAc>
      </p:transition>
    </mc:Choice>
    <mc:Fallback xmlns="">
      <p:transition spd="slow">
        <p:fade/>
        <p:sndAc>
          <p:stSnd>
            <p:snd r:embed="rId6" name="magic-chime-0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  <p:sndAc>
      <p:stSnd>
        <p:snd r:embed="rId2" name="magic-chime-06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574" y="-447261"/>
            <a:ext cx="9213574" cy="5907252"/>
          </a:xfrm>
          <a:prstGeom prst="rect">
            <a:avLst/>
          </a:prstGeom>
        </p:spPr>
      </p:pic>
      <p:sp>
        <p:nvSpPr>
          <p:cNvPr id="3283" name="Google Shape;3283;p36"/>
          <p:cNvSpPr/>
          <p:nvPr/>
        </p:nvSpPr>
        <p:spPr>
          <a:xfrm>
            <a:off x="2655285" y="1236603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6"/>
          <p:cNvSpPr txBox="1">
            <a:spLocks noGrp="1"/>
          </p:cNvSpPr>
          <p:nvPr>
            <p:ph type="ctrTitle"/>
          </p:nvPr>
        </p:nvSpPr>
        <p:spPr>
          <a:xfrm>
            <a:off x="1655321" y="-194424"/>
            <a:ext cx="5871729" cy="1819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85" name="Google Shape;3285;p36"/>
          <p:cNvSpPr txBox="1">
            <a:spLocks noGrp="1"/>
          </p:cNvSpPr>
          <p:nvPr>
            <p:ph type="subTitle" idx="1"/>
          </p:nvPr>
        </p:nvSpPr>
        <p:spPr>
          <a:xfrm>
            <a:off x="2826135" y="130615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Funtime and Project</a:t>
            </a:r>
            <a:endParaRPr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3453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8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3469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52235" y="2621081"/>
            <a:ext cx="1102313" cy="10337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49265" y="2534953"/>
            <a:ext cx="2714497" cy="26939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321" y="4197126"/>
            <a:ext cx="1461332" cy="92645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151926" y="69740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18947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 animBg="1"/>
      <p:bldP spid="3284" grpId="0"/>
      <p:bldP spid="328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31234" y="976427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8216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ld MacDonald Had a Farm • Nursery Rhymes Song with Lyrics • Animated Cartoon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0694" y="725724"/>
            <a:ext cx="6802612" cy="38264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Listen and sing!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0290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Fun time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845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82951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1.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Find and Circle!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133820"/>
              </p:ext>
            </p:extLst>
          </p:nvPr>
        </p:nvGraphicFramePr>
        <p:xfrm>
          <a:off x="1518784" y="852141"/>
          <a:ext cx="6096000" cy="2597215"/>
        </p:xfrm>
        <a:graphic>
          <a:graphicData uri="http://schemas.openxmlformats.org/drawingml/2006/table">
            <a:tbl>
              <a:tblPr firstRow="1" bandRow="1">
                <a:tableStyleId>{459C3A0F-8EFC-4D61-ABBA-D93333307FA0}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28464095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7960585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3076718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601207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6947027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147577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8080022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59818066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74331819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19680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181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215063"/>
                  </a:ext>
                </a:extLst>
              </a:tr>
              <a:tr h="37217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201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634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713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950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016645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1518783" y="743680"/>
            <a:ext cx="4255483" cy="516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518784" y="1553976"/>
            <a:ext cx="1850949" cy="4320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996169" y="2259077"/>
            <a:ext cx="3388632" cy="5164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055532" y="1156362"/>
            <a:ext cx="2269067" cy="4651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352459" y="2620423"/>
            <a:ext cx="4255483" cy="4821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167127" y="1138454"/>
            <a:ext cx="549993" cy="1958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594523" y="396240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9" name="Oval 18"/>
          <p:cNvSpPr/>
          <p:nvPr/>
        </p:nvSpPr>
        <p:spPr>
          <a:xfrm>
            <a:off x="3288789" y="395877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3983055" y="395514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3" name="Oval 22"/>
          <p:cNvSpPr/>
          <p:nvPr/>
        </p:nvSpPr>
        <p:spPr>
          <a:xfrm>
            <a:off x="6061109" y="395877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25" name="Oval 24"/>
          <p:cNvSpPr/>
          <p:nvPr/>
        </p:nvSpPr>
        <p:spPr>
          <a:xfrm>
            <a:off x="5371587" y="3955139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26" name="Oval 25"/>
          <p:cNvSpPr/>
          <p:nvPr/>
        </p:nvSpPr>
        <p:spPr>
          <a:xfrm>
            <a:off x="4677321" y="3962400"/>
            <a:ext cx="541866" cy="41486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720" y="3477220"/>
            <a:ext cx="986818" cy="12897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" y="3267790"/>
            <a:ext cx="126658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79565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5" grpId="0" animBg="1"/>
      <p:bldP spid="19" grpId="0" animBg="1"/>
      <p:bldP spid="20" grpId="0" animBg="1"/>
      <p:bldP spid="23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Project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0515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tatic.vecteezy.com/system/resources/previews/009/447/782/non_2x/autumn-rural-landscape-farm-fields-and-forest-trees-with-orange-sky-sunset-cartoon-banner-backdrop-farm-field-harvest-scenery-of-natural-countryside-with-sunrise-for-fall-season-background-vec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0" y="0"/>
            <a:ext cx="11537137" cy="544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00975" y="507366"/>
            <a:ext cx="606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Let’s draw your dream farm!</a:t>
            </a:r>
          </a:p>
        </p:txBody>
      </p:sp>
    </p:spTree>
    <p:extLst>
      <p:ext uri="{BB962C8B-B14F-4D97-AF65-F5344CB8AC3E}">
        <p14:creationId xmlns:p14="http://schemas.microsoft.com/office/powerpoint/2010/main" val="515056721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348343" y="275920"/>
            <a:ext cx="5188261" cy="1077218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Imagine. What will your dream farm be like?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7333" t="10600" r="7615" b="11131"/>
          <a:stretch/>
        </p:blipFill>
        <p:spPr>
          <a:xfrm>
            <a:off x="3252274" y="2045781"/>
            <a:ext cx="2779082" cy="1862524"/>
          </a:xfrm>
          <a:prstGeom prst="rect">
            <a:avLst/>
          </a:prstGeom>
        </p:spPr>
      </p:pic>
      <p:pic>
        <p:nvPicPr>
          <p:cNvPr id="8202" name="Picture 10" descr="How to Draw a Farm - Really Easy Drawing Tutori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604" y="39349"/>
            <a:ext cx="1817830" cy="181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i.redd.it/mzmhl7aou8f3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1353138"/>
            <a:ext cx="2748263" cy="368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ages.fineartamerica.com/images/artworkimages/mediumlarge/2/the-farm-arie-reinhardt-taylo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334" y="2045781"/>
            <a:ext cx="2739006" cy="186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99743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4241</TotalTime>
  <Words>272</Words>
  <Application>Microsoft Office PowerPoint</Application>
  <PresentationFormat>On-screen Show (16:9)</PresentationFormat>
  <Paragraphs>113</Paragraphs>
  <Slides>17</Slides>
  <Notes>8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Life Savers</vt:lpstr>
      <vt:lpstr>Quicksand SemiBold</vt:lpstr>
      <vt:lpstr>Patrick Hand</vt:lpstr>
      <vt:lpstr>Comic Sans MS</vt:lpstr>
      <vt:lpstr>Patrick Hand SC</vt:lpstr>
      <vt:lpstr>Quicksand</vt:lpstr>
      <vt:lpstr>Life Savers ExtraBold</vt:lpstr>
      <vt:lpstr>Bebas Neue</vt:lpstr>
      <vt:lpstr>English Language Grammar Rules by Slidesgo</vt:lpstr>
      <vt:lpstr>Science Subject for Elementary - 3rd Grade: Physical, Life, and Earth by Slidesgo</vt:lpstr>
      <vt:lpstr>PowerPoint Presentation</vt:lpstr>
      <vt:lpstr>Unit 3: On the farm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pc</cp:lastModifiedBy>
  <cp:revision>111</cp:revision>
  <dcterms:modified xsi:type="dcterms:W3CDTF">2023-06-30T08:02:41Z</dcterms:modified>
</cp:coreProperties>
</file>