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5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  <p:sldMasterId id="2147483768" r:id="rId2"/>
    <p:sldMasterId id="2147483794" r:id="rId3"/>
    <p:sldMasterId id="2147483802" r:id="rId4"/>
    <p:sldMasterId id="2147483814" r:id="rId5"/>
    <p:sldMasterId id="2147483826" r:id="rId6"/>
  </p:sldMasterIdLst>
  <p:notesMasterIdLst>
    <p:notesMasterId r:id="rId24"/>
  </p:notesMasterIdLst>
  <p:sldIdLst>
    <p:sldId id="327" r:id="rId7"/>
    <p:sldId id="328" r:id="rId8"/>
    <p:sldId id="257" r:id="rId9"/>
    <p:sldId id="259" r:id="rId10"/>
    <p:sldId id="312" r:id="rId11"/>
    <p:sldId id="313" r:id="rId12"/>
    <p:sldId id="314" r:id="rId13"/>
    <p:sldId id="315" r:id="rId14"/>
    <p:sldId id="316" r:id="rId15"/>
    <p:sldId id="329" r:id="rId16"/>
    <p:sldId id="258" r:id="rId17"/>
    <p:sldId id="260" r:id="rId18"/>
    <p:sldId id="326" r:id="rId19"/>
    <p:sldId id="261" r:id="rId20"/>
    <p:sldId id="263" r:id="rId21"/>
    <p:sldId id="318" r:id="rId22"/>
    <p:sldId id="330" r:id="rId23"/>
  </p:sldIdLst>
  <p:sldSz cx="9144000" cy="5143500" type="screen16x9"/>
  <p:notesSz cx="6858000" cy="9144000"/>
  <p:embeddedFontLst>
    <p:embeddedFont>
      <p:font typeface="Montserrat" panose="020B0604020202020204" charset="0"/>
      <p:regular r:id="rId25"/>
      <p:bold r:id="rId26"/>
      <p:italic r:id="rId27"/>
      <p:boldItalic r:id="rId28"/>
    </p:embeddedFont>
    <p:embeddedFont>
      <p:font typeface="Signika" panose="020B0604020202020204" charset="0"/>
      <p:regular r:id="rId29"/>
      <p:bold r:id="rId30"/>
    </p:embeddedFont>
    <p:embeddedFont>
      <p:font typeface="Luckiest Guy" panose="020B0604020202020204" charset="0"/>
      <p:regular r:id="rId31"/>
    </p:embeddedFont>
    <p:embeddedFont>
      <p:font typeface="Open Sans" panose="020B0604020202020204" charset="0"/>
      <p:regular r:id="rId32"/>
      <p:bold r:id="rId33"/>
      <p:italic r:id="rId34"/>
      <p:boldItalic r:id="rId35"/>
    </p:embeddedFont>
    <p:embeddedFont>
      <p:font typeface="宋体" panose="02010600030101010101" pitchFamily="2" charset="-122"/>
      <p:regular r:id="rId36"/>
    </p:embeddedFont>
    <p:embeddedFont>
      <p:font typeface="Roboto" panose="020B0604020202020204" charset="0"/>
      <p:regular r:id="rId37"/>
      <p:bold r:id="rId38"/>
      <p:italic r:id="rId39"/>
      <p:boldItalic r:id="rId40"/>
    </p:embeddedFont>
    <p:embeddedFont>
      <p:font typeface="Angsana New" panose="020B0604020202020204" charset="-34"/>
      <p:regular r:id="rId41"/>
      <p:bold r:id="rId42"/>
      <p:italic r:id="rId43"/>
      <p:boldItalic r:id="rId44"/>
    </p:embeddedFont>
    <p:embeddedFont>
      <p:font typeface="Aharoni" panose="020B0604020202020204" charset="-79"/>
      <p:bold r:id="rId45"/>
    </p:embeddedFont>
    <p:embeddedFont>
      <p:font typeface="Bellota Text" panose="020B0604020202020204" charset="0"/>
      <p:regular r:id="rId46"/>
      <p:bold r:id="rId47"/>
      <p:italic r:id="rId48"/>
      <p:boldItalic r:id="rId49"/>
    </p:embeddedFont>
    <p:embeddedFont>
      <p:font typeface="Myriad Pro" panose="020B0503030403020204" charset="0"/>
      <p:regular r:id="rId50"/>
      <p:bold r:id="rId51"/>
      <p:italic r:id="rId52"/>
      <p:boldItalic r:id="rId53"/>
    </p:embeddedFont>
    <p:embeddedFont>
      <p:font typeface="Montserrat ExtraBold" panose="020B0604020202020204" charset="0"/>
      <p:bold r:id="rId54"/>
      <p:boldItalic r:id="rId55"/>
    </p:embeddedFont>
    <p:embeddedFont>
      <p:font typeface="Bradley Hand ITC" panose="020B0604020202020204" charset="0"/>
      <p:regular r:id="rId56"/>
    </p:embeddedFont>
    <p:embeddedFont>
      <p:font typeface="Montserrat Medium" panose="020B0604020202020204" charset="0"/>
      <p:regular r:id="rId57"/>
      <p:italic r:id="rId58"/>
    </p:embeddedFont>
    <p:embeddedFont>
      <p:font typeface="Book Antiqua" panose="02040602050305030304" pitchFamily="18" charset="0"/>
      <p:regular r:id="rId59"/>
      <p:bold r:id="rId60"/>
      <p:italic r:id="rId61"/>
      <p:boldItalic r:id="rId62"/>
    </p:embeddedFont>
    <p:embeddedFont>
      <p:font typeface="Montserrat Light" panose="020B0604020202020204" charset="0"/>
      <p:regular r:id="rId63"/>
      <p:italic r:id="rId64"/>
    </p:embeddedFont>
    <p:embeddedFont>
      <p:font typeface="Comic Sans MS" panose="030F0702030302020204" pitchFamily="66" charset="0"/>
      <p:regular r:id="rId65"/>
      <p:bold r:id="rId66"/>
      <p:italic r:id="rId67"/>
      <p:boldItalic r:id="rId68"/>
    </p:embeddedFont>
    <p:embeddedFont>
      <p:font typeface="微软雅黑" panose="020B0503020204020204" pitchFamily="34" charset="-122"/>
      <p:regular r:id="rId69"/>
      <p:bold r:id="rId70"/>
    </p:embeddedFont>
    <p:embeddedFont>
      <p:font typeface="Calibri" panose="020F0502020204030204" pitchFamily="34" charset="0"/>
      <p:regular r:id="rId71"/>
      <p:bold r:id="rId72"/>
      <p:italic r:id="rId73"/>
      <p:boldItalic r:id="rId74"/>
    </p:embeddedFont>
    <p:embeddedFont>
      <p:font typeface="Quicksand" charset="0"/>
      <p:regular r:id="rId75"/>
    </p:embeddedFont>
    <p:embeddedFont>
      <p:font typeface="Bebas Neue" panose="020B0604020202020204" charset="0"/>
      <p:regular r:id="rId76"/>
    </p:embeddedFont>
    <p:embeddedFont>
      <p:font typeface="Roboto Condensed Light" panose="020B0604020202020204" charset="0"/>
      <p:regular r:id="rId77"/>
      <p:italic r:id="rId78"/>
    </p:embeddedFont>
  </p:embeddedFontLst>
  <p:custDataLst>
    <p:tags r:id="rId7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7440A11-B493-4ED6-B750-46CF5CE4638B}">
  <a:tblStyle styleId="{B7440A11-B493-4ED6-B750-46CF5CE463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7" autoAdjust="0"/>
    <p:restoredTop sz="79581" autoAdjust="0"/>
  </p:normalViewPr>
  <p:slideViewPr>
    <p:cSldViewPr snapToGrid="0" snapToObjects="1">
      <p:cViewPr varScale="1">
        <p:scale>
          <a:sx n="85" d="100"/>
          <a:sy n="85" d="100"/>
        </p:scale>
        <p:origin x="57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5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font" Target="fonts/font31.fntdata"/><Relationship Id="rId63" Type="http://schemas.openxmlformats.org/officeDocument/2006/relationships/font" Target="fonts/font39.fntdata"/><Relationship Id="rId68" Type="http://schemas.openxmlformats.org/officeDocument/2006/relationships/font" Target="fonts/font44.fntdata"/><Relationship Id="rId76" Type="http://schemas.openxmlformats.org/officeDocument/2006/relationships/font" Target="fonts/font52.fntdata"/><Relationship Id="rId7" Type="http://schemas.openxmlformats.org/officeDocument/2006/relationships/slide" Target="slides/slide1.xml"/><Relationship Id="rId71" Type="http://schemas.openxmlformats.org/officeDocument/2006/relationships/font" Target="fonts/font4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5.fntdata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font" Target="fonts/font29.fntdata"/><Relationship Id="rId58" Type="http://schemas.openxmlformats.org/officeDocument/2006/relationships/font" Target="fonts/font34.fntdata"/><Relationship Id="rId66" Type="http://schemas.openxmlformats.org/officeDocument/2006/relationships/font" Target="fonts/font42.fntdata"/><Relationship Id="rId74" Type="http://schemas.openxmlformats.org/officeDocument/2006/relationships/font" Target="fonts/font50.fntdata"/><Relationship Id="rId79" Type="http://schemas.openxmlformats.org/officeDocument/2006/relationships/tags" Target="tags/tag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37.fntdata"/><Relationship Id="rId82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Relationship Id="rId60" Type="http://schemas.openxmlformats.org/officeDocument/2006/relationships/font" Target="fonts/font36.fntdata"/><Relationship Id="rId65" Type="http://schemas.openxmlformats.org/officeDocument/2006/relationships/font" Target="fonts/font41.fntdata"/><Relationship Id="rId73" Type="http://schemas.openxmlformats.org/officeDocument/2006/relationships/font" Target="fonts/font49.fntdata"/><Relationship Id="rId78" Type="http://schemas.openxmlformats.org/officeDocument/2006/relationships/font" Target="fonts/font54.fntdata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font" Target="fonts/font32.fntdata"/><Relationship Id="rId64" Type="http://schemas.openxmlformats.org/officeDocument/2006/relationships/font" Target="fonts/font40.fntdata"/><Relationship Id="rId69" Type="http://schemas.openxmlformats.org/officeDocument/2006/relationships/font" Target="fonts/font45.fntdata"/><Relationship Id="rId77" Type="http://schemas.openxmlformats.org/officeDocument/2006/relationships/font" Target="fonts/font53.fntdata"/><Relationship Id="rId8" Type="http://schemas.openxmlformats.org/officeDocument/2006/relationships/slide" Target="slides/slide2.xml"/><Relationship Id="rId51" Type="http://schemas.openxmlformats.org/officeDocument/2006/relationships/font" Target="fonts/font27.fntdata"/><Relationship Id="rId72" Type="http://schemas.openxmlformats.org/officeDocument/2006/relationships/font" Target="fonts/font48.fntdata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59" Type="http://schemas.openxmlformats.org/officeDocument/2006/relationships/font" Target="fonts/font35.fntdata"/><Relationship Id="rId67" Type="http://schemas.openxmlformats.org/officeDocument/2006/relationships/font" Target="fonts/font43.fntdata"/><Relationship Id="rId20" Type="http://schemas.openxmlformats.org/officeDocument/2006/relationships/slide" Target="slides/slide14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62" Type="http://schemas.openxmlformats.org/officeDocument/2006/relationships/font" Target="fonts/font38.fntdata"/><Relationship Id="rId70" Type="http://schemas.openxmlformats.org/officeDocument/2006/relationships/font" Target="fonts/font46.fntdata"/><Relationship Id="rId75" Type="http://schemas.openxmlformats.org/officeDocument/2006/relationships/font" Target="fonts/font51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font" Target="fonts/font3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3747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41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6" name="Google Shape;4016;g1096c84dac2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7" name="Google Shape;4017;g1096c84dac2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Google Shape;4101;g1097e9f1936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2" name="Google Shape;4102;g1097e9f1936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765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8" name="Google Shape;4158;g1097e9f1936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9" name="Google Shape;4159;g1097e9f1936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Vocabulary preparation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Ask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list the things to put in dream classroom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Share some ideas with whole class using: 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It’s a…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He’s a..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She’s a…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1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They’re ..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Ask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put their things in classroom frame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Draw the dream classroom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5" name="Google Shape;4185;g1097e9f1936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6" name="Google Shape;4186;g1097e9f1936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-Ask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move around to talk about their dream classroom in 3 minutes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Vote for a School Council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Choose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 names in random to present their dream classroom to the School Council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Vote for the best presenter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Award the new school head teacher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8" name="Google Shape;4158;g1097e9f1936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9" name="Google Shape;4159;g1097e9f1936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8039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71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4258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0" name="Google Shape;4010;g1081f7d1b0c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1" name="Google Shape;4011;g1081f7d1b0c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bao </a:t>
            </a:r>
            <a:r>
              <a:rPr lang="en-US" dirty="0" err="1"/>
              <a:t>lì</a:t>
            </a:r>
            <a:r>
              <a:rPr lang="en-US" dirty="0"/>
              <a:t> </a:t>
            </a:r>
            <a:r>
              <a:rPr lang="en-US" dirty="0" err="1"/>
              <a:t>xì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qua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THIẾT</a:t>
            </a:r>
            <a:r>
              <a:rPr lang="en-US" baseline="0" dirty="0"/>
              <a:t> KẾ HOẠT ĐỘNG TƯƠNG TÁC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/>
              <a:t>HIỂN THỊ TRANH SAU ĐÓ HS SẼ TRẢ LỜI THEO MÔ TẢ TỪNG SLIDE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Bấm</a:t>
            </a:r>
            <a:r>
              <a:rPr lang="en-US" dirty="0"/>
              <a:t> back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bao </a:t>
            </a:r>
            <a:r>
              <a:rPr lang="en-US" dirty="0" err="1"/>
              <a:t>lì</a:t>
            </a:r>
            <a:r>
              <a:rPr lang="en-US" dirty="0"/>
              <a:t> </a:t>
            </a:r>
            <a:r>
              <a:rPr lang="en-US" dirty="0" err="1"/>
              <a:t>xì</a:t>
            </a: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GV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“WHAT IS IT?”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đc</a:t>
            </a:r>
            <a:r>
              <a:rPr lang="en-US" baseline="0" dirty="0" smtClean="0"/>
              <a:t> 5$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-It’s </a:t>
            </a:r>
            <a:r>
              <a:rPr lang="en-US" baseline="0" dirty="0"/>
              <a:t>a board</a:t>
            </a:r>
            <a:r>
              <a:rPr lang="en-US" baseline="0" dirty="0" smtClean="0"/>
              <a:t>.</a:t>
            </a:r>
            <a:endParaRPr lang="en-US" baseline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vi-VN" dirty="0"/>
              <a:t>TƯƠNG</a:t>
            </a:r>
            <a:r>
              <a:rPr lang="vi-VN" baseline="0" dirty="0"/>
              <a:t> TÁC: 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GV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“WHO ARE THEY?”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đc</a:t>
            </a:r>
            <a:r>
              <a:rPr lang="en-US" baseline="0" dirty="0" smtClean="0"/>
              <a:t> 3$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-They’re teachers.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vi-VN" baseline="0" dirty="0"/>
          </a:p>
        </p:txBody>
      </p:sp>
    </p:spTree>
    <p:extLst>
      <p:ext uri="{BB962C8B-B14F-4D97-AF65-F5344CB8AC3E}">
        <p14:creationId xmlns:p14="http://schemas.microsoft.com/office/powerpoint/2010/main" val="3526802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vi-VN" dirty="0"/>
              <a:t>TƯƠNG</a:t>
            </a:r>
            <a:r>
              <a:rPr lang="vi-VN" baseline="0" dirty="0"/>
              <a:t> TÁC: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GV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“WHO ARE YOU?”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đc</a:t>
            </a:r>
            <a:r>
              <a:rPr lang="en-US" baseline="0" dirty="0" smtClean="0"/>
              <a:t> 5$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We’re </a:t>
            </a:r>
            <a:r>
              <a:rPr lang="en-US" dirty="0"/>
              <a:t>students.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611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vi-VN" dirty="0"/>
              <a:t>TƯƠNG</a:t>
            </a:r>
            <a:r>
              <a:rPr lang="vi-VN" baseline="0" dirty="0"/>
              <a:t> TÁC: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GV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“WHAT COLOR ARE BOOKS?”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đc</a:t>
            </a:r>
            <a:r>
              <a:rPr lang="en-US" baseline="0" dirty="0" smtClean="0"/>
              <a:t> 7$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The </a:t>
            </a:r>
            <a:r>
              <a:rPr lang="en-US" dirty="0"/>
              <a:t>books</a:t>
            </a:r>
            <a:r>
              <a:rPr lang="en-US" baseline="0" dirty="0"/>
              <a:t> are blue.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9468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vi-VN" dirty="0"/>
              <a:t>TƯƠNG</a:t>
            </a:r>
            <a:r>
              <a:rPr lang="vi-VN" baseline="0" dirty="0"/>
              <a:t> TÁC: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GV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“WHOSE PEN IS IT?”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đc</a:t>
            </a:r>
            <a:r>
              <a:rPr lang="en-US" baseline="0" dirty="0" smtClean="0"/>
              <a:t> 4$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It’s </a:t>
            </a:r>
            <a:r>
              <a:rPr lang="en-US" dirty="0"/>
              <a:t>my pen.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9695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vi-VN" dirty="0"/>
              <a:t>TƯƠNG</a:t>
            </a:r>
            <a:r>
              <a:rPr lang="vi-VN" baseline="0" dirty="0"/>
              <a:t> TÁC: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GV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“WHO ARE YOU?”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đc</a:t>
            </a:r>
            <a:r>
              <a:rPr lang="en-US" baseline="0" dirty="0" smtClean="0"/>
              <a:t> 4$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They’re pencils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70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3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91" name="Google Shape;91;p3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92" name="Google Shape;92;p3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93" name="Google Shape;93;p3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" name="Google Shape;94;p3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" name="Google Shape;95;p3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" name="Google Shape;96;p3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" name="Google Shape;97;p3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8" name="Google Shape;98;p3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" name="Google Shape;99;p3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" name="Google Shape;100;p3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" name="Google Shape;101;p3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" name="Google Shape;102;p3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" name="Google Shape;103;p3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" name="Google Shape;104;p3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05" name="Google Shape;105;p3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106" name="Google Shape;106;p3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" name="Google Shape;107;p3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" name="Google Shape;108;p3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" name="Google Shape;109;p3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0" name="Google Shape;110;p3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1" name="Google Shape;111;p3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2" name="Google Shape;112;p3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3" name="Google Shape;113;p3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4" name="Google Shape;114;p3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5" name="Google Shape;115;p3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6" name="Google Shape;116;p3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7" name="Google Shape;117;p3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8" name="Google Shape;118;p3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9" name="Google Shape;119;p3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0" name="Google Shape;120;p3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1" name="Google Shape;121;p3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2" name="Google Shape;122;p3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" name="Google Shape;123;p3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" name="Google Shape;124;p3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" name="Google Shape;125;p3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126" name="Google Shape;126;p3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974312" y="833428"/>
            <a:ext cx="7195377" cy="3476644"/>
            <a:chOff x="303850" y="534800"/>
            <a:chExt cx="8595600" cy="4153200"/>
          </a:xfrm>
        </p:grpSpPr>
        <p:sp>
          <p:nvSpPr>
            <p:cNvPr id="128" name="Google Shape;128;p3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" name="Google Shape;129;p3"/>
            <p:cNvGrpSpPr/>
            <p:nvPr/>
          </p:nvGrpSpPr>
          <p:grpSpPr>
            <a:xfrm>
              <a:off x="337400" y="785925"/>
              <a:ext cx="8512925" cy="3650948"/>
              <a:chOff x="337400" y="696600"/>
              <a:chExt cx="8512925" cy="3650948"/>
            </a:xfrm>
          </p:grpSpPr>
          <p:cxnSp>
            <p:nvCxnSpPr>
              <p:cNvPr id="130" name="Google Shape;130;p3"/>
              <p:cNvCxnSpPr/>
              <p:nvPr/>
            </p:nvCxnSpPr>
            <p:spPr>
              <a:xfrm>
                <a:off x="522927" y="696600"/>
                <a:ext cx="8079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1" name="Google Shape;131;p3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" name="Google Shape;132;p3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" name="Google Shape;133;p3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" name="Google Shape;134;p3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5" name="Google Shape;135;p3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" name="Google Shape;136;p3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7" name="Google Shape;137;p3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" name="Google Shape;138;p3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" name="Google Shape;139;p3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" name="Google Shape;140;p3"/>
              <p:cNvCxnSpPr/>
              <p:nvPr/>
            </p:nvCxnSpPr>
            <p:spPr>
              <a:xfrm>
                <a:off x="581370" y="4347548"/>
                <a:ext cx="8040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1" name="Google Shape;141;p3"/>
          <p:cNvGrpSpPr/>
          <p:nvPr/>
        </p:nvGrpSpPr>
        <p:grpSpPr>
          <a:xfrm flipH="1">
            <a:off x="-102729" y="3435443"/>
            <a:ext cx="4642810" cy="2242496"/>
            <a:chOff x="4932658" y="3435443"/>
            <a:chExt cx="4642810" cy="2242496"/>
          </a:xfrm>
        </p:grpSpPr>
        <p:sp>
          <p:nvSpPr>
            <p:cNvPr id="142" name="Google Shape;142;p3"/>
            <p:cNvSpPr/>
            <p:nvPr/>
          </p:nvSpPr>
          <p:spPr>
            <a:xfrm flipH="1">
              <a:off x="4932658" y="3435443"/>
              <a:ext cx="4642810" cy="2242496"/>
            </a:xfrm>
            <a:custGeom>
              <a:avLst/>
              <a:gdLst/>
              <a:ahLst/>
              <a:cxnLst/>
              <a:rect l="l" t="t" r="r" b="b"/>
              <a:pathLst>
                <a:path w="54925" h="26529" extrusionOk="0">
                  <a:moveTo>
                    <a:pt x="1" y="0"/>
                  </a:moveTo>
                  <a:lnTo>
                    <a:pt x="1" y="12064"/>
                  </a:lnTo>
                  <a:cubicBezTo>
                    <a:pt x="2269" y="12706"/>
                    <a:pt x="4370" y="13910"/>
                    <a:pt x="6103" y="15516"/>
                  </a:cubicBezTo>
                  <a:cubicBezTo>
                    <a:pt x="8886" y="18092"/>
                    <a:pt x="10545" y="24067"/>
                    <a:pt x="14787" y="26529"/>
                  </a:cubicBezTo>
                  <a:lnTo>
                    <a:pt x="54924" y="26515"/>
                  </a:lnTo>
                  <a:cubicBezTo>
                    <a:pt x="52643" y="20273"/>
                    <a:pt x="48862" y="15924"/>
                    <a:pt x="42720" y="13268"/>
                  </a:cubicBezTo>
                  <a:cubicBezTo>
                    <a:pt x="34344" y="9642"/>
                    <a:pt x="28175" y="10853"/>
                    <a:pt x="20949" y="8765"/>
                  </a:cubicBezTo>
                  <a:cubicBezTo>
                    <a:pt x="13991" y="6765"/>
                    <a:pt x="9582" y="65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 rot="1099401" flipH="1">
              <a:off x="8906564" y="3924043"/>
              <a:ext cx="206919" cy="206585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 rot="1099483" flipH="1">
              <a:off x="6741175" y="5050620"/>
              <a:ext cx="98323" cy="98169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" name="Google Shape;145;p3"/>
          <p:cNvGrpSpPr/>
          <p:nvPr/>
        </p:nvGrpSpPr>
        <p:grpSpPr>
          <a:xfrm flipH="1">
            <a:off x="2802340" y="-955739"/>
            <a:ext cx="6973092" cy="3575592"/>
            <a:chOff x="-302693" y="-955739"/>
            <a:chExt cx="6973092" cy="3575592"/>
          </a:xfrm>
        </p:grpSpPr>
        <p:grpSp>
          <p:nvGrpSpPr>
            <p:cNvPr id="146" name="Google Shape;146;p3"/>
            <p:cNvGrpSpPr/>
            <p:nvPr/>
          </p:nvGrpSpPr>
          <p:grpSpPr>
            <a:xfrm flipH="1">
              <a:off x="-302693" y="-955739"/>
              <a:ext cx="6973092" cy="3575592"/>
              <a:chOff x="1570500" y="1264400"/>
              <a:chExt cx="5264300" cy="2699375"/>
            </a:xfrm>
          </p:grpSpPr>
          <p:sp>
            <p:nvSpPr>
              <p:cNvPr id="147" name="Google Shape;147;p3"/>
              <p:cNvSpPr/>
              <p:nvPr/>
            </p:nvSpPr>
            <p:spPr>
              <a:xfrm>
                <a:off x="2420000" y="1264400"/>
                <a:ext cx="4414800" cy="2207575"/>
              </a:xfrm>
              <a:custGeom>
                <a:avLst/>
                <a:gdLst/>
                <a:ahLst/>
                <a:cxnLst/>
                <a:rect l="l" t="t" r="r" b="b"/>
                <a:pathLst>
                  <a:path w="176592" h="88303" fill="none" extrusionOk="0">
                    <a:moveTo>
                      <a:pt x="1" y="0"/>
                    </a:moveTo>
                    <a:cubicBezTo>
                      <a:pt x="36406" y="88303"/>
                      <a:pt x="142897" y="6049"/>
                      <a:pt x="176592" y="17347"/>
                    </a:cubicBezTo>
                  </a:path>
                </a:pathLst>
              </a:custGeom>
              <a:noFill/>
              <a:ln w="19050" cap="flat" cmpd="sng">
                <a:solidFill>
                  <a:schemeClr val="lt2"/>
                </a:solidFill>
                <a:prstDash val="solid"/>
                <a:miter lim="142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1995250" y="1264400"/>
                <a:ext cx="4839550" cy="2439400"/>
              </a:xfrm>
              <a:custGeom>
                <a:avLst/>
                <a:gdLst/>
                <a:ahLst/>
                <a:cxnLst/>
                <a:rect l="l" t="t" r="r" b="b"/>
                <a:pathLst>
                  <a:path w="193582" h="97576" fill="none" extrusionOk="0">
                    <a:moveTo>
                      <a:pt x="1" y="0"/>
                    </a:moveTo>
                    <a:cubicBezTo>
                      <a:pt x="45821" y="97575"/>
                      <a:pt x="147305" y="13709"/>
                      <a:pt x="193582" y="31940"/>
                    </a:cubicBezTo>
                  </a:path>
                </a:pathLst>
              </a:custGeom>
              <a:noFill/>
              <a:ln w="19050" cap="flat" cmpd="sng">
                <a:solidFill>
                  <a:schemeClr val="lt2"/>
                </a:solidFill>
                <a:prstDash val="solid"/>
                <a:miter lim="142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1570500" y="1264400"/>
                <a:ext cx="5264300" cy="2687975"/>
              </a:xfrm>
              <a:custGeom>
                <a:avLst/>
                <a:gdLst/>
                <a:ahLst/>
                <a:cxnLst/>
                <a:rect l="l" t="t" r="r" b="b"/>
                <a:pathLst>
                  <a:path w="210572" h="107519" fill="none" extrusionOk="0">
                    <a:moveTo>
                      <a:pt x="0" y="0"/>
                    </a:moveTo>
                    <a:cubicBezTo>
                      <a:pt x="53096" y="107518"/>
                      <a:pt x="151699" y="21355"/>
                      <a:pt x="210572" y="46534"/>
                    </a:cubicBezTo>
                  </a:path>
                </a:pathLst>
              </a:custGeom>
              <a:noFill/>
              <a:ln w="19050" cap="flat" cmpd="sng">
                <a:solidFill>
                  <a:schemeClr val="lt2"/>
                </a:solidFill>
                <a:prstDash val="solid"/>
                <a:miter lim="142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2650750" y="1306825"/>
                <a:ext cx="4087400" cy="2656950"/>
              </a:xfrm>
              <a:custGeom>
                <a:avLst/>
                <a:gdLst/>
                <a:ahLst/>
                <a:cxnLst/>
                <a:rect l="l" t="t" r="r" b="b"/>
                <a:pathLst>
                  <a:path w="163496" h="106278" extrusionOk="0">
                    <a:moveTo>
                      <a:pt x="0" y="1"/>
                    </a:moveTo>
                    <a:cubicBezTo>
                      <a:pt x="9886" y="40842"/>
                      <a:pt x="45764" y="49987"/>
                      <a:pt x="62183" y="50343"/>
                    </a:cubicBezTo>
                    <a:cubicBezTo>
                      <a:pt x="80942" y="50771"/>
                      <a:pt x="101142" y="50329"/>
                      <a:pt x="116577" y="61599"/>
                    </a:cubicBezTo>
                    <a:cubicBezTo>
                      <a:pt x="127490" y="69573"/>
                      <a:pt x="132512" y="83795"/>
                      <a:pt x="141556" y="94038"/>
                    </a:cubicBezTo>
                    <a:cubicBezTo>
                      <a:pt x="147005" y="100186"/>
                      <a:pt x="153211" y="106278"/>
                      <a:pt x="163496" y="106278"/>
                    </a:cubicBezTo>
                    <a:lnTo>
                      <a:pt x="163496" y="54951"/>
                    </a:lnTo>
                    <a:cubicBezTo>
                      <a:pt x="135450" y="45208"/>
                      <a:pt x="141813" y="12611"/>
                      <a:pt x="960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" name="Google Shape;151;p3"/>
            <p:cNvSpPr/>
            <p:nvPr/>
          </p:nvSpPr>
          <p:spPr>
            <a:xfrm rot="1099478" flipH="1">
              <a:off x="2102794" y="141008"/>
              <a:ext cx="205044" cy="204722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 rot="1099483" flipH="1">
              <a:off x="458975" y="1189895"/>
              <a:ext cx="98323" cy="98169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" name="Google Shape;153;p3"/>
          <p:cNvGrpSpPr/>
          <p:nvPr/>
        </p:nvGrpSpPr>
        <p:grpSpPr>
          <a:xfrm rot="391090">
            <a:off x="7460288" y="2621018"/>
            <a:ext cx="1022271" cy="1861064"/>
            <a:chOff x="6481975" y="2356600"/>
            <a:chExt cx="427900" cy="779000"/>
          </a:xfrm>
        </p:grpSpPr>
        <p:sp>
          <p:nvSpPr>
            <p:cNvPr id="154" name="Google Shape;154;p3"/>
            <p:cNvSpPr/>
            <p:nvPr/>
          </p:nvSpPr>
          <p:spPr>
            <a:xfrm>
              <a:off x="6481975" y="2356600"/>
              <a:ext cx="427900" cy="779000"/>
            </a:xfrm>
            <a:custGeom>
              <a:avLst/>
              <a:gdLst/>
              <a:ahLst/>
              <a:cxnLst/>
              <a:rect l="l" t="t" r="r" b="b"/>
              <a:pathLst>
                <a:path w="17116" h="31160" extrusionOk="0">
                  <a:moveTo>
                    <a:pt x="12820" y="1"/>
                  </a:moveTo>
                  <a:cubicBezTo>
                    <a:pt x="12606" y="1"/>
                    <a:pt x="12405" y="41"/>
                    <a:pt x="12204" y="121"/>
                  </a:cubicBezTo>
                  <a:cubicBezTo>
                    <a:pt x="11314" y="483"/>
                    <a:pt x="11033" y="1112"/>
                    <a:pt x="10953" y="1580"/>
                  </a:cubicBezTo>
                  <a:cubicBezTo>
                    <a:pt x="10933" y="1694"/>
                    <a:pt x="10926" y="1801"/>
                    <a:pt x="10926" y="1908"/>
                  </a:cubicBezTo>
                  <a:cubicBezTo>
                    <a:pt x="10143" y="2062"/>
                    <a:pt x="9568" y="2778"/>
                    <a:pt x="9441" y="3781"/>
                  </a:cubicBezTo>
                  <a:cubicBezTo>
                    <a:pt x="9361" y="4403"/>
                    <a:pt x="9461" y="5099"/>
                    <a:pt x="9775" y="5708"/>
                  </a:cubicBezTo>
                  <a:cubicBezTo>
                    <a:pt x="9213" y="5320"/>
                    <a:pt x="8324" y="4805"/>
                    <a:pt x="7420" y="4725"/>
                  </a:cubicBezTo>
                  <a:cubicBezTo>
                    <a:pt x="7434" y="4524"/>
                    <a:pt x="7427" y="4323"/>
                    <a:pt x="7400" y="4129"/>
                  </a:cubicBezTo>
                  <a:cubicBezTo>
                    <a:pt x="7273" y="3125"/>
                    <a:pt x="6698" y="2410"/>
                    <a:pt x="5915" y="2262"/>
                  </a:cubicBezTo>
                  <a:cubicBezTo>
                    <a:pt x="5915" y="2149"/>
                    <a:pt x="5908" y="2042"/>
                    <a:pt x="5888" y="1928"/>
                  </a:cubicBezTo>
                  <a:cubicBezTo>
                    <a:pt x="5808" y="1460"/>
                    <a:pt x="5527" y="831"/>
                    <a:pt x="4637" y="469"/>
                  </a:cubicBezTo>
                  <a:cubicBezTo>
                    <a:pt x="4436" y="389"/>
                    <a:pt x="4229" y="349"/>
                    <a:pt x="4022" y="349"/>
                  </a:cubicBezTo>
                  <a:cubicBezTo>
                    <a:pt x="3413" y="349"/>
                    <a:pt x="2884" y="663"/>
                    <a:pt x="2489" y="1205"/>
                  </a:cubicBezTo>
                  <a:cubicBezTo>
                    <a:pt x="2289" y="1132"/>
                    <a:pt x="2081" y="1092"/>
                    <a:pt x="1887" y="1078"/>
                  </a:cubicBezTo>
                  <a:cubicBezTo>
                    <a:pt x="1840" y="1071"/>
                    <a:pt x="1794" y="1071"/>
                    <a:pt x="1747" y="1071"/>
                  </a:cubicBezTo>
                  <a:cubicBezTo>
                    <a:pt x="944" y="1071"/>
                    <a:pt x="61" y="1694"/>
                    <a:pt x="21" y="3065"/>
                  </a:cubicBezTo>
                  <a:cubicBezTo>
                    <a:pt x="0" y="3774"/>
                    <a:pt x="221" y="4510"/>
                    <a:pt x="669" y="5113"/>
                  </a:cubicBezTo>
                  <a:cubicBezTo>
                    <a:pt x="261" y="5534"/>
                    <a:pt x="114" y="6150"/>
                    <a:pt x="288" y="6792"/>
                  </a:cubicBezTo>
                  <a:cubicBezTo>
                    <a:pt x="342" y="6993"/>
                    <a:pt x="429" y="7193"/>
                    <a:pt x="536" y="7387"/>
                  </a:cubicBezTo>
                  <a:cubicBezTo>
                    <a:pt x="188" y="7775"/>
                    <a:pt x="27" y="8297"/>
                    <a:pt x="74" y="8846"/>
                  </a:cubicBezTo>
                  <a:cubicBezTo>
                    <a:pt x="168" y="9910"/>
                    <a:pt x="817" y="10693"/>
                    <a:pt x="1820" y="11047"/>
                  </a:cubicBezTo>
                  <a:cubicBezTo>
                    <a:pt x="1760" y="11275"/>
                    <a:pt x="1707" y="11509"/>
                    <a:pt x="1660" y="11743"/>
                  </a:cubicBezTo>
                  <a:cubicBezTo>
                    <a:pt x="1593" y="12118"/>
                    <a:pt x="1539" y="12506"/>
                    <a:pt x="1513" y="12900"/>
                  </a:cubicBezTo>
                  <a:cubicBezTo>
                    <a:pt x="1506" y="12987"/>
                    <a:pt x="1499" y="13081"/>
                    <a:pt x="1486" y="13175"/>
                  </a:cubicBezTo>
                  <a:cubicBezTo>
                    <a:pt x="1372" y="14212"/>
                    <a:pt x="1151" y="16252"/>
                    <a:pt x="3005" y="17497"/>
                  </a:cubicBezTo>
                  <a:cubicBezTo>
                    <a:pt x="3005" y="17537"/>
                    <a:pt x="3011" y="17584"/>
                    <a:pt x="3011" y="17624"/>
                  </a:cubicBezTo>
                  <a:cubicBezTo>
                    <a:pt x="2837" y="17979"/>
                    <a:pt x="2630" y="18253"/>
                    <a:pt x="2429" y="18393"/>
                  </a:cubicBezTo>
                  <a:cubicBezTo>
                    <a:pt x="2208" y="18547"/>
                    <a:pt x="1961" y="18661"/>
                    <a:pt x="1740" y="18755"/>
                  </a:cubicBezTo>
                  <a:lnTo>
                    <a:pt x="1653" y="18795"/>
                  </a:lnTo>
                  <a:cubicBezTo>
                    <a:pt x="1091" y="19036"/>
                    <a:pt x="54" y="19484"/>
                    <a:pt x="67" y="20682"/>
                  </a:cubicBezTo>
                  <a:cubicBezTo>
                    <a:pt x="74" y="21491"/>
                    <a:pt x="690" y="22361"/>
                    <a:pt x="2008" y="22361"/>
                  </a:cubicBezTo>
                  <a:cubicBezTo>
                    <a:pt x="2242" y="22361"/>
                    <a:pt x="2476" y="22334"/>
                    <a:pt x="2724" y="22281"/>
                  </a:cubicBezTo>
                  <a:cubicBezTo>
                    <a:pt x="2757" y="23733"/>
                    <a:pt x="3219" y="25372"/>
                    <a:pt x="5072" y="26369"/>
                  </a:cubicBezTo>
                  <a:cubicBezTo>
                    <a:pt x="5085" y="26375"/>
                    <a:pt x="5092" y="26382"/>
                    <a:pt x="5105" y="26389"/>
                  </a:cubicBezTo>
                  <a:cubicBezTo>
                    <a:pt x="5052" y="26790"/>
                    <a:pt x="5025" y="27212"/>
                    <a:pt x="5059" y="27613"/>
                  </a:cubicBezTo>
                  <a:cubicBezTo>
                    <a:pt x="5099" y="28081"/>
                    <a:pt x="5206" y="28610"/>
                    <a:pt x="5373" y="29092"/>
                  </a:cubicBezTo>
                  <a:cubicBezTo>
                    <a:pt x="5995" y="30892"/>
                    <a:pt x="7032" y="31159"/>
                    <a:pt x="7594" y="31159"/>
                  </a:cubicBezTo>
                  <a:cubicBezTo>
                    <a:pt x="7762" y="31159"/>
                    <a:pt x="7929" y="31139"/>
                    <a:pt x="8089" y="31092"/>
                  </a:cubicBezTo>
                  <a:cubicBezTo>
                    <a:pt x="8799" y="30892"/>
                    <a:pt x="9254" y="30343"/>
                    <a:pt x="9320" y="29634"/>
                  </a:cubicBezTo>
                  <a:cubicBezTo>
                    <a:pt x="9354" y="29266"/>
                    <a:pt x="9274" y="28931"/>
                    <a:pt x="9193" y="28610"/>
                  </a:cubicBezTo>
                  <a:cubicBezTo>
                    <a:pt x="9173" y="28510"/>
                    <a:pt x="9147" y="28396"/>
                    <a:pt x="9120" y="28269"/>
                  </a:cubicBezTo>
                  <a:cubicBezTo>
                    <a:pt x="9066" y="28008"/>
                    <a:pt x="9006" y="27660"/>
                    <a:pt x="9053" y="27225"/>
                  </a:cubicBezTo>
                  <a:cubicBezTo>
                    <a:pt x="9053" y="27218"/>
                    <a:pt x="9053" y="27218"/>
                    <a:pt x="9053" y="27212"/>
                  </a:cubicBezTo>
                  <a:lnTo>
                    <a:pt x="9254" y="27212"/>
                  </a:lnTo>
                  <a:cubicBezTo>
                    <a:pt x="9254" y="27352"/>
                    <a:pt x="9260" y="27486"/>
                    <a:pt x="9267" y="27613"/>
                  </a:cubicBezTo>
                  <a:cubicBezTo>
                    <a:pt x="9300" y="28055"/>
                    <a:pt x="9401" y="28536"/>
                    <a:pt x="9548" y="28991"/>
                  </a:cubicBezTo>
                  <a:cubicBezTo>
                    <a:pt x="10170" y="30878"/>
                    <a:pt x="11227" y="31159"/>
                    <a:pt x="11803" y="31159"/>
                  </a:cubicBezTo>
                  <a:cubicBezTo>
                    <a:pt x="11970" y="31159"/>
                    <a:pt x="12137" y="31139"/>
                    <a:pt x="12298" y="31092"/>
                  </a:cubicBezTo>
                  <a:cubicBezTo>
                    <a:pt x="13007" y="30892"/>
                    <a:pt x="13469" y="30343"/>
                    <a:pt x="13529" y="29627"/>
                  </a:cubicBezTo>
                  <a:cubicBezTo>
                    <a:pt x="13562" y="29259"/>
                    <a:pt x="13482" y="28924"/>
                    <a:pt x="13402" y="28603"/>
                  </a:cubicBezTo>
                  <a:cubicBezTo>
                    <a:pt x="13368" y="28476"/>
                    <a:pt x="13342" y="28349"/>
                    <a:pt x="13315" y="28222"/>
                  </a:cubicBezTo>
                  <a:cubicBezTo>
                    <a:pt x="13268" y="27974"/>
                    <a:pt x="13214" y="27640"/>
                    <a:pt x="13261" y="27225"/>
                  </a:cubicBezTo>
                  <a:cubicBezTo>
                    <a:pt x="13308" y="26763"/>
                    <a:pt x="13375" y="26449"/>
                    <a:pt x="13429" y="26248"/>
                  </a:cubicBezTo>
                  <a:cubicBezTo>
                    <a:pt x="14338" y="25693"/>
                    <a:pt x="15041" y="24917"/>
                    <a:pt x="15489" y="23960"/>
                  </a:cubicBezTo>
                  <a:cubicBezTo>
                    <a:pt x="16399" y="23184"/>
                    <a:pt x="16921" y="22026"/>
                    <a:pt x="17028" y="21204"/>
                  </a:cubicBezTo>
                  <a:cubicBezTo>
                    <a:pt x="17115" y="20534"/>
                    <a:pt x="16888" y="20093"/>
                    <a:pt x="16667" y="19832"/>
                  </a:cubicBezTo>
                  <a:cubicBezTo>
                    <a:pt x="16647" y="19712"/>
                    <a:pt x="16613" y="19584"/>
                    <a:pt x="16566" y="19457"/>
                  </a:cubicBezTo>
                  <a:cubicBezTo>
                    <a:pt x="16406" y="18969"/>
                    <a:pt x="16111" y="18661"/>
                    <a:pt x="15797" y="18494"/>
                  </a:cubicBezTo>
                  <a:cubicBezTo>
                    <a:pt x="15643" y="17805"/>
                    <a:pt x="15436" y="17082"/>
                    <a:pt x="15168" y="16326"/>
                  </a:cubicBezTo>
                  <a:cubicBezTo>
                    <a:pt x="15958" y="15055"/>
                    <a:pt x="15777" y="13489"/>
                    <a:pt x="15543" y="12338"/>
                  </a:cubicBezTo>
                  <a:cubicBezTo>
                    <a:pt x="15489" y="12091"/>
                    <a:pt x="15442" y="11863"/>
                    <a:pt x="15389" y="11656"/>
                  </a:cubicBezTo>
                  <a:cubicBezTo>
                    <a:pt x="15295" y="11255"/>
                    <a:pt x="15195" y="10880"/>
                    <a:pt x="15081" y="10539"/>
                  </a:cubicBezTo>
                  <a:cubicBezTo>
                    <a:pt x="16065" y="10177"/>
                    <a:pt x="16700" y="9395"/>
                    <a:pt x="16787" y="8351"/>
                  </a:cubicBezTo>
                  <a:cubicBezTo>
                    <a:pt x="16834" y="7816"/>
                    <a:pt x="16687" y="7314"/>
                    <a:pt x="16359" y="6926"/>
                  </a:cubicBezTo>
                  <a:cubicBezTo>
                    <a:pt x="16446" y="6772"/>
                    <a:pt x="16506" y="6605"/>
                    <a:pt x="16553" y="6444"/>
                  </a:cubicBezTo>
                  <a:cubicBezTo>
                    <a:pt x="16727" y="5802"/>
                    <a:pt x="16580" y="5179"/>
                    <a:pt x="16172" y="4765"/>
                  </a:cubicBezTo>
                  <a:cubicBezTo>
                    <a:pt x="16620" y="4163"/>
                    <a:pt x="16841" y="3427"/>
                    <a:pt x="16821" y="2717"/>
                  </a:cubicBezTo>
                  <a:cubicBezTo>
                    <a:pt x="16781" y="1346"/>
                    <a:pt x="15897" y="724"/>
                    <a:pt x="15094" y="724"/>
                  </a:cubicBezTo>
                  <a:cubicBezTo>
                    <a:pt x="15048" y="724"/>
                    <a:pt x="15001" y="724"/>
                    <a:pt x="14954" y="730"/>
                  </a:cubicBezTo>
                  <a:cubicBezTo>
                    <a:pt x="14760" y="744"/>
                    <a:pt x="14553" y="784"/>
                    <a:pt x="14345" y="857"/>
                  </a:cubicBezTo>
                  <a:cubicBezTo>
                    <a:pt x="13950" y="315"/>
                    <a:pt x="13429" y="1"/>
                    <a:pt x="12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6516925" y="2789000"/>
              <a:ext cx="81500" cy="93175"/>
            </a:xfrm>
            <a:custGeom>
              <a:avLst/>
              <a:gdLst/>
              <a:ahLst/>
              <a:cxnLst/>
              <a:rect l="l" t="t" r="r" b="b"/>
              <a:pathLst>
                <a:path w="3260" h="3727" extrusionOk="0">
                  <a:moveTo>
                    <a:pt x="3165" y="0"/>
                  </a:moveTo>
                  <a:cubicBezTo>
                    <a:pt x="3165" y="0"/>
                    <a:pt x="2797" y="1499"/>
                    <a:pt x="1794" y="2201"/>
                  </a:cubicBezTo>
                  <a:cubicBezTo>
                    <a:pt x="1479" y="2416"/>
                    <a:pt x="1158" y="2563"/>
                    <a:pt x="877" y="2683"/>
                  </a:cubicBezTo>
                  <a:cubicBezTo>
                    <a:pt x="375" y="2904"/>
                    <a:pt x="1" y="3044"/>
                    <a:pt x="7" y="3366"/>
                  </a:cubicBezTo>
                  <a:cubicBezTo>
                    <a:pt x="7" y="3607"/>
                    <a:pt x="251" y="3727"/>
                    <a:pt x="607" y="3727"/>
                  </a:cubicBezTo>
                  <a:cubicBezTo>
                    <a:pt x="795" y="3727"/>
                    <a:pt x="1014" y="3693"/>
                    <a:pt x="1245" y="3627"/>
                  </a:cubicBezTo>
                  <a:cubicBezTo>
                    <a:pt x="2021" y="3399"/>
                    <a:pt x="2938" y="2790"/>
                    <a:pt x="3259" y="1760"/>
                  </a:cubicBezTo>
                  <a:lnTo>
                    <a:pt x="3165" y="0"/>
                  </a:lnTo>
                  <a:close/>
                </a:path>
              </a:pathLst>
            </a:custGeom>
            <a:solidFill>
              <a:srgbClr val="853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6639700" y="2983025"/>
              <a:ext cx="50875" cy="119225"/>
            </a:xfrm>
            <a:custGeom>
              <a:avLst/>
              <a:gdLst/>
              <a:ahLst/>
              <a:cxnLst/>
              <a:rect l="l" t="t" r="r" b="b"/>
              <a:pathLst>
                <a:path w="2035" h="4769" extrusionOk="0">
                  <a:moveTo>
                    <a:pt x="2035" y="0"/>
                  </a:moveTo>
                  <a:lnTo>
                    <a:pt x="456" y="87"/>
                  </a:lnTo>
                  <a:cubicBezTo>
                    <a:pt x="456" y="87"/>
                    <a:pt x="1" y="1412"/>
                    <a:pt x="81" y="2449"/>
                  </a:cubicBezTo>
                  <a:cubicBezTo>
                    <a:pt x="114" y="2810"/>
                    <a:pt x="201" y="3218"/>
                    <a:pt x="329" y="3593"/>
                  </a:cubicBezTo>
                  <a:cubicBezTo>
                    <a:pt x="553" y="4236"/>
                    <a:pt x="898" y="4768"/>
                    <a:pt x="1289" y="4768"/>
                  </a:cubicBezTo>
                  <a:cubicBezTo>
                    <a:pt x="1330" y="4768"/>
                    <a:pt x="1371" y="4763"/>
                    <a:pt x="1412" y="4751"/>
                  </a:cubicBezTo>
                  <a:cubicBezTo>
                    <a:pt x="1861" y="4624"/>
                    <a:pt x="1647" y="4215"/>
                    <a:pt x="1499" y="3479"/>
                  </a:cubicBezTo>
                  <a:cubicBezTo>
                    <a:pt x="1419" y="3091"/>
                    <a:pt x="1352" y="2616"/>
                    <a:pt x="1412" y="2034"/>
                  </a:cubicBezTo>
                  <a:cubicBezTo>
                    <a:pt x="1580" y="355"/>
                    <a:pt x="2035" y="0"/>
                    <a:pt x="20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6744925" y="2983025"/>
              <a:ext cx="50875" cy="119200"/>
            </a:xfrm>
            <a:custGeom>
              <a:avLst/>
              <a:gdLst/>
              <a:ahLst/>
              <a:cxnLst/>
              <a:rect l="l" t="t" r="r" b="b"/>
              <a:pathLst>
                <a:path w="2035" h="4768" extrusionOk="0">
                  <a:moveTo>
                    <a:pt x="2034" y="0"/>
                  </a:moveTo>
                  <a:lnTo>
                    <a:pt x="455" y="87"/>
                  </a:lnTo>
                  <a:cubicBezTo>
                    <a:pt x="455" y="87"/>
                    <a:pt x="0" y="1412"/>
                    <a:pt x="80" y="2449"/>
                  </a:cubicBezTo>
                  <a:cubicBezTo>
                    <a:pt x="107" y="2784"/>
                    <a:pt x="187" y="3165"/>
                    <a:pt x="301" y="3513"/>
                  </a:cubicBezTo>
                  <a:cubicBezTo>
                    <a:pt x="521" y="4190"/>
                    <a:pt x="880" y="4767"/>
                    <a:pt x="1291" y="4767"/>
                  </a:cubicBezTo>
                  <a:cubicBezTo>
                    <a:pt x="1331" y="4767"/>
                    <a:pt x="1371" y="4762"/>
                    <a:pt x="1412" y="4751"/>
                  </a:cubicBezTo>
                  <a:cubicBezTo>
                    <a:pt x="1867" y="4617"/>
                    <a:pt x="1639" y="4195"/>
                    <a:pt x="1485" y="3419"/>
                  </a:cubicBezTo>
                  <a:cubicBezTo>
                    <a:pt x="1412" y="3045"/>
                    <a:pt x="1358" y="2583"/>
                    <a:pt x="1412" y="2034"/>
                  </a:cubicBezTo>
                  <a:cubicBezTo>
                    <a:pt x="1572" y="355"/>
                    <a:pt x="2034" y="0"/>
                    <a:pt x="2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6830900" y="2847925"/>
              <a:ext cx="44725" cy="92475"/>
            </a:xfrm>
            <a:custGeom>
              <a:avLst/>
              <a:gdLst/>
              <a:ahLst/>
              <a:cxnLst/>
              <a:rect l="l" t="t" r="r" b="b"/>
              <a:pathLst>
                <a:path w="1789" h="3699" extrusionOk="0">
                  <a:moveTo>
                    <a:pt x="1138" y="0"/>
                  </a:moveTo>
                  <a:cubicBezTo>
                    <a:pt x="1010" y="0"/>
                    <a:pt x="862" y="169"/>
                    <a:pt x="736" y="360"/>
                  </a:cubicBezTo>
                  <a:cubicBezTo>
                    <a:pt x="575" y="614"/>
                    <a:pt x="448" y="902"/>
                    <a:pt x="448" y="902"/>
                  </a:cubicBezTo>
                  <a:lnTo>
                    <a:pt x="0" y="3698"/>
                  </a:lnTo>
                  <a:cubicBezTo>
                    <a:pt x="1104" y="3263"/>
                    <a:pt x="1659" y="1999"/>
                    <a:pt x="1740" y="1377"/>
                  </a:cubicBezTo>
                  <a:cubicBezTo>
                    <a:pt x="1789" y="1034"/>
                    <a:pt x="1630" y="956"/>
                    <a:pt x="1475" y="956"/>
                  </a:cubicBezTo>
                  <a:cubicBezTo>
                    <a:pt x="1356" y="956"/>
                    <a:pt x="1239" y="1003"/>
                    <a:pt x="1224" y="1009"/>
                  </a:cubicBezTo>
                  <a:cubicBezTo>
                    <a:pt x="1251" y="975"/>
                    <a:pt x="1485" y="574"/>
                    <a:pt x="1352" y="253"/>
                  </a:cubicBezTo>
                  <a:cubicBezTo>
                    <a:pt x="1296" y="71"/>
                    <a:pt x="1221" y="0"/>
                    <a:pt x="1138" y="0"/>
                  </a:cubicBezTo>
                  <a:close/>
                </a:path>
              </a:pathLst>
            </a:custGeom>
            <a:solidFill>
              <a:srgbClr val="853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6830900" y="2847925"/>
              <a:ext cx="44725" cy="92475"/>
            </a:xfrm>
            <a:custGeom>
              <a:avLst/>
              <a:gdLst/>
              <a:ahLst/>
              <a:cxnLst/>
              <a:rect l="l" t="t" r="r" b="b"/>
              <a:pathLst>
                <a:path w="1789" h="3699" extrusionOk="0">
                  <a:moveTo>
                    <a:pt x="1138" y="0"/>
                  </a:moveTo>
                  <a:cubicBezTo>
                    <a:pt x="1010" y="0"/>
                    <a:pt x="862" y="169"/>
                    <a:pt x="736" y="360"/>
                  </a:cubicBezTo>
                  <a:cubicBezTo>
                    <a:pt x="801" y="336"/>
                    <a:pt x="863" y="319"/>
                    <a:pt x="913" y="319"/>
                  </a:cubicBezTo>
                  <a:cubicBezTo>
                    <a:pt x="961" y="319"/>
                    <a:pt x="998" y="334"/>
                    <a:pt x="1017" y="373"/>
                  </a:cubicBezTo>
                  <a:cubicBezTo>
                    <a:pt x="1124" y="554"/>
                    <a:pt x="1004" y="1136"/>
                    <a:pt x="796" y="1363"/>
                  </a:cubicBezTo>
                  <a:cubicBezTo>
                    <a:pt x="796" y="1363"/>
                    <a:pt x="1138" y="1199"/>
                    <a:pt x="1353" y="1199"/>
                  </a:cubicBezTo>
                  <a:cubicBezTo>
                    <a:pt x="1412" y="1199"/>
                    <a:pt x="1462" y="1211"/>
                    <a:pt x="1492" y="1243"/>
                  </a:cubicBezTo>
                  <a:cubicBezTo>
                    <a:pt x="1639" y="1383"/>
                    <a:pt x="1505" y="2869"/>
                    <a:pt x="0" y="3698"/>
                  </a:cubicBezTo>
                  <a:cubicBezTo>
                    <a:pt x="1104" y="3263"/>
                    <a:pt x="1659" y="1999"/>
                    <a:pt x="1740" y="1377"/>
                  </a:cubicBezTo>
                  <a:cubicBezTo>
                    <a:pt x="1789" y="1034"/>
                    <a:pt x="1630" y="956"/>
                    <a:pt x="1475" y="956"/>
                  </a:cubicBezTo>
                  <a:cubicBezTo>
                    <a:pt x="1356" y="956"/>
                    <a:pt x="1239" y="1003"/>
                    <a:pt x="1224" y="1009"/>
                  </a:cubicBezTo>
                  <a:cubicBezTo>
                    <a:pt x="1251" y="975"/>
                    <a:pt x="1485" y="574"/>
                    <a:pt x="1352" y="253"/>
                  </a:cubicBezTo>
                  <a:cubicBezTo>
                    <a:pt x="1296" y="71"/>
                    <a:pt x="1221" y="0"/>
                    <a:pt x="1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6570625" y="2742825"/>
              <a:ext cx="320850" cy="260700"/>
            </a:xfrm>
            <a:custGeom>
              <a:avLst/>
              <a:gdLst/>
              <a:ahLst/>
              <a:cxnLst/>
              <a:rect l="l" t="t" r="r" b="b"/>
              <a:pathLst>
                <a:path w="12834" h="10428" extrusionOk="0">
                  <a:moveTo>
                    <a:pt x="9856" y="1"/>
                  </a:moveTo>
                  <a:lnTo>
                    <a:pt x="609" y="616"/>
                  </a:lnTo>
                  <a:cubicBezTo>
                    <a:pt x="609" y="616"/>
                    <a:pt x="1044" y="2623"/>
                    <a:pt x="716" y="4724"/>
                  </a:cubicBezTo>
                  <a:cubicBezTo>
                    <a:pt x="489" y="6183"/>
                    <a:pt x="0" y="8578"/>
                    <a:pt x="2162" y="9742"/>
                  </a:cubicBezTo>
                  <a:cubicBezTo>
                    <a:pt x="2945" y="10167"/>
                    <a:pt x="4073" y="10428"/>
                    <a:pt x="5685" y="10428"/>
                  </a:cubicBezTo>
                  <a:cubicBezTo>
                    <a:pt x="6029" y="10428"/>
                    <a:pt x="6395" y="10416"/>
                    <a:pt x="6785" y="10391"/>
                  </a:cubicBezTo>
                  <a:cubicBezTo>
                    <a:pt x="6992" y="10371"/>
                    <a:pt x="7200" y="10344"/>
                    <a:pt x="7407" y="10304"/>
                  </a:cubicBezTo>
                  <a:cubicBezTo>
                    <a:pt x="10404" y="9762"/>
                    <a:pt x="12833" y="7126"/>
                    <a:pt x="98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6755625" y="2809900"/>
              <a:ext cx="76625" cy="80525"/>
            </a:xfrm>
            <a:custGeom>
              <a:avLst/>
              <a:gdLst/>
              <a:ahLst/>
              <a:cxnLst/>
              <a:rect l="l" t="t" r="r" b="b"/>
              <a:pathLst>
                <a:path w="3065" h="3221" extrusionOk="0">
                  <a:moveTo>
                    <a:pt x="2255" y="1"/>
                  </a:moveTo>
                  <a:cubicBezTo>
                    <a:pt x="2255" y="1"/>
                    <a:pt x="2074" y="1058"/>
                    <a:pt x="1124" y="1807"/>
                  </a:cubicBezTo>
                  <a:cubicBezTo>
                    <a:pt x="1098" y="1827"/>
                    <a:pt x="1071" y="1847"/>
                    <a:pt x="1044" y="1861"/>
                  </a:cubicBezTo>
                  <a:cubicBezTo>
                    <a:pt x="495" y="2269"/>
                    <a:pt x="0" y="2690"/>
                    <a:pt x="181" y="2951"/>
                  </a:cubicBezTo>
                  <a:cubicBezTo>
                    <a:pt x="246" y="3044"/>
                    <a:pt x="497" y="3221"/>
                    <a:pt x="838" y="3221"/>
                  </a:cubicBezTo>
                  <a:cubicBezTo>
                    <a:pt x="1061" y="3221"/>
                    <a:pt x="1321" y="3146"/>
                    <a:pt x="1593" y="2924"/>
                  </a:cubicBezTo>
                  <a:cubicBezTo>
                    <a:pt x="2743" y="1981"/>
                    <a:pt x="2757" y="1472"/>
                    <a:pt x="3065" y="255"/>
                  </a:cubicBezTo>
                  <a:lnTo>
                    <a:pt x="2255" y="1"/>
                  </a:lnTo>
                  <a:close/>
                </a:path>
              </a:pathLst>
            </a:custGeom>
            <a:solidFill>
              <a:srgbClr val="853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6756450" y="2805225"/>
              <a:ext cx="76975" cy="79850"/>
            </a:xfrm>
            <a:custGeom>
              <a:avLst/>
              <a:gdLst/>
              <a:ahLst/>
              <a:cxnLst/>
              <a:rect l="l" t="t" r="r" b="b"/>
              <a:pathLst>
                <a:path w="3079" h="3194" extrusionOk="0">
                  <a:moveTo>
                    <a:pt x="2222" y="0"/>
                  </a:moveTo>
                  <a:cubicBezTo>
                    <a:pt x="2222" y="0"/>
                    <a:pt x="2088" y="1445"/>
                    <a:pt x="1071" y="2108"/>
                  </a:cubicBezTo>
                  <a:cubicBezTo>
                    <a:pt x="1044" y="2128"/>
                    <a:pt x="1018" y="2141"/>
                    <a:pt x="991" y="2161"/>
                  </a:cubicBezTo>
                  <a:cubicBezTo>
                    <a:pt x="409" y="2516"/>
                    <a:pt x="1" y="2683"/>
                    <a:pt x="161" y="2957"/>
                  </a:cubicBezTo>
                  <a:cubicBezTo>
                    <a:pt x="221" y="3063"/>
                    <a:pt x="416" y="3193"/>
                    <a:pt x="699" y="3193"/>
                  </a:cubicBezTo>
                  <a:cubicBezTo>
                    <a:pt x="864" y="3193"/>
                    <a:pt x="1058" y="3149"/>
                    <a:pt x="1272" y="3031"/>
                  </a:cubicBezTo>
                  <a:cubicBezTo>
                    <a:pt x="2416" y="2402"/>
                    <a:pt x="2570" y="1552"/>
                    <a:pt x="3078" y="315"/>
                  </a:cubicBezTo>
                  <a:lnTo>
                    <a:pt x="22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6587850" y="2811850"/>
              <a:ext cx="180175" cy="191675"/>
            </a:xfrm>
            <a:custGeom>
              <a:avLst/>
              <a:gdLst/>
              <a:ahLst/>
              <a:cxnLst/>
              <a:rect l="l" t="t" r="r" b="b"/>
              <a:pathLst>
                <a:path w="7207" h="7667" extrusionOk="0">
                  <a:moveTo>
                    <a:pt x="3828" y="1"/>
                  </a:moveTo>
                  <a:cubicBezTo>
                    <a:pt x="3058" y="1"/>
                    <a:pt x="2267" y="379"/>
                    <a:pt x="1600" y="1241"/>
                  </a:cubicBezTo>
                  <a:cubicBezTo>
                    <a:pt x="1" y="3308"/>
                    <a:pt x="964" y="5924"/>
                    <a:pt x="1473" y="6981"/>
                  </a:cubicBezTo>
                  <a:cubicBezTo>
                    <a:pt x="2256" y="7406"/>
                    <a:pt x="3384" y="7667"/>
                    <a:pt x="4996" y="7667"/>
                  </a:cubicBezTo>
                  <a:cubicBezTo>
                    <a:pt x="5340" y="7667"/>
                    <a:pt x="5706" y="7655"/>
                    <a:pt x="6096" y="7630"/>
                  </a:cubicBezTo>
                  <a:cubicBezTo>
                    <a:pt x="6303" y="7610"/>
                    <a:pt x="6511" y="7583"/>
                    <a:pt x="6718" y="7543"/>
                  </a:cubicBezTo>
                  <a:cubicBezTo>
                    <a:pt x="6972" y="6867"/>
                    <a:pt x="7206" y="5737"/>
                    <a:pt x="7093" y="3957"/>
                  </a:cubicBezTo>
                  <a:cubicBezTo>
                    <a:pt x="6939" y="1631"/>
                    <a:pt x="5426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516925" y="2856075"/>
              <a:ext cx="31150" cy="26100"/>
            </a:xfrm>
            <a:custGeom>
              <a:avLst/>
              <a:gdLst/>
              <a:ahLst/>
              <a:cxnLst/>
              <a:rect l="l" t="t" r="r" b="b"/>
              <a:pathLst>
                <a:path w="1246" h="1044" extrusionOk="0">
                  <a:moveTo>
                    <a:pt x="877" y="0"/>
                  </a:moveTo>
                  <a:cubicBezTo>
                    <a:pt x="375" y="221"/>
                    <a:pt x="1" y="361"/>
                    <a:pt x="7" y="683"/>
                  </a:cubicBezTo>
                  <a:cubicBezTo>
                    <a:pt x="7" y="924"/>
                    <a:pt x="251" y="1044"/>
                    <a:pt x="607" y="1044"/>
                  </a:cubicBezTo>
                  <a:cubicBezTo>
                    <a:pt x="795" y="1044"/>
                    <a:pt x="1014" y="1010"/>
                    <a:pt x="1245" y="944"/>
                  </a:cubicBezTo>
                  <a:lnTo>
                    <a:pt x="8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6756450" y="2859250"/>
              <a:ext cx="31800" cy="25950"/>
            </a:xfrm>
            <a:custGeom>
              <a:avLst/>
              <a:gdLst/>
              <a:ahLst/>
              <a:cxnLst/>
              <a:rect l="l" t="t" r="r" b="b"/>
              <a:pathLst>
                <a:path w="1272" h="1038" extrusionOk="0">
                  <a:moveTo>
                    <a:pt x="991" y="0"/>
                  </a:moveTo>
                  <a:cubicBezTo>
                    <a:pt x="409" y="355"/>
                    <a:pt x="1" y="522"/>
                    <a:pt x="161" y="796"/>
                  </a:cubicBezTo>
                  <a:cubicBezTo>
                    <a:pt x="221" y="902"/>
                    <a:pt x="420" y="1038"/>
                    <a:pt x="704" y="1038"/>
                  </a:cubicBezTo>
                  <a:cubicBezTo>
                    <a:pt x="868" y="1038"/>
                    <a:pt x="1061" y="993"/>
                    <a:pt x="1272" y="870"/>
                  </a:cubicBezTo>
                  <a:lnTo>
                    <a:pt x="9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647900" y="3070000"/>
              <a:ext cx="38325" cy="32250"/>
            </a:xfrm>
            <a:custGeom>
              <a:avLst/>
              <a:gdLst/>
              <a:ahLst/>
              <a:cxnLst/>
              <a:rect l="l" t="t" r="r" b="b"/>
              <a:pathLst>
                <a:path w="1533" h="1290" extrusionOk="0">
                  <a:moveTo>
                    <a:pt x="1171" y="0"/>
                  </a:moveTo>
                  <a:lnTo>
                    <a:pt x="1" y="114"/>
                  </a:lnTo>
                  <a:cubicBezTo>
                    <a:pt x="225" y="757"/>
                    <a:pt x="570" y="1289"/>
                    <a:pt x="961" y="1289"/>
                  </a:cubicBezTo>
                  <a:cubicBezTo>
                    <a:pt x="1002" y="1289"/>
                    <a:pt x="1043" y="1284"/>
                    <a:pt x="1084" y="1272"/>
                  </a:cubicBezTo>
                  <a:cubicBezTo>
                    <a:pt x="1533" y="1145"/>
                    <a:pt x="1319" y="736"/>
                    <a:pt x="1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6752450" y="3068500"/>
              <a:ext cx="39150" cy="33725"/>
            </a:xfrm>
            <a:custGeom>
              <a:avLst/>
              <a:gdLst/>
              <a:ahLst/>
              <a:cxnLst/>
              <a:rect l="l" t="t" r="r" b="b"/>
              <a:pathLst>
                <a:path w="1566" h="1349" extrusionOk="0">
                  <a:moveTo>
                    <a:pt x="1184" y="0"/>
                  </a:moveTo>
                  <a:lnTo>
                    <a:pt x="0" y="94"/>
                  </a:lnTo>
                  <a:cubicBezTo>
                    <a:pt x="220" y="771"/>
                    <a:pt x="579" y="1348"/>
                    <a:pt x="990" y="1348"/>
                  </a:cubicBezTo>
                  <a:cubicBezTo>
                    <a:pt x="1030" y="1348"/>
                    <a:pt x="1070" y="1343"/>
                    <a:pt x="1111" y="1332"/>
                  </a:cubicBezTo>
                  <a:cubicBezTo>
                    <a:pt x="1566" y="1198"/>
                    <a:pt x="1338" y="776"/>
                    <a:pt x="1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6533000" y="2507900"/>
              <a:ext cx="323350" cy="278775"/>
            </a:xfrm>
            <a:custGeom>
              <a:avLst/>
              <a:gdLst/>
              <a:ahLst/>
              <a:cxnLst/>
              <a:rect l="l" t="t" r="r" b="b"/>
              <a:pathLst>
                <a:path w="12934" h="11151" extrusionOk="0">
                  <a:moveTo>
                    <a:pt x="5143" y="1"/>
                  </a:moveTo>
                  <a:cubicBezTo>
                    <a:pt x="4860" y="1"/>
                    <a:pt x="4601" y="90"/>
                    <a:pt x="4403" y="318"/>
                  </a:cubicBezTo>
                  <a:cubicBezTo>
                    <a:pt x="4195" y="533"/>
                    <a:pt x="4978" y="807"/>
                    <a:pt x="5072" y="840"/>
                  </a:cubicBezTo>
                  <a:cubicBezTo>
                    <a:pt x="5033" y="832"/>
                    <a:pt x="4866" y="798"/>
                    <a:pt x="4683" y="798"/>
                  </a:cubicBezTo>
                  <a:cubicBezTo>
                    <a:pt x="4420" y="798"/>
                    <a:pt x="4122" y="869"/>
                    <a:pt x="4122" y="1188"/>
                  </a:cubicBezTo>
                  <a:cubicBezTo>
                    <a:pt x="4135" y="1422"/>
                    <a:pt x="4697" y="1483"/>
                    <a:pt x="4697" y="1483"/>
                  </a:cubicBezTo>
                  <a:cubicBezTo>
                    <a:pt x="4697" y="1483"/>
                    <a:pt x="1646" y="2145"/>
                    <a:pt x="937" y="5939"/>
                  </a:cubicBezTo>
                  <a:cubicBezTo>
                    <a:pt x="877" y="6253"/>
                    <a:pt x="830" y="6594"/>
                    <a:pt x="810" y="6956"/>
                  </a:cubicBezTo>
                  <a:cubicBezTo>
                    <a:pt x="649" y="8601"/>
                    <a:pt x="0" y="11151"/>
                    <a:pt x="5687" y="11151"/>
                  </a:cubicBezTo>
                  <a:cubicBezTo>
                    <a:pt x="11381" y="11151"/>
                    <a:pt x="12933" y="10221"/>
                    <a:pt x="12190" y="6547"/>
                  </a:cubicBezTo>
                  <a:cubicBezTo>
                    <a:pt x="12144" y="6333"/>
                    <a:pt x="12097" y="6119"/>
                    <a:pt x="12050" y="5912"/>
                  </a:cubicBezTo>
                  <a:cubicBezTo>
                    <a:pt x="11521" y="3684"/>
                    <a:pt x="10551" y="1590"/>
                    <a:pt x="7413" y="1095"/>
                  </a:cubicBezTo>
                  <a:cubicBezTo>
                    <a:pt x="7413" y="1095"/>
                    <a:pt x="6133" y="1"/>
                    <a:pt x="5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6765325" y="2543675"/>
              <a:ext cx="104300" cy="48375"/>
            </a:xfrm>
            <a:custGeom>
              <a:avLst/>
              <a:gdLst/>
              <a:ahLst/>
              <a:cxnLst/>
              <a:rect l="l" t="t" r="r" b="b"/>
              <a:pathLst>
                <a:path w="4172" h="1935" extrusionOk="0">
                  <a:moveTo>
                    <a:pt x="2987" y="0"/>
                  </a:moveTo>
                  <a:cubicBezTo>
                    <a:pt x="1766" y="0"/>
                    <a:pt x="0" y="594"/>
                    <a:pt x="0" y="594"/>
                  </a:cubicBezTo>
                  <a:lnTo>
                    <a:pt x="843" y="1590"/>
                  </a:lnTo>
                  <a:cubicBezTo>
                    <a:pt x="1172" y="1772"/>
                    <a:pt x="1799" y="1935"/>
                    <a:pt x="2419" y="1935"/>
                  </a:cubicBezTo>
                  <a:cubicBezTo>
                    <a:pt x="3237" y="1935"/>
                    <a:pt x="4042" y="1650"/>
                    <a:pt x="4122" y="747"/>
                  </a:cubicBezTo>
                  <a:cubicBezTo>
                    <a:pt x="4172" y="182"/>
                    <a:pt x="3663" y="0"/>
                    <a:pt x="29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6787225" y="2568575"/>
              <a:ext cx="46525" cy="18975"/>
            </a:xfrm>
            <a:custGeom>
              <a:avLst/>
              <a:gdLst/>
              <a:ahLst/>
              <a:cxnLst/>
              <a:rect l="l" t="t" r="r" b="b"/>
              <a:pathLst>
                <a:path w="1861" h="759" extrusionOk="0">
                  <a:moveTo>
                    <a:pt x="1275" y="0"/>
                  </a:moveTo>
                  <a:cubicBezTo>
                    <a:pt x="787" y="0"/>
                    <a:pt x="121" y="280"/>
                    <a:pt x="121" y="280"/>
                  </a:cubicBezTo>
                  <a:lnTo>
                    <a:pt x="1" y="735"/>
                  </a:lnTo>
                  <a:cubicBezTo>
                    <a:pt x="44" y="735"/>
                    <a:pt x="308" y="759"/>
                    <a:pt x="619" y="759"/>
                  </a:cubicBezTo>
                  <a:cubicBezTo>
                    <a:pt x="1166" y="759"/>
                    <a:pt x="1861" y="685"/>
                    <a:pt x="1767" y="280"/>
                  </a:cubicBezTo>
                  <a:cubicBezTo>
                    <a:pt x="1718" y="70"/>
                    <a:pt x="1519" y="0"/>
                    <a:pt x="1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6515850" y="2556225"/>
              <a:ext cx="104300" cy="48275"/>
            </a:xfrm>
            <a:custGeom>
              <a:avLst/>
              <a:gdLst/>
              <a:ahLst/>
              <a:cxnLst/>
              <a:rect l="l" t="t" r="r" b="b"/>
              <a:pathLst>
                <a:path w="4172" h="1931" extrusionOk="0">
                  <a:moveTo>
                    <a:pt x="1186" y="0"/>
                  </a:moveTo>
                  <a:cubicBezTo>
                    <a:pt x="509" y="0"/>
                    <a:pt x="0" y="182"/>
                    <a:pt x="50" y="747"/>
                  </a:cubicBezTo>
                  <a:cubicBezTo>
                    <a:pt x="130" y="1647"/>
                    <a:pt x="932" y="1931"/>
                    <a:pt x="1748" y="1931"/>
                  </a:cubicBezTo>
                  <a:cubicBezTo>
                    <a:pt x="2371" y="1931"/>
                    <a:pt x="3002" y="1766"/>
                    <a:pt x="3329" y="1584"/>
                  </a:cubicBezTo>
                  <a:lnTo>
                    <a:pt x="4172" y="593"/>
                  </a:lnTo>
                  <a:cubicBezTo>
                    <a:pt x="4172" y="593"/>
                    <a:pt x="240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6551750" y="2581050"/>
              <a:ext cx="46675" cy="18925"/>
            </a:xfrm>
            <a:custGeom>
              <a:avLst/>
              <a:gdLst/>
              <a:ahLst/>
              <a:cxnLst/>
              <a:rect l="l" t="t" r="r" b="b"/>
              <a:pathLst>
                <a:path w="1867" h="757" extrusionOk="0">
                  <a:moveTo>
                    <a:pt x="585" y="0"/>
                  </a:moveTo>
                  <a:cubicBezTo>
                    <a:pt x="341" y="0"/>
                    <a:pt x="142" y="71"/>
                    <a:pt x="93" y="283"/>
                  </a:cubicBezTo>
                  <a:cubicBezTo>
                    <a:pt x="0" y="683"/>
                    <a:pt x="676" y="757"/>
                    <a:pt x="1221" y="757"/>
                  </a:cubicBezTo>
                  <a:cubicBezTo>
                    <a:pt x="1543" y="757"/>
                    <a:pt x="1819" y="731"/>
                    <a:pt x="1866" y="731"/>
                  </a:cubicBezTo>
                  <a:lnTo>
                    <a:pt x="1739" y="283"/>
                  </a:lnTo>
                  <a:cubicBezTo>
                    <a:pt x="1739" y="283"/>
                    <a:pt x="1073" y="0"/>
                    <a:pt x="5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6739400" y="2390025"/>
              <a:ext cx="136350" cy="175525"/>
            </a:xfrm>
            <a:custGeom>
              <a:avLst/>
              <a:gdLst/>
              <a:ahLst/>
              <a:cxnLst/>
              <a:rect l="l" t="t" r="r" b="b"/>
              <a:pathLst>
                <a:path w="5454" h="7021" extrusionOk="0">
                  <a:moveTo>
                    <a:pt x="2521" y="1"/>
                  </a:moveTo>
                  <a:cubicBezTo>
                    <a:pt x="2483" y="1"/>
                    <a:pt x="2446" y="8"/>
                    <a:pt x="2409" y="22"/>
                  </a:cubicBezTo>
                  <a:cubicBezTo>
                    <a:pt x="1445" y="410"/>
                    <a:pt x="2362" y="1113"/>
                    <a:pt x="2282" y="3086"/>
                  </a:cubicBezTo>
                  <a:cubicBezTo>
                    <a:pt x="2275" y="3321"/>
                    <a:pt x="2242" y="3541"/>
                    <a:pt x="2188" y="3762"/>
                  </a:cubicBezTo>
                  <a:cubicBezTo>
                    <a:pt x="1961" y="3655"/>
                    <a:pt x="1599" y="3434"/>
                    <a:pt x="1499" y="3020"/>
                  </a:cubicBezTo>
                  <a:cubicBezTo>
                    <a:pt x="1345" y="2397"/>
                    <a:pt x="1693" y="2063"/>
                    <a:pt x="997" y="1889"/>
                  </a:cubicBezTo>
                  <a:cubicBezTo>
                    <a:pt x="976" y="1884"/>
                    <a:pt x="956" y="1881"/>
                    <a:pt x="935" y="1881"/>
                  </a:cubicBezTo>
                  <a:cubicBezTo>
                    <a:pt x="318" y="1881"/>
                    <a:pt x="1" y="4179"/>
                    <a:pt x="1854" y="4659"/>
                  </a:cubicBezTo>
                  <a:cubicBezTo>
                    <a:pt x="1292" y="5776"/>
                    <a:pt x="368" y="6492"/>
                    <a:pt x="368" y="6492"/>
                  </a:cubicBezTo>
                  <a:lnTo>
                    <a:pt x="1037" y="7021"/>
                  </a:lnTo>
                  <a:cubicBezTo>
                    <a:pt x="1593" y="6626"/>
                    <a:pt x="2028" y="6184"/>
                    <a:pt x="2375" y="5723"/>
                  </a:cubicBezTo>
                  <a:cubicBezTo>
                    <a:pt x="2685" y="5890"/>
                    <a:pt x="2985" y="5960"/>
                    <a:pt x="3263" y="5960"/>
                  </a:cubicBezTo>
                  <a:cubicBezTo>
                    <a:pt x="4497" y="5960"/>
                    <a:pt x="5327" y="4596"/>
                    <a:pt x="4858" y="4318"/>
                  </a:cubicBezTo>
                  <a:cubicBezTo>
                    <a:pt x="4702" y="4225"/>
                    <a:pt x="4587" y="4186"/>
                    <a:pt x="4493" y="4186"/>
                  </a:cubicBezTo>
                  <a:cubicBezTo>
                    <a:pt x="4214" y="4186"/>
                    <a:pt x="4119" y="4522"/>
                    <a:pt x="3714" y="4772"/>
                  </a:cubicBezTo>
                  <a:cubicBezTo>
                    <a:pt x="3542" y="4879"/>
                    <a:pt x="3363" y="4915"/>
                    <a:pt x="3196" y="4915"/>
                  </a:cubicBezTo>
                  <a:cubicBezTo>
                    <a:pt x="3090" y="4915"/>
                    <a:pt x="2988" y="4900"/>
                    <a:pt x="2897" y="4880"/>
                  </a:cubicBezTo>
                  <a:cubicBezTo>
                    <a:pt x="3152" y="4364"/>
                    <a:pt x="3312" y="3836"/>
                    <a:pt x="3399" y="3334"/>
                  </a:cubicBezTo>
                  <a:cubicBezTo>
                    <a:pt x="5449" y="3215"/>
                    <a:pt x="5453" y="724"/>
                    <a:pt x="4794" y="724"/>
                  </a:cubicBezTo>
                  <a:cubicBezTo>
                    <a:pt x="4787" y="724"/>
                    <a:pt x="4779" y="724"/>
                    <a:pt x="4771" y="725"/>
                  </a:cubicBezTo>
                  <a:cubicBezTo>
                    <a:pt x="4055" y="785"/>
                    <a:pt x="4349" y="1173"/>
                    <a:pt x="4108" y="1768"/>
                  </a:cubicBezTo>
                  <a:cubicBezTo>
                    <a:pt x="3981" y="2076"/>
                    <a:pt x="3714" y="2243"/>
                    <a:pt x="3486" y="2330"/>
                  </a:cubicBezTo>
                  <a:cubicBezTo>
                    <a:pt x="3468" y="1003"/>
                    <a:pt x="2971" y="1"/>
                    <a:pt x="2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6509225" y="2398850"/>
              <a:ext cx="136350" cy="175400"/>
            </a:xfrm>
            <a:custGeom>
              <a:avLst/>
              <a:gdLst/>
              <a:ahLst/>
              <a:cxnLst/>
              <a:rect l="l" t="t" r="r" b="b"/>
              <a:pathLst>
                <a:path w="5454" h="7016" extrusionOk="0">
                  <a:moveTo>
                    <a:pt x="2930" y="1"/>
                  </a:moveTo>
                  <a:cubicBezTo>
                    <a:pt x="2480" y="1"/>
                    <a:pt x="1980" y="1002"/>
                    <a:pt x="1968" y="2332"/>
                  </a:cubicBezTo>
                  <a:cubicBezTo>
                    <a:pt x="1741" y="2238"/>
                    <a:pt x="1473" y="2071"/>
                    <a:pt x="1346" y="1763"/>
                  </a:cubicBezTo>
                  <a:cubicBezTo>
                    <a:pt x="1105" y="1175"/>
                    <a:pt x="1399" y="780"/>
                    <a:pt x="683" y="720"/>
                  </a:cubicBezTo>
                  <a:cubicBezTo>
                    <a:pt x="676" y="719"/>
                    <a:pt x="668" y="719"/>
                    <a:pt x="660" y="719"/>
                  </a:cubicBezTo>
                  <a:cubicBezTo>
                    <a:pt x="1" y="719"/>
                    <a:pt x="5" y="3217"/>
                    <a:pt x="2048" y="3329"/>
                  </a:cubicBezTo>
                  <a:cubicBezTo>
                    <a:pt x="2135" y="3837"/>
                    <a:pt x="2303" y="4359"/>
                    <a:pt x="2557" y="4874"/>
                  </a:cubicBezTo>
                  <a:cubicBezTo>
                    <a:pt x="2466" y="4895"/>
                    <a:pt x="2363" y="4910"/>
                    <a:pt x="2256" y="4910"/>
                  </a:cubicBezTo>
                  <a:cubicBezTo>
                    <a:pt x="2088" y="4910"/>
                    <a:pt x="1908" y="4874"/>
                    <a:pt x="1741" y="4767"/>
                  </a:cubicBezTo>
                  <a:cubicBezTo>
                    <a:pt x="1335" y="4517"/>
                    <a:pt x="1241" y="4181"/>
                    <a:pt x="961" y="4181"/>
                  </a:cubicBezTo>
                  <a:cubicBezTo>
                    <a:pt x="867" y="4181"/>
                    <a:pt x="752" y="4220"/>
                    <a:pt x="596" y="4312"/>
                  </a:cubicBezTo>
                  <a:cubicBezTo>
                    <a:pt x="127" y="4591"/>
                    <a:pt x="955" y="5959"/>
                    <a:pt x="2193" y="5959"/>
                  </a:cubicBezTo>
                  <a:cubicBezTo>
                    <a:pt x="2471" y="5959"/>
                    <a:pt x="2770" y="5890"/>
                    <a:pt x="3079" y="5724"/>
                  </a:cubicBezTo>
                  <a:cubicBezTo>
                    <a:pt x="3427" y="6179"/>
                    <a:pt x="3862" y="6621"/>
                    <a:pt x="4410" y="7015"/>
                  </a:cubicBezTo>
                  <a:lnTo>
                    <a:pt x="5079" y="6487"/>
                  </a:lnTo>
                  <a:cubicBezTo>
                    <a:pt x="5079" y="6487"/>
                    <a:pt x="4163" y="5771"/>
                    <a:pt x="3601" y="4654"/>
                  </a:cubicBezTo>
                  <a:cubicBezTo>
                    <a:pt x="5453" y="4174"/>
                    <a:pt x="5136" y="1876"/>
                    <a:pt x="4519" y="1876"/>
                  </a:cubicBezTo>
                  <a:cubicBezTo>
                    <a:pt x="4498" y="1876"/>
                    <a:pt x="4478" y="1879"/>
                    <a:pt x="4457" y="1884"/>
                  </a:cubicBezTo>
                  <a:cubicBezTo>
                    <a:pt x="3754" y="2058"/>
                    <a:pt x="4109" y="2399"/>
                    <a:pt x="3955" y="3014"/>
                  </a:cubicBezTo>
                  <a:cubicBezTo>
                    <a:pt x="3855" y="3429"/>
                    <a:pt x="3494" y="3650"/>
                    <a:pt x="3266" y="3757"/>
                  </a:cubicBezTo>
                  <a:cubicBezTo>
                    <a:pt x="3213" y="3543"/>
                    <a:pt x="3179" y="3316"/>
                    <a:pt x="3172" y="3081"/>
                  </a:cubicBezTo>
                  <a:cubicBezTo>
                    <a:pt x="3092" y="1108"/>
                    <a:pt x="4009" y="412"/>
                    <a:pt x="3045" y="24"/>
                  </a:cubicBezTo>
                  <a:cubicBezTo>
                    <a:pt x="3007" y="8"/>
                    <a:pt x="2969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6556400" y="2507825"/>
              <a:ext cx="277850" cy="218775"/>
            </a:xfrm>
            <a:custGeom>
              <a:avLst/>
              <a:gdLst/>
              <a:ahLst/>
              <a:cxnLst/>
              <a:rect l="l" t="t" r="r" b="b"/>
              <a:pathLst>
                <a:path w="11114" h="8751" extrusionOk="0">
                  <a:moveTo>
                    <a:pt x="4203" y="1"/>
                  </a:moveTo>
                  <a:cubicBezTo>
                    <a:pt x="3922" y="1"/>
                    <a:pt x="3664" y="89"/>
                    <a:pt x="3467" y="315"/>
                  </a:cubicBezTo>
                  <a:cubicBezTo>
                    <a:pt x="3259" y="529"/>
                    <a:pt x="4002" y="796"/>
                    <a:pt x="4129" y="843"/>
                  </a:cubicBezTo>
                  <a:cubicBezTo>
                    <a:pt x="4076" y="833"/>
                    <a:pt x="3916" y="802"/>
                    <a:pt x="3743" y="802"/>
                  </a:cubicBezTo>
                  <a:cubicBezTo>
                    <a:pt x="3480" y="802"/>
                    <a:pt x="3186" y="873"/>
                    <a:pt x="3186" y="1191"/>
                  </a:cubicBezTo>
                  <a:cubicBezTo>
                    <a:pt x="3199" y="1425"/>
                    <a:pt x="3761" y="1486"/>
                    <a:pt x="3761" y="1486"/>
                  </a:cubicBezTo>
                  <a:cubicBezTo>
                    <a:pt x="3761" y="1486"/>
                    <a:pt x="710" y="2148"/>
                    <a:pt x="1" y="5942"/>
                  </a:cubicBezTo>
                  <a:cubicBezTo>
                    <a:pt x="347" y="5449"/>
                    <a:pt x="1091" y="4631"/>
                    <a:pt x="2203" y="4631"/>
                  </a:cubicBezTo>
                  <a:cubicBezTo>
                    <a:pt x="2315" y="4631"/>
                    <a:pt x="2431" y="4639"/>
                    <a:pt x="2550" y="4657"/>
                  </a:cubicBezTo>
                  <a:cubicBezTo>
                    <a:pt x="4303" y="4918"/>
                    <a:pt x="4403" y="6617"/>
                    <a:pt x="3467" y="7668"/>
                  </a:cubicBezTo>
                  <a:cubicBezTo>
                    <a:pt x="3433" y="7708"/>
                    <a:pt x="3393" y="7748"/>
                    <a:pt x="3353" y="7788"/>
                  </a:cubicBezTo>
                  <a:cubicBezTo>
                    <a:pt x="3021" y="8049"/>
                    <a:pt x="3216" y="8751"/>
                    <a:pt x="3929" y="8751"/>
                  </a:cubicBezTo>
                  <a:cubicBezTo>
                    <a:pt x="4224" y="8751"/>
                    <a:pt x="4607" y="8631"/>
                    <a:pt x="5079" y="8310"/>
                  </a:cubicBezTo>
                  <a:cubicBezTo>
                    <a:pt x="5092" y="8303"/>
                    <a:pt x="5106" y="8290"/>
                    <a:pt x="5119" y="8283"/>
                  </a:cubicBezTo>
                  <a:cubicBezTo>
                    <a:pt x="5761" y="7768"/>
                    <a:pt x="6009" y="6544"/>
                    <a:pt x="5902" y="5674"/>
                  </a:cubicBezTo>
                  <a:cubicBezTo>
                    <a:pt x="5820" y="4968"/>
                    <a:pt x="6582" y="4244"/>
                    <a:pt x="7813" y="4244"/>
                  </a:cubicBezTo>
                  <a:cubicBezTo>
                    <a:pt x="8098" y="4244"/>
                    <a:pt x="8408" y="4282"/>
                    <a:pt x="8739" y="4369"/>
                  </a:cubicBezTo>
                  <a:cubicBezTo>
                    <a:pt x="9976" y="4684"/>
                    <a:pt x="10672" y="5319"/>
                    <a:pt x="11114" y="5915"/>
                  </a:cubicBezTo>
                  <a:cubicBezTo>
                    <a:pt x="10585" y="3687"/>
                    <a:pt x="9615" y="1593"/>
                    <a:pt x="6477" y="1098"/>
                  </a:cubicBezTo>
                  <a:cubicBezTo>
                    <a:pt x="6477" y="1098"/>
                    <a:pt x="5194" y="1"/>
                    <a:pt x="42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6594875" y="2639250"/>
              <a:ext cx="29800" cy="33175"/>
            </a:xfrm>
            <a:custGeom>
              <a:avLst/>
              <a:gdLst/>
              <a:ahLst/>
              <a:cxnLst/>
              <a:rect l="l" t="t" r="r" b="b"/>
              <a:pathLst>
                <a:path w="1192" h="1327" extrusionOk="0">
                  <a:moveTo>
                    <a:pt x="564" y="0"/>
                  </a:moveTo>
                  <a:cubicBezTo>
                    <a:pt x="515" y="0"/>
                    <a:pt x="465" y="12"/>
                    <a:pt x="415" y="29"/>
                  </a:cubicBezTo>
                  <a:cubicBezTo>
                    <a:pt x="355" y="56"/>
                    <a:pt x="308" y="89"/>
                    <a:pt x="268" y="129"/>
                  </a:cubicBezTo>
                  <a:cubicBezTo>
                    <a:pt x="181" y="210"/>
                    <a:pt x="141" y="303"/>
                    <a:pt x="101" y="390"/>
                  </a:cubicBezTo>
                  <a:cubicBezTo>
                    <a:pt x="68" y="477"/>
                    <a:pt x="47" y="557"/>
                    <a:pt x="34" y="638"/>
                  </a:cubicBezTo>
                  <a:cubicBezTo>
                    <a:pt x="21" y="718"/>
                    <a:pt x="14" y="798"/>
                    <a:pt x="14" y="865"/>
                  </a:cubicBezTo>
                  <a:cubicBezTo>
                    <a:pt x="1" y="1146"/>
                    <a:pt x="47" y="1327"/>
                    <a:pt x="47" y="1327"/>
                  </a:cubicBezTo>
                  <a:cubicBezTo>
                    <a:pt x="47" y="1327"/>
                    <a:pt x="61" y="1280"/>
                    <a:pt x="74" y="1206"/>
                  </a:cubicBezTo>
                  <a:cubicBezTo>
                    <a:pt x="94" y="1126"/>
                    <a:pt x="121" y="1019"/>
                    <a:pt x="154" y="885"/>
                  </a:cubicBezTo>
                  <a:cubicBezTo>
                    <a:pt x="188" y="758"/>
                    <a:pt x="235" y="611"/>
                    <a:pt x="302" y="477"/>
                  </a:cubicBezTo>
                  <a:cubicBezTo>
                    <a:pt x="335" y="410"/>
                    <a:pt x="382" y="350"/>
                    <a:pt x="429" y="303"/>
                  </a:cubicBezTo>
                  <a:cubicBezTo>
                    <a:pt x="476" y="268"/>
                    <a:pt x="517" y="248"/>
                    <a:pt x="567" y="248"/>
                  </a:cubicBezTo>
                  <a:cubicBezTo>
                    <a:pt x="572" y="248"/>
                    <a:pt x="576" y="249"/>
                    <a:pt x="581" y="249"/>
                  </a:cubicBezTo>
                  <a:lnTo>
                    <a:pt x="581" y="249"/>
                  </a:lnTo>
                  <a:cubicBezTo>
                    <a:pt x="582" y="249"/>
                    <a:pt x="582" y="249"/>
                    <a:pt x="583" y="250"/>
                  </a:cubicBezTo>
                  <a:lnTo>
                    <a:pt x="603" y="250"/>
                  </a:lnTo>
                  <a:lnTo>
                    <a:pt x="636" y="256"/>
                  </a:lnTo>
                  <a:cubicBezTo>
                    <a:pt x="656" y="263"/>
                    <a:pt x="683" y="263"/>
                    <a:pt x="690" y="270"/>
                  </a:cubicBezTo>
                  <a:cubicBezTo>
                    <a:pt x="696" y="276"/>
                    <a:pt x="710" y="283"/>
                    <a:pt x="723" y="290"/>
                  </a:cubicBezTo>
                  <a:cubicBezTo>
                    <a:pt x="730" y="296"/>
                    <a:pt x="743" y="310"/>
                    <a:pt x="757" y="317"/>
                  </a:cubicBezTo>
                  <a:cubicBezTo>
                    <a:pt x="783" y="330"/>
                    <a:pt x="803" y="363"/>
                    <a:pt x="830" y="390"/>
                  </a:cubicBezTo>
                  <a:cubicBezTo>
                    <a:pt x="850" y="417"/>
                    <a:pt x="870" y="450"/>
                    <a:pt x="890" y="484"/>
                  </a:cubicBezTo>
                  <a:cubicBezTo>
                    <a:pt x="924" y="551"/>
                    <a:pt x="957" y="618"/>
                    <a:pt x="984" y="685"/>
                  </a:cubicBezTo>
                  <a:cubicBezTo>
                    <a:pt x="1004" y="758"/>
                    <a:pt x="1031" y="825"/>
                    <a:pt x="1044" y="892"/>
                  </a:cubicBezTo>
                  <a:cubicBezTo>
                    <a:pt x="1084" y="1019"/>
                    <a:pt x="1105" y="1126"/>
                    <a:pt x="1125" y="1206"/>
                  </a:cubicBezTo>
                  <a:cubicBezTo>
                    <a:pt x="1145" y="1280"/>
                    <a:pt x="1151" y="1327"/>
                    <a:pt x="1151" y="1327"/>
                  </a:cubicBezTo>
                  <a:cubicBezTo>
                    <a:pt x="1151" y="1327"/>
                    <a:pt x="1165" y="1280"/>
                    <a:pt x="1171" y="1200"/>
                  </a:cubicBezTo>
                  <a:cubicBezTo>
                    <a:pt x="1185" y="1119"/>
                    <a:pt x="1192" y="1006"/>
                    <a:pt x="1185" y="865"/>
                  </a:cubicBezTo>
                  <a:cubicBezTo>
                    <a:pt x="1178" y="725"/>
                    <a:pt x="1158" y="564"/>
                    <a:pt x="1084" y="390"/>
                  </a:cubicBezTo>
                  <a:cubicBezTo>
                    <a:pt x="1051" y="303"/>
                    <a:pt x="1004" y="210"/>
                    <a:pt x="917" y="136"/>
                  </a:cubicBezTo>
                  <a:cubicBezTo>
                    <a:pt x="890" y="116"/>
                    <a:pt x="877" y="96"/>
                    <a:pt x="850" y="82"/>
                  </a:cubicBezTo>
                  <a:cubicBezTo>
                    <a:pt x="817" y="62"/>
                    <a:pt x="790" y="49"/>
                    <a:pt x="757" y="36"/>
                  </a:cubicBezTo>
                  <a:cubicBezTo>
                    <a:pt x="723" y="22"/>
                    <a:pt x="710" y="22"/>
                    <a:pt x="683" y="15"/>
                  </a:cubicBezTo>
                  <a:lnTo>
                    <a:pt x="650" y="9"/>
                  </a:lnTo>
                  <a:lnTo>
                    <a:pt x="636" y="2"/>
                  </a:lnTo>
                  <a:lnTo>
                    <a:pt x="596" y="2"/>
                  </a:lnTo>
                  <a:cubicBezTo>
                    <a:pt x="585" y="1"/>
                    <a:pt x="575" y="0"/>
                    <a:pt x="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6720000" y="2639250"/>
              <a:ext cx="29800" cy="33175"/>
            </a:xfrm>
            <a:custGeom>
              <a:avLst/>
              <a:gdLst/>
              <a:ahLst/>
              <a:cxnLst/>
              <a:rect l="l" t="t" r="r" b="b"/>
              <a:pathLst>
                <a:path w="1192" h="1327" extrusionOk="0">
                  <a:moveTo>
                    <a:pt x="563" y="0"/>
                  </a:moveTo>
                  <a:cubicBezTo>
                    <a:pt x="512" y="0"/>
                    <a:pt x="459" y="12"/>
                    <a:pt x="415" y="29"/>
                  </a:cubicBezTo>
                  <a:cubicBezTo>
                    <a:pt x="355" y="56"/>
                    <a:pt x="301" y="89"/>
                    <a:pt x="261" y="129"/>
                  </a:cubicBezTo>
                  <a:cubicBezTo>
                    <a:pt x="181" y="210"/>
                    <a:pt x="134" y="303"/>
                    <a:pt x="101" y="390"/>
                  </a:cubicBezTo>
                  <a:cubicBezTo>
                    <a:pt x="67" y="477"/>
                    <a:pt x="47" y="557"/>
                    <a:pt x="34" y="638"/>
                  </a:cubicBezTo>
                  <a:cubicBezTo>
                    <a:pt x="20" y="718"/>
                    <a:pt x="14" y="798"/>
                    <a:pt x="7" y="865"/>
                  </a:cubicBezTo>
                  <a:cubicBezTo>
                    <a:pt x="0" y="1146"/>
                    <a:pt x="40" y="1327"/>
                    <a:pt x="40" y="1327"/>
                  </a:cubicBezTo>
                  <a:cubicBezTo>
                    <a:pt x="40" y="1327"/>
                    <a:pt x="54" y="1280"/>
                    <a:pt x="74" y="1206"/>
                  </a:cubicBezTo>
                  <a:cubicBezTo>
                    <a:pt x="87" y="1126"/>
                    <a:pt x="114" y="1019"/>
                    <a:pt x="147" y="885"/>
                  </a:cubicBezTo>
                  <a:cubicBezTo>
                    <a:pt x="188" y="758"/>
                    <a:pt x="228" y="611"/>
                    <a:pt x="301" y="477"/>
                  </a:cubicBezTo>
                  <a:cubicBezTo>
                    <a:pt x="335" y="410"/>
                    <a:pt x="375" y="350"/>
                    <a:pt x="428" y="303"/>
                  </a:cubicBezTo>
                  <a:cubicBezTo>
                    <a:pt x="469" y="268"/>
                    <a:pt x="510" y="248"/>
                    <a:pt x="560" y="248"/>
                  </a:cubicBezTo>
                  <a:cubicBezTo>
                    <a:pt x="565" y="248"/>
                    <a:pt x="569" y="249"/>
                    <a:pt x="574" y="249"/>
                  </a:cubicBezTo>
                  <a:lnTo>
                    <a:pt x="574" y="249"/>
                  </a:lnTo>
                  <a:cubicBezTo>
                    <a:pt x="575" y="249"/>
                    <a:pt x="575" y="249"/>
                    <a:pt x="576" y="250"/>
                  </a:cubicBezTo>
                  <a:lnTo>
                    <a:pt x="596" y="250"/>
                  </a:lnTo>
                  <a:lnTo>
                    <a:pt x="629" y="256"/>
                  </a:lnTo>
                  <a:cubicBezTo>
                    <a:pt x="649" y="263"/>
                    <a:pt x="683" y="263"/>
                    <a:pt x="683" y="270"/>
                  </a:cubicBezTo>
                  <a:cubicBezTo>
                    <a:pt x="696" y="276"/>
                    <a:pt x="703" y="283"/>
                    <a:pt x="716" y="290"/>
                  </a:cubicBezTo>
                  <a:cubicBezTo>
                    <a:pt x="729" y="296"/>
                    <a:pt x="743" y="310"/>
                    <a:pt x="756" y="317"/>
                  </a:cubicBezTo>
                  <a:cubicBezTo>
                    <a:pt x="783" y="330"/>
                    <a:pt x="803" y="363"/>
                    <a:pt x="823" y="390"/>
                  </a:cubicBezTo>
                  <a:cubicBezTo>
                    <a:pt x="850" y="417"/>
                    <a:pt x="870" y="450"/>
                    <a:pt x="883" y="484"/>
                  </a:cubicBezTo>
                  <a:cubicBezTo>
                    <a:pt x="924" y="551"/>
                    <a:pt x="950" y="618"/>
                    <a:pt x="977" y="685"/>
                  </a:cubicBezTo>
                  <a:cubicBezTo>
                    <a:pt x="1004" y="758"/>
                    <a:pt x="1024" y="825"/>
                    <a:pt x="1044" y="892"/>
                  </a:cubicBezTo>
                  <a:cubicBezTo>
                    <a:pt x="1077" y="1019"/>
                    <a:pt x="1104" y="1126"/>
                    <a:pt x="1118" y="1206"/>
                  </a:cubicBezTo>
                  <a:cubicBezTo>
                    <a:pt x="1138" y="1280"/>
                    <a:pt x="1144" y="1327"/>
                    <a:pt x="1144" y="1327"/>
                  </a:cubicBezTo>
                  <a:cubicBezTo>
                    <a:pt x="1144" y="1327"/>
                    <a:pt x="1158" y="1280"/>
                    <a:pt x="1171" y="1200"/>
                  </a:cubicBezTo>
                  <a:cubicBezTo>
                    <a:pt x="1178" y="1119"/>
                    <a:pt x="1191" y="1006"/>
                    <a:pt x="1184" y="865"/>
                  </a:cubicBezTo>
                  <a:cubicBezTo>
                    <a:pt x="1178" y="725"/>
                    <a:pt x="1158" y="564"/>
                    <a:pt x="1084" y="390"/>
                  </a:cubicBezTo>
                  <a:cubicBezTo>
                    <a:pt x="1044" y="303"/>
                    <a:pt x="997" y="210"/>
                    <a:pt x="910" y="136"/>
                  </a:cubicBezTo>
                  <a:cubicBezTo>
                    <a:pt x="890" y="116"/>
                    <a:pt x="870" y="96"/>
                    <a:pt x="843" y="82"/>
                  </a:cubicBezTo>
                  <a:cubicBezTo>
                    <a:pt x="816" y="62"/>
                    <a:pt x="783" y="49"/>
                    <a:pt x="756" y="36"/>
                  </a:cubicBezTo>
                  <a:cubicBezTo>
                    <a:pt x="723" y="22"/>
                    <a:pt x="703" y="22"/>
                    <a:pt x="683" y="15"/>
                  </a:cubicBezTo>
                  <a:lnTo>
                    <a:pt x="649" y="9"/>
                  </a:lnTo>
                  <a:lnTo>
                    <a:pt x="629" y="2"/>
                  </a:lnTo>
                  <a:lnTo>
                    <a:pt x="596" y="2"/>
                  </a:lnTo>
                  <a:cubicBezTo>
                    <a:pt x="585" y="1"/>
                    <a:pt x="574" y="0"/>
                    <a:pt x="5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6671325" y="2736125"/>
              <a:ext cx="30125" cy="16425"/>
            </a:xfrm>
            <a:custGeom>
              <a:avLst/>
              <a:gdLst/>
              <a:ahLst/>
              <a:cxnLst/>
              <a:rect l="l" t="t" r="r" b="b"/>
              <a:pathLst>
                <a:path w="1205" h="657" extrusionOk="0">
                  <a:moveTo>
                    <a:pt x="1205" y="1"/>
                  </a:moveTo>
                  <a:cubicBezTo>
                    <a:pt x="1205" y="1"/>
                    <a:pt x="1184" y="21"/>
                    <a:pt x="1151" y="48"/>
                  </a:cubicBezTo>
                  <a:cubicBezTo>
                    <a:pt x="1138" y="61"/>
                    <a:pt x="1124" y="81"/>
                    <a:pt x="1104" y="101"/>
                  </a:cubicBezTo>
                  <a:cubicBezTo>
                    <a:pt x="1084" y="128"/>
                    <a:pt x="1064" y="148"/>
                    <a:pt x="1037" y="168"/>
                  </a:cubicBezTo>
                  <a:cubicBezTo>
                    <a:pt x="1011" y="188"/>
                    <a:pt x="990" y="215"/>
                    <a:pt x="964" y="235"/>
                  </a:cubicBezTo>
                  <a:cubicBezTo>
                    <a:pt x="930" y="255"/>
                    <a:pt x="903" y="282"/>
                    <a:pt x="877" y="302"/>
                  </a:cubicBezTo>
                  <a:cubicBezTo>
                    <a:pt x="843" y="322"/>
                    <a:pt x="816" y="342"/>
                    <a:pt x="783" y="356"/>
                  </a:cubicBezTo>
                  <a:cubicBezTo>
                    <a:pt x="743" y="369"/>
                    <a:pt x="716" y="389"/>
                    <a:pt x="676" y="396"/>
                  </a:cubicBezTo>
                  <a:cubicBezTo>
                    <a:pt x="643" y="409"/>
                    <a:pt x="602" y="409"/>
                    <a:pt x="569" y="422"/>
                  </a:cubicBezTo>
                  <a:cubicBezTo>
                    <a:pt x="529" y="422"/>
                    <a:pt x="489" y="429"/>
                    <a:pt x="455" y="429"/>
                  </a:cubicBezTo>
                  <a:lnTo>
                    <a:pt x="341" y="429"/>
                  </a:lnTo>
                  <a:cubicBezTo>
                    <a:pt x="301" y="429"/>
                    <a:pt x="268" y="422"/>
                    <a:pt x="234" y="422"/>
                  </a:cubicBezTo>
                  <a:cubicBezTo>
                    <a:pt x="94" y="402"/>
                    <a:pt x="0" y="396"/>
                    <a:pt x="0" y="396"/>
                  </a:cubicBezTo>
                  <a:lnTo>
                    <a:pt x="0" y="396"/>
                  </a:lnTo>
                  <a:cubicBezTo>
                    <a:pt x="0" y="396"/>
                    <a:pt x="60" y="483"/>
                    <a:pt x="188" y="556"/>
                  </a:cubicBezTo>
                  <a:cubicBezTo>
                    <a:pt x="221" y="570"/>
                    <a:pt x="254" y="596"/>
                    <a:pt x="301" y="610"/>
                  </a:cubicBezTo>
                  <a:cubicBezTo>
                    <a:pt x="341" y="623"/>
                    <a:pt x="382" y="637"/>
                    <a:pt x="435" y="650"/>
                  </a:cubicBezTo>
                  <a:cubicBezTo>
                    <a:pt x="482" y="657"/>
                    <a:pt x="535" y="657"/>
                    <a:pt x="582" y="657"/>
                  </a:cubicBezTo>
                  <a:cubicBezTo>
                    <a:pt x="636" y="657"/>
                    <a:pt x="689" y="650"/>
                    <a:pt x="743" y="637"/>
                  </a:cubicBezTo>
                  <a:cubicBezTo>
                    <a:pt x="796" y="623"/>
                    <a:pt x="850" y="596"/>
                    <a:pt x="897" y="570"/>
                  </a:cubicBezTo>
                  <a:cubicBezTo>
                    <a:pt x="917" y="556"/>
                    <a:pt x="944" y="543"/>
                    <a:pt x="964" y="523"/>
                  </a:cubicBezTo>
                  <a:cubicBezTo>
                    <a:pt x="984" y="503"/>
                    <a:pt x="1004" y="489"/>
                    <a:pt x="1017" y="469"/>
                  </a:cubicBezTo>
                  <a:cubicBezTo>
                    <a:pt x="1057" y="436"/>
                    <a:pt x="1077" y="396"/>
                    <a:pt x="1104" y="356"/>
                  </a:cubicBezTo>
                  <a:cubicBezTo>
                    <a:pt x="1131" y="322"/>
                    <a:pt x="1144" y="282"/>
                    <a:pt x="1158" y="242"/>
                  </a:cubicBezTo>
                  <a:cubicBezTo>
                    <a:pt x="1191" y="175"/>
                    <a:pt x="1191" y="108"/>
                    <a:pt x="1198" y="68"/>
                  </a:cubicBezTo>
                  <a:cubicBezTo>
                    <a:pt x="1205" y="28"/>
                    <a:pt x="1205" y="1"/>
                    <a:pt x="1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6743400" y="2692150"/>
              <a:ext cx="55725" cy="17575"/>
            </a:xfrm>
            <a:custGeom>
              <a:avLst/>
              <a:gdLst/>
              <a:ahLst/>
              <a:cxnLst/>
              <a:rect l="l" t="t" r="r" b="b"/>
              <a:pathLst>
                <a:path w="2229" h="703" extrusionOk="0">
                  <a:moveTo>
                    <a:pt x="1112" y="0"/>
                  </a:moveTo>
                  <a:cubicBezTo>
                    <a:pt x="496" y="0"/>
                    <a:pt x="1" y="154"/>
                    <a:pt x="1" y="348"/>
                  </a:cubicBezTo>
                  <a:cubicBezTo>
                    <a:pt x="1" y="542"/>
                    <a:pt x="496" y="703"/>
                    <a:pt x="1112" y="703"/>
                  </a:cubicBezTo>
                  <a:cubicBezTo>
                    <a:pt x="1727" y="703"/>
                    <a:pt x="2229" y="542"/>
                    <a:pt x="2229" y="348"/>
                  </a:cubicBezTo>
                  <a:cubicBezTo>
                    <a:pt x="2229" y="154"/>
                    <a:pt x="1727" y="0"/>
                    <a:pt x="1112" y="0"/>
                  </a:cubicBezTo>
                  <a:close/>
                </a:path>
              </a:pathLst>
            </a:custGeom>
            <a:solidFill>
              <a:srgbClr val="DF5B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6561600" y="2693325"/>
              <a:ext cx="48525" cy="15250"/>
            </a:xfrm>
            <a:custGeom>
              <a:avLst/>
              <a:gdLst/>
              <a:ahLst/>
              <a:cxnLst/>
              <a:rect l="l" t="t" r="r" b="b"/>
              <a:pathLst>
                <a:path w="1941" h="610" extrusionOk="0">
                  <a:moveTo>
                    <a:pt x="970" y="0"/>
                  </a:moveTo>
                  <a:cubicBezTo>
                    <a:pt x="435" y="0"/>
                    <a:pt x="0" y="134"/>
                    <a:pt x="0" y="301"/>
                  </a:cubicBezTo>
                  <a:cubicBezTo>
                    <a:pt x="0" y="475"/>
                    <a:pt x="435" y="609"/>
                    <a:pt x="970" y="609"/>
                  </a:cubicBezTo>
                  <a:cubicBezTo>
                    <a:pt x="1506" y="609"/>
                    <a:pt x="1940" y="475"/>
                    <a:pt x="1940" y="301"/>
                  </a:cubicBezTo>
                  <a:cubicBezTo>
                    <a:pt x="1940" y="134"/>
                    <a:pt x="1506" y="0"/>
                    <a:pt x="970" y="0"/>
                  </a:cubicBezTo>
                  <a:close/>
                </a:path>
              </a:pathLst>
            </a:custGeom>
            <a:solidFill>
              <a:srgbClr val="DF5B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6631925" y="2699325"/>
              <a:ext cx="51450" cy="27275"/>
            </a:xfrm>
            <a:custGeom>
              <a:avLst/>
              <a:gdLst/>
              <a:ahLst/>
              <a:cxnLst/>
              <a:rect l="l" t="t" r="r" b="b"/>
              <a:pathLst>
                <a:path w="2058" h="1091" extrusionOk="0">
                  <a:moveTo>
                    <a:pt x="633" y="0"/>
                  </a:moveTo>
                  <a:cubicBezTo>
                    <a:pt x="566" y="0"/>
                    <a:pt x="503" y="3"/>
                    <a:pt x="446" y="8"/>
                  </a:cubicBezTo>
                  <a:cubicBezTo>
                    <a:pt x="412" y="48"/>
                    <a:pt x="372" y="88"/>
                    <a:pt x="332" y="128"/>
                  </a:cubicBezTo>
                  <a:cubicBezTo>
                    <a:pt x="0" y="389"/>
                    <a:pt x="195" y="1091"/>
                    <a:pt x="908" y="1091"/>
                  </a:cubicBezTo>
                  <a:cubicBezTo>
                    <a:pt x="1203" y="1091"/>
                    <a:pt x="1586" y="971"/>
                    <a:pt x="2058" y="650"/>
                  </a:cubicBezTo>
                  <a:cubicBezTo>
                    <a:pt x="1620" y="114"/>
                    <a:pt x="1048" y="0"/>
                    <a:pt x="6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" name="Google Shape;182;p3"/>
          <p:cNvSpPr/>
          <p:nvPr/>
        </p:nvSpPr>
        <p:spPr>
          <a:xfrm>
            <a:off x="2369771" y="237543"/>
            <a:ext cx="432587" cy="433153"/>
          </a:xfrm>
          <a:custGeom>
            <a:avLst/>
            <a:gdLst/>
            <a:ahLst/>
            <a:cxnLst/>
            <a:rect l="l" t="t" r="r" b="b"/>
            <a:pathLst>
              <a:path w="6870" h="6879" extrusionOk="0">
                <a:moveTo>
                  <a:pt x="3435" y="0"/>
                </a:moveTo>
                <a:cubicBezTo>
                  <a:pt x="1534" y="0"/>
                  <a:pt x="0" y="1544"/>
                  <a:pt x="0" y="3435"/>
                </a:cubicBezTo>
                <a:cubicBezTo>
                  <a:pt x="0" y="5335"/>
                  <a:pt x="1534" y="6878"/>
                  <a:pt x="3435" y="6878"/>
                </a:cubicBezTo>
                <a:cubicBezTo>
                  <a:pt x="5335" y="6878"/>
                  <a:pt x="6869" y="5335"/>
                  <a:pt x="6869" y="3435"/>
                </a:cubicBezTo>
                <a:cubicBezTo>
                  <a:pt x="6869" y="1544"/>
                  <a:pt x="5335" y="0"/>
                  <a:pt x="34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"/>
          <p:cNvSpPr/>
          <p:nvPr/>
        </p:nvSpPr>
        <p:spPr>
          <a:xfrm>
            <a:off x="7655049" y="539397"/>
            <a:ext cx="428683" cy="1069314"/>
          </a:xfrm>
          <a:custGeom>
            <a:avLst/>
            <a:gdLst/>
            <a:ahLst/>
            <a:cxnLst/>
            <a:rect l="l" t="t" r="r" b="b"/>
            <a:pathLst>
              <a:path w="6808" h="16982" extrusionOk="0">
                <a:moveTo>
                  <a:pt x="2675" y="1293"/>
                </a:moveTo>
                <a:cubicBezTo>
                  <a:pt x="3024" y="1293"/>
                  <a:pt x="3372" y="1495"/>
                  <a:pt x="3498" y="1887"/>
                </a:cubicBezTo>
                <a:cubicBezTo>
                  <a:pt x="3498" y="1887"/>
                  <a:pt x="3882" y="2957"/>
                  <a:pt x="3168" y="4268"/>
                </a:cubicBezTo>
                <a:cubicBezTo>
                  <a:pt x="3061" y="4509"/>
                  <a:pt x="2793" y="4911"/>
                  <a:pt x="2490" y="5348"/>
                </a:cubicBezTo>
                <a:lnTo>
                  <a:pt x="2249" y="4822"/>
                </a:lnTo>
                <a:cubicBezTo>
                  <a:pt x="2231" y="4786"/>
                  <a:pt x="2204" y="4679"/>
                  <a:pt x="2187" y="4643"/>
                </a:cubicBezTo>
                <a:cubicBezTo>
                  <a:pt x="1946" y="4010"/>
                  <a:pt x="1714" y="3073"/>
                  <a:pt x="1696" y="2689"/>
                </a:cubicBezTo>
                <a:cubicBezTo>
                  <a:pt x="1669" y="2190"/>
                  <a:pt x="1883" y="1806"/>
                  <a:pt x="1883" y="1806"/>
                </a:cubicBezTo>
                <a:cubicBezTo>
                  <a:pt x="2037" y="1461"/>
                  <a:pt x="2357" y="1293"/>
                  <a:pt x="2675" y="1293"/>
                </a:cubicBezTo>
                <a:close/>
                <a:moveTo>
                  <a:pt x="4530" y="9243"/>
                </a:moveTo>
                <a:cubicBezTo>
                  <a:pt x="4951" y="9243"/>
                  <a:pt x="5627" y="9403"/>
                  <a:pt x="6032" y="10326"/>
                </a:cubicBezTo>
                <a:cubicBezTo>
                  <a:pt x="6032" y="10326"/>
                  <a:pt x="6433" y="11191"/>
                  <a:pt x="5487" y="12003"/>
                </a:cubicBezTo>
                <a:lnTo>
                  <a:pt x="5318" y="11593"/>
                </a:lnTo>
                <a:cubicBezTo>
                  <a:pt x="5309" y="11584"/>
                  <a:pt x="5309" y="11566"/>
                  <a:pt x="5300" y="11557"/>
                </a:cubicBezTo>
                <a:lnTo>
                  <a:pt x="4265" y="9264"/>
                </a:lnTo>
                <a:cubicBezTo>
                  <a:pt x="4331" y="9253"/>
                  <a:pt x="4422" y="9243"/>
                  <a:pt x="4530" y="9243"/>
                </a:cubicBezTo>
                <a:close/>
                <a:moveTo>
                  <a:pt x="2695" y="6900"/>
                </a:moveTo>
                <a:lnTo>
                  <a:pt x="3311" y="8203"/>
                </a:lnTo>
                <a:cubicBezTo>
                  <a:pt x="3355" y="8292"/>
                  <a:pt x="3400" y="8390"/>
                  <a:pt x="3382" y="8488"/>
                </a:cubicBezTo>
                <a:cubicBezTo>
                  <a:pt x="3355" y="8595"/>
                  <a:pt x="3257" y="8666"/>
                  <a:pt x="3177" y="8747"/>
                </a:cubicBezTo>
                <a:cubicBezTo>
                  <a:pt x="2570" y="9273"/>
                  <a:pt x="2312" y="10130"/>
                  <a:pt x="2472" y="10915"/>
                </a:cubicBezTo>
                <a:cubicBezTo>
                  <a:pt x="2526" y="11209"/>
                  <a:pt x="2642" y="11503"/>
                  <a:pt x="2856" y="11717"/>
                </a:cubicBezTo>
                <a:cubicBezTo>
                  <a:pt x="3019" y="11881"/>
                  <a:pt x="3245" y="11992"/>
                  <a:pt x="3473" y="11992"/>
                </a:cubicBezTo>
                <a:cubicBezTo>
                  <a:pt x="3544" y="11992"/>
                  <a:pt x="3616" y="11982"/>
                  <a:pt x="3685" y="11958"/>
                </a:cubicBezTo>
                <a:lnTo>
                  <a:pt x="3685" y="11958"/>
                </a:lnTo>
                <a:cubicBezTo>
                  <a:pt x="3681" y="11960"/>
                  <a:pt x="3677" y="11960"/>
                  <a:pt x="3672" y="11960"/>
                </a:cubicBezTo>
                <a:cubicBezTo>
                  <a:pt x="3539" y="11960"/>
                  <a:pt x="3237" y="11492"/>
                  <a:pt x="3186" y="11414"/>
                </a:cubicBezTo>
                <a:cubicBezTo>
                  <a:pt x="3052" y="11164"/>
                  <a:pt x="2972" y="10897"/>
                  <a:pt x="2963" y="10620"/>
                </a:cubicBezTo>
                <a:cubicBezTo>
                  <a:pt x="2945" y="10031"/>
                  <a:pt x="3284" y="9550"/>
                  <a:pt x="3855" y="9362"/>
                </a:cubicBezTo>
                <a:cubicBezTo>
                  <a:pt x="4265" y="10254"/>
                  <a:pt x="4756" y="11307"/>
                  <a:pt x="5166" y="12244"/>
                </a:cubicBezTo>
                <a:cubicBezTo>
                  <a:pt x="5166" y="12244"/>
                  <a:pt x="5166" y="12253"/>
                  <a:pt x="5166" y="12253"/>
                </a:cubicBezTo>
                <a:cubicBezTo>
                  <a:pt x="4709" y="12519"/>
                  <a:pt x="4179" y="12653"/>
                  <a:pt x="3649" y="12653"/>
                </a:cubicBezTo>
                <a:cubicBezTo>
                  <a:pt x="3164" y="12653"/>
                  <a:pt x="2679" y="12541"/>
                  <a:pt x="2249" y="12315"/>
                </a:cubicBezTo>
                <a:cubicBezTo>
                  <a:pt x="1678" y="12012"/>
                  <a:pt x="1205" y="11503"/>
                  <a:pt x="1036" y="10879"/>
                </a:cubicBezTo>
                <a:cubicBezTo>
                  <a:pt x="840" y="10165"/>
                  <a:pt x="1063" y="9398"/>
                  <a:pt x="1393" y="8738"/>
                </a:cubicBezTo>
                <a:cubicBezTo>
                  <a:pt x="1732" y="8060"/>
                  <a:pt x="2169" y="7444"/>
                  <a:pt x="2695" y="6900"/>
                </a:cubicBezTo>
                <a:close/>
                <a:moveTo>
                  <a:pt x="2471" y="1"/>
                </a:moveTo>
                <a:cubicBezTo>
                  <a:pt x="2421" y="1"/>
                  <a:pt x="2371" y="7"/>
                  <a:pt x="2320" y="22"/>
                </a:cubicBezTo>
                <a:cubicBezTo>
                  <a:pt x="2071" y="93"/>
                  <a:pt x="1910" y="334"/>
                  <a:pt x="1794" y="575"/>
                </a:cubicBezTo>
                <a:cubicBezTo>
                  <a:pt x="1437" y="1333"/>
                  <a:pt x="1357" y="2199"/>
                  <a:pt x="1464" y="3028"/>
                </a:cubicBezTo>
                <a:cubicBezTo>
                  <a:pt x="1562" y="3858"/>
                  <a:pt x="1839" y="4661"/>
                  <a:pt x="2169" y="5428"/>
                </a:cubicBezTo>
                <a:cubicBezTo>
                  <a:pt x="2204" y="5500"/>
                  <a:pt x="2240" y="5580"/>
                  <a:pt x="2231" y="5660"/>
                </a:cubicBezTo>
                <a:cubicBezTo>
                  <a:pt x="2222" y="5740"/>
                  <a:pt x="2160" y="5812"/>
                  <a:pt x="2106" y="5883"/>
                </a:cubicBezTo>
                <a:cubicBezTo>
                  <a:pt x="1303" y="6847"/>
                  <a:pt x="429" y="7828"/>
                  <a:pt x="162" y="9050"/>
                </a:cubicBezTo>
                <a:cubicBezTo>
                  <a:pt x="1" y="9782"/>
                  <a:pt x="81" y="10558"/>
                  <a:pt x="376" y="11236"/>
                </a:cubicBezTo>
                <a:cubicBezTo>
                  <a:pt x="679" y="11940"/>
                  <a:pt x="1241" y="12556"/>
                  <a:pt x="1964" y="12815"/>
                </a:cubicBezTo>
                <a:cubicBezTo>
                  <a:pt x="2303" y="12939"/>
                  <a:pt x="2672" y="12982"/>
                  <a:pt x="3041" y="12982"/>
                </a:cubicBezTo>
                <a:cubicBezTo>
                  <a:pt x="3176" y="12982"/>
                  <a:pt x="3311" y="12976"/>
                  <a:pt x="3445" y="12966"/>
                </a:cubicBezTo>
                <a:cubicBezTo>
                  <a:pt x="4078" y="12931"/>
                  <a:pt x="4720" y="12824"/>
                  <a:pt x="5291" y="12538"/>
                </a:cubicBezTo>
                <a:cubicBezTo>
                  <a:pt x="5443" y="12895"/>
                  <a:pt x="5586" y="13243"/>
                  <a:pt x="5710" y="13609"/>
                </a:cubicBezTo>
                <a:cubicBezTo>
                  <a:pt x="5809" y="13894"/>
                  <a:pt x="5916" y="14180"/>
                  <a:pt x="5987" y="14474"/>
                </a:cubicBezTo>
                <a:cubicBezTo>
                  <a:pt x="6014" y="14563"/>
                  <a:pt x="6032" y="14661"/>
                  <a:pt x="6049" y="14751"/>
                </a:cubicBezTo>
                <a:cubicBezTo>
                  <a:pt x="6076" y="14956"/>
                  <a:pt x="6041" y="15161"/>
                  <a:pt x="5969" y="15348"/>
                </a:cubicBezTo>
                <a:cubicBezTo>
                  <a:pt x="5942" y="15429"/>
                  <a:pt x="5907" y="15509"/>
                  <a:pt x="5862" y="15580"/>
                </a:cubicBezTo>
                <a:cubicBezTo>
                  <a:pt x="5719" y="15812"/>
                  <a:pt x="5523" y="16000"/>
                  <a:pt x="5309" y="16160"/>
                </a:cubicBezTo>
                <a:cubicBezTo>
                  <a:pt x="5157" y="16267"/>
                  <a:pt x="4988" y="16356"/>
                  <a:pt x="4801" y="16401"/>
                </a:cubicBezTo>
                <a:cubicBezTo>
                  <a:pt x="4711" y="16428"/>
                  <a:pt x="4622" y="16446"/>
                  <a:pt x="4524" y="16455"/>
                </a:cubicBezTo>
                <a:lnTo>
                  <a:pt x="4497" y="16455"/>
                </a:lnTo>
                <a:cubicBezTo>
                  <a:pt x="4818" y="16169"/>
                  <a:pt x="4988" y="15732"/>
                  <a:pt x="4890" y="15286"/>
                </a:cubicBezTo>
                <a:cubicBezTo>
                  <a:pt x="4766" y="14730"/>
                  <a:pt x="4268" y="14348"/>
                  <a:pt x="3720" y="14348"/>
                </a:cubicBezTo>
                <a:cubicBezTo>
                  <a:pt x="3635" y="14348"/>
                  <a:pt x="3549" y="14357"/>
                  <a:pt x="3462" y="14376"/>
                </a:cubicBezTo>
                <a:cubicBezTo>
                  <a:pt x="2811" y="14519"/>
                  <a:pt x="2401" y="15161"/>
                  <a:pt x="2543" y="15803"/>
                </a:cubicBezTo>
                <a:cubicBezTo>
                  <a:pt x="2588" y="16000"/>
                  <a:pt x="2677" y="16169"/>
                  <a:pt x="2802" y="16321"/>
                </a:cubicBezTo>
                <a:lnTo>
                  <a:pt x="2793" y="16321"/>
                </a:lnTo>
                <a:cubicBezTo>
                  <a:pt x="2820" y="16347"/>
                  <a:pt x="2847" y="16365"/>
                  <a:pt x="2874" y="16392"/>
                </a:cubicBezTo>
                <a:cubicBezTo>
                  <a:pt x="2882" y="16401"/>
                  <a:pt x="2891" y="16419"/>
                  <a:pt x="2900" y="16428"/>
                </a:cubicBezTo>
                <a:cubicBezTo>
                  <a:pt x="3352" y="16879"/>
                  <a:pt x="3951" y="16982"/>
                  <a:pt x="4403" y="16982"/>
                </a:cubicBezTo>
                <a:cubicBezTo>
                  <a:pt x="4783" y="16982"/>
                  <a:pt x="5059" y="16909"/>
                  <a:pt x="5059" y="16909"/>
                </a:cubicBezTo>
                <a:cubicBezTo>
                  <a:pt x="5229" y="16883"/>
                  <a:pt x="5398" y="16802"/>
                  <a:pt x="5541" y="16731"/>
                </a:cubicBezTo>
                <a:cubicBezTo>
                  <a:pt x="5880" y="16562"/>
                  <a:pt x="6165" y="16312"/>
                  <a:pt x="6362" y="15991"/>
                </a:cubicBezTo>
                <a:cubicBezTo>
                  <a:pt x="6460" y="15839"/>
                  <a:pt x="6531" y="15678"/>
                  <a:pt x="6585" y="15509"/>
                </a:cubicBezTo>
                <a:cubicBezTo>
                  <a:pt x="6620" y="15366"/>
                  <a:pt x="6656" y="15223"/>
                  <a:pt x="6656" y="15072"/>
                </a:cubicBezTo>
                <a:cubicBezTo>
                  <a:pt x="6656" y="14876"/>
                  <a:pt x="6603" y="14679"/>
                  <a:pt x="6540" y="14483"/>
                </a:cubicBezTo>
                <a:cubicBezTo>
                  <a:pt x="6397" y="14037"/>
                  <a:pt x="6210" y="13609"/>
                  <a:pt x="6023" y="13181"/>
                </a:cubicBezTo>
                <a:cubicBezTo>
                  <a:pt x="5978" y="13073"/>
                  <a:pt x="5933" y="12975"/>
                  <a:pt x="5889" y="12877"/>
                </a:cubicBezTo>
                <a:cubicBezTo>
                  <a:pt x="5809" y="12690"/>
                  <a:pt x="5728" y="12511"/>
                  <a:pt x="5648" y="12333"/>
                </a:cubicBezTo>
                <a:cubicBezTo>
                  <a:pt x="5639" y="12315"/>
                  <a:pt x="5639" y="12306"/>
                  <a:pt x="5639" y="12297"/>
                </a:cubicBezTo>
                <a:cubicBezTo>
                  <a:pt x="5639" y="12297"/>
                  <a:pt x="6692" y="11726"/>
                  <a:pt x="6710" y="10683"/>
                </a:cubicBezTo>
                <a:cubicBezTo>
                  <a:pt x="6710" y="10683"/>
                  <a:pt x="6808" y="9032"/>
                  <a:pt x="5461" y="8390"/>
                </a:cubicBezTo>
                <a:cubicBezTo>
                  <a:pt x="5241" y="8290"/>
                  <a:pt x="4959" y="8252"/>
                  <a:pt x="4685" y="8252"/>
                </a:cubicBezTo>
                <a:cubicBezTo>
                  <a:pt x="4492" y="8252"/>
                  <a:pt x="4302" y="8271"/>
                  <a:pt x="4140" y="8301"/>
                </a:cubicBezTo>
                <a:cubicBezTo>
                  <a:pt x="4038" y="8319"/>
                  <a:pt x="3984" y="8339"/>
                  <a:pt x="3940" y="8339"/>
                </a:cubicBezTo>
                <a:cubicBezTo>
                  <a:pt x="3895" y="8339"/>
                  <a:pt x="3859" y="8319"/>
                  <a:pt x="3792" y="8256"/>
                </a:cubicBezTo>
                <a:cubicBezTo>
                  <a:pt x="3668" y="8140"/>
                  <a:pt x="3159" y="6864"/>
                  <a:pt x="2981" y="6463"/>
                </a:cubicBezTo>
                <a:cubicBezTo>
                  <a:pt x="3775" y="5687"/>
                  <a:pt x="4256" y="4607"/>
                  <a:pt x="4301" y="3501"/>
                </a:cubicBezTo>
                <a:cubicBezTo>
                  <a:pt x="4354" y="2395"/>
                  <a:pt x="3953" y="1280"/>
                  <a:pt x="3230" y="450"/>
                </a:cubicBezTo>
                <a:cubicBezTo>
                  <a:pt x="3033" y="222"/>
                  <a:pt x="2758" y="1"/>
                  <a:pt x="24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3"/>
          <p:cNvGrpSpPr/>
          <p:nvPr/>
        </p:nvGrpSpPr>
        <p:grpSpPr>
          <a:xfrm>
            <a:off x="1107129" y="3860837"/>
            <a:ext cx="537617" cy="489006"/>
            <a:chOff x="8718954" y="4687562"/>
            <a:chExt cx="537617" cy="489006"/>
          </a:xfrm>
        </p:grpSpPr>
        <p:sp>
          <p:nvSpPr>
            <p:cNvPr id="185" name="Google Shape;185;p3"/>
            <p:cNvSpPr/>
            <p:nvPr/>
          </p:nvSpPr>
          <p:spPr>
            <a:xfrm>
              <a:off x="9160419" y="4994907"/>
              <a:ext cx="96151" cy="84502"/>
            </a:xfrm>
            <a:custGeom>
              <a:avLst/>
              <a:gdLst/>
              <a:ahLst/>
              <a:cxnLst/>
              <a:rect l="l" t="t" r="r" b="b"/>
              <a:pathLst>
                <a:path w="1527" h="1342" extrusionOk="0">
                  <a:moveTo>
                    <a:pt x="761" y="1"/>
                  </a:moveTo>
                  <a:cubicBezTo>
                    <a:pt x="638" y="1"/>
                    <a:pt x="514" y="34"/>
                    <a:pt x="402" y="105"/>
                  </a:cubicBezTo>
                  <a:cubicBezTo>
                    <a:pt x="90" y="310"/>
                    <a:pt x="1" y="720"/>
                    <a:pt x="197" y="1032"/>
                  </a:cubicBezTo>
                  <a:cubicBezTo>
                    <a:pt x="323" y="1233"/>
                    <a:pt x="541" y="1342"/>
                    <a:pt x="761" y="1342"/>
                  </a:cubicBezTo>
                  <a:cubicBezTo>
                    <a:pt x="884" y="1342"/>
                    <a:pt x="1008" y="1308"/>
                    <a:pt x="1116" y="1238"/>
                  </a:cubicBezTo>
                  <a:cubicBezTo>
                    <a:pt x="1428" y="1032"/>
                    <a:pt x="1526" y="622"/>
                    <a:pt x="1321" y="310"/>
                  </a:cubicBezTo>
                  <a:cubicBezTo>
                    <a:pt x="1195" y="109"/>
                    <a:pt x="981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9007660" y="5092695"/>
              <a:ext cx="95522" cy="83873"/>
            </a:xfrm>
            <a:custGeom>
              <a:avLst/>
              <a:gdLst/>
              <a:ahLst/>
              <a:cxnLst/>
              <a:rect l="l" t="t" r="r" b="b"/>
              <a:pathLst>
                <a:path w="1517" h="1332" extrusionOk="0">
                  <a:moveTo>
                    <a:pt x="756" y="0"/>
                  </a:moveTo>
                  <a:cubicBezTo>
                    <a:pt x="634" y="0"/>
                    <a:pt x="510" y="34"/>
                    <a:pt x="402" y="104"/>
                  </a:cubicBezTo>
                  <a:cubicBezTo>
                    <a:pt x="90" y="300"/>
                    <a:pt x="0" y="711"/>
                    <a:pt x="197" y="1023"/>
                  </a:cubicBezTo>
                  <a:cubicBezTo>
                    <a:pt x="323" y="1223"/>
                    <a:pt x="537" y="1332"/>
                    <a:pt x="757" y="1332"/>
                  </a:cubicBezTo>
                  <a:cubicBezTo>
                    <a:pt x="880" y="1332"/>
                    <a:pt x="1004" y="1298"/>
                    <a:pt x="1116" y="1228"/>
                  </a:cubicBezTo>
                  <a:cubicBezTo>
                    <a:pt x="1428" y="1032"/>
                    <a:pt x="1517" y="621"/>
                    <a:pt x="1321" y="309"/>
                  </a:cubicBezTo>
                  <a:cubicBezTo>
                    <a:pt x="1195" y="109"/>
                    <a:pt x="977" y="0"/>
                    <a:pt x="7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8718954" y="4687562"/>
              <a:ext cx="447762" cy="345314"/>
            </a:xfrm>
            <a:custGeom>
              <a:avLst/>
              <a:gdLst/>
              <a:ahLst/>
              <a:cxnLst/>
              <a:rect l="l" t="t" r="r" b="b"/>
              <a:pathLst>
                <a:path w="7111" h="5484" extrusionOk="0">
                  <a:moveTo>
                    <a:pt x="4555" y="0"/>
                  </a:moveTo>
                  <a:cubicBezTo>
                    <a:pt x="4272" y="0"/>
                    <a:pt x="3969" y="50"/>
                    <a:pt x="3649" y="168"/>
                  </a:cubicBezTo>
                  <a:cubicBezTo>
                    <a:pt x="3649" y="168"/>
                    <a:pt x="3122" y="382"/>
                    <a:pt x="2989" y="1007"/>
                  </a:cubicBezTo>
                  <a:cubicBezTo>
                    <a:pt x="2899" y="1399"/>
                    <a:pt x="3042" y="1819"/>
                    <a:pt x="3390" y="2060"/>
                  </a:cubicBezTo>
                  <a:cubicBezTo>
                    <a:pt x="3564" y="2179"/>
                    <a:pt x="3765" y="2237"/>
                    <a:pt x="3964" y="2237"/>
                  </a:cubicBezTo>
                  <a:cubicBezTo>
                    <a:pt x="4283" y="2237"/>
                    <a:pt x="4598" y="2087"/>
                    <a:pt x="4791" y="1801"/>
                  </a:cubicBezTo>
                  <a:cubicBezTo>
                    <a:pt x="5023" y="1480"/>
                    <a:pt x="5023" y="1060"/>
                    <a:pt x="4835" y="730"/>
                  </a:cubicBezTo>
                  <a:lnTo>
                    <a:pt x="4835" y="730"/>
                  </a:lnTo>
                  <a:cubicBezTo>
                    <a:pt x="5076" y="784"/>
                    <a:pt x="5299" y="891"/>
                    <a:pt x="5504" y="1025"/>
                  </a:cubicBezTo>
                  <a:cubicBezTo>
                    <a:pt x="5665" y="1141"/>
                    <a:pt x="5816" y="1275"/>
                    <a:pt x="5941" y="1417"/>
                  </a:cubicBezTo>
                  <a:cubicBezTo>
                    <a:pt x="5959" y="1435"/>
                    <a:pt x="5968" y="1453"/>
                    <a:pt x="5986" y="1471"/>
                  </a:cubicBezTo>
                  <a:cubicBezTo>
                    <a:pt x="6566" y="2390"/>
                    <a:pt x="5959" y="3772"/>
                    <a:pt x="5031" y="4227"/>
                  </a:cubicBezTo>
                  <a:cubicBezTo>
                    <a:pt x="4835" y="4317"/>
                    <a:pt x="4630" y="4406"/>
                    <a:pt x="4416" y="4468"/>
                  </a:cubicBezTo>
                  <a:cubicBezTo>
                    <a:pt x="3838" y="4663"/>
                    <a:pt x="3225" y="4783"/>
                    <a:pt x="2612" y="4783"/>
                  </a:cubicBezTo>
                  <a:cubicBezTo>
                    <a:pt x="2299" y="4783"/>
                    <a:pt x="1985" y="4752"/>
                    <a:pt x="1677" y="4682"/>
                  </a:cubicBezTo>
                  <a:cubicBezTo>
                    <a:pt x="1374" y="4611"/>
                    <a:pt x="1097" y="4468"/>
                    <a:pt x="839" y="4308"/>
                  </a:cubicBezTo>
                  <a:cubicBezTo>
                    <a:pt x="723" y="4227"/>
                    <a:pt x="598" y="4147"/>
                    <a:pt x="473" y="4085"/>
                  </a:cubicBezTo>
                  <a:cubicBezTo>
                    <a:pt x="420" y="4057"/>
                    <a:pt x="351" y="4041"/>
                    <a:pt x="284" y="4041"/>
                  </a:cubicBezTo>
                  <a:cubicBezTo>
                    <a:pt x="136" y="4041"/>
                    <a:pt x="0" y="4117"/>
                    <a:pt x="80" y="4308"/>
                  </a:cubicBezTo>
                  <a:cubicBezTo>
                    <a:pt x="107" y="4361"/>
                    <a:pt x="143" y="4397"/>
                    <a:pt x="187" y="4441"/>
                  </a:cubicBezTo>
                  <a:cubicBezTo>
                    <a:pt x="455" y="4682"/>
                    <a:pt x="785" y="4852"/>
                    <a:pt x="1124" y="4995"/>
                  </a:cubicBezTo>
                  <a:cubicBezTo>
                    <a:pt x="1222" y="5039"/>
                    <a:pt x="1329" y="5084"/>
                    <a:pt x="1436" y="5119"/>
                  </a:cubicBezTo>
                  <a:cubicBezTo>
                    <a:pt x="2066" y="5349"/>
                    <a:pt x="2748" y="5483"/>
                    <a:pt x="3425" y="5483"/>
                  </a:cubicBezTo>
                  <a:cubicBezTo>
                    <a:pt x="4090" y="5483"/>
                    <a:pt x="4751" y="5353"/>
                    <a:pt x="5353" y="5057"/>
                  </a:cubicBezTo>
                  <a:cubicBezTo>
                    <a:pt x="6075" y="4700"/>
                    <a:pt x="6709" y="4165"/>
                    <a:pt x="6932" y="3353"/>
                  </a:cubicBezTo>
                  <a:cubicBezTo>
                    <a:pt x="7110" y="2738"/>
                    <a:pt x="7074" y="2140"/>
                    <a:pt x="6878" y="1596"/>
                  </a:cubicBezTo>
                  <a:cubicBezTo>
                    <a:pt x="6833" y="1480"/>
                    <a:pt x="6753" y="1310"/>
                    <a:pt x="6664" y="1176"/>
                  </a:cubicBezTo>
                  <a:cubicBezTo>
                    <a:pt x="6664" y="1167"/>
                    <a:pt x="6664" y="1167"/>
                    <a:pt x="6655" y="1167"/>
                  </a:cubicBezTo>
                  <a:cubicBezTo>
                    <a:pt x="6628" y="1123"/>
                    <a:pt x="6602" y="1078"/>
                    <a:pt x="6566" y="1043"/>
                  </a:cubicBezTo>
                  <a:cubicBezTo>
                    <a:pt x="6557" y="1034"/>
                    <a:pt x="6548" y="1025"/>
                    <a:pt x="6548" y="1016"/>
                  </a:cubicBezTo>
                  <a:cubicBezTo>
                    <a:pt x="6450" y="900"/>
                    <a:pt x="6343" y="784"/>
                    <a:pt x="6236" y="686"/>
                  </a:cubicBezTo>
                  <a:cubicBezTo>
                    <a:pt x="6209" y="659"/>
                    <a:pt x="6182" y="632"/>
                    <a:pt x="6155" y="614"/>
                  </a:cubicBezTo>
                  <a:cubicBezTo>
                    <a:pt x="6084" y="552"/>
                    <a:pt x="6013" y="498"/>
                    <a:pt x="5941" y="445"/>
                  </a:cubicBezTo>
                  <a:cubicBezTo>
                    <a:pt x="5576" y="191"/>
                    <a:pt x="5105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188;p3"/>
          <p:cNvSpPr/>
          <p:nvPr/>
        </p:nvSpPr>
        <p:spPr>
          <a:xfrm rot="-1099320">
            <a:off x="366755" y="2515744"/>
            <a:ext cx="191916" cy="191560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"/>
          <p:cNvSpPr/>
          <p:nvPr/>
        </p:nvSpPr>
        <p:spPr>
          <a:xfrm rot="-1099320">
            <a:off x="7140755" y="4820794"/>
            <a:ext cx="191916" cy="191560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" name="Google Shape;190;p3"/>
          <p:cNvGrpSpPr/>
          <p:nvPr/>
        </p:nvGrpSpPr>
        <p:grpSpPr>
          <a:xfrm>
            <a:off x="-1279131" y="2505174"/>
            <a:ext cx="7826957" cy="3531658"/>
            <a:chOff x="-1602918" y="2838274"/>
            <a:chExt cx="7826957" cy="3531658"/>
          </a:xfrm>
        </p:grpSpPr>
        <p:sp>
          <p:nvSpPr>
            <p:cNvPr id="191" name="Google Shape;191;p3"/>
            <p:cNvSpPr/>
            <p:nvPr/>
          </p:nvSpPr>
          <p:spPr>
            <a:xfrm>
              <a:off x="-1575788" y="4031796"/>
              <a:ext cx="6325217" cy="2338135"/>
            </a:xfrm>
            <a:custGeom>
              <a:avLst/>
              <a:gdLst/>
              <a:ahLst/>
              <a:cxnLst/>
              <a:rect l="l" t="t" r="r" b="b"/>
              <a:pathLst>
                <a:path w="155976" h="57657" fill="none" extrusionOk="0">
                  <a:moveTo>
                    <a:pt x="155976" y="57657"/>
                  </a:moveTo>
                  <a:cubicBezTo>
                    <a:pt x="113164" y="0"/>
                    <a:pt x="50360" y="56836"/>
                    <a:pt x="0" y="44347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-1589171" y="3435217"/>
              <a:ext cx="7075884" cy="2934703"/>
            </a:xfrm>
            <a:custGeom>
              <a:avLst/>
              <a:gdLst/>
              <a:ahLst/>
              <a:cxnLst/>
              <a:rect l="l" t="t" r="r" b="b"/>
              <a:pathLst>
                <a:path w="174487" h="72368" fill="none" extrusionOk="0">
                  <a:moveTo>
                    <a:pt x="174487" y="72368"/>
                  </a:moveTo>
                  <a:cubicBezTo>
                    <a:pt x="120836" y="1"/>
                    <a:pt x="45854" y="68282"/>
                    <a:pt x="0" y="50145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-1602918" y="2838274"/>
              <a:ext cx="7826957" cy="3531636"/>
            </a:xfrm>
            <a:custGeom>
              <a:avLst/>
              <a:gdLst/>
              <a:ahLst/>
              <a:cxnLst/>
              <a:rect l="l" t="t" r="r" b="b"/>
              <a:pathLst>
                <a:path w="193008" h="87088" fill="none" extrusionOk="0">
                  <a:moveTo>
                    <a:pt x="193007" y="87088"/>
                  </a:moveTo>
                  <a:cubicBezTo>
                    <a:pt x="128508" y="1"/>
                    <a:pt x="41367" y="79746"/>
                    <a:pt x="0" y="55953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3"/>
          <p:cNvSpPr txBox="1">
            <a:spLocks noGrp="1"/>
          </p:cNvSpPr>
          <p:nvPr>
            <p:ph type="title"/>
          </p:nvPr>
        </p:nvSpPr>
        <p:spPr>
          <a:xfrm>
            <a:off x="2191500" y="2663263"/>
            <a:ext cx="4761000" cy="7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5" name="Google Shape;195;p3"/>
          <p:cNvSpPr txBox="1">
            <a:spLocks noGrp="1"/>
          </p:cNvSpPr>
          <p:nvPr>
            <p:ph type="title" idx="2" hasCustomPrompt="1"/>
          </p:nvPr>
        </p:nvSpPr>
        <p:spPr>
          <a:xfrm>
            <a:off x="3946050" y="1540663"/>
            <a:ext cx="125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6" name="Google Shape;196;p3"/>
          <p:cNvSpPr txBox="1">
            <a:spLocks noGrp="1"/>
          </p:cNvSpPr>
          <p:nvPr>
            <p:ph type="subTitle" idx="1"/>
          </p:nvPr>
        </p:nvSpPr>
        <p:spPr>
          <a:xfrm>
            <a:off x="2191500" y="3377538"/>
            <a:ext cx="4761000" cy="3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7" name="Google Shape;197;p3"/>
          <p:cNvGrpSpPr/>
          <p:nvPr/>
        </p:nvGrpSpPr>
        <p:grpSpPr>
          <a:xfrm rot="811079">
            <a:off x="590977" y="460035"/>
            <a:ext cx="865876" cy="1718062"/>
            <a:chOff x="4551525" y="1654775"/>
            <a:chExt cx="1271350" cy="2522600"/>
          </a:xfrm>
        </p:grpSpPr>
        <p:sp>
          <p:nvSpPr>
            <p:cNvPr id="198" name="Google Shape;198;p3"/>
            <p:cNvSpPr/>
            <p:nvPr/>
          </p:nvSpPr>
          <p:spPr>
            <a:xfrm>
              <a:off x="4551525" y="1654775"/>
              <a:ext cx="1271350" cy="2522600"/>
            </a:xfrm>
            <a:custGeom>
              <a:avLst/>
              <a:gdLst/>
              <a:ahLst/>
              <a:cxnLst/>
              <a:rect l="l" t="t" r="r" b="b"/>
              <a:pathLst>
                <a:path w="50854" h="100904" extrusionOk="0">
                  <a:moveTo>
                    <a:pt x="40026" y="1"/>
                  </a:moveTo>
                  <a:cubicBezTo>
                    <a:pt x="37846" y="1"/>
                    <a:pt x="34838" y="1003"/>
                    <a:pt x="28973" y="7871"/>
                  </a:cubicBezTo>
                  <a:cubicBezTo>
                    <a:pt x="28146" y="7821"/>
                    <a:pt x="27319" y="7770"/>
                    <a:pt x="26492" y="7770"/>
                  </a:cubicBezTo>
                  <a:cubicBezTo>
                    <a:pt x="23810" y="7770"/>
                    <a:pt x="21279" y="8146"/>
                    <a:pt x="18923" y="8873"/>
                  </a:cubicBezTo>
                  <a:cubicBezTo>
                    <a:pt x="14111" y="5991"/>
                    <a:pt x="10252" y="4512"/>
                    <a:pt x="7444" y="4512"/>
                  </a:cubicBezTo>
                  <a:cubicBezTo>
                    <a:pt x="4988" y="4512"/>
                    <a:pt x="2933" y="5615"/>
                    <a:pt x="1805" y="7545"/>
                  </a:cubicBezTo>
                  <a:cubicBezTo>
                    <a:pt x="502" y="9801"/>
                    <a:pt x="1" y="13359"/>
                    <a:pt x="5765" y="22758"/>
                  </a:cubicBezTo>
                  <a:cubicBezTo>
                    <a:pt x="5314" y="24813"/>
                    <a:pt x="5214" y="26943"/>
                    <a:pt x="5465" y="29049"/>
                  </a:cubicBezTo>
                  <a:cubicBezTo>
                    <a:pt x="3860" y="29826"/>
                    <a:pt x="2858" y="31530"/>
                    <a:pt x="3058" y="33385"/>
                  </a:cubicBezTo>
                  <a:cubicBezTo>
                    <a:pt x="3159" y="34362"/>
                    <a:pt x="3610" y="35264"/>
                    <a:pt x="4261" y="35916"/>
                  </a:cubicBezTo>
                  <a:cubicBezTo>
                    <a:pt x="4287" y="36317"/>
                    <a:pt x="4362" y="36718"/>
                    <a:pt x="4487" y="37119"/>
                  </a:cubicBezTo>
                  <a:cubicBezTo>
                    <a:pt x="5114" y="38823"/>
                    <a:pt x="6768" y="39951"/>
                    <a:pt x="8572" y="39951"/>
                  </a:cubicBezTo>
                  <a:cubicBezTo>
                    <a:pt x="9124" y="39951"/>
                    <a:pt x="9650" y="39851"/>
                    <a:pt x="10151" y="39650"/>
                  </a:cubicBezTo>
                  <a:cubicBezTo>
                    <a:pt x="10176" y="39650"/>
                    <a:pt x="10176" y="39650"/>
                    <a:pt x="10176" y="39675"/>
                  </a:cubicBezTo>
                  <a:cubicBezTo>
                    <a:pt x="9224" y="41004"/>
                    <a:pt x="8522" y="42883"/>
                    <a:pt x="8572" y="45490"/>
                  </a:cubicBezTo>
                  <a:cubicBezTo>
                    <a:pt x="6116" y="53284"/>
                    <a:pt x="6517" y="62984"/>
                    <a:pt x="9550" y="70277"/>
                  </a:cubicBezTo>
                  <a:cubicBezTo>
                    <a:pt x="7996" y="86417"/>
                    <a:pt x="9324" y="95465"/>
                    <a:pt x="13861" y="98723"/>
                  </a:cubicBezTo>
                  <a:cubicBezTo>
                    <a:pt x="14011" y="98999"/>
                    <a:pt x="14211" y="99250"/>
                    <a:pt x="14412" y="99500"/>
                  </a:cubicBezTo>
                  <a:cubicBezTo>
                    <a:pt x="15214" y="100377"/>
                    <a:pt x="16392" y="100904"/>
                    <a:pt x="17595" y="100904"/>
                  </a:cubicBezTo>
                  <a:cubicBezTo>
                    <a:pt x="17896" y="100904"/>
                    <a:pt x="18196" y="100854"/>
                    <a:pt x="18472" y="100804"/>
                  </a:cubicBezTo>
                  <a:cubicBezTo>
                    <a:pt x="18748" y="100854"/>
                    <a:pt x="19049" y="100904"/>
                    <a:pt x="19349" y="100904"/>
                  </a:cubicBezTo>
                  <a:cubicBezTo>
                    <a:pt x="21580" y="100904"/>
                    <a:pt x="23435" y="99174"/>
                    <a:pt x="23660" y="96994"/>
                  </a:cubicBezTo>
                  <a:cubicBezTo>
                    <a:pt x="25615" y="94037"/>
                    <a:pt x="26342" y="89074"/>
                    <a:pt x="26668" y="81505"/>
                  </a:cubicBezTo>
                  <a:cubicBezTo>
                    <a:pt x="27695" y="81455"/>
                    <a:pt x="28623" y="81355"/>
                    <a:pt x="29500" y="81255"/>
                  </a:cubicBezTo>
                  <a:cubicBezTo>
                    <a:pt x="30477" y="83310"/>
                    <a:pt x="31605" y="85290"/>
                    <a:pt x="32858" y="87194"/>
                  </a:cubicBezTo>
                  <a:cubicBezTo>
                    <a:pt x="34287" y="89375"/>
                    <a:pt x="36141" y="91856"/>
                    <a:pt x="38923" y="93510"/>
                  </a:cubicBezTo>
                  <a:cubicBezTo>
                    <a:pt x="40227" y="94287"/>
                    <a:pt x="41530" y="94738"/>
                    <a:pt x="42808" y="94914"/>
                  </a:cubicBezTo>
                  <a:cubicBezTo>
                    <a:pt x="43485" y="95290"/>
                    <a:pt x="44237" y="95515"/>
                    <a:pt x="45039" y="95515"/>
                  </a:cubicBezTo>
                  <a:cubicBezTo>
                    <a:pt x="46292" y="95515"/>
                    <a:pt x="47420" y="94964"/>
                    <a:pt x="48222" y="94087"/>
                  </a:cubicBezTo>
                  <a:cubicBezTo>
                    <a:pt x="48673" y="93861"/>
                    <a:pt x="49099" y="93535"/>
                    <a:pt x="49450" y="93159"/>
                  </a:cubicBezTo>
                  <a:cubicBezTo>
                    <a:pt x="50227" y="92332"/>
                    <a:pt x="50628" y="91255"/>
                    <a:pt x="50603" y="90127"/>
                  </a:cubicBezTo>
                  <a:cubicBezTo>
                    <a:pt x="50778" y="89500"/>
                    <a:pt x="50853" y="88824"/>
                    <a:pt x="50828" y="88122"/>
                  </a:cubicBezTo>
                  <a:cubicBezTo>
                    <a:pt x="50778" y="85139"/>
                    <a:pt x="49124" y="82132"/>
                    <a:pt x="47294" y="79074"/>
                  </a:cubicBezTo>
                  <a:cubicBezTo>
                    <a:pt x="47019" y="78598"/>
                    <a:pt x="46718" y="78122"/>
                    <a:pt x="46593" y="77871"/>
                  </a:cubicBezTo>
                  <a:cubicBezTo>
                    <a:pt x="45841" y="76392"/>
                    <a:pt x="45064" y="74864"/>
                    <a:pt x="44262" y="73360"/>
                  </a:cubicBezTo>
                  <a:cubicBezTo>
                    <a:pt x="44512" y="72934"/>
                    <a:pt x="44763" y="72483"/>
                    <a:pt x="44989" y="72006"/>
                  </a:cubicBezTo>
                  <a:cubicBezTo>
                    <a:pt x="45991" y="69976"/>
                    <a:pt x="46643" y="67746"/>
                    <a:pt x="46943" y="65390"/>
                  </a:cubicBezTo>
                  <a:cubicBezTo>
                    <a:pt x="46994" y="65365"/>
                    <a:pt x="47019" y="65340"/>
                    <a:pt x="47044" y="65315"/>
                  </a:cubicBezTo>
                  <a:cubicBezTo>
                    <a:pt x="49525" y="62733"/>
                    <a:pt x="49976" y="57620"/>
                    <a:pt x="48798" y="54362"/>
                  </a:cubicBezTo>
                  <a:cubicBezTo>
                    <a:pt x="48547" y="50578"/>
                    <a:pt x="47244" y="46417"/>
                    <a:pt x="45214" y="43109"/>
                  </a:cubicBezTo>
                  <a:cubicBezTo>
                    <a:pt x="44212" y="41455"/>
                    <a:pt x="43184" y="40026"/>
                    <a:pt x="42131" y="38823"/>
                  </a:cubicBezTo>
                  <a:cubicBezTo>
                    <a:pt x="44913" y="35891"/>
                    <a:pt x="46467" y="32232"/>
                    <a:pt x="46593" y="28197"/>
                  </a:cubicBezTo>
                  <a:lnTo>
                    <a:pt x="46618" y="28172"/>
                  </a:lnTo>
                  <a:cubicBezTo>
                    <a:pt x="48472" y="27319"/>
                    <a:pt x="49450" y="25314"/>
                    <a:pt x="49024" y="23309"/>
                  </a:cubicBezTo>
                  <a:cubicBezTo>
                    <a:pt x="48848" y="22507"/>
                    <a:pt x="48447" y="21806"/>
                    <a:pt x="47921" y="21254"/>
                  </a:cubicBezTo>
                  <a:cubicBezTo>
                    <a:pt x="47921" y="21204"/>
                    <a:pt x="47896" y="21179"/>
                    <a:pt x="47896" y="21129"/>
                  </a:cubicBezTo>
                  <a:cubicBezTo>
                    <a:pt x="47495" y="19926"/>
                    <a:pt x="46618" y="18974"/>
                    <a:pt x="45490" y="18472"/>
                  </a:cubicBezTo>
                  <a:cubicBezTo>
                    <a:pt x="45765" y="16492"/>
                    <a:pt x="46016" y="14086"/>
                    <a:pt x="46116" y="11831"/>
                  </a:cubicBezTo>
                  <a:cubicBezTo>
                    <a:pt x="46342" y="7094"/>
                    <a:pt x="46066" y="2457"/>
                    <a:pt x="42557" y="628"/>
                  </a:cubicBezTo>
                  <a:cubicBezTo>
                    <a:pt x="41780" y="227"/>
                    <a:pt x="40928" y="1"/>
                    <a:pt x="400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5312825" y="2605800"/>
              <a:ext cx="399150" cy="628875"/>
            </a:xfrm>
            <a:custGeom>
              <a:avLst/>
              <a:gdLst/>
              <a:ahLst/>
              <a:cxnLst/>
              <a:rect l="l" t="t" r="r" b="b"/>
              <a:pathLst>
                <a:path w="15966" h="25155" extrusionOk="0">
                  <a:moveTo>
                    <a:pt x="2615" y="1"/>
                  </a:moveTo>
                  <a:cubicBezTo>
                    <a:pt x="958" y="1"/>
                    <a:pt x="0" y="908"/>
                    <a:pt x="0" y="908"/>
                  </a:cubicBezTo>
                  <a:cubicBezTo>
                    <a:pt x="0" y="908"/>
                    <a:pt x="3055" y="25155"/>
                    <a:pt x="9072" y="25155"/>
                  </a:cubicBezTo>
                  <a:cubicBezTo>
                    <a:pt x="9245" y="25155"/>
                    <a:pt x="9421" y="25135"/>
                    <a:pt x="9599" y="25093"/>
                  </a:cubicBezTo>
                  <a:cubicBezTo>
                    <a:pt x="15965" y="23640"/>
                    <a:pt x="15088" y="13489"/>
                    <a:pt x="11253" y="7223"/>
                  </a:cubicBezTo>
                  <a:cubicBezTo>
                    <a:pt x="7656" y="1332"/>
                    <a:pt x="4622" y="1"/>
                    <a:pt x="26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4815850" y="3350900"/>
              <a:ext cx="317175" cy="703775"/>
            </a:xfrm>
            <a:custGeom>
              <a:avLst/>
              <a:gdLst/>
              <a:ahLst/>
              <a:cxnLst/>
              <a:rect l="l" t="t" r="r" b="b"/>
              <a:pathLst>
                <a:path w="12687" h="28151" extrusionOk="0">
                  <a:moveTo>
                    <a:pt x="3363" y="1"/>
                  </a:moveTo>
                  <a:lnTo>
                    <a:pt x="3363" y="1"/>
                  </a:lnTo>
                  <a:cubicBezTo>
                    <a:pt x="2990" y="3981"/>
                    <a:pt x="0" y="28151"/>
                    <a:pt x="7622" y="28151"/>
                  </a:cubicBezTo>
                  <a:cubicBezTo>
                    <a:pt x="7680" y="28151"/>
                    <a:pt x="7739" y="28149"/>
                    <a:pt x="7799" y="28146"/>
                  </a:cubicBezTo>
                  <a:cubicBezTo>
                    <a:pt x="12686" y="27896"/>
                    <a:pt x="11834" y="9049"/>
                    <a:pt x="12310" y="4412"/>
                  </a:cubicBezTo>
                  <a:lnTo>
                    <a:pt x="33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5348525" y="3412950"/>
              <a:ext cx="371575" cy="512800"/>
            </a:xfrm>
            <a:custGeom>
              <a:avLst/>
              <a:gdLst/>
              <a:ahLst/>
              <a:cxnLst/>
              <a:rect l="l" t="t" r="r" b="b"/>
              <a:pathLst>
                <a:path w="14863" h="20512" extrusionOk="0">
                  <a:moveTo>
                    <a:pt x="6016" y="0"/>
                  </a:moveTo>
                  <a:cubicBezTo>
                    <a:pt x="4211" y="1730"/>
                    <a:pt x="2382" y="3459"/>
                    <a:pt x="577" y="5188"/>
                  </a:cubicBezTo>
                  <a:cubicBezTo>
                    <a:pt x="377" y="5389"/>
                    <a:pt x="151" y="5589"/>
                    <a:pt x="101" y="5840"/>
                  </a:cubicBezTo>
                  <a:cubicBezTo>
                    <a:pt x="1" y="6166"/>
                    <a:pt x="126" y="6491"/>
                    <a:pt x="251" y="6792"/>
                  </a:cubicBezTo>
                  <a:cubicBezTo>
                    <a:pt x="1404" y="9499"/>
                    <a:pt x="2808" y="12131"/>
                    <a:pt x="4437" y="14612"/>
                  </a:cubicBezTo>
                  <a:cubicBezTo>
                    <a:pt x="5715" y="16542"/>
                    <a:pt x="7169" y="18446"/>
                    <a:pt x="9174" y="19649"/>
                  </a:cubicBezTo>
                  <a:cubicBezTo>
                    <a:pt x="10003" y="20143"/>
                    <a:pt x="10971" y="20512"/>
                    <a:pt x="11933" y="20512"/>
                  </a:cubicBezTo>
                  <a:cubicBezTo>
                    <a:pt x="12193" y="20512"/>
                    <a:pt x="12452" y="20485"/>
                    <a:pt x="12708" y="20426"/>
                  </a:cubicBezTo>
                  <a:cubicBezTo>
                    <a:pt x="14312" y="20101"/>
                    <a:pt x="14863" y="19123"/>
                    <a:pt x="14838" y="17870"/>
                  </a:cubicBezTo>
                  <a:cubicBezTo>
                    <a:pt x="14788" y="15113"/>
                    <a:pt x="11830" y="10978"/>
                    <a:pt x="11028" y="9424"/>
                  </a:cubicBezTo>
                  <a:cubicBezTo>
                    <a:pt x="9424" y="6241"/>
                    <a:pt x="7745" y="3108"/>
                    <a:pt x="60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4723425" y="2568950"/>
              <a:ext cx="928400" cy="1022850"/>
            </a:xfrm>
            <a:custGeom>
              <a:avLst/>
              <a:gdLst/>
              <a:ahLst/>
              <a:cxnLst/>
              <a:rect l="l" t="t" r="r" b="b"/>
              <a:pathLst>
                <a:path w="37136" h="40914" extrusionOk="0">
                  <a:moveTo>
                    <a:pt x="16633" y="0"/>
                  </a:moveTo>
                  <a:cubicBezTo>
                    <a:pt x="15788" y="0"/>
                    <a:pt x="14829" y="157"/>
                    <a:pt x="13626" y="527"/>
                  </a:cubicBezTo>
                  <a:cubicBezTo>
                    <a:pt x="1" y="4696"/>
                    <a:pt x="1121" y="40914"/>
                    <a:pt x="17450" y="40914"/>
                  </a:cubicBezTo>
                  <a:cubicBezTo>
                    <a:pt x="17611" y="40914"/>
                    <a:pt x="17773" y="40910"/>
                    <a:pt x="17937" y="40903"/>
                  </a:cubicBezTo>
                  <a:cubicBezTo>
                    <a:pt x="24804" y="40627"/>
                    <a:pt x="31496" y="39575"/>
                    <a:pt x="34403" y="33635"/>
                  </a:cubicBezTo>
                  <a:cubicBezTo>
                    <a:pt x="37135" y="28071"/>
                    <a:pt x="36383" y="21329"/>
                    <a:pt x="34102" y="15740"/>
                  </a:cubicBezTo>
                  <a:cubicBezTo>
                    <a:pt x="32223" y="11128"/>
                    <a:pt x="29742" y="5790"/>
                    <a:pt x="25255" y="3184"/>
                  </a:cubicBezTo>
                  <a:cubicBezTo>
                    <a:pt x="24729" y="2883"/>
                    <a:pt x="24178" y="2607"/>
                    <a:pt x="23576" y="2382"/>
                  </a:cubicBezTo>
                  <a:cubicBezTo>
                    <a:pt x="20384" y="1171"/>
                    <a:pt x="18938" y="0"/>
                    <a:pt x="1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4702800" y="1952375"/>
              <a:ext cx="1059925" cy="724550"/>
            </a:xfrm>
            <a:custGeom>
              <a:avLst/>
              <a:gdLst/>
              <a:ahLst/>
              <a:cxnLst/>
              <a:rect l="l" t="t" r="r" b="b"/>
              <a:pathLst>
                <a:path w="42397" h="28982" extrusionOk="0">
                  <a:moveTo>
                    <a:pt x="20416" y="1"/>
                  </a:moveTo>
                  <a:cubicBezTo>
                    <a:pt x="6108" y="1"/>
                    <a:pt x="0" y="12138"/>
                    <a:pt x="5278" y="22458"/>
                  </a:cubicBezTo>
                  <a:cubicBezTo>
                    <a:pt x="7628" y="27042"/>
                    <a:pt x="13543" y="28981"/>
                    <a:pt x="19370" y="28981"/>
                  </a:cubicBezTo>
                  <a:cubicBezTo>
                    <a:pt x="23674" y="28981"/>
                    <a:pt x="27930" y="27923"/>
                    <a:pt x="30667" y="26092"/>
                  </a:cubicBezTo>
                  <a:cubicBezTo>
                    <a:pt x="42396" y="18273"/>
                    <a:pt x="34301" y="1305"/>
                    <a:pt x="23248" y="152"/>
                  </a:cubicBezTo>
                  <a:cubicBezTo>
                    <a:pt x="22271" y="50"/>
                    <a:pt x="21327" y="1"/>
                    <a:pt x="204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4805925" y="2663400"/>
              <a:ext cx="516325" cy="617450"/>
            </a:xfrm>
            <a:custGeom>
              <a:avLst/>
              <a:gdLst/>
              <a:ahLst/>
              <a:cxnLst/>
              <a:rect l="l" t="t" r="r" b="b"/>
              <a:pathLst>
                <a:path w="20653" h="24698" extrusionOk="0">
                  <a:moveTo>
                    <a:pt x="6473" y="0"/>
                  </a:moveTo>
                  <a:cubicBezTo>
                    <a:pt x="6048" y="0"/>
                    <a:pt x="5566" y="110"/>
                    <a:pt x="5013" y="358"/>
                  </a:cubicBezTo>
                  <a:cubicBezTo>
                    <a:pt x="0" y="2589"/>
                    <a:pt x="3835" y="11386"/>
                    <a:pt x="5439" y="14744"/>
                  </a:cubicBezTo>
                  <a:cubicBezTo>
                    <a:pt x="6893" y="17752"/>
                    <a:pt x="9299" y="21010"/>
                    <a:pt x="12206" y="22789"/>
                  </a:cubicBezTo>
                  <a:cubicBezTo>
                    <a:pt x="13648" y="23663"/>
                    <a:pt x="15319" y="24698"/>
                    <a:pt x="16844" y="24698"/>
                  </a:cubicBezTo>
                  <a:cubicBezTo>
                    <a:pt x="17943" y="24698"/>
                    <a:pt x="18967" y="24161"/>
                    <a:pt x="19775" y="22639"/>
                  </a:cubicBezTo>
                  <a:cubicBezTo>
                    <a:pt x="20652" y="21035"/>
                    <a:pt x="20251" y="18829"/>
                    <a:pt x="18873" y="17601"/>
                  </a:cubicBezTo>
                  <a:cubicBezTo>
                    <a:pt x="16416" y="15421"/>
                    <a:pt x="11579" y="8854"/>
                    <a:pt x="10176" y="5345"/>
                  </a:cubicBezTo>
                  <a:cubicBezTo>
                    <a:pt x="9390" y="3412"/>
                    <a:pt x="8838" y="0"/>
                    <a:pt x="64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4642375" y="1871000"/>
              <a:ext cx="399150" cy="375925"/>
            </a:xfrm>
            <a:custGeom>
              <a:avLst/>
              <a:gdLst/>
              <a:ahLst/>
              <a:cxnLst/>
              <a:rect l="l" t="t" r="r" b="b"/>
              <a:pathLst>
                <a:path w="15966" h="15037" extrusionOk="0">
                  <a:moveTo>
                    <a:pt x="3818" y="1"/>
                  </a:moveTo>
                  <a:cubicBezTo>
                    <a:pt x="2886" y="1"/>
                    <a:pt x="2153" y="283"/>
                    <a:pt x="1755" y="976"/>
                  </a:cubicBezTo>
                  <a:cubicBezTo>
                    <a:pt x="1" y="4009"/>
                    <a:pt x="7620" y="15036"/>
                    <a:pt x="7620" y="15036"/>
                  </a:cubicBezTo>
                  <a:lnTo>
                    <a:pt x="15966" y="5538"/>
                  </a:lnTo>
                  <a:cubicBezTo>
                    <a:pt x="15966" y="5538"/>
                    <a:pt x="7944" y="1"/>
                    <a:pt x="38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5267075" y="1758225"/>
              <a:ext cx="378475" cy="460500"/>
            </a:xfrm>
            <a:custGeom>
              <a:avLst/>
              <a:gdLst/>
              <a:ahLst/>
              <a:cxnLst/>
              <a:rect l="l" t="t" r="r" b="b"/>
              <a:pathLst>
                <a:path w="15139" h="18420" extrusionOk="0">
                  <a:moveTo>
                    <a:pt x="11388" y="0"/>
                  </a:moveTo>
                  <a:cubicBezTo>
                    <a:pt x="7849" y="0"/>
                    <a:pt x="1" y="10825"/>
                    <a:pt x="1" y="10825"/>
                  </a:cubicBezTo>
                  <a:lnTo>
                    <a:pt x="12081" y="18419"/>
                  </a:lnTo>
                  <a:cubicBezTo>
                    <a:pt x="12081" y="18419"/>
                    <a:pt x="15138" y="1753"/>
                    <a:pt x="12031" y="149"/>
                  </a:cubicBezTo>
                  <a:cubicBezTo>
                    <a:pt x="11838" y="48"/>
                    <a:pt x="11622" y="0"/>
                    <a:pt x="11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5022725" y="2282750"/>
              <a:ext cx="150400" cy="94850"/>
            </a:xfrm>
            <a:custGeom>
              <a:avLst/>
              <a:gdLst/>
              <a:ahLst/>
              <a:cxnLst/>
              <a:rect l="l" t="t" r="r" b="b"/>
              <a:pathLst>
                <a:path w="6016" h="3794" extrusionOk="0">
                  <a:moveTo>
                    <a:pt x="5442" y="0"/>
                  </a:moveTo>
                  <a:cubicBezTo>
                    <a:pt x="5259" y="0"/>
                    <a:pt x="5070" y="140"/>
                    <a:pt x="5113" y="371"/>
                  </a:cubicBezTo>
                  <a:cubicBezTo>
                    <a:pt x="5313" y="1624"/>
                    <a:pt x="4486" y="2977"/>
                    <a:pt x="3158" y="3128"/>
                  </a:cubicBezTo>
                  <a:cubicBezTo>
                    <a:pt x="3079" y="3137"/>
                    <a:pt x="3001" y="3141"/>
                    <a:pt x="2924" y="3141"/>
                  </a:cubicBezTo>
                  <a:cubicBezTo>
                    <a:pt x="1719" y="3141"/>
                    <a:pt x="699" y="2073"/>
                    <a:pt x="652" y="872"/>
                  </a:cubicBezTo>
                  <a:cubicBezTo>
                    <a:pt x="638" y="659"/>
                    <a:pt x="455" y="545"/>
                    <a:pt x="287" y="545"/>
                  </a:cubicBezTo>
                  <a:cubicBezTo>
                    <a:pt x="138" y="545"/>
                    <a:pt x="0" y="634"/>
                    <a:pt x="0" y="822"/>
                  </a:cubicBezTo>
                  <a:cubicBezTo>
                    <a:pt x="71" y="2364"/>
                    <a:pt x="1332" y="3793"/>
                    <a:pt x="2933" y="3793"/>
                  </a:cubicBezTo>
                  <a:cubicBezTo>
                    <a:pt x="3024" y="3793"/>
                    <a:pt x="3115" y="3789"/>
                    <a:pt x="3208" y="3779"/>
                  </a:cubicBezTo>
                  <a:cubicBezTo>
                    <a:pt x="4912" y="3604"/>
                    <a:pt x="6015" y="1875"/>
                    <a:pt x="5739" y="246"/>
                  </a:cubicBezTo>
                  <a:cubicBezTo>
                    <a:pt x="5708" y="76"/>
                    <a:pt x="5577" y="0"/>
                    <a:pt x="5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5288000" y="2194475"/>
              <a:ext cx="153275" cy="105800"/>
            </a:xfrm>
            <a:custGeom>
              <a:avLst/>
              <a:gdLst/>
              <a:ahLst/>
              <a:cxnLst/>
              <a:rect l="l" t="t" r="r" b="b"/>
              <a:pathLst>
                <a:path w="6131" h="4232" extrusionOk="0">
                  <a:moveTo>
                    <a:pt x="5306" y="1"/>
                  </a:moveTo>
                  <a:cubicBezTo>
                    <a:pt x="5107" y="1"/>
                    <a:pt x="4898" y="186"/>
                    <a:pt x="4978" y="443"/>
                  </a:cubicBezTo>
                  <a:cubicBezTo>
                    <a:pt x="5404" y="1646"/>
                    <a:pt x="4828" y="3125"/>
                    <a:pt x="3550" y="3501"/>
                  </a:cubicBezTo>
                  <a:cubicBezTo>
                    <a:pt x="3358" y="3558"/>
                    <a:pt x="3164" y="3585"/>
                    <a:pt x="2972" y="3585"/>
                  </a:cubicBezTo>
                  <a:cubicBezTo>
                    <a:pt x="1908" y="3585"/>
                    <a:pt x="905" y="2758"/>
                    <a:pt x="692" y="1696"/>
                  </a:cubicBezTo>
                  <a:cubicBezTo>
                    <a:pt x="646" y="1523"/>
                    <a:pt x="489" y="1441"/>
                    <a:pt x="340" y="1441"/>
                  </a:cubicBezTo>
                  <a:cubicBezTo>
                    <a:pt x="164" y="1441"/>
                    <a:pt x="0" y="1555"/>
                    <a:pt x="41" y="1771"/>
                  </a:cubicBezTo>
                  <a:cubicBezTo>
                    <a:pt x="340" y="3138"/>
                    <a:pt x="1584" y="4231"/>
                    <a:pt x="2968" y="4231"/>
                  </a:cubicBezTo>
                  <a:cubicBezTo>
                    <a:pt x="3209" y="4231"/>
                    <a:pt x="3455" y="4198"/>
                    <a:pt x="3700" y="4127"/>
                  </a:cubicBezTo>
                  <a:cubicBezTo>
                    <a:pt x="5354" y="3651"/>
                    <a:pt x="6131" y="1746"/>
                    <a:pt x="5580" y="193"/>
                  </a:cubicBezTo>
                  <a:cubicBezTo>
                    <a:pt x="5526" y="58"/>
                    <a:pt x="5417" y="1"/>
                    <a:pt x="53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5190350" y="2356025"/>
              <a:ext cx="187450" cy="162625"/>
            </a:xfrm>
            <a:custGeom>
              <a:avLst/>
              <a:gdLst/>
              <a:ahLst/>
              <a:cxnLst/>
              <a:rect l="l" t="t" r="r" b="b"/>
              <a:pathLst>
                <a:path w="7498" h="6505" extrusionOk="0">
                  <a:moveTo>
                    <a:pt x="3650" y="0"/>
                  </a:moveTo>
                  <a:cubicBezTo>
                    <a:pt x="2093" y="0"/>
                    <a:pt x="1" y="834"/>
                    <a:pt x="914" y="2503"/>
                  </a:cubicBezTo>
                  <a:cubicBezTo>
                    <a:pt x="1411" y="3407"/>
                    <a:pt x="2357" y="3638"/>
                    <a:pt x="3071" y="3638"/>
                  </a:cubicBezTo>
                  <a:cubicBezTo>
                    <a:pt x="3149" y="3638"/>
                    <a:pt x="3224" y="3635"/>
                    <a:pt x="3295" y="3630"/>
                  </a:cubicBezTo>
                  <a:cubicBezTo>
                    <a:pt x="3320" y="3781"/>
                    <a:pt x="3370" y="3906"/>
                    <a:pt x="3445" y="4031"/>
                  </a:cubicBezTo>
                  <a:cubicBezTo>
                    <a:pt x="3471" y="4407"/>
                    <a:pt x="3420" y="4808"/>
                    <a:pt x="3195" y="5159"/>
                  </a:cubicBezTo>
                  <a:cubicBezTo>
                    <a:pt x="2926" y="5597"/>
                    <a:pt x="2419" y="5876"/>
                    <a:pt x="1919" y="5876"/>
                  </a:cubicBezTo>
                  <a:cubicBezTo>
                    <a:pt x="1673" y="5876"/>
                    <a:pt x="1429" y="5809"/>
                    <a:pt x="1215" y="5660"/>
                  </a:cubicBezTo>
                  <a:cubicBezTo>
                    <a:pt x="1150" y="5611"/>
                    <a:pt x="1083" y="5590"/>
                    <a:pt x="1019" y="5590"/>
                  </a:cubicBezTo>
                  <a:cubicBezTo>
                    <a:pt x="759" y="5590"/>
                    <a:pt x="553" y="5936"/>
                    <a:pt x="814" y="6137"/>
                  </a:cubicBezTo>
                  <a:cubicBezTo>
                    <a:pt x="1153" y="6386"/>
                    <a:pt x="1552" y="6504"/>
                    <a:pt x="1951" y="6504"/>
                  </a:cubicBezTo>
                  <a:cubicBezTo>
                    <a:pt x="2556" y="6504"/>
                    <a:pt x="3163" y="6234"/>
                    <a:pt x="3571" y="5736"/>
                  </a:cubicBezTo>
                  <a:cubicBezTo>
                    <a:pt x="3796" y="5460"/>
                    <a:pt x="3947" y="5134"/>
                    <a:pt x="4022" y="4808"/>
                  </a:cubicBezTo>
                  <a:cubicBezTo>
                    <a:pt x="4273" y="5034"/>
                    <a:pt x="4548" y="5209"/>
                    <a:pt x="4924" y="5335"/>
                  </a:cubicBezTo>
                  <a:cubicBezTo>
                    <a:pt x="5108" y="5385"/>
                    <a:pt x="5296" y="5410"/>
                    <a:pt x="5483" y="5410"/>
                  </a:cubicBezTo>
                  <a:cubicBezTo>
                    <a:pt x="6314" y="5410"/>
                    <a:pt x="7119" y="4925"/>
                    <a:pt x="7405" y="4107"/>
                  </a:cubicBezTo>
                  <a:cubicBezTo>
                    <a:pt x="7497" y="3877"/>
                    <a:pt x="7299" y="3722"/>
                    <a:pt x="7103" y="3722"/>
                  </a:cubicBezTo>
                  <a:cubicBezTo>
                    <a:pt x="6977" y="3722"/>
                    <a:pt x="6853" y="3785"/>
                    <a:pt x="6804" y="3931"/>
                  </a:cubicBezTo>
                  <a:cubicBezTo>
                    <a:pt x="6605" y="4473"/>
                    <a:pt x="6054" y="4768"/>
                    <a:pt x="5509" y="4768"/>
                  </a:cubicBezTo>
                  <a:cubicBezTo>
                    <a:pt x="5298" y="4768"/>
                    <a:pt x="5088" y="4724"/>
                    <a:pt x="4899" y="4633"/>
                  </a:cubicBezTo>
                  <a:cubicBezTo>
                    <a:pt x="4523" y="4482"/>
                    <a:pt x="4247" y="4182"/>
                    <a:pt x="4047" y="3831"/>
                  </a:cubicBezTo>
                  <a:cubicBezTo>
                    <a:pt x="4022" y="3706"/>
                    <a:pt x="3997" y="3580"/>
                    <a:pt x="3972" y="3455"/>
                  </a:cubicBezTo>
                  <a:cubicBezTo>
                    <a:pt x="4448" y="3229"/>
                    <a:pt x="4849" y="2728"/>
                    <a:pt x="5125" y="2001"/>
                  </a:cubicBezTo>
                  <a:cubicBezTo>
                    <a:pt x="5476" y="974"/>
                    <a:pt x="5225" y="422"/>
                    <a:pt x="4699" y="172"/>
                  </a:cubicBezTo>
                  <a:cubicBezTo>
                    <a:pt x="4428" y="57"/>
                    <a:pt x="4057" y="0"/>
                    <a:pt x="3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4914625" y="2385775"/>
              <a:ext cx="165125" cy="118275"/>
            </a:xfrm>
            <a:custGeom>
              <a:avLst/>
              <a:gdLst/>
              <a:ahLst/>
              <a:cxnLst/>
              <a:rect l="l" t="t" r="r" b="b"/>
              <a:pathLst>
                <a:path w="6605" h="4731" extrusionOk="0">
                  <a:moveTo>
                    <a:pt x="3373" y="1"/>
                  </a:moveTo>
                  <a:cubicBezTo>
                    <a:pt x="1697" y="1"/>
                    <a:pt x="0" y="1334"/>
                    <a:pt x="815" y="3217"/>
                  </a:cubicBezTo>
                  <a:cubicBezTo>
                    <a:pt x="1202" y="4146"/>
                    <a:pt x="2186" y="4731"/>
                    <a:pt x="3179" y="4731"/>
                  </a:cubicBezTo>
                  <a:cubicBezTo>
                    <a:pt x="3473" y="4731"/>
                    <a:pt x="3768" y="4679"/>
                    <a:pt x="4048" y="4571"/>
                  </a:cubicBezTo>
                  <a:cubicBezTo>
                    <a:pt x="5627" y="3969"/>
                    <a:pt x="6605" y="1914"/>
                    <a:pt x="5151" y="636"/>
                  </a:cubicBezTo>
                  <a:cubicBezTo>
                    <a:pt x="4657" y="198"/>
                    <a:pt x="4016" y="1"/>
                    <a:pt x="33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5400850" y="2291775"/>
              <a:ext cx="165125" cy="117950"/>
            </a:xfrm>
            <a:custGeom>
              <a:avLst/>
              <a:gdLst/>
              <a:ahLst/>
              <a:cxnLst/>
              <a:rect l="l" t="t" r="r" b="b"/>
              <a:pathLst>
                <a:path w="6605" h="4718" extrusionOk="0">
                  <a:moveTo>
                    <a:pt x="3370" y="1"/>
                  </a:moveTo>
                  <a:cubicBezTo>
                    <a:pt x="1695" y="1"/>
                    <a:pt x="1" y="1329"/>
                    <a:pt x="815" y="3193"/>
                  </a:cubicBezTo>
                  <a:cubicBezTo>
                    <a:pt x="1206" y="4130"/>
                    <a:pt x="2205" y="4718"/>
                    <a:pt x="3209" y="4718"/>
                  </a:cubicBezTo>
                  <a:cubicBezTo>
                    <a:pt x="3493" y="4718"/>
                    <a:pt x="3777" y="4671"/>
                    <a:pt x="4048" y="4571"/>
                  </a:cubicBezTo>
                  <a:cubicBezTo>
                    <a:pt x="5627" y="3970"/>
                    <a:pt x="6604" y="1915"/>
                    <a:pt x="5151" y="636"/>
                  </a:cubicBezTo>
                  <a:cubicBezTo>
                    <a:pt x="4656" y="198"/>
                    <a:pt x="4014" y="1"/>
                    <a:pt x="33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5544650" y="3019850"/>
              <a:ext cx="149150" cy="216050"/>
            </a:xfrm>
            <a:custGeom>
              <a:avLst/>
              <a:gdLst/>
              <a:ahLst/>
              <a:cxnLst/>
              <a:rect l="l" t="t" r="r" b="b"/>
              <a:pathLst>
                <a:path w="5966" h="8642" extrusionOk="0">
                  <a:moveTo>
                    <a:pt x="3920" y="1"/>
                  </a:moveTo>
                  <a:cubicBezTo>
                    <a:pt x="3451" y="1"/>
                    <a:pt x="2881" y="309"/>
                    <a:pt x="2206" y="1037"/>
                  </a:cubicBezTo>
                  <a:cubicBezTo>
                    <a:pt x="1028" y="2316"/>
                    <a:pt x="0" y="4747"/>
                    <a:pt x="351" y="6526"/>
                  </a:cubicBezTo>
                  <a:cubicBezTo>
                    <a:pt x="603" y="7895"/>
                    <a:pt x="1546" y="8642"/>
                    <a:pt x="2574" y="8642"/>
                  </a:cubicBezTo>
                  <a:cubicBezTo>
                    <a:pt x="3182" y="8642"/>
                    <a:pt x="3820" y="8380"/>
                    <a:pt x="4361" y="7829"/>
                  </a:cubicBezTo>
                  <a:cubicBezTo>
                    <a:pt x="5765" y="6376"/>
                    <a:pt x="5965" y="2265"/>
                    <a:pt x="4938" y="661"/>
                  </a:cubicBezTo>
                  <a:cubicBezTo>
                    <a:pt x="4677" y="247"/>
                    <a:pt x="4339" y="1"/>
                    <a:pt x="39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5553750" y="2211050"/>
              <a:ext cx="99125" cy="70100"/>
            </a:xfrm>
            <a:custGeom>
              <a:avLst/>
              <a:gdLst/>
              <a:ahLst/>
              <a:cxnLst/>
              <a:rect l="l" t="t" r="r" b="b"/>
              <a:pathLst>
                <a:path w="3965" h="2804" extrusionOk="0">
                  <a:moveTo>
                    <a:pt x="3694" y="1"/>
                  </a:moveTo>
                  <a:cubicBezTo>
                    <a:pt x="3663" y="1"/>
                    <a:pt x="3629" y="10"/>
                    <a:pt x="3596" y="31"/>
                  </a:cubicBezTo>
                  <a:cubicBezTo>
                    <a:pt x="2443" y="858"/>
                    <a:pt x="1316" y="1660"/>
                    <a:pt x="163" y="2462"/>
                  </a:cubicBezTo>
                  <a:cubicBezTo>
                    <a:pt x="0" y="2584"/>
                    <a:pt x="101" y="2804"/>
                    <a:pt x="251" y="2804"/>
                  </a:cubicBezTo>
                  <a:cubicBezTo>
                    <a:pt x="287" y="2804"/>
                    <a:pt x="325" y="2791"/>
                    <a:pt x="363" y="2763"/>
                  </a:cubicBezTo>
                  <a:cubicBezTo>
                    <a:pt x="1491" y="1961"/>
                    <a:pt x="2644" y="1159"/>
                    <a:pt x="3797" y="357"/>
                  </a:cubicBezTo>
                  <a:cubicBezTo>
                    <a:pt x="3964" y="231"/>
                    <a:pt x="3852" y="1"/>
                    <a:pt x="36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5574150" y="2256475"/>
              <a:ext cx="103925" cy="52300"/>
            </a:xfrm>
            <a:custGeom>
              <a:avLst/>
              <a:gdLst/>
              <a:ahLst/>
              <a:cxnLst/>
              <a:rect l="l" t="t" r="r" b="b"/>
              <a:pathLst>
                <a:path w="4157" h="2092" extrusionOk="0">
                  <a:moveTo>
                    <a:pt x="3935" y="0"/>
                  </a:moveTo>
                  <a:cubicBezTo>
                    <a:pt x="3911" y="0"/>
                    <a:pt x="3886" y="6"/>
                    <a:pt x="3858" y="18"/>
                  </a:cubicBezTo>
                  <a:lnTo>
                    <a:pt x="199" y="1723"/>
                  </a:lnTo>
                  <a:cubicBezTo>
                    <a:pt x="1" y="1811"/>
                    <a:pt x="73" y="2091"/>
                    <a:pt x="229" y="2091"/>
                  </a:cubicBezTo>
                  <a:cubicBezTo>
                    <a:pt x="251" y="2091"/>
                    <a:pt x="274" y="2086"/>
                    <a:pt x="299" y="2073"/>
                  </a:cubicBezTo>
                  <a:cubicBezTo>
                    <a:pt x="1527" y="1522"/>
                    <a:pt x="2755" y="946"/>
                    <a:pt x="3958" y="369"/>
                  </a:cubicBezTo>
                  <a:cubicBezTo>
                    <a:pt x="4156" y="281"/>
                    <a:pt x="4103" y="0"/>
                    <a:pt x="39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4728600" y="2449775"/>
              <a:ext cx="123325" cy="32850"/>
            </a:xfrm>
            <a:custGeom>
              <a:avLst/>
              <a:gdLst/>
              <a:ahLst/>
              <a:cxnLst/>
              <a:rect l="l" t="t" r="r" b="b"/>
              <a:pathLst>
                <a:path w="4933" h="1314" extrusionOk="0">
                  <a:moveTo>
                    <a:pt x="4665" y="1"/>
                  </a:moveTo>
                  <a:cubicBezTo>
                    <a:pt x="4652" y="1"/>
                    <a:pt x="4637" y="2"/>
                    <a:pt x="4622" y="6"/>
                  </a:cubicBezTo>
                  <a:cubicBezTo>
                    <a:pt x="3143" y="331"/>
                    <a:pt x="1665" y="632"/>
                    <a:pt x="211" y="958"/>
                  </a:cubicBezTo>
                  <a:cubicBezTo>
                    <a:pt x="0" y="1005"/>
                    <a:pt x="74" y="1314"/>
                    <a:pt x="268" y="1314"/>
                  </a:cubicBezTo>
                  <a:cubicBezTo>
                    <a:pt x="282" y="1314"/>
                    <a:pt x="296" y="1312"/>
                    <a:pt x="311" y="1309"/>
                  </a:cubicBezTo>
                  <a:cubicBezTo>
                    <a:pt x="1790" y="983"/>
                    <a:pt x="3244" y="682"/>
                    <a:pt x="4722" y="357"/>
                  </a:cubicBezTo>
                  <a:cubicBezTo>
                    <a:pt x="4933" y="310"/>
                    <a:pt x="4860" y="1"/>
                    <a:pt x="46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4758625" y="2475150"/>
              <a:ext cx="117500" cy="75575"/>
            </a:xfrm>
            <a:custGeom>
              <a:avLst/>
              <a:gdLst/>
              <a:ahLst/>
              <a:cxnLst/>
              <a:rect l="l" t="t" r="r" b="b"/>
              <a:pathLst>
                <a:path w="4700" h="3023" extrusionOk="0">
                  <a:moveTo>
                    <a:pt x="4476" y="0"/>
                  </a:moveTo>
                  <a:cubicBezTo>
                    <a:pt x="4452" y="0"/>
                    <a:pt x="4426" y="6"/>
                    <a:pt x="4399" y="18"/>
                  </a:cubicBezTo>
                  <a:cubicBezTo>
                    <a:pt x="2870" y="720"/>
                    <a:pt x="1441" y="1622"/>
                    <a:pt x="138" y="2725"/>
                  </a:cubicBezTo>
                  <a:cubicBezTo>
                    <a:pt x="1" y="2843"/>
                    <a:pt x="140" y="3022"/>
                    <a:pt x="291" y="3022"/>
                  </a:cubicBezTo>
                  <a:cubicBezTo>
                    <a:pt x="333" y="3022"/>
                    <a:pt x="376" y="3008"/>
                    <a:pt x="414" y="2976"/>
                  </a:cubicBezTo>
                  <a:cubicBezTo>
                    <a:pt x="1667" y="1923"/>
                    <a:pt x="3020" y="1046"/>
                    <a:pt x="4524" y="369"/>
                  </a:cubicBezTo>
                  <a:cubicBezTo>
                    <a:pt x="4700" y="281"/>
                    <a:pt x="4644" y="0"/>
                    <a:pt x="44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5206450" y="3226775"/>
              <a:ext cx="79700" cy="34675"/>
            </a:xfrm>
            <a:custGeom>
              <a:avLst/>
              <a:gdLst/>
              <a:ahLst/>
              <a:cxnLst/>
              <a:rect l="l" t="t" r="r" b="b"/>
              <a:pathLst>
                <a:path w="3188" h="1387" extrusionOk="0">
                  <a:moveTo>
                    <a:pt x="246" y="0"/>
                  </a:moveTo>
                  <a:cubicBezTo>
                    <a:pt x="81" y="0"/>
                    <a:pt x="1" y="249"/>
                    <a:pt x="170" y="354"/>
                  </a:cubicBezTo>
                  <a:cubicBezTo>
                    <a:pt x="1022" y="831"/>
                    <a:pt x="1924" y="1181"/>
                    <a:pt x="2877" y="1382"/>
                  </a:cubicBezTo>
                  <a:cubicBezTo>
                    <a:pt x="2892" y="1385"/>
                    <a:pt x="2906" y="1387"/>
                    <a:pt x="2920" y="1387"/>
                  </a:cubicBezTo>
                  <a:cubicBezTo>
                    <a:pt x="3114" y="1387"/>
                    <a:pt x="3188" y="1078"/>
                    <a:pt x="2977" y="1031"/>
                  </a:cubicBezTo>
                  <a:cubicBezTo>
                    <a:pt x="2025" y="831"/>
                    <a:pt x="1172" y="505"/>
                    <a:pt x="345" y="29"/>
                  </a:cubicBezTo>
                  <a:cubicBezTo>
                    <a:pt x="310" y="9"/>
                    <a:pt x="277" y="0"/>
                    <a:pt x="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5236150" y="3178150"/>
              <a:ext cx="74175" cy="33700"/>
            </a:xfrm>
            <a:custGeom>
              <a:avLst/>
              <a:gdLst/>
              <a:ahLst/>
              <a:cxnLst/>
              <a:rect l="l" t="t" r="r" b="b"/>
              <a:pathLst>
                <a:path w="2967" h="1348" extrusionOk="0">
                  <a:moveTo>
                    <a:pt x="286" y="0"/>
                  </a:moveTo>
                  <a:cubicBezTo>
                    <a:pt x="127" y="0"/>
                    <a:pt x="0" y="200"/>
                    <a:pt x="160" y="319"/>
                  </a:cubicBezTo>
                  <a:cubicBezTo>
                    <a:pt x="887" y="946"/>
                    <a:pt x="1764" y="1297"/>
                    <a:pt x="2741" y="1347"/>
                  </a:cubicBezTo>
                  <a:cubicBezTo>
                    <a:pt x="2967" y="1347"/>
                    <a:pt x="2942" y="996"/>
                    <a:pt x="2716" y="971"/>
                  </a:cubicBezTo>
                  <a:cubicBezTo>
                    <a:pt x="1839" y="946"/>
                    <a:pt x="1062" y="620"/>
                    <a:pt x="410" y="44"/>
                  </a:cubicBezTo>
                  <a:cubicBezTo>
                    <a:pt x="370" y="13"/>
                    <a:pt x="327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5575825" y="3064975"/>
              <a:ext cx="89400" cy="37100"/>
            </a:xfrm>
            <a:custGeom>
              <a:avLst/>
              <a:gdLst/>
              <a:ahLst/>
              <a:cxnLst/>
              <a:rect l="l" t="t" r="r" b="b"/>
              <a:pathLst>
                <a:path w="3576" h="1484" extrusionOk="0">
                  <a:moveTo>
                    <a:pt x="250" y="1"/>
                  </a:moveTo>
                  <a:cubicBezTo>
                    <a:pt x="118" y="1"/>
                    <a:pt x="1" y="137"/>
                    <a:pt x="107" y="260"/>
                  </a:cubicBezTo>
                  <a:cubicBezTo>
                    <a:pt x="758" y="1053"/>
                    <a:pt x="1673" y="1483"/>
                    <a:pt x="2664" y="1483"/>
                  </a:cubicBezTo>
                  <a:cubicBezTo>
                    <a:pt x="2894" y="1483"/>
                    <a:pt x="3129" y="1460"/>
                    <a:pt x="3365" y="1413"/>
                  </a:cubicBezTo>
                  <a:cubicBezTo>
                    <a:pt x="3575" y="1366"/>
                    <a:pt x="3502" y="1057"/>
                    <a:pt x="3308" y="1057"/>
                  </a:cubicBezTo>
                  <a:cubicBezTo>
                    <a:pt x="3294" y="1057"/>
                    <a:pt x="3280" y="1059"/>
                    <a:pt x="3265" y="1062"/>
                  </a:cubicBezTo>
                  <a:cubicBezTo>
                    <a:pt x="3058" y="1105"/>
                    <a:pt x="2851" y="1126"/>
                    <a:pt x="2646" y="1126"/>
                  </a:cubicBezTo>
                  <a:cubicBezTo>
                    <a:pt x="1787" y="1126"/>
                    <a:pt x="974" y="753"/>
                    <a:pt x="407" y="85"/>
                  </a:cubicBezTo>
                  <a:cubicBezTo>
                    <a:pt x="363" y="25"/>
                    <a:pt x="305" y="1"/>
                    <a:pt x="2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5547425" y="3130525"/>
              <a:ext cx="92725" cy="32925"/>
            </a:xfrm>
            <a:custGeom>
              <a:avLst/>
              <a:gdLst/>
              <a:ahLst/>
              <a:cxnLst/>
              <a:rect l="l" t="t" r="r" b="b"/>
              <a:pathLst>
                <a:path w="3709" h="1317" extrusionOk="0">
                  <a:moveTo>
                    <a:pt x="279" y="0"/>
                  </a:moveTo>
                  <a:cubicBezTo>
                    <a:pt x="131" y="0"/>
                    <a:pt x="0" y="200"/>
                    <a:pt x="140" y="320"/>
                  </a:cubicBezTo>
                  <a:cubicBezTo>
                    <a:pt x="931" y="965"/>
                    <a:pt x="1878" y="1316"/>
                    <a:pt x="2865" y="1316"/>
                  </a:cubicBezTo>
                  <a:cubicBezTo>
                    <a:pt x="3066" y="1316"/>
                    <a:pt x="3270" y="1302"/>
                    <a:pt x="3473" y="1272"/>
                  </a:cubicBezTo>
                  <a:cubicBezTo>
                    <a:pt x="3708" y="1249"/>
                    <a:pt x="3701" y="917"/>
                    <a:pt x="3513" y="917"/>
                  </a:cubicBezTo>
                  <a:cubicBezTo>
                    <a:pt x="3501" y="917"/>
                    <a:pt x="3487" y="918"/>
                    <a:pt x="3473" y="921"/>
                  </a:cubicBezTo>
                  <a:cubicBezTo>
                    <a:pt x="3284" y="946"/>
                    <a:pt x="3097" y="959"/>
                    <a:pt x="2912" y="959"/>
                  </a:cubicBezTo>
                  <a:cubicBezTo>
                    <a:pt x="1990" y="959"/>
                    <a:pt x="1121" y="649"/>
                    <a:pt x="391" y="44"/>
                  </a:cubicBezTo>
                  <a:cubicBezTo>
                    <a:pt x="355" y="13"/>
                    <a:pt x="316" y="0"/>
                    <a:pt x="2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5640375" y="3820625"/>
              <a:ext cx="46525" cy="118875"/>
            </a:xfrm>
            <a:custGeom>
              <a:avLst/>
              <a:gdLst/>
              <a:ahLst/>
              <a:cxnLst/>
              <a:rect l="l" t="t" r="r" b="b"/>
              <a:pathLst>
                <a:path w="1861" h="4755" extrusionOk="0">
                  <a:moveTo>
                    <a:pt x="249" y="1"/>
                  </a:moveTo>
                  <a:cubicBezTo>
                    <a:pt x="118" y="1"/>
                    <a:pt x="0" y="136"/>
                    <a:pt x="106" y="260"/>
                  </a:cubicBezTo>
                  <a:cubicBezTo>
                    <a:pt x="1059" y="1488"/>
                    <a:pt x="1485" y="2992"/>
                    <a:pt x="1284" y="4520"/>
                  </a:cubicBezTo>
                  <a:cubicBezTo>
                    <a:pt x="1255" y="4668"/>
                    <a:pt x="1373" y="4755"/>
                    <a:pt x="1481" y="4755"/>
                  </a:cubicBezTo>
                  <a:cubicBezTo>
                    <a:pt x="1555" y="4755"/>
                    <a:pt x="1625" y="4713"/>
                    <a:pt x="1635" y="4621"/>
                  </a:cubicBezTo>
                  <a:cubicBezTo>
                    <a:pt x="1861" y="2966"/>
                    <a:pt x="1435" y="1388"/>
                    <a:pt x="407" y="84"/>
                  </a:cubicBezTo>
                  <a:cubicBezTo>
                    <a:pt x="362" y="25"/>
                    <a:pt x="304" y="1"/>
                    <a:pt x="2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5670875" y="3808725"/>
              <a:ext cx="42675" cy="106200"/>
            </a:xfrm>
            <a:custGeom>
              <a:avLst/>
              <a:gdLst/>
              <a:ahLst/>
              <a:cxnLst/>
              <a:rect l="l" t="t" r="r" b="b"/>
              <a:pathLst>
                <a:path w="1707" h="4248" extrusionOk="0">
                  <a:moveTo>
                    <a:pt x="250" y="1"/>
                  </a:moveTo>
                  <a:cubicBezTo>
                    <a:pt x="125" y="1"/>
                    <a:pt x="1" y="143"/>
                    <a:pt x="89" y="285"/>
                  </a:cubicBezTo>
                  <a:cubicBezTo>
                    <a:pt x="816" y="1437"/>
                    <a:pt x="1242" y="2691"/>
                    <a:pt x="1342" y="4069"/>
                  </a:cubicBezTo>
                  <a:cubicBezTo>
                    <a:pt x="1342" y="4191"/>
                    <a:pt x="1431" y="4248"/>
                    <a:pt x="1520" y="4248"/>
                  </a:cubicBezTo>
                  <a:cubicBezTo>
                    <a:pt x="1613" y="4248"/>
                    <a:pt x="1706" y="4185"/>
                    <a:pt x="1693" y="4069"/>
                  </a:cubicBezTo>
                  <a:cubicBezTo>
                    <a:pt x="1593" y="2640"/>
                    <a:pt x="1167" y="1287"/>
                    <a:pt x="390" y="84"/>
                  </a:cubicBezTo>
                  <a:cubicBezTo>
                    <a:pt x="353" y="25"/>
                    <a:pt x="302" y="1"/>
                    <a:pt x="2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4976850" y="3966775"/>
              <a:ext cx="22700" cy="107300"/>
            </a:xfrm>
            <a:custGeom>
              <a:avLst/>
              <a:gdLst/>
              <a:ahLst/>
              <a:cxnLst/>
              <a:rect l="l" t="t" r="r" b="b"/>
              <a:pathLst>
                <a:path w="908" h="4292" extrusionOk="0">
                  <a:moveTo>
                    <a:pt x="225" y="1"/>
                  </a:moveTo>
                  <a:cubicBezTo>
                    <a:pt x="117" y="1"/>
                    <a:pt x="0" y="92"/>
                    <a:pt x="31" y="228"/>
                  </a:cubicBezTo>
                  <a:cubicBezTo>
                    <a:pt x="432" y="1506"/>
                    <a:pt x="557" y="2785"/>
                    <a:pt x="432" y="4113"/>
                  </a:cubicBezTo>
                  <a:cubicBezTo>
                    <a:pt x="419" y="4235"/>
                    <a:pt x="496" y="4292"/>
                    <a:pt x="581" y="4292"/>
                  </a:cubicBezTo>
                  <a:cubicBezTo>
                    <a:pt x="671" y="4292"/>
                    <a:pt x="770" y="4229"/>
                    <a:pt x="782" y="4113"/>
                  </a:cubicBezTo>
                  <a:cubicBezTo>
                    <a:pt x="908" y="2735"/>
                    <a:pt x="782" y="1431"/>
                    <a:pt x="381" y="128"/>
                  </a:cubicBezTo>
                  <a:cubicBezTo>
                    <a:pt x="362" y="39"/>
                    <a:pt x="295" y="1"/>
                    <a:pt x="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5015275" y="3974150"/>
              <a:ext cx="25625" cy="99925"/>
            </a:xfrm>
            <a:custGeom>
              <a:avLst/>
              <a:gdLst/>
              <a:ahLst/>
              <a:cxnLst/>
              <a:rect l="l" t="t" r="r" b="b"/>
              <a:pathLst>
                <a:path w="1025" h="3997" extrusionOk="0">
                  <a:moveTo>
                    <a:pt x="235" y="1"/>
                  </a:moveTo>
                  <a:cubicBezTo>
                    <a:pt x="120" y="1"/>
                    <a:pt x="0" y="93"/>
                    <a:pt x="47" y="234"/>
                  </a:cubicBezTo>
                  <a:cubicBezTo>
                    <a:pt x="448" y="1387"/>
                    <a:pt x="649" y="2590"/>
                    <a:pt x="624" y="3818"/>
                  </a:cubicBezTo>
                  <a:cubicBezTo>
                    <a:pt x="624" y="3940"/>
                    <a:pt x="713" y="3997"/>
                    <a:pt x="804" y="3997"/>
                  </a:cubicBezTo>
                  <a:cubicBezTo>
                    <a:pt x="901" y="3997"/>
                    <a:pt x="1000" y="3934"/>
                    <a:pt x="1000" y="3818"/>
                  </a:cubicBezTo>
                  <a:cubicBezTo>
                    <a:pt x="1025" y="2540"/>
                    <a:pt x="824" y="1312"/>
                    <a:pt x="398" y="109"/>
                  </a:cubicBezTo>
                  <a:cubicBezTo>
                    <a:pt x="370" y="34"/>
                    <a:pt x="303" y="1"/>
                    <a:pt x="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9408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654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9782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363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812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550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3869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435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3502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879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4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227" name="Google Shape;227;p4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228" name="Google Shape;228;p4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229" name="Google Shape;229;p4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0" name="Google Shape;230;p4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1" name="Google Shape;231;p4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2" name="Google Shape;232;p4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3" name="Google Shape;233;p4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4" name="Google Shape;234;p4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5" name="Google Shape;235;p4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6" name="Google Shape;236;p4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7" name="Google Shape;237;p4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8" name="Google Shape;238;p4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9" name="Google Shape;239;p4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0" name="Google Shape;240;p4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41" name="Google Shape;241;p4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242" name="Google Shape;242;p4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3" name="Google Shape;243;p4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4" name="Google Shape;244;p4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5" name="Google Shape;245;p4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6" name="Google Shape;246;p4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7" name="Google Shape;247;p4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8" name="Google Shape;248;p4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9" name="Google Shape;249;p4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0" name="Google Shape;250;p4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1" name="Google Shape;251;p4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2" name="Google Shape;252;p4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3" name="Google Shape;253;p4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4" name="Google Shape;254;p4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5" name="Google Shape;255;p4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6" name="Google Shape;256;p4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7" name="Google Shape;257;p4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8" name="Google Shape;258;p4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9" name="Google Shape;259;p4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0" name="Google Shape;260;p4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1" name="Google Shape;261;p4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262" name="Google Shape;262;p4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" name="Google Shape;263;p4"/>
          <p:cNvGrpSpPr/>
          <p:nvPr/>
        </p:nvGrpSpPr>
        <p:grpSpPr>
          <a:xfrm>
            <a:off x="274200" y="323415"/>
            <a:ext cx="8595600" cy="4496670"/>
            <a:chOff x="303850" y="534800"/>
            <a:chExt cx="8595600" cy="4153200"/>
          </a:xfrm>
        </p:grpSpPr>
        <p:sp>
          <p:nvSpPr>
            <p:cNvPr id="264" name="Google Shape;264;p4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5" name="Google Shape;265;p4"/>
            <p:cNvGrpSpPr/>
            <p:nvPr/>
          </p:nvGrpSpPr>
          <p:grpSpPr>
            <a:xfrm>
              <a:off x="337400" y="785925"/>
              <a:ext cx="8535350" cy="3650950"/>
              <a:chOff x="337400" y="696600"/>
              <a:chExt cx="8535350" cy="3650950"/>
            </a:xfrm>
          </p:grpSpPr>
          <p:cxnSp>
            <p:nvCxnSpPr>
              <p:cNvPr id="266" name="Google Shape;266;p4"/>
              <p:cNvCxnSpPr/>
              <p:nvPr/>
            </p:nvCxnSpPr>
            <p:spPr>
              <a:xfrm>
                <a:off x="549850" y="696600"/>
                <a:ext cx="832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4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4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9" name="Google Shape;269;p4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0" name="Google Shape;270;p4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1" name="Google Shape;271;p4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2" name="Google Shape;272;p4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3" name="Google Shape;273;p4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4" name="Google Shape;274;p4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5" name="Google Shape;275;p4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6" name="Google Shape;276;p4"/>
              <p:cNvCxnSpPr/>
              <p:nvPr/>
            </p:nvCxnSpPr>
            <p:spPr>
              <a:xfrm>
                <a:off x="434300" y="4347550"/>
                <a:ext cx="8286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77" name="Google Shape;277;p4"/>
          <p:cNvGrpSpPr/>
          <p:nvPr/>
        </p:nvGrpSpPr>
        <p:grpSpPr>
          <a:xfrm>
            <a:off x="-2017100" y="-350237"/>
            <a:ext cx="4511850" cy="1744100"/>
            <a:chOff x="-1813150" y="-350237"/>
            <a:chExt cx="4511850" cy="1744100"/>
          </a:xfrm>
        </p:grpSpPr>
        <p:grpSp>
          <p:nvGrpSpPr>
            <p:cNvPr id="278" name="Google Shape;278;p4"/>
            <p:cNvGrpSpPr/>
            <p:nvPr/>
          </p:nvGrpSpPr>
          <p:grpSpPr>
            <a:xfrm flipH="1">
              <a:off x="-1813150" y="-350237"/>
              <a:ext cx="4511850" cy="1744100"/>
              <a:chOff x="2389200" y="1048400"/>
              <a:chExt cx="4511850" cy="1744100"/>
            </a:xfrm>
          </p:grpSpPr>
          <p:sp>
            <p:nvSpPr>
              <p:cNvPr id="279" name="Google Shape;279;p4"/>
              <p:cNvSpPr/>
              <p:nvPr/>
            </p:nvSpPr>
            <p:spPr>
              <a:xfrm>
                <a:off x="3393050" y="1048400"/>
                <a:ext cx="3508000" cy="1198125"/>
              </a:xfrm>
              <a:custGeom>
                <a:avLst/>
                <a:gdLst/>
                <a:ahLst/>
                <a:cxnLst/>
                <a:rect l="l" t="t" r="r" b="b"/>
                <a:pathLst>
                  <a:path w="140320" h="47925" fill="none" extrusionOk="0">
                    <a:moveTo>
                      <a:pt x="0" y="3337"/>
                    </a:moveTo>
                    <a:cubicBezTo>
                      <a:pt x="38932" y="47924"/>
                      <a:pt x="109533" y="1"/>
                      <a:pt x="140319" y="13686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4"/>
              <p:cNvSpPr/>
              <p:nvPr/>
            </p:nvSpPr>
            <p:spPr>
              <a:xfrm>
                <a:off x="2891000" y="1105275"/>
                <a:ext cx="3996225" cy="1414225"/>
              </a:xfrm>
              <a:custGeom>
                <a:avLst/>
                <a:gdLst/>
                <a:ahLst/>
                <a:cxnLst/>
                <a:rect l="l" t="t" r="r" b="b"/>
                <a:pathLst>
                  <a:path w="159849" h="56569" fill="none" extrusionOk="0">
                    <a:moveTo>
                      <a:pt x="1" y="1062"/>
                    </a:moveTo>
                    <a:cubicBezTo>
                      <a:pt x="47746" y="56569"/>
                      <a:pt x="116724" y="1"/>
                      <a:pt x="159848" y="2058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4"/>
              <p:cNvSpPr/>
              <p:nvPr/>
            </p:nvSpPr>
            <p:spPr>
              <a:xfrm>
                <a:off x="2389200" y="1131825"/>
                <a:ext cx="4484200" cy="1660675"/>
              </a:xfrm>
              <a:custGeom>
                <a:avLst/>
                <a:gdLst/>
                <a:ahLst/>
                <a:cxnLst/>
                <a:rect l="l" t="t" r="r" b="b"/>
                <a:pathLst>
                  <a:path w="179368" h="66427" fill="none" extrusionOk="0">
                    <a:moveTo>
                      <a:pt x="0" y="0"/>
                    </a:moveTo>
                    <a:cubicBezTo>
                      <a:pt x="56551" y="66426"/>
                      <a:pt x="123905" y="1214"/>
                      <a:pt x="179367" y="28690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4"/>
            <p:cNvSpPr/>
            <p:nvPr/>
          </p:nvSpPr>
          <p:spPr>
            <a:xfrm>
              <a:off x="3058" y="0"/>
              <a:ext cx="2372887" cy="1043644"/>
            </a:xfrm>
            <a:custGeom>
              <a:avLst/>
              <a:gdLst/>
              <a:ahLst/>
              <a:cxnLst/>
              <a:rect l="l" t="t" r="r" b="b"/>
              <a:pathLst>
                <a:path w="56805" h="24984" extrusionOk="0">
                  <a:moveTo>
                    <a:pt x="18594" y="1"/>
                  </a:moveTo>
                  <a:cubicBezTo>
                    <a:pt x="12030" y="2851"/>
                    <a:pt x="11321" y="8136"/>
                    <a:pt x="6276" y="12104"/>
                  </a:cubicBezTo>
                  <a:cubicBezTo>
                    <a:pt x="4811" y="13268"/>
                    <a:pt x="2202" y="14211"/>
                    <a:pt x="1" y="14713"/>
                  </a:cubicBezTo>
                  <a:lnTo>
                    <a:pt x="1" y="24983"/>
                  </a:lnTo>
                  <a:cubicBezTo>
                    <a:pt x="18085" y="24983"/>
                    <a:pt x="18774" y="17062"/>
                    <a:pt x="28951" y="11448"/>
                  </a:cubicBezTo>
                  <a:cubicBezTo>
                    <a:pt x="39121" y="5842"/>
                    <a:pt x="47451" y="8826"/>
                    <a:pt x="568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352020" y="734077"/>
              <a:ext cx="113377" cy="113824"/>
            </a:xfrm>
            <a:custGeom>
              <a:avLst/>
              <a:gdLst/>
              <a:ahLst/>
              <a:cxnLst/>
              <a:rect l="l" t="t" r="r" b="b"/>
              <a:pathLst>
                <a:path w="1473" h="1479" extrusionOk="0">
                  <a:moveTo>
                    <a:pt x="736" y="0"/>
                  </a:moveTo>
                  <a:cubicBezTo>
                    <a:pt x="328" y="0"/>
                    <a:pt x="0" y="335"/>
                    <a:pt x="0" y="736"/>
                  </a:cubicBezTo>
                  <a:cubicBezTo>
                    <a:pt x="0" y="1144"/>
                    <a:pt x="328" y="1479"/>
                    <a:pt x="736" y="1479"/>
                  </a:cubicBezTo>
                  <a:cubicBezTo>
                    <a:pt x="1145" y="1479"/>
                    <a:pt x="1472" y="1144"/>
                    <a:pt x="1472" y="736"/>
                  </a:cubicBezTo>
                  <a:cubicBezTo>
                    <a:pt x="1472" y="335"/>
                    <a:pt x="1145" y="0"/>
                    <a:pt x="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1523773" y="113252"/>
              <a:ext cx="113377" cy="113281"/>
            </a:xfrm>
            <a:custGeom>
              <a:avLst/>
              <a:gdLst/>
              <a:ahLst/>
              <a:cxnLst/>
              <a:rect l="l" t="t" r="r" b="b"/>
              <a:pathLst>
                <a:path w="1473" h="1472" extrusionOk="0">
                  <a:moveTo>
                    <a:pt x="736" y="0"/>
                  </a:moveTo>
                  <a:cubicBezTo>
                    <a:pt x="328" y="0"/>
                    <a:pt x="0" y="328"/>
                    <a:pt x="0" y="736"/>
                  </a:cubicBezTo>
                  <a:cubicBezTo>
                    <a:pt x="0" y="1144"/>
                    <a:pt x="328" y="1472"/>
                    <a:pt x="736" y="1472"/>
                  </a:cubicBezTo>
                  <a:cubicBezTo>
                    <a:pt x="1145" y="1472"/>
                    <a:pt x="1472" y="1144"/>
                    <a:pt x="1472" y="736"/>
                  </a:cubicBezTo>
                  <a:cubicBezTo>
                    <a:pt x="1472" y="328"/>
                    <a:pt x="1145" y="0"/>
                    <a:pt x="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788099" y="414779"/>
              <a:ext cx="30494" cy="30243"/>
            </a:xfrm>
            <a:custGeom>
              <a:avLst/>
              <a:gdLst/>
              <a:ahLst/>
              <a:cxnLst/>
              <a:rect l="l" t="t" r="r" b="b"/>
              <a:pathLst>
                <a:path w="730" h="724" extrusionOk="0">
                  <a:moveTo>
                    <a:pt x="369" y="1"/>
                  </a:moveTo>
                  <a:cubicBezTo>
                    <a:pt x="168" y="1"/>
                    <a:pt x="1" y="161"/>
                    <a:pt x="1" y="362"/>
                  </a:cubicBezTo>
                  <a:cubicBezTo>
                    <a:pt x="1" y="563"/>
                    <a:pt x="168" y="723"/>
                    <a:pt x="369" y="723"/>
                  </a:cubicBezTo>
                  <a:cubicBezTo>
                    <a:pt x="569" y="723"/>
                    <a:pt x="730" y="563"/>
                    <a:pt x="730" y="362"/>
                  </a:cubicBezTo>
                  <a:cubicBezTo>
                    <a:pt x="730" y="161"/>
                    <a:pt x="569" y="1"/>
                    <a:pt x="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4"/>
          <p:cNvGrpSpPr/>
          <p:nvPr/>
        </p:nvGrpSpPr>
        <p:grpSpPr>
          <a:xfrm rot="10800000" flipH="1">
            <a:off x="6755460" y="4165147"/>
            <a:ext cx="2931800" cy="1133316"/>
            <a:chOff x="2389200" y="1048400"/>
            <a:chExt cx="4511850" cy="1744100"/>
          </a:xfrm>
        </p:grpSpPr>
        <p:sp>
          <p:nvSpPr>
            <p:cNvPr id="287" name="Google Shape;287;p4"/>
            <p:cNvSpPr/>
            <p:nvPr/>
          </p:nvSpPr>
          <p:spPr>
            <a:xfrm>
              <a:off x="3393050" y="1048400"/>
              <a:ext cx="3508000" cy="1198125"/>
            </a:xfrm>
            <a:custGeom>
              <a:avLst/>
              <a:gdLst/>
              <a:ahLst/>
              <a:cxnLst/>
              <a:rect l="l" t="t" r="r" b="b"/>
              <a:pathLst>
                <a:path w="140320" h="47925" fill="none" extrusionOk="0">
                  <a:moveTo>
                    <a:pt x="0" y="3337"/>
                  </a:moveTo>
                  <a:cubicBezTo>
                    <a:pt x="38932" y="47924"/>
                    <a:pt x="109533" y="1"/>
                    <a:pt x="140319" y="13686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2891000" y="1105275"/>
              <a:ext cx="3996225" cy="1414225"/>
            </a:xfrm>
            <a:custGeom>
              <a:avLst/>
              <a:gdLst/>
              <a:ahLst/>
              <a:cxnLst/>
              <a:rect l="l" t="t" r="r" b="b"/>
              <a:pathLst>
                <a:path w="159849" h="56569" fill="none" extrusionOk="0">
                  <a:moveTo>
                    <a:pt x="1" y="1062"/>
                  </a:moveTo>
                  <a:cubicBezTo>
                    <a:pt x="47746" y="56569"/>
                    <a:pt x="116724" y="1"/>
                    <a:pt x="159848" y="20581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2389200" y="1131825"/>
              <a:ext cx="4484200" cy="1660675"/>
            </a:xfrm>
            <a:custGeom>
              <a:avLst/>
              <a:gdLst/>
              <a:ahLst/>
              <a:cxnLst/>
              <a:rect l="l" t="t" r="r" b="b"/>
              <a:pathLst>
                <a:path w="179368" h="66427" fill="none" extrusionOk="0">
                  <a:moveTo>
                    <a:pt x="0" y="0"/>
                  </a:moveTo>
                  <a:cubicBezTo>
                    <a:pt x="56551" y="66426"/>
                    <a:pt x="123905" y="1214"/>
                    <a:pt x="179367" y="28690"/>
                  </a:cubicBezTo>
                </a:path>
              </a:pathLst>
            </a:custGeom>
            <a:noFill/>
            <a:ln w="19050" cap="rnd" cmpd="sng">
              <a:solidFill>
                <a:schemeClr val="lt2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4"/>
          <p:cNvSpPr/>
          <p:nvPr/>
        </p:nvSpPr>
        <p:spPr>
          <a:xfrm rot="10800000" flipH="1">
            <a:off x="7671206" y="4225554"/>
            <a:ext cx="1802257" cy="1012513"/>
          </a:xfrm>
          <a:custGeom>
            <a:avLst/>
            <a:gdLst/>
            <a:ahLst/>
            <a:cxnLst/>
            <a:rect l="l" t="t" r="r" b="b"/>
            <a:pathLst>
              <a:path w="50094" h="28141" extrusionOk="0">
                <a:moveTo>
                  <a:pt x="0" y="0"/>
                </a:moveTo>
                <a:cubicBezTo>
                  <a:pt x="2737" y="4108"/>
                  <a:pt x="5052" y="7882"/>
                  <a:pt x="14553" y="10451"/>
                </a:cubicBezTo>
                <a:cubicBezTo>
                  <a:pt x="19952" y="11909"/>
                  <a:pt x="29299" y="11575"/>
                  <a:pt x="34732" y="15703"/>
                </a:cubicBezTo>
                <a:cubicBezTo>
                  <a:pt x="37883" y="18098"/>
                  <a:pt x="40853" y="21972"/>
                  <a:pt x="43550" y="24862"/>
                </a:cubicBezTo>
                <a:cubicBezTo>
                  <a:pt x="44854" y="26261"/>
                  <a:pt x="47511" y="27652"/>
                  <a:pt x="50093" y="28141"/>
                </a:cubicBezTo>
                <a:lnTo>
                  <a:pt x="50093" y="14071"/>
                </a:lnTo>
                <a:cubicBezTo>
                  <a:pt x="45396" y="10772"/>
                  <a:pt x="43416" y="2971"/>
                  <a:pt x="362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"/>
          <p:cNvSpPr/>
          <p:nvPr/>
        </p:nvSpPr>
        <p:spPr>
          <a:xfrm rot="-9700764" flipH="1">
            <a:off x="8102003" y="5058699"/>
            <a:ext cx="63880" cy="63786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4"/>
          <p:cNvSpPr/>
          <p:nvPr/>
        </p:nvSpPr>
        <p:spPr>
          <a:xfrm rot="-9700345" flipH="1">
            <a:off x="8810500" y="4889059"/>
            <a:ext cx="142644" cy="142401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"/>
          <p:cNvSpPr/>
          <p:nvPr/>
        </p:nvSpPr>
        <p:spPr>
          <a:xfrm rot="-4438102">
            <a:off x="8504240" y="399676"/>
            <a:ext cx="327564" cy="326998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"/>
          <p:cNvSpPr/>
          <p:nvPr/>
        </p:nvSpPr>
        <p:spPr>
          <a:xfrm rot="-4438243">
            <a:off x="8504718" y="640409"/>
            <a:ext cx="432644" cy="397787"/>
          </a:xfrm>
          <a:custGeom>
            <a:avLst/>
            <a:gdLst/>
            <a:ahLst/>
            <a:cxnLst/>
            <a:rect l="l" t="t" r="r" b="b"/>
            <a:pathLst>
              <a:path w="10724" h="9860" extrusionOk="0">
                <a:moveTo>
                  <a:pt x="7961" y="0"/>
                </a:moveTo>
                <a:cubicBezTo>
                  <a:pt x="7108" y="0"/>
                  <a:pt x="6443" y="360"/>
                  <a:pt x="6120" y="834"/>
                </a:cubicBezTo>
                <a:lnTo>
                  <a:pt x="27" y="9496"/>
                </a:lnTo>
                <a:cubicBezTo>
                  <a:pt x="0" y="9531"/>
                  <a:pt x="9" y="9585"/>
                  <a:pt x="54" y="9612"/>
                </a:cubicBezTo>
                <a:lnTo>
                  <a:pt x="375" y="9844"/>
                </a:lnTo>
                <a:cubicBezTo>
                  <a:pt x="392" y="9854"/>
                  <a:pt x="411" y="9859"/>
                  <a:pt x="430" y="9859"/>
                </a:cubicBezTo>
                <a:cubicBezTo>
                  <a:pt x="457" y="9859"/>
                  <a:pt x="483" y="9847"/>
                  <a:pt x="500" y="9826"/>
                </a:cubicBezTo>
                <a:lnTo>
                  <a:pt x="6093" y="1868"/>
                </a:lnTo>
                <a:cubicBezTo>
                  <a:pt x="6414" y="2439"/>
                  <a:pt x="7182" y="2912"/>
                  <a:pt x="8109" y="3055"/>
                </a:cubicBezTo>
                <a:cubicBezTo>
                  <a:pt x="8301" y="3085"/>
                  <a:pt x="8489" y="3100"/>
                  <a:pt x="8671" y="3100"/>
                </a:cubicBezTo>
                <a:cubicBezTo>
                  <a:pt x="9716" y="3100"/>
                  <a:pt x="10549" y="2620"/>
                  <a:pt x="10625" y="1913"/>
                </a:cubicBezTo>
                <a:cubicBezTo>
                  <a:pt x="10723" y="1074"/>
                  <a:pt x="9751" y="236"/>
                  <a:pt x="8457" y="40"/>
                </a:cubicBezTo>
                <a:cubicBezTo>
                  <a:pt x="8286" y="13"/>
                  <a:pt x="8120" y="0"/>
                  <a:pt x="79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"/>
          <p:cNvSpPr/>
          <p:nvPr/>
        </p:nvSpPr>
        <p:spPr>
          <a:xfrm>
            <a:off x="68210" y="4274435"/>
            <a:ext cx="414578" cy="415208"/>
          </a:xfrm>
          <a:custGeom>
            <a:avLst/>
            <a:gdLst/>
            <a:ahLst/>
            <a:cxnLst/>
            <a:rect l="l" t="t" r="r" b="b"/>
            <a:pathLst>
              <a:path w="6584" h="6594" extrusionOk="0">
                <a:moveTo>
                  <a:pt x="3292" y="1"/>
                </a:moveTo>
                <a:cubicBezTo>
                  <a:pt x="1472" y="1"/>
                  <a:pt x="0" y="1482"/>
                  <a:pt x="0" y="3293"/>
                </a:cubicBezTo>
                <a:cubicBezTo>
                  <a:pt x="0" y="5112"/>
                  <a:pt x="1472" y="6593"/>
                  <a:pt x="3292" y="6593"/>
                </a:cubicBezTo>
                <a:cubicBezTo>
                  <a:pt x="5103" y="6593"/>
                  <a:pt x="6584" y="5112"/>
                  <a:pt x="6584" y="3293"/>
                </a:cubicBezTo>
                <a:cubicBezTo>
                  <a:pt x="6584" y="1482"/>
                  <a:pt x="5103" y="1"/>
                  <a:pt x="32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6" name="Google Shape;296;p4"/>
          <p:cNvGrpSpPr/>
          <p:nvPr/>
        </p:nvGrpSpPr>
        <p:grpSpPr>
          <a:xfrm>
            <a:off x="-180071" y="4444762"/>
            <a:ext cx="537617" cy="489006"/>
            <a:chOff x="8718954" y="4687562"/>
            <a:chExt cx="537617" cy="489006"/>
          </a:xfrm>
        </p:grpSpPr>
        <p:sp>
          <p:nvSpPr>
            <p:cNvPr id="297" name="Google Shape;297;p4"/>
            <p:cNvSpPr/>
            <p:nvPr/>
          </p:nvSpPr>
          <p:spPr>
            <a:xfrm>
              <a:off x="9160419" y="4994907"/>
              <a:ext cx="96151" cy="84502"/>
            </a:xfrm>
            <a:custGeom>
              <a:avLst/>
              <a:gdLst/>
              <a:ahLst/>
              <a:cxnLst/>
              <a:rect l="l" t="t" r="r" b="b"/>
              <a:pathLst>
                <a:path w="1527" h="1342" extrusionOk="0">
                  <a:moveTo>
                    <a:pt x="761" y="1"/>
                  </a:moveTo>
                  <a:cubicBezTo>
                    <a:pt x="638" y="1"/>
                    <a:pt x="514" y="34"/>
                    <a:pt x="402" y="105"/>
                  </a:cubicBezTo>
                  <a:cubicBezTo>
                    <a:pt x="90" y="310"/>
                    <a:pt x="1" y="720"/>
                    <a:pt x="197" y="1032"/>
                  </a:cubicBezTo>
                  <a:cubicBezTo>
                    <a:pt x="323" y="1233"/>
                    <a:pt x="541" y="1342"/>
                    <a:pt x="761" y="1342"/>
                  </a:cubicBezTo>
                  <a:cubicBezTo>
                    <a:pt x="884" y="1342"/>
                    <a:pt x="1008" y="1308"/>
                    <a:pt x="1116" y="1238"/>
                  </a:cubicBezTo>
                  <a:cubicBezTo>
                    <a:pt x="1428" y="1032"/>
                    <a:pt x="1526" y="622"/>
                    <a:pt x="1321" y="310"/>
                  </a:cubicBezTo>
                  <a:cubicBezTo>
                    <a:pt x="1195" y="109"/>
                    <a:pt x="981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9007660" y="5092695"/>
              <a:ext cx="95522" cy="83873"/>
            </a:xfrm>
            <a:custGeom>
              <a:avLst/>
              <a:gdLst/>
              <a:ahLst/>
              <a:cxnLst/>
              <a:rect l="l" t="t" r="r" b="b"/>
              <a:pathLst>
                <a:path w="1517" h="1332" extrusionOk="0">
                  <a:moveTo>
                    <a:pt x="756" y="0"/>
                  </a:moveTo>
                  <a:cubicBezTo>
                    <a:pt x="634" y="0"/>
                    <a:pt x="510" y="34"/>
                    <a:pt x="402" y="104"/>
                  </a:cubicBezTo>
                  <a:cubicBezTo>
                    <a:pt x="90" y="300"/>
                    <a:pt x="0" y="711"/>
                    <a:pt x="197" y="1023"/>
                  </a:cubicBezTo>
                  <a:cubicBezTo>
                    <a:pt x="323" y="1223"/>
                    <a:pt x="537" y="1332"/>
                    <a:pt x="757" y="1332"/>
                  </a:cubicBezTo>
                  <a:cubicBezTo>
                    <a:pt x="880" y="1332"/>
                    <a:pt x="1004" y="1298"/>
                    <a:pt x="1116" y="1228"/>
                  </a:cubicBezTo>
                  <a:cubicBezTo>
                    <a:pt x="1428" y="1032"/>
                    <a:pt x="1517" y="621"/>
                    <a:pt x="1321" y="309"/>
                  </a:cubicBezTo>
                  <a:cubicBezTo>
                    <a:pt x="1195" y="109"/>
                    <a:pt x="977" y="0"/>
                    <a:pt x="7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8718954" y="4687562"/>
              <a:ext cx="447762" cy="345314"/>
            </a:xfrm>
            <a:custGeom>
              <a:avLst/>
              <a:gdLst/>
              <a:ahLst/>
              <a:cxnLst/>
              <a:rect l="l" t="t" r="r" b="b"/>
              <a:pathLst>
                <a:path w="7111" h="5484" extrusionOk="0">
                  <a:moveTo>
                    <a:pt x="4555" y="0"/>
                  </a:moveTo>
                  <a:cubicBezTo>
                    <a:pt x="4272" y="0"/>
                    <a:pt x="3969" y="50"/>
                    <a:pt x="3649" y="168"/>
                  </a:cubicBezTo>
                  <a:cubicBezTo>
                    <a:pt x="3649" y="168"/>
                    <a:pt x="3122" y="382"/>
                    <a:pt x="2989" y="1007"/>
                  </a:cubicBezTo>
                  <a:cubicBezTo>
                    <a:pt x="2899" y="1399"/>
                    <a:pt x="3042" y="1819"/>
                    <a:pt x="3390" y="2060"/>
                  </a:cubicBezTo>
                  <a:cubicBezTo>
                    <a:pt x="3564" y="2179"/>
                    <a:pt x="3765" y="2237"/>
                    <a:pt x="3964" y="2237"/>
                  </a:cubicBezTo>
                  <a:cubicBezTo>
                    <a:pt x="4283" y="2237"/>
                    <a:pt x="4598" y="2087"/>
                    <a:pt x="4791" y="1801"/>
                  </a:cubicBezTo>
                  <a:cubicBezTo>
                    <a:pt x="5023" y="1480"/>
                    <a:pt x="5023" y="1060"/>
                    <a:pt x="4835" y="730"/>
                  </a:cubicBezTo>
                  <a:lnTo>
                    <a:pt x="4835" y="730"/>
                  </a:lnTo>
                  <a:cubicBezTo>
                    <a:pt x="5076" y="784"/>
                    <a:pt x="5299" y="891"/>
                    <a:pt x="5504" y="1025"/>
                  </a:cubicBezTo>
                  <a:cubicBezTo>
                    <a:pt x="5665" y="1141"/>
                    <a:pt x="5816" y="1275"/>
                    <a:pt x="5941" y="1417"/>
                  </a:cubicBezTo>
                  <a:cubicBezTo>
                    <a:pt x="5959" y="1435"/>
                    <a:pt x="5968" y="1453"/>
                    <a:pt x="5986" y="1471"/>
                  </a:cubicBezTo>
                  <a:cubicBezTo>
                    <a:pt x="6566" y="2390"/>
                    <a:pt x="5959" y="3772"/>
                    <a:pt x="5031" y="4227"/>
                  </a:cubicBezTo>
                  <a:cubicBezTo>
                    <a:pt x="4835" y="4317"/>
                    <a:pt x="4630" y="4406"/>
                    <a:pt x="4416" y="4468"/>
                  </a:cubicBezTo>
                  <a:cubicBezTo>
                    <a:pt x="3838" y="4663"/>
                    <a:pt x="3225" y="4783"/>
                    <a:pt x="2612" y="4783"/>
                  </a:cubicBezTo>
                  <a:cubicBezTo>
                    <a:pt x="2299" y="4783"/>
                    <a:pt x="1985" y="4752"/>
                    <a:pt x="1677" y="4682"/>
                  </a:cubicBezTo>
                  <a:cubicBezTo>
                    <a:pt x="1374" y="4611"/>
                    <a:pt x="1097" y="4468"/>
                    <a:pt x="839" y="4308"/>
                  </a:cubicBezTo>
                  <a:cubicBezTo>
                    <a:pt x="723" y="4227"/>
                    <a:pt x="598" y="4147"/>
                    <a:pt x="473" y="4085"/>
                  </a:cubicBezTo>
                  <a:cubicBezTo>
                    <a:pt x="420" y="4057"/>
                    <a:pt x="351" y="4041"/>
                    <a:pt x="284" y="4041"/>
                  </a:cubicBezTo>
                  <a:cubicBezTo>
                    <a:pt x="136" y="4041"/>
                    <a:pt x="0" y="4117"/>
                    <a:pt x="80" y="4308"/>
                  </a:cubicBezTo>
                  <a:cubicBezTo>
                    <a:pt x="107" y="4361"/>
                    <a:pt x="143" y="4397"/>
                    <a:pt x="187" y="4441"/>
                  </a:cubicBezTo>
                  <a:cubicBezTo>
                    <a:pt x="455" y="4682"/>
                    <a:pt x="785" y="4852"/>
                    <a:pt x="1124" y="4995"/>
                  </a:cubicBezTo>
                  <a:cubicBezTo>
                    <a:pt x="1222" y="5039"/>
                    <a:pt x="1329" y="5084"/>
                    <a:pt x="1436" y="5119"/>
                  </a:cubicBezTo>
                  <a:cubicBezTo>
                    <a:pt x="2066" y="5349"/>
                    <a:pt x="2748" y="5483"/>
                    <a:pt x="3425" y="5483"/>
                  </a:cubicBezTo>
                  <a:cubicBezTo>
                    <a:pt x="4090" y="5483"/>
                    <a:pt x="4751" y="5353"/>
                    <a:pt x="5353" y="5057"/>
                  </a:cubicBezTo>
                  <a:cubicBezTo>
                    <a:pt x="6075" y="4700"/>
                    <a:pt x="6709" y="4165"/>
                    <a:pt x="6932" y="3353"/>
                  </a:cubicBezTo>
                  <a:cubicBezTo>
                    <a:pt x="7110" y="2738"/>
                    <a:pt x="7074" y="2140"/>
                    <a:pt x="6878" y="1596"/>
                  </a:cubicBezTo>
                  <a:cubicBezTo>
                    <a:pt x="6833" y="1480"/>
                    <a:pt x="6753" y="1310"/>
                    <a:pt x="6664" y="1176"/>
                  </a:cubicBezTo>
                  <a:cubicBezTo>
                    <a:pt x="6664" y="1167"/>
                    <a:pt x="6664" y="1167"/>
                    <a:pt x="6655" y="1167"/>
                  </a:cubicBezTo>
                  <a:cubicBezTo>
                    <a:pt x="6628" y="1123"/>
                    <a:pt x="6602" y="1078"/>
                    <a:pt x="6566" y="1043"/>
                  </a:cubicBezTo>
                  <a:cubicBezTo>
                    <a:pt x="6557" y="1034"/>
                    <a:pt x="6548" y="1025"/>
                    <a:pt x="6548" y="1016"/>
                  </a:cubicBezTo>
                  <a:cubicBezTo>
                    <a:pt x="6450" y="900"/>
                    <a:pt x="6343" y="784"/>
                    <a:pt x="6236" y="686"/>
                  </a:cubicBezTo>
                  <a:cubicBezTo>
                    <a:pt x="6209" y="659"/>
                    <a:pt x="6182" y="632"/>
                    <a:pt x="6155" y="614"/>
                  </a:cubicBezTo>
                  <a:cubicBezTo>
                    <a:pt x="6084" y="552"/>
                    <a:pt x="6013" y="498"/>
                    <a:pt x="5941" y="445"/>
                  </a:cubicBezTo>
                  <a:cubicBezTo>
                    <a:pt x="5576" y="191"/>
                    <a:pt x="5105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" name="Google Shape;300;p4"/>
          <p:cNvSpPr/>
          <p:nvPr/>
        </p:nvSpPr>
        <p:spPr>
          <a:xfrm rot="-1099483">
            <a:off x="226341" y="1722595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4"/>
          <p:cNvSpPr/>
          <p:nvPr/>
        </p:nvSpPr>
        <p:spPr>
          <a:xfrm rot="-1099430">
            <a:off x="8621361" y="3240682"/>
            <a:ext cx="199344" cy="199031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3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5309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9716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67596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27740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45295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6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178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747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8574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7829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" name="Google Shape;618;p8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619" name="Google Shape;619;p8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620" name="Google Shape;620;p8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621" name="Google Shape;621;p8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2" name="Google Shape;622;p8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3" name="Google Shape;623;p8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4" name="Google Shape;624;p8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5" name="Google Shape;625;p8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6" name="Google Shape;626;p8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7" name="Google Shape;627;p8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8" name="Google Shape;628;p8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9" name="Google Shape;629;p8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0" name="Google Shape;630;p8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1" name="Google Shape;631;p8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2" name="Google Shape;632;p8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633" name="Google Shape;633;p8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634" name="Google Shape;634;p8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5" name="Google Shape;635;p8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6" name="Google Shape;636;p8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7" name="Google Shape;637;p8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8" name="Google Shape;638;p8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9" name="Google Shape;639;p8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0" name="Google Shape;640;p8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1" name="Google Shape;641;p8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2" name="Google Shape;642;p8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3" name="Google Shape;643;p8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4" name="Google Shape;644;p8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5" name="Google Shape;645;p8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6" name="Google Shape;646;p8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7" name="Google Shape;647;p8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8" name="Google Shape;648;p8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9" name="Google Shape;649;p8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0" name="Google Shape;650;p8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1" name="Google Shape;651;p8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2" name="Google Shape;652;p8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3" name="Google Shape;653;p8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654" name="Google Shape;654;p8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5" name="Google Shape;655;p8"/>
          <p:cNvSpPr/>
          <p:nvPr/>
        </p:nvSpPr>
        <p:spPr>
          <a:xfrm>
            <a:off x="2426921" y="4387518"/>
            <a:ext cx="432587" cy="433153"/>
          </a:xfrm>
          <a:custGeom>
            <a:avLst/>
            <a:gdLst/>
            <a:ahLst/>
            <a:cxnLst/>
            <a:rect l="l" t="t" r="r" b="b"/>
            <a:pathLst>
              <a:path w="6870" h="6879" extrusionOk="0">
                <a:moveTo>
                  <a:pt x="3435" y="0"/>
                </a:moveTo>
                <a:cubicBezTo>
                  <a:pt x="1534" y="0"/>
                  <a:pt x="0" y="1544"/>
                  <a:pt x="0" y="3435"/>
                </a:cubicBezTo>
                <a:cubicBezTo>
                  <a:pt x="0" y="5335"/>
                  <a:pt x="1534" y="6878"/>
                  <a:pt x="3435" y="6878"/>
                </a:cubicBezTo>
                <a:cubicBezTo>
                  <a:pt x="5335" y="6878"/>
                  <a:pt x="6869" y="5335"/>
                  <a:pt x="6869" y="3435"/>
                </a:cubicBezTo>
                <a:cubicBezTo>
                  <a:pt x="6869" y="1544"/>
                  <a:pt x="5335" y="0"/>
                  <a:pt x="34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6" name="Google Shape;656;p8"/>
          <p:cNvGrpSpPr/>
          <p:nvPr/>
        </p:nvGrpSpPr>
        <p:grpSpPr>
          <a:xfrm>
            <a:off x="974312" y="833428"/>
            <a:ext cx="7195377" cy="3476644"/>
            <a:chOff x="303850" y="534800"/>
            <a:chExt cx="8595600" cy="4153200"/>
          </a:xfrm>
        </p:grpSpPr>
        <p:sp>
          <p:nvSpPr>
            <p:cNvPr id="657" name="Google Shape;657;p8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8" name="Google Shape;658;p8"/>
            <p:cNvGrpSpPr/>
            <p:nvPr/>
          </p:nvGrpSpPr>
          <p:grpSpPr>
            <a:xfrm>
              <a:off x="337400" y="785925"/>
              <a:ext cx="8512925" cy="3650948"/>
              <a:chOff x="337400" y="696600"/>
              <a:chExt cx="8512925" cy="3650948"/>
            </a:xfrm>
          </p:grpSpPr>
          <p:cxnSp>
            <p:nvCxnSpPr>
              <p:cNvPr id="659" name="Google Shape;659;p8"/>
              <p:cNvCxnSpPr/>
              <p:nvPr/>
            </p:nvCxnSpPr>
            <p:spPr>
              <a:xfrm>
                <a:off x="522927" y="696600"/>
                <a:ext cx="8079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0" name="Google Shape;660;p8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1" name="Google Shape;661;p8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2" name="Google Shape;662;p8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3" name="Google Shape;663;p8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4" name="Google Shape;664;p8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5" name="Google Shape;665;p8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6" name="Google Shape;666;p8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7" name="Google Shape;667;p8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8" name="Google Shape;668;p8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9" name="Google Shape;669;p8"/>
              <p:cNvCxnSpPr/>
              <p:nvPr/>
            </p:nvCxnSpPr>
            <p:spPr>
              <a:xfrm>
                <a:off x="581370" y="4347548"/>
                <a:ext cx="8040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70" name="Google Shape;670;p8"/>
          <p:cNvGrpSpPr/>
          <p:nvPr/>
        </p:nvGrpSpPr>
        <p:grpSpPr>
          <a:xfrm flipH="1">
            <a:off x="-642543" y="-809139"/>
            <a:ext cx="6973092" cy="3575592"/>
            <a:chOff x="1570500" y="1264400"/>
            <a:chExt cx="5264300" cy="2699375"/>
          </a:xfrm>
        </p:grpSpPr>
        <p:sp>
          <p:nvSpPr>
            <p:cNvPr id="671" name="Google Shape;671;p8"/>
            <p:cNvSpPr/>
            <p:nvPr/>
          </p:nvSpPr>
          <p:spPr>
            <a:xfrm>
              <a:off x="2420000" y="1264400"/>
              <a:ext cx="4414800" cy="2207575"/>
            </a:xfrm>
            <a:custGeom>
              <a:avLst/>
              <a:gdLst/>
              <a:ahLst/>
              <a:cxnLst/>
              <a:rect l="l" t="t" r="r" b="b"/>
              <a:pathLst>
                <a:path w="176592" h="88303" fill="none" extrusionOk="0">
                  <a:moveTo>
                    <a:pt x="1" y="0"/>
                  </a:moveTo>
                  <a:cubicBezTo>
                    <a:pt x="36406" y="88303"/>
                    <a:pt x="142897" y="6049"/>
                    <a:pt x="176592" y="17347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8"/>
            <p:cNvSpPr/>
            <p:nvPr/>
          </p:nvSpPr>
          <p:spPr>
            <a:xfrm>
              <a:off x="1995250" y="1264400"/>
              <a:ext cx="4839550" cy="2439400"/>
            </a:xfrm>
            <a:custGeom>
              <a:avLst/>
              <a:gdLst/>
              <a:ahLst/>
              <a:cxnLst/>
              <a:rect l="l" t="t" r="r" b="b"/>
              <a:pathLst>
                <a:path w="193582" h="97576" fill="none" extrusionOk="0">
                  <a:moveTo>
                    <a:pt x="1" y="0"/>
                  </a:moveTo>
                  <a:cubicBezTo>
                    <a:pt x="45821" y="97575"/>
                    <a:pt x="147305" y="13709"/>
                    <a:pt x="193582" y="31940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8"/>
            <p:cNvSpPr/>
            <p:nvPr/>
          </p:nvSpPr>
          <p:spPr>
            <a:xfrm>
              <a:off x="1570500" y="1264400"/>
              <a:ext cx="5264300" cy="2687975"/>
            </a:xfrm>
            <a:custGeom>
              <a:avLst/>
              <a:gdLst/>
              <a:ahLst/>
              <a:cxnLst/>
              <a:rect l="l" t="t" r="r" b="b"/>
              <a:pathLst>
                <a:path w="210572" h="107519" fill="none" extrusionOk="0">
                  <a:moveTo>
                    <a:pt x="0" y="0"/>
                  </a:moveTo>
                  <a:cubicBezTo>
                    <a:pt x="53096" y="107518"/>
                    <a:pt x="151699" y="21355"/>
                    <a:pt x="210572" y="46534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2650750" y="1306825"/>
              <a:ext cx="4087400" cy="2656950"/>
            </a:xfrm>
            <a:custGeom>
              <a:avLst/>
              <a:gdLst/>
              <a:ahLst/>
              <a:cxnLst/>
              <a:rect l="l" t="t" r="r" b="b"/>
              <a:pathLst>
                <a:path w="163496" h="106278" extrusionOk="0">
                  <a:moveTo>
                    <a:pt x="0" y="1"/>
                  </a:moveTo>
                  <a:cubicBezTo>
                    <a:pt x="9886" y="40842"/>
                    <a:pt x="45764" y="49987"/>
                    <a:pt x="62183" y="50343"/>
                  </a:cubicBezTo>
                  <a:cubicBezTo>
                    <a:pt x="80942" y="50771"/>
                    <a:pt x="101142" y="50329"/>
                    <a:pt x="116577" y="61599"/>
                  </a:cubicBezTo>
                  <a:cubicBezTo>
                    <a:pt x="127490" y="69573"/>
                    <a:pt x="132512" y="83795"/>
                    <a:pt x="141556" y="94038"/>
                  </a:cubicBezTo>
                  <a:cubicBezTo>
                    <a:pt x="147005" y="100186"/>
                    <a:pt x="153211" y="106278"/>
                    <a:pt x="163496" y="106278"/>
                  </a:cubicBezTo>
                  <a:lnTo>
                    <a:pt x="163496" y="54951"/>
                  </a:lnTo>
                  <a:cubicBezTo>
                    <a:pt x="135450" y="45208"/>
                    <a:pt x="141813" y="12611"/>
                    <a:pt x="960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8"/>
          <p:cNvGrpSpPr/>
          <p:nvPr/>
        </p:nvGrpSpPr>
        <p:grpSpPr>
          <a:xfrm flipH="1">
            <a:off x="2572313" y="2685874"/>
            <a:ext cx="7826957" cy="3531658"/>
            <a:chOff x="-1602918" y="2685874"/>
            <a:chExt cx="7826957" cy="3531658"/>
          </a:xfrm>
        </p:grpSpPr>
        <p:grpSp>
          <p:nvGrpSpPr>
            <p:cNvPr id="676" name="Google Shape;676;p8"/>
            <p:cNvGrpSpPr/>
            <p:nvPr/>
          </p:nvGrpSpPr>
          <p:grpSpPr>
            <a:xfrm>
              <a:off x="-1602918" y="2685874"/>
              <a:ext cx="7826957" cy="3531658"/>
              <a:chOff x="-1602918" y="2838274"/>
              <a:chExt cx="7826957" cy="3531658"/>
            </a:xfrm>
          </p:grpSpPr>
          <p:sp>
            <p:nvSpPr>
              <p:cNvPr id="677" name="Google Shape;677;p8"/>
              <p:cNvSpPr/>
              <p:nvPr/>
            </p:nvSpPr>
            <p:spPr>
              <a:xfrm>
                <a:off x="-1575788" y="4031796"/>
                <a:ext cx="6325217" cy="2338135"/>
              </a:xfrm>
              <a:custGeom>
                <a:avLst/>
                <a:gdLst/>
                <a:ahLst/>
                <a:cxnLst/>
                <a:rect l="l" t="t" r="r" b="b"/>
                <a:pathLst>
                  <a:path w="155976" h="57657" fill="none" extrusionOk="0">
                    <a:moveTo>
                      <a:pt x="155976" y="57657"/>
                    </a:moveTo>
                    <a:cubicBezTo>
                      <a:pt x="113164" y="0"/>
                      <a:pt x="50360" y="56836"/>
                      <a:pt x="0" y="44347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8"/>
              <p:cNvSpPr/>
              <p:nvPr/>
            </p:nvSpPr>
            <p:spPr>
              <a:xfrm>
                <a:off x="-1589171" y="3435217"/>
                <a:ext cx="7075884" cy="2934703"/>
              </a:xfrm>
              <a:custGeom>
                <a:avLst/>
                <a:gdLst/>
                <a:ahLst/>
                <a:cxnLst/>
                <a:rect l="l" t="t" r="r" b="b"/>
                <a:pathLst>
                  <a:path w="174487" h="72368" fill="none" extrusionOk="0">
                    <a:moveTo>
                      <a:pt x="174487" y="72368"/>
                    </a:moveTo>
                    <a:cubicBezTo>
                      <a:pt x="120836" y="1"/>
                      <a:pt x="45854" y="68282"/>
                      <a:pt x="0" y="50145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8"/>
              <p:cNvSpPr/>
              <p:nvPr/>
            </p:nvSpPr>
            <p:spPr>
              <a:xfrm>
                <a:off x="-1602918" y="2838274"/>
                <a:ext cx="7826957" cy="3531636"/>
              </a:xfrm>
              <a:custGeom>
                <a:avLst/>
                <a:gdLst/>
                <a:ahLst/>
                <a:cxnLst/>
                <a:rect l="l" t="t" r="r" b="b"/>
                <a:pathLst>
                  <a:path w="193008" h="87088" fill="none" extrusionOk="0">
                    <a:moveTo>
                      <a:pt x="193007" y="87088"/>
                    </a:moveTo>
                    <a:cubicBezTo>
                      <a:pt x="128508" y="1"/>
                      <a:pt x="41367" y="79746"/>
                      <a:pt x="0" y="55953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0" name="Google Shape;680;p8"/>
            <p:cNvSpPr/>
            <p:nvPr/>
          </p:nvSpPr>
          <p:spPr>
            <a:xfrm>
              <a:off x="-426517" y="3616143"/>
              <a:ext cx="4642810" cy="2242496"/>
            </a:xfrm>
            <a:custGeom>
              <a:avLst/>
              <a:gdLst/>
              <a:ahLst/>
              <a:cxnLst/>
              <a:rect l="l" t="t" r="r" b="b"/>
              <a:pathLst>
                <a:path w="54925" h="26529" extrusionOk="0">
                  <a:moveTo>
                    <a:pt x="1" y="0"/>
                  </a:moveTo>
                  <a:lnTo>
                    <a:pt x="1" y="12064"/>
                  </a:lnTo>
                  <a:cubicBezTo>
                    <a:pt x="2269" y="12706"/>
                    <a:pt x="4370" y="13910"/>
                    <a:pt x="6103" y="15516"/>
                  </a:cubicBezTo>
                  <a:cubicBezTo>
                    <a:pt x="8886" y="18092"/>
                    <a:pt x="10545" y="24067"/>
                    <a:pt x="14787" y="26529"/>
                  </a:cubicBezTo>
                  <a:lnTo>
                    <a:pt x="54924" y="26515"/>
                  </a:lnTo>
                  <a:cubicBezTo>
                    <a:pt x="52643" y="20273"/>
                    <a:pt x="48862" y="15924"/>
                    <a:pt x="42720" y="13268"/>
                  </a:cubicBezTo>
                  <a:cubicBezTo>
                    <a:pt x="34344" y="9642"/>
                    <a:pt x="28175" y="10853"/>
                    <a:pt x="20949" y="8765"/>
                  </a:cubicBezTo>
                  <a:cubicBezTo>
                    <a:pt x="13991" y="6765"/>
                    <a:pt x="9582" y="65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1" name="Google Shape;681;p8"/>
          <p:cNvSpPr/>
          <p:nvPr/>
        </p:nvSpPr>
        <p:spPr>
          <a:xfrm rot="-1099401">
            <a:off x="2115531" y="158043"/>
            <a:ext cx="206919" cy="206585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8"/>
          <p:cNvSpPr/>
          <p:nvPr/>
        </p:nvSpPr>
        <p:spPr>
          <a:xfrm rot="-1099483">
            <a:off x="1122879" y="552370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8"/>
          <p:cNvSpPr/>
          <p:nvPr/>
        </p:nvSpPr>
        <p:spPr>
          <a:xfrm rot="-1099478">
            <a:off x="6635764" y="4754158"/>
            <a:ext cx="205044" cy="204722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8"/>
          <p:cNvSpPr/>
          <p:nvPr/>
        </p:nvSpPr>
        <p:spPr>
          <a:xfrm rot="-1099483">
            <a:off x="7722229" y="4555020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5" name="Google Shape;685;p8"/>
          <p:cNvGrpSpPr/>
          <p:nvPr/>
        </p:nvGrpSpPr>
        <p:grpSpPr>
          <a:xfrm rot="-315544" flipH="1">
            <a:off x="7673730" y="435288"/>
            <a:ext cx="1202021" cy="1723796"/>
            <a:chOff x="5917550" y="2135325"/>
            <a:chExt cx="1721503" cy="2468776"/>
          </a:xfrm>
        </p:grpSpPr>
        <p:sp>
          <p:nvSpPr>
            <p:cNvPr id="686" name="Google Shape;686;p8"/>
            <p:cNvSpPr/>
            <p:nvPr/>
          </p:nvSpPr>
          <p:spPr>
            <a:xfrm>
              <a:off x="5917550" y="2135325"/>
              <a:ext cx="1721503" cy="2468776"/>
            </a:xfrm>
            <a:custGeom>
              <a:avLst/>
              <a:gdLst/>
              <a:ahLst/>
              <a:cxnLst/>
              <a:rect l="l" t="t" r="r" b="b"/>
              <a:pathLst>
                <a:path w="19418" h="27847" extrusionOk="0">
                  <a:moveTo>
                    <a:pt x="11388" y="0"/>
                  </a:moveTo>
                  <a:cubicBezTo>
                    <a:pt x="10452" y="0"/>
                    <a:pt x="9696" y="509"/>
                    <a:pt x="9254" y="1379"/>
                  </a:cubicBezTo>
                  <a:cubicBezTo>
                    <a:pt x="9234" y="1379"/>
                    <a:pt x="9214" y="1379"/>
                    <a:pt x="9201" y="1385"/>
                  </a:cubicBezTo>
                  <a:cubicBezTo>
                    <a:pt x="9067" y="1399"/>
                    <a:pt x="8933" y="1412"/>
                    <a:pt x="8786" y="1425"/>
                  </a:cubicBezTo>
                  <a:cubicBezTo>
                    <a:pt x="8311" y="716"/>
                    <a:pt x="7615" y="308"/>
                    <a:pt x="6799" y="308"/>
                  </a:cubicBezTo>
                  <a:cubicBezTo>
                    <a:pt x="6478" y="308"/>
                    <a:pt x="6150" y="375"/>
                    <a:pt x="5829" y="502"/>
                  </a:cubicBezTo>
                  <a:cubicBezTo>
                    <a:pt x="4945" y="850"/>
                    <a:pt x="4584" y="1452"/>
                    <a:pt x="4437" y="1901"/>
                  </a:cubicBezTo>
                  <a:cubicBezTo>
                    <a:pt x="4290" y="2349"/>
                    <a:pt x="4290" y="2837"/>
                    <a:pt x="4437" y="3352"/>
                  </a:cubicBezTo>
                  <a:cubicBezTo>
                    <a:pt x="3534" y="4383"/>
                    <a:pt x="2952" y="5881"/>
                    <a:pt x="2637" y="7956"/>
                  </a:cubicBezTo>
                  <a:cubicBezTo>
                    <a:pt x="2590" y="8243"/>
                    <a:pt x="2563" y="8518"/>
                    <a:pt x="2543" y="8785"/>
                  </a:cubicBezTo>
                  <a:cubicBezTo>
                    <a:pt x="2450" y="8752"/>
                    <a:pt x="2349" y="8732"/>
                    <a:pt x="2242" y="8712"/>
                  </a:cubicBezTo>
                  <a:cubicBezTo>
                    <a:pt x="2155" y="8698"/>
                    <a:pt x="2062" y="8692"/>
                    <a:pt x="1975" y="8692"/>
                  </a:cubicBezTo>
                  <a:cubicBezTo>
                    <a:pt x="1460" y="8692"/>
                    <a:pt x="964" y="8926"/>
                    <a:pt x="630" y="9327"/>
                  </a:cubicBezTo>
                  <a:cubicBezTo>
                    <a:pt x="135" y="9923"/>
                    <a:pt x="1" y="10786"/>
                    <a:pt x="222" y="11957"/>
                  </a:cubicBezTo>
                  <a:cubicBezTo>
                    <a:pt x="249" y="12124"/>
                    <a:pt x="282" y="12278"/>
                    <a:pt x="315" y="12405"/>
                  </a:cubicBezTo>
                  <a:cubicBezTo>
                    <a:pt x="657" y="13843"/>
                    <a:pt x="1961" y="14880"/>
                    <a:pt x="2998" y="15503"/>
                  </a:cubicBezTo>
                  <a:cubicBezTo>
                    <a:pt x="2918" y="15951"/>
                    <a:pt x="2858" y="16426"/>
                    <a:pt x="2811" y="16914"/>
                  </a:cubicBezTo>
                  <a:cubicBezTo>
                    <a:pt x="2570" y="17115"/>
                    <a:pt x="2383" y="17363"/>
                    <a:pt x="2242" y="17644"/>
                  </a:cubicBezTo>
                  <a:cubicBezTo>
                    <a:pt x="1868" y="18426"/>
                    <a:pt x="1894" y="19310"/>
                    <a:pt x="2323" y="20052"/>
                  </a:cubicBezTo>
                  <a:cubicBezTo>
                    <a:pt x="2617" y="20567"/>
                    <a:pt x="3072" y="20955"/>
                    <a:pt x="3594" y="21169"/>
                  </a:cubicBezTo>
                  <a:cubicBezTo>
                    <a:pt x="4203" y="21966"/>
                    <a:pt x="5093" y="22601"/>
                    <a:pt x="6217" y="23029"/>
                  </a:cubicBezTo>
                  <a:cubicBezTo>
                    <a:pt x="6163" y="23699"/>
                    <a:pt x="6196" y="24348"/>
                    <a:pt x="6324" y="24983"/>
                  </a:cubicBezTo>
                  <a:cubicBezTo>
                    <a:pt x="6337" y="25037"/>
                    <a:pt x="6344" y="25090"/>
                    <a:pt x="6357" y="25150"/>
                  </a:cubicBezTo>
                  <a:cubicBezTo>
                    <a:pt x="6370" y="25191"/>
                    <a:pt x="6377" y="25224"/>
                    <a:pt x="6384" y="25264"/>
                  </a:cubicBezTo>
                  <a:cubicBezTo>
                    <a:pt x="6397" y="25318"/>
                    <a:pt x="6417" y="25371"/>
                    <a:pt x="6431" y="25425"/>
                  </a:cubicBezTo>
                  <a:lnTo>
                    <a:pt x="6431" y="25445"/>
                  </a:lnTo>
                  <a:cubicBezTo>
                    <a:pt x="6444" y="25472"/>
                    <a:pt x="6451" y="25505"/>
                    <a:pt x="6457" y="25538"/>
                  </a:cubicBezTo>
                  <a:cubicBezTo>
                    <a:pt x="6484" y="25625"/>
                    <a:pt x="6511" y="25712"/>
                    <a:pt x="6538" y="25799"/>
                  </a:cubicBezTo>
                  <a:cubicBezTo>
                    <a:pt x="6544" y="25819"/>
                    <a:pt x="6551" y="25833"/>
                    <a:pt x="6558" y="25853"/>
                  </a:cubicBezTo>
                  <a:cubicBezTo>
                    <a:pt x="6585" y="25927"/>
                    <a:pt x="6611" y="26000"/>
                    <a:pt x="6645" y="26080"/>
                  </a:cubicBezTo>
                  <a:lnTo>
                    <a:pt x="6678" y="26167"/>
                  </a:lnTo>
                  <a:cubicBezTo>
                    <a:pt x="6705" y="26234"/>
                    <a:pt x="6732" y="26295"/>
                    <a:pt x="6765" y="26361"/>
                  </a:cubicBezTo>
                  <a:cubicBezTo>
                    <a:pt x="6765" y="26361"/>
                    <a:pt x="6792" y="26428"/>
                    <a:pt x="6805" y="26448"/>
                  </a:cubicBezTo>
                  <a:cubicBezTo>
                    <a:pt x="6845" y="26542"/>
                    <a:pt x="6892" y="26636"/>
                    <a:pt x="6939" y="26729"/>
                  </a:cubicBezTo>
                  <a:cubicBezTo>
                    <a:pt x="6953" y="26756"/>
                    <a:pt x="6966" y="26776"/>
                    <a:pt x="6979" y="26803"/>
                  </a:cubicBezTo>
                  <a:cubicBezTo>
                    <a:pt x="7387" y="27465"/>
                    <a:pt x="8010" y="27847"/>
                    <a:pt x="8679" y="27847"/>
                  </a:cubicBezTo>
                  <a:cubicBezTo>
                    <a:pt x="9301" y="27847"/>
                    <a:pt x="9876" y="27519"/>
                    <a:pt x="10197" y="26984"/>
                  </a:cubicBezTo>
                  <a:cubicBezTo>
                    <a:pt x="10532" y="27452"/>
                    <a:pt x="11074" y="27740"/>
                    <a:pt x="11649" y="27740"/>
                  </a:cubicBezTo>
                  <a:cubicBezTo>
                    <a:pt x="12325" y="27740"/>
                    <a:pt x="12941" y="27358"/>
                    <a:pt x="13349" y="26696"/>
                  </a:cubicBezTo>
                  <a:cubicBezTo>
                    <a:pt x="13362" y="26676"/>
                    <a:pt x="13376" y="26649"/>
                    <a:pt x="13389" y="26622"/>
                  </a:cubicBezTo>
                  <a:cubicBezTo>
                    <a:pt x="13429" y="26555"/>
                    <a:pt x="13463" y="26489"/>
                    <a:pt x="13496" y="26415"/>
                  </a:cubicBezTo>
                  <a:cubicBezTo>
                    <a:pt x="13630" y="26127"/>
                    <a:pt x="13750" y="25826"/>
                    <a:pt x="13844" y="25525"/>
                  </a:cubicBezTo>
                  <a:cubicBezTo>
                    <a:pt x="13891" y="25371"/>
                    <a:pt x="13938" y="25224"/>
                    <a:pt x="13971" y="25097"/>
                  </a:cubicBezTo>
                  <a:cubicBezTo>
                    <a:pt x="13991" y="25017"/>
                    <a:pt x="14004" y="24943"/>
                    <a:pt x="14011" y="24863"/>
                  </a:cubicBezTo>
                  <a:cubicBezTo>
                    <a:pt x="14138" y="24194"/>
                    <a:pt x="14172" y="23478"/>
                    <a:pt x="14098" y="22762"/>
                  </a:cubicBezTo>
                  <a:cubicBezTo>
                    <a:pt x="14158" y="22728"/>
                    <a:pt x="14225" y="22695"/>
                    <a:pt x="14285" y="22661"/>
                  </a:cubicBezTo>
                  <a:cubicBezTo>
                    <a:pt x="14312" y="22641"/>
                    <a:pt x="14339" y="22628"/>
                    <a:pt x="14372" y="22608"/>
                  </a:cubicBezTo>
                  <a:cubicBezTo>
                    <a:pt x="15858" y="21611"/>
                    <a:pt x="17403" y="19584"/>
                    <a:pt x="16627" y="15523"/>
                  </a:cubicBezTo>
                  <a:cubicBezTo>
                    <a:pt x="17544" y="14693"/>
                    <a:pt x="18313" y="13589"/>
                    <a:pt x="18875" y="12298"/>
                  </a:cubicBezTo>
                  <a:cubicBezTo>
                    <a:pt x="19404" y="11080"/>
                    <a:pt x="19417" y="9889"/>
                    <a:pt x="18902" y="9113"/>
                  </a:cubicBezTo>
                  <a:cubicBezTo>
                    <a:pt x="18588" y="8625"/>
                    <a:pt x="18086" y="8350"/>
                    <a:pt x="17544" y="8350"/>
                  </a:cubicBezTo>
                  <a:cubicBezTo>
                    <a:pt x="17464" y="8350"/>
                    <a:pt x="17383" y="8357"/>
                    <a:pt x="17310" y="8364"/>
                  </a:cubicBezTo>
                  <a:cubicBezTo>
                    <a:pt x="17109" y="8397"/>
                    <a:pt x="16935" y="8457"/>
                    <a:pt x="16788" y="8538"/>
                  </a:cubicBezTo>
                  <a:cubicBezTo>
                    <a:pt x="16400" y="5453"/>
                    <a:pt x="15102" y="3707"/>
                    <a:pt x="13817" y="2717"/>
                  </a:cubicBezTo>
                  <a:cubicBezTo>
                    <a:pt x="13891" y="2208"/>
                    <a:pt x="13830" y="1740"/>
                    <a:pt x="13636" y="1325"/>
                  </a:cubicBezTo>
                  <a:cubicBezTo>
                    <a:pt x="13442" y="904"/>
                    <a:pt x="13014" y="342"/>
                    <a:pt x="12098" y="101"/>
                  </a:cubicBezTo>
                  <a:cubicBezTo>
                    <a:pt x="11857" y="34"/>
                    <a:pt x="11616" y="0"/>
                    <a:pt x="11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8"/>
            <p:cNvSpPr/>
            <p:nvPr/>
          </p:nvSpPr>
          <p:spPr>
            <a:xfrm>
              <a:off x="6347615" y="2281340"/>
              <a:ext cx="283075" cy="214722"/>
            </a:xfrm>
            <a:custGeom>
              <a:avLst/>
              <a:gdLst/>
              <a:ahLst/>
              <a:cxnLst/>
              <a:rect l="l" t="t" r="r" b="b"/>
              <a:pathLst>
                <a:path w="3193" h="2422" extrusionOk="0">
                  <a:moveTo>
                    <a:pt x="1946" y="0"/>
                  </a:moveTo>
                  <a:cubicBezTo>
                    <a:pt x="1802" y="0"/>
                    <a:pt x="1642" y="30"/>
                    <a:pt x="1466" y="100"/>
                  </a:cubicBezTo>
                  <a:cubicBezTo>
                    <a:pt x="1" y="682"/>
                    <a:pt x="1466" y="2421"/>
                    <a:pt x="1466" y="2421"/>
                  </a:cubicBezTo>
                  <a:lnTo>
                    <a:pt x="3192" y="1451"/>
                  </a:lnTo>
                  <a:cubicBezTo>
                    <a:pt x="3192" y="1451"/>
                    <a:pt x="2942" y="0"/>
                    <a:pt x="1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8"/>
            <p:cNvSpPr/>
            <p:nvPr/>
          </p:nvSpPr>
          <p:spPr>
            <a:xfrm>
              <a:off x="6441323" y="2351289"/>
              <a:ext cx="130057" cy="123408"/>
            </a:xfrm>
            <a:custGeom>
              <a:avLst/>
              <a:gdLst/>
              <a:ahLst/>
              <a:cxnLst/>
              <a:rect l="l" t="t" r="r" b="b"/>
              <a:pathLst>
                <a:path w="1467" h="1392" extrusionOk="0">
                  <a:moveTo>
                    <a:pt x="833" y="1"/>
                  </a:moveTo>
                  <a:cubicBezTo>
                    <a:pt x="790" y="1"/>
                    <a:pt x="745" y="7"/>
                    <a:pt x="697" y="20"/>
                  </a:cubicBezTo>
                  <a:cubicBezTo>
                    <a:pt x="1" y="207"/>
                    <a:pt x="857" y="1391"/>
                    <a:pt x="857" y="1391"/>
                  </a:cubicBezTo>
                  <a:lnTo>
                    <a:pt x="1466" y="1090"/>
                  </a:lnTo>
                  <a:cubicBezTo>
                    <a:pt x="1466" y="1090"/>
                    <a:pt x="1402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8"/>
            <p:cNvSpPr/>
            <p:nvPr/>
          </p:nvSpPr>
          <p:spPr>
            <a:xfrm>
              <a:off x="6821564" y="2254123"/>
              <a:ext cx="272969" cy="209314"/>
            </a:xfrm>
            <a:custGeom>
              <a:avLst/>
              <a:gdLst/>
              <a:ahLst/>
              <a:cxnLst/>
              <a:rect l="l" t="t" r="r" b="b"/>
              <a:pathLst>
                <a:path w="3079" h="2361" extrusionOk="0">
                  <a:moveTo>
                    <a:pt x="1189" y="0"/>
                  </a:moveTo>
                  <a:cubicBezTo>
                    <a:pt x="89" y="0"/>
                    <a:pt x="0" y="1591"/>
                    <a:pt x="0" y="1591"/>
                  </a:cubicBezTo>
                  <a:lnTo>
                    <a:pt x="1827" y="2360"/>
                  </a:lnTo>
                  <a:cubicBezTo>
                    <a:pt x="1827" y="2360"/>
                    <a:pt x="3078" y="460"/>
                    <a:pt x="1553" y="52"/>
                  </a:cubicBezTo>
                  <a:cubicBezTo>
                    <a:pt x="1421" y="17"/>
                    <a:pt x="1299" y="0"/>
                    <a:pt x="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8"/>
            <p:cNvSpPr/>
            <p:nvPr/>
          </p:nvSpPr>
          <p:spPr>
            <a:xfrm>
              <a:off x="6879012" y="2323362"/>
              <a:ext cx="125358" cy="122876"/>
            </a:xfrm>
            <a:custGeom>
              <a:avLst/>
              <a:gdLst/>
              <a:ahLst/>
              <a:cxnLst/>
              <a:rect l="l" t="t" r="r" b="b"/>
              <a:pathLst>
                <a:path w="1414" h="1386" extrusionOk="0">
                  <a:moveTo>
                    <a:pt x="621" y="1"/>
                  </a:moveTo>
                  <a:cubicBezTo>
                    <a:pt x="0" y="1"/>
                    <a:pt x="62" y="1158"/>
                    <a:pt x="62" y="1158"/>
                  </a:cubicBezTo>
                  <a:lnTo>
                    <a:pt x="704" y="1385"/>
                  </a:lnTo>
                  <a:cubicBezTo>
                    <a:pt x="704" y="1385"/>
                    <a:pt x="1413" y="114"/>
                    <a:pt x="704" y="7"/>
                  </a:cubicBezTo>
                  <a:cubicBezTo>
                    <a:pt x="675" y="3"/>
                    <a:pt x="647" y="1"/>
                    <a:pt x="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8"/>
            <p:cNvSpPr/>
            <p:nvPr/>
          </p:nvSpPr>
          <p:spPr>
            <a:xfrm>
              <a:off x="6185731" y="3701149"/>
              <a:ext cx="135288" cy="207807"/>
            </a:xfrm>
            <a:custGeom>
              <a:avLst/>
              <a:gdLst/>
              <a:ahLst/>
              <a:cxnLst/>
              <a:rect l="l" t="t" r="r" b="b"/>
              <a:pathLst>
                <a:path w="1526" h="2344" extrusionOk="0">
                  <a:moveTo>
                    <a:pt x="1487" y="1"/>
                  </a:moveTo>
                  <a:cubicBezTo>
                    <a:pt x="1322" y="1"/>
                    <a:pt x="683" y="36"/>
                    <a:pt x="422" y="570"/>
                  </a:cubicBezTo>
                  <a:cubicBezTo>
                    <a:pt x="0" y="1440"/>
                    <a:pt x="676" y="2343"/>
                    <a:pt x="1492" y="2343"/>
                  </a:cubicBezTo>
                  <a:lnTo>
                    <a:pt x="1526" y="2"/>
                  </a:lnTo>
                  <a:cubicBezTo>
                    <a:pt x="1526" y="2"/>
                    <a:pt x="1512" y="1"/>
                    <a:pt x="1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8"/>
            <p:cNvSpPr/>
            <p:nvPr/>
          </p:nvSpPr>
          <p:spPr>
            <a:xfrm>
              <a:off x="7081943" y="2994037"/>
              <a:ext cx="447087" cy="531753"/>
            </a:xfrm>
            <a:custGeom>
              <a:avLst/>
              <a:gdLst/>
              <a:ahLst/>
              <a:cxnLst/>
              <a:rect l="l" t="t" r="r" b="b"/>
              <a:pathLst>
                <a:path w="5043" h="5998" extrusionOk="0">
                  <a:moveTo>
                    <a:pt x="4408" y="0"/>
                  </a:moveTo>
                  <a:cubicBezTo>
                    <a:pt x="4397" y="0"/>
                    <a:pt x="4387" y="1"/>
                    <a:pt x="4376" y="2"/>
                  </a:cubicBezTo>
                  <a:cubicBezTo>
                    <a:pt x="4015" y="56"/>
                    <a:pt x="3808" y="1200"/>
                    <a:pt x="3420" y="2043"/>
                  </a:cubicBezTo>
                  <a:cubicBezTo>
                    <a:pt x="3105" y="2719"/>
                    <a:pt x="1105" y="4157"/>
                    <a:pt x="1" y="4385"/>
                  </a:cubicBezTo>
                  <a:lnTo>
                    <a:pt x="630" y="5997"/>
                  </a:lnTo>
                  <a:cubicBezTo>
                    <a:pt x="630" y="5997"/>
                    <a:pt x="3045" y="5469"/>
                    <a:pt x="4517" y="2076"/>
                  </a:cubicBezTo>
                  <a:cubicBezTo>
                    <a:pt x="5043" y="855"/>
                    <a:pt x="4756" y="0"/>
                    <a:pt x="4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8"/>
            <p:cNvSpPr/>
            <p:nvPr/>
          </p:nvSpPr>
          <p:spPr>
            <a:xfrm>
              <a:off x="6033422" y="3024534"/>
              <a:ext cx="352226" cy="426519"/>
            </a:xfrm>
            <a:custGeom>
              <a:avLst/>
              <a:gdLst/>
              <a:ahLst/>
              <a:cxnLst/>
              <a:rect l="l" t="t" r="r" b="b"/>
              <a:pathLst>
                <a:path w="3973" h="4811" extrusionOk="0">
                  <a:moveTo>
                    <a:pt x="665" y="1"/>
                  </a:moveTo>
                  <a:cubicBezTo>
                    <a:pt x="321" y="1"/>
                    <a:pt x="1" y="432"/>
                    <a:pt x="233" y="1692"/>
                  </a:cubicBezTo>
                  <a:cubicBezTo>
                    <a:pt x="253" y="1813"/>
                    <a:pt x="280" y="1933"/>
                    <a:pt x="306" y="2067"/>
                  </a:cubicBezTo>
                  <a:cubicBezTo>
                    <a:pt x="701" y="3713"/>
                    <a:pt x="3324" y="4810"/>
                    <a:pt x="3324" y="4810"/>
                  </a:cubicBezTo>
                  <a:lnTo>
                    <a:pt x="3973" y="3425"/>
                  </a:lnTo>
                  <a:cubicBezTo>
                    <a:pt x="2869" y="3198"/>
                    <a:pt x="2006" y="2642"/>
                    <a:pt x="1390" y="1666"/>
                  </a:cubicBezTo>
                  <a:cubicBezTo>
                    <a:pt x="962" y="976"/>
                    <a:pt x="1089" y="60"/>
                    <a:pt x="735" y="6"/>
                  </a:cubicBezTo>
                  <a:cubicBezTo>
                    <a:pt x="711" y="3"/>
                    <a:pt x="688" y="1"/>
                    <a:pt x="6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8"/>
            <p:cNvSpPr/>
            <p:nvPr/>
          </p:nvSpPr>
          <p:spPr>
            <a:xfrm>
              <a:off x="6844082" y="3972345"/>
              <a:ext cx="276515" cy="503294"/>
            </a:xfrm>
            <a:custGeom>
              <a:avLst/>
              <a:gdLst/>
              <a:ahLst/>
              <a:cxnLst/>
              <a:rect l="l" t="t" r="r" b="b"/>
              <a:pathLst>
                <a:path w="3119" h="5677" extrusionOk="0">
                  <a:moveTo>
                    <a:pt x="1714" y="0"/>
                  </a:moveTo>
                  <a:lnTo>
                    <a:pt x="1" y="362"/>
                  </a:lnTo>
                  <a:cubicBezTo>
                    <a:pt x="1473" y="2074"/>
                    <a:pt x="663" y="5172"/>
                    <a:pt x="817" y="5446"/>
                  </a:cubicBezTo>
                  <a:cubicBezTo>
                    <a:pt x="892" y="5580"/>
                    <a:pt x="1034" y="5677"/>
                    <a:pt x="1201" y="5677"/>
                  </a:cubicBezTo>
                  <a:cubicBezTo>
                    <a:pt x="1376" y="5677"/>
                    <a:pt x="1578" y="5568"/>
                    <a:pt x="1754" y="5279"/>
                  </a:cubicBezTo>
                  <a:cubicBezTo>
                    <a:pt x="3119" y="2683"/>
                    <a:pt x="1714" y="0"/>
                    <a:pt x="17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8"/>
            <p:cNvSpPr/>
            <p:nvPr/>
          </p:nvSpPr>
          <p:spPr>
            <a:xfrm>
              <a:off x="6517300" y="3981831"/>
              <a:ext cx="275894" cy="503294"/>
            </a:xfrm>
            <a:custGeom>
              <a:avLst/>
              <a:gdLst/>
              <a:ahLst/>
              <a:cxnLst/>
              <a:rect l="l" t="t" r="r" b="b"/>
              <a:pathLst>
                <a:path w="3112" h="5677" extrusionOk="0">
                  <a:moveTo>
                    <a:pt x="1405" y="0"/>
                  </a:moveTo>
                  <a:cubicBezTo>
                    <a:pt x="1405" y="0"/>
                    <a:pt x="0" y="2683"/>
                    <a:pt x="1358" y="5279"/>
                  </a:cubicBezTo>
                  <a:cubicBezTo>
                    <a:pt x="1537" y="5568"/>
                    <a:pt x="1741" y="5677"/>
                    <a:pt x="1917" y="5677"/>
                  </a:cubicBezTo>
                  <a:cubicBezTo>
                    <a:pt x="2084" y="5677"/>
                    <a:pt x="2227" y="5580"/>
                    <a:pt x="2302" y="5446"/>
                  </a:cubicBezTo>
                  <a:cubicBezTo>
                    <a:pt x="2456" y="5172"/>
                    <a:pt x="1639" y="2074"/>
                    <a:pt x="3111" y="362"/>
                  </a:cubicBezTo>
                  <a:lnTo>
                    <a:pt x="14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8"/>
            <p:cNvSpPr/>
            <p:nvPr/>
          </p:nvSpPr>
          <p:spPr>
            <a:xfrm>
              <a:off x="6910573" y="4323507"/>
              <a:ext cx="130589" cy="152132"/>
            </a:xfrm>
            <a:custGeom>
              <a:avLst/>
              <a:gdLst/>
              <a:ahLst/>
              <a:cxnLst/>
              <a:rect l="l" t="t" r="r" b="b"/>
              <a:pathLst>
                <a:path w="1473" h="1716" extrusionOk="0">
                  <a:moveTo>
                    <a:pt x="141" y="0"/>
                  </a:moveTo>
                  <a:cubicBezTo>
                    <a:pt x="100" y="783"/>
                    <a:pt x="0" y="1378"/>
                    <a:pt x="67" y="1485"/>
                  </a:cubicBezTo>
                  <a:cubicBezTo>
                    <a:pt x="142" y="1619"/>
                    <a:pt x="284" y="1716"/>
                    <a:pt x="451" y="1716"/>
                  </a:cubicBezTo>
                  <a:cubicBezTo>
                    <a:pt x="626" y="1716"/>
                    <a:pt x="828" y="1607"/>
                    <a:pt x="1004" y="1318"/>
                  </a:cubicBezTo>
                  <a:cubicBezTo>
                    <a:pt x="1198" y="957"/>
                    <a:pt x="1378" y="435"/>
                    <a:pt x="1472" y="74"/>
                  </a:cubicBezTo>
                  <a:lnTo>
                    <a:pt x="1472" y="74"/>
                  </a:lnTo>
                  <a:cubicBezTo>
                    <a:pt x="1306" y="118"/>
                    <a:pt x="1131" y="139"/>
                    <a:pt x="954" y="139"/>
                  </a:cubicBezTo>
                  <a:cubicBezTo>
                    <a:pt x="680" y="139"/>
                    <a:pt x="400" y="89"/>
                    <a:pt x="1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8"/>
            <p:cNvSpPr/>
            <p:nvPr/>
          </p:nvSpPr>
          <p:spPr>
            <a:xfrm>
              <a:off x="6593189" y="4319872"/>
              <a:ext cx="132982" cy="165253"/>
            </a:xfrm>
            <a:custGeom>
              <a:avLst/>
              <a:gdLst/>
              <a:ahLst/>
              <a:cxnLst/>
              <a:rect l="l" t="t" r="r" b="b"/>
              <a:pathLst>
                <a:path w="1500" h="1864" extrusionOk="0">
                  <a:moveTo>
                    <a:pt x="1" y="1"/>
                  </a:moveTo>
                  <a:cubicBezTo>
                    <a:pt x="88" y="476"/>
                    <a:pt x="241" y="971"/>
                    <a:pt x="502" y="1466"/>
                  </a:cubicBezTo>
                  <a:cubicBezTo>
                    <a:pt x="681" y="1755"/>
                    <a:pt x="885" y="1864"/>
                    <a:pt x="1061" y="1864"/>
                  </a:cubicBezTo>
                  <a:cubicBezTo>
                    <a:pt x="1228" y="1864"/>
                    <a:pt x="1371" y="1767"/>
                    <a:pt x="1446" y="1633"/>
                  </a:cubicBezTo>
                  <a:cubicBezTo>
                    <a:pt x="1499" y="1533"/>
                    <a:pt x="1419" y="1018"/>
                    <a:pt x="1379" y="335"/>
                  </a:cubicBezTo>
                  <a:cubicBezTo>
                    <a:pt x="1339" y="337"/>
                    <a:pt x="1300" y="338"/>
                    <a:pt x="1260" y="338"/>
                  </a:cubicBezTo>
                  <a:cubicBezTo>
                    <a:pt x="819" y="338"/>
                    <a:pt x="387" y="234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8"/>
            <p:cNvSpPr/>
            <p:nvPr/>
          </p:nvSpPr>
          <p:spPr>
            <a:xfrm>
              <a:off x="6268712" y="3119927"/>
              <a:ext cx="1229113" cy="994532"/>
            </a:xfrm>
            <a:custGeom>
              <a:avLst/>
              <a:gdLst/>
              <a:ahLst/>
              <a:cxnLst/>
              <a:rect l="l" t="t" r="r" b="b"/>
              <a:pathLst>
                <a:path w="13864" h="11218" extrusionOk="0">
                  <a:moveTo>
                    <a:pt x="2142" y="1"/>
                  </a:moveTo>
                  <a:cubicBezTo>
                    <a:pt x="1332" y="1031"/>
                    <a:pt x="275" y="3078"/>
                    <a:pt x="88" y="7213"/>
                  </a:cubicBezTo>
                  <a:cubicBezTo>
                    <a:pt x="1" y="9133"/>
                    <a:pt x="1419" y="10304"/>
                    <a:pt x="3259" y="10853"/>
                  </a:cubicBezTo>
                  <a:cubicBezTo>
                    <a:pt x="4090" y="11099"/>
                    <a:pt x="5006" y="11217"/>
                    <a:pt x="5909" y="11217"/>
                  </a:cubicBezTo>
                  <a:cubicBezTo>
                    <a:pt x="7018" y="11217"/>
                    <a:pt x="8107" y="11039"/>
                    <a:pt x="8993" y="10699"/>
                  </a:cubicBezTo>
                  <a:cubicBezTo>
                    <a:pt x="9234" y="10605"/>
                    <a:pt x="9461" y="10505"/>
                    <a:pt x="9669" y="10385"/>
                  </a:cubicBezTo>
                  <a:cubicBezTo>
                    <a:pt x="13864" y="7588"/>
                    <a:pt x="9669" y="1"/>
                    <a:pt x="96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8"/>
            <p:cNvSpPr/>
            <p:nvPr/>
          </p:nvSpPr>
          <p:spPr>
            <a:xfrm>
              <a:off x="6466855" y="3363994"/>
              <a:ext cx="772362" cy="750465"/>
            </a:xfrm>
            <a:custGeom>
              <a:avLst/>
              <a:gdLst/>
              <a:ahLst/>
              <a:cxnLst/>
              <a:rect l="l" t="t" r="r" b="b"/>
              <a:pathLst>
                <a:path w="8712" h="8465" extrusionOk="0">
                  <a:moveTo>
                    <a:pt x="3882" y="1"/>
                  </a:moveTo>
                  <a:cubicBezTo>
                    <a:pt x="1989" y="1"/>
                    <a:pt x="348" y="1514"/>
                    <a:pt x="188" y="3095"/>
                  </a:cubicBezTo>
                  <a:cubicBezTo>
                    <a:pt x="0" y="4895"/>
                    <a:pt x="195" y="6882"/>
                    <a:pt x="1024" y="8100"/>
                  </a:cubicBezTo>
                  <a:cubicBezTo>
                    <a:pt x="1855" y="8346"/>
                    <a:pt x="2771" y="8464"/>
                    <a:pt x="3674" y="8464"/>
                  </a:cubicBezTo>
                  <a:cubicBezTo>
                    <a:pt x="4783" y="8464"/>
                    <a:pt x="5872" y="8286"/>
                    <a:pt x="6758" y="7946"/>
                  </a:cubicBezTo>
                  <a:cubicBezTo>
                    <a:pt x="7353" y="6488"/>
                    <a:pt x="8712" y="2346"/>
                    <a:pt x="5835" y="573"/>
                  </a:cubicBezTo>
                  <a:cubicBezTo>
                    <a:pt x="5187" y="173"/>
                    <a:pt x="4520" y="1"/>
                    <a:pt x="38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8"/>
            <p:cNvSpPr/>
            <p:nvPr/>
          </p:nvSpPr>
          <p:spPr>
            <a:xfrm>
              <a:off x="6210554" y="2373364"/>
              <a:ext cx="1111113" cy="882029"/>
            </a:xfrm>
            <a:custGeom>
              <a:avLst/>
              <a:gdLst/>
              <a:ahLst/>
              <a:cxnLst/>
              <a:rect l="l" t="t" r="r" b="b"/>
              <a:pathLst>
                <a:path w="12533" h="9949" extrusionOk="0">
                  <a:moveTo>
                    <a:pt x="6510" y="1"/>
                  </a:moveTo>
                  <a:cubicBezTo>
                    <a:pt x="6344" y="1"/>
                    <a:pt x="6183" y="9"/>
                    <a:pt x="6029" y="25"/>
                  </a:cubicBezTo>
                  <a:cubicBezTo>
                    <a:pt x="3360" y="306"/>
                    <a:pt x="1366" y="774"/>
                    <a:pt x="650" y="5471"/>
                  </a:cubicBezTo>
                  <a:cubicBezTo>
                    <a:pt x="0" y="9769"/>
                    <a:pt x="2474" y="9949"/>
                    <a:pt x="5477" y="9949"/>
                  </a:cubicBezTo>
                  <a:cubicBezTo>
                    <a:pt x="5751" y="9949"/>
                    <a:pt x="6029" y="9947"/>
                    <a:pt x="6310" y="9947"/>
                  </a:cubicBezTo>
                  <a:cubicBezTo>
                    <a:pt x="9669" y="9947"/>
                    <a:pt x="12533" y="8515"/>
                    <a:pt x="12191" y="6341"/>
                  </a:cubicBezTo>
                  <a:cubicBezTo>
                    <a:pt x="11701" y="1405"/>
                    <a:pt x="8652" y="1"/>
                    <a:pt x="6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6322082" y="2887917"/>
              <a:ext cx="214279" cy="67998"/>
            </a:xfrm>
            <a:custGeom>
              <a:avLst/>
              <a:gdLst/>
              <a:ahLst/>
              <a:cxnLst/>
              <a:rect l="l" t="t" r="r" b="b"/>
              <a:pathLst>
                <a:path w="2417" h="767" extrusionOk="0">
                  <a:moveTo>
                    <a:pt x="1310" y="0"/>
                  </a:moveTo>
                  <a:cubicBezTo>
                    <a:pt x="1273" y="0"/>
                    <a:pt x="1236" y="1"/>
                    <a:pt x="1199" y="2"/>
                  </a:cubicBezTo>
                  <a:cubicBezTo>
                    <a:pt x="536" y="22"/>
                    <a:pt x="1" y="209"/>
                    <a:pt x="8" y="417"/>
                  </a:cubicBezTo>
                  <a:cubicBezTo>
                    <a:pt x="14" y="612"/>
                    <a:pt x="497" y="766"/>
                    <a:pt x="1107" y="766"/>
                  </a:cubicBezTo>
                  <a:cubicBezTo>
                    <a:pt x="1144" y="766"/>
                    <a:pt x="1181" y="766"/>
                    <a:pt x="1219" y="765"/>
                  </a:cubicBezTo>
                  <a:cubicBezTo>
                    <a:pt x="1881" y="744"/>
                    <a:pt x="2416" y="557"/>
                    <a:pt x="2410" y="350"/>
                  </a:cubicBezTo>
                  <a:cubicBezTo>
                    <a:pt x="2403" y="154"/>
                    <a:pt x="1921" y="0"/>
                    <a:pt x="1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8"/>
            <p:cNvSpPr/>
            <p:nvPr/>
          </p:nvSpPr>
          <p:spPr>
            <a:xfrm>
              <a:off x="7044619" y="2872491"/>
              <a:ext cx="185732" cy="59044"/>
            </a:xfrm>
            <a:custGeom>
              <a:avLst/>
              <a:gdLst/>
              <a:ahLst/>
              <a:cxnLst/>
              <a:rect l="l" t="t" r="r" b="b"/>
              <a:pathLst>
                <a:path w="2095" h="666" extrusionOk="0">
                  <a:moveTo>
                    <a:pt x="1116" y="1"/>
                  </a:moveTo>
                  <a:cubicBezTo>
                    <a:pt x="1090" y="1"/>
                    <a:pt x="1064" y="1"/>
                    <a:pt x="1037" y="2"/>
                  </a:cubicBezTo>
                  <a:cubicBezTo>
                    <a:pt x="462" y="15"/>
                    <a:pt x="0" y="176"/>
                    <a:pt x="7" y="363"/>
                  </a:cubicBezTo>
                  <a:cubicBezTo>
                    <a:pt x="13" y="535"/>
                    <a:pt x="440" y="665"/>
                    <a:pt x="978" y="665"/>
                  </a:cubicBezTo>
                  <a:cubicBezTo>
                    <a:pt x="1004" y="665"/>
                    <a:pt x="1031" y="665"/>
                    <a:pt x="1057" y="664"/>
                  </a:cubicBezTo>
                  <a:cubicBezTo>
                    <a:pt x="1633" y="644"/>
                    <a:pt x="2094" y="484"/>
                    <a:pt x="2094" y="303"/>
                  </a:cubicBezTo>
                  <a:cubicBezTo>
                    <a:pt x="2088" y="131"/>
                    <a:pt x="1655" y="1"/>
                    <a:pt x="11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6686365" y="2644648"/>
              <a:ext cx="265167" cy="346286"/>
            </a:xfrm>
            <a:custGeom>
              <a:avLst/>
              <a:gdLst/>
              <a:ahLst/>
              <a:cxnLst/>
              <a:rect l="l" t="t" r="r" b="b"/>
              <a:pathLst>
                <a:path w="2991" h="3906" extrusionOk="0">
                  <a:moveTo>
                    <a:pt x="1334" y="0"/>
                  </a:moveTo>
                  <a:cubicBezTo>
                    <a:pt x="1322" y="0"/>
                    <a:pt x="1310" y="1"/>
                    <a:pt x="1298" y="3"/>
                  </a:cubicBezTo>
                  <a:cubicBezTo>
                    <a:pt x="642" y="96"/>
                    <a:pt x="0" y="2351"/>
                    <a:pt x="67" y="3308"/>
                  </a:cubicBezTo>
                  <a:cubicBezTo>
                    <a:pt x="67" y="3375"/>
                    <a:pt x="74" y="3428"/>
                    <a:pt x="87" y="3475"/>
                  </a:cubicBezTo>
                  <a:cubicBezTo>
                    <a:pt x="143" y="3769"/>
                    <a:pt x="744" y="3905"/>
                    <a:pt x="1381" y="3905"/>
                  </a:cubicBezTo>
                  <a:cubicBezTo>
                    <a:pt x="2106" y="3905"/>
                    <a:pt x="2879" y="3729"/>
                    <a:pt x="2951" y="3408"/>
                  </a:cubicBezTo>
                  <a:cubicBezTo>
                    <a:pt x="2984" y="3288"/>
                    <a:pt x="2991" y="3154"/>
                    <a:pt x="2984" y="3013"/>
                  </a:cubicBezTo>
                  <a:cubicBezTo>
                    <a:pt x="2951" y="1821"/>
                    <a:pt x="1911" y="0"/>
                    <a:pt x="1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8"/>
            <p:cNvSpPr/>
            <p:nvPr/>
          </p:nvSpPr>
          <p:spPr>
            <a:xfrm>
              <a:off x="6692216" y="2892527"/>
              <a:ext cx="259316" cy="98407"/>
            </a:xfrm>
            <a:custGeom>
              <a:avLst/>
              <a:gdLst/>
              <a:ahLst/>
              <a:cxnLst/>
              <a:rect l="l" t="t" r="r" b="b"/>
              <a:pathLst>
                <a:path w="2925" h="1110" extrusionOk="0">
                  <a:moveTo>
                    <a:pt x="1782" y="0"/>
                  </a:moveTo>
                  <a:cubicBezTo>
                    <a:pt x="1690" y="0"/>
                    <a:pt x="1596" y="3"/>
                    <a:pt x="1500" y="10"/>
                  </a:cubicBezTo>
                  <a:cubicBezTo>
                    <a:pt x="817" y="57"/>
                    <a:pt x="242" y="264"/>
                    <a:pt x="1" y="512"/>
                  </a:cubicBezTo>
                  <a:cubicBezTo>
                    <a:pt x="1" y="579"/>
                    <a:pt x="8" y="632"/>
                    <a:pt x="21" y="679"/>
                  </a:cubicBezTo>
                  <a:cubicBezTo>
                    <a:pt x="77" y="973"/>
                    <a:pt x="678" y="1109"/>
                    <a:pt x="1315" y="1109"/>
                  </a:cubicBezTo>
                  <a:cubicBezTo>
                    <a:pt x="2040" y="1109"/>
                    <a:pt x="2813" y="933"/>
                    <a:pt x="2885" y="612"/>
                  </a:cubicBezTo>
                  <a:cubicBezTo>
                    <a:pt x="2918" y="492"/>
                    <a:pt x="2925" y="358"/>
                    <a:pt x="2918" y="217"/>
                  </a:cubicBezTo>
                  <a:cubicBezTo>
                    <a:pt x="2661" y="83"/>
                    <a:pt x="2253" y="0"/>
                    <a:pt x="17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8"/>
            <p:cNvSpPr/>
            <p:nvPr/>
          </p:nvSpPr>
          <p:spPr>
            <a:xfrm>
              <a:off x="6979901" y="2637112"/>
              <a:ext cx="115783" cy="109223"/>
            </a:xfrm>
            <a:custGeom>
              <a:avLst/>
              <a:gdLst/>
              <a:ahLst/>
              <a:cxnLst/>
              <a:rect l="l" t="t" r="r" b="b"/>
              <a:pathLst>
                <a:path w="1306" h="1232" extrusionOk="0">
                  <a:moveTo>
                    <a:pt x="570" y="1"/>
                  </a:moveTo>
                  <a:lnTo>
                    <a:pt x="536" y="7"/>
                  </a:lnTo>
                  <a:lnTo>
                    <a:pt x="476" y="14"/>
                  </a:lnTo>
                  <a:cubicBezTo>
                    <a:pt x="449" y="14"/>
                    <a:pt x="422" y="27"/>
                    <a:pt x="396" y="41"/>
                  </a:cubicBezTo>
                  <a:cubicBezTo>
                    <a:pt x="335" y="54"/>
                    <a:pt x="289" y="88"/>
                    <a:pt x="248" y="121"/>
                  </a:cubicBezTo>
                  <a:cubicBezTo>
                    <a:pt x="208" y="148"/>
                    <a:pt x="175" y="195"/>
                    <a:pt x="141" y="228"/>
                  </a:cubicBezTo>
                  <a:cubicBezTo>
                    <a:pt x="121" y="268"/>
                    <a:pt x="95" y="308"/>
                    <a:pt x="74" y="355"/>
                  </a:cubicBezTo>
                  <a:cubicBezTo>
                    <a:pt x="41" y="436"/>
                    <a:pt x="21" y="516"/>
                    <a:pt x="14" y="596"/>
                  </a:cubicBezTo>
                  <a:cubicBezTo>
                    <a:pt x="1" y="670"/>
                    <a:pt x="1" y="743"/>
                    <a:pt x="1" y="810"/>
                  </a:cubicBezTo>
                  <a:cubicBezTo>
                    <a:pt x="8" y="937"/>
                    <a:pt x="28" y="1044"/>
                    <a:pt x="48" y="1118"/>
                  </a:cubicBezTo>
                  <a:cubicBezTo>
                    <a:pt x="68" y="1192"/>
                    <a:pt x="81" y="1232"/>
                    <a:pt x="81" y="1232"/>
                  </a:cubicBezTo>
                  <a:cubicBezTo>
                    <a:pt x="81" y="1232"/>
                    <a:pt x="88" y="1185"/>
                    <a:pt x="95" y="1111"/>
                  </a:cubicBezTo>
                  <a:cubicBezTo>
                    <a:pt x="108" y="1044"/>
                    <a:pt x="121" y="937"/>
                    <a:pt x="148" y="817"/>
                  </a:cubicBezTo>
                  <a:cubicBezTo>
                    <a:pt x="161" y="763"/>
                    <a:pt x="175" y="696"/>
                    <a:pt x="195" y="636"/>
                  </a:cubicBezTo>
                  <a:cubicBezTo>
                    <a:pt x="215" y="569"/>
                    <a:pt x="242" y="509"/>
                    <a:pt x="275" y="449"/>
                  </a:cubicBezTo>
                  <a:cubicBezTo>
                    <a:pt x="289" y="422"/>
                    <a:pt x="309" y="395"/>
                    <a:pt x="329" y="369"/>
                  </a:cubicBezTo>
                  <a:cubicBezTo>
                    <a:pt x="349" y="349"/>
                    <a:pt x="369" y="322"/>
                    <a:pt x="396" y="308"/>
                  </a:cubicBezTo>
                  <a:cubicBezTo>
                    <a:pt x="422" y="295"/>
                    <a:pt x="442" y="275"/>
                    <a:pt x="469" y="275"/>
                  </a:cubicBezTo>
                  <a:cubicBezTo>
                    <a:pt x="483" y="268"/>
                    <a:pt x="489" y="262"/>
                    <a:pt x="503" y="262"/>
                  </a:cubicBezTo>
                  <a:lnTo>
                    <a:pt x="563" y="255"/>
                  </a:lnTo>
                  <a:lnTo>
                    <a:pt x="596" y="248"/>
                  </a:lnTo>
                  <a:lnTo>
                    <a:pt x="610" y="248"/>
                  </a:lnTo>
                  <a:lnTo>
                    <a:pt x="663" y="255"/>
                  </a:lnTo>
                  <a:cubicBezTo>
                    <a:pt x="697" y="255"/>
                    <a:pt x="723" y="262"/>
                    <a:pt x="757" y="268"/>
                  </a:cubicBezTo>
                  <a:cubicBezTo>
                    <a:pt x="790" y="275"/>
                    <a:pt x="810" y="295"/>
                    <a:pt x="844" y="308"/>
                  </a:cubicBezTo>
                  <a:cubicBezTo>
                    <a:pt x="871" y="328"/>
                    <a:pt x="897" y="342"/>
                    <a:pt x="924" y="362"/>
                  </a:cubicBezTo>
                  <a:cubicBezTo>
                    <a:pt x="971" y="409"/>
                    <a:pt x="1018" y="456"/>
                    <a:pt x="1051" y="509"/>
                  </a:cubicBezTo>
                  <a:cubicBezTo>
                    <a:pt x="1085" y="563"/>
                    <a:pt x="1118" y="616"/>
                    <a:pt x="1138" y="670"/>
                  </a:cubicBezTo>
                  <a:cubicBezTo>
                    <a:pt x="1192" y="783"/>
                    <a:pt x="1225" y="877"/>
                    <a:pt x="1245" y="951"/>
                  </a:cubicBezTo>
                  <a:cubicBezTo>
                    <a:pt x="1272" y="1018"/>
                    <a:pt x="1285" y="1058"/>
                    <a:pt x="1285" y="1058"/>
                  </a:cubicBezTo>
                  <a:cubicBezTo>
                    <a:pt x="1285" y="1058"/>
                    <a:pt x="1292" y="1018"/>
                    <a:pt x="1299" y="944"/>
                  </a:cubicBezTo>
                  <a:cubicBezTo>
                    <a:pt x="1299" y="870"/>
                    <a:pt x="1306" y="757"/>
                    <a:pt x="1279" y="630"/>
                  </a:cubicBezTo>
                  <a:cubicBezTo>
                    <a:pt x="1265" y="563"/>
                    <a:pt x="1245" y="489"/>
                    <a:pt x="1212" y="422"/>
                  </a:cubicBezTo>
                  <a:cubicBezTo>
                    <a:pt x="1185" y="349"/>
                    <a:pt x="1138" y="275"/>
                    <a:pt x="1071" y="208"/>
                  </a:cubicBezTo>
                  <a:cubicBezTo>
                    <a:pt x="1045" y="168"/>
                    <a:pt x="1004" y="141"/>
                    <a:pt x="971" y="114"/>
                  </a:cubicBezTo>
                  <a:cubicBezTo>
                    <a:pt x="924" y="88"/>
                    <a:pt x="884" y="61"/>
                    <a:pt x="837" y="41"/>
                  </a:cubicBezTo>
                  <a:cubicBezTo>
                    <a:pt x="790" y="27"/>
                    <a:pt x="737" y="7"/>
                    <a:pt x="690" y="7"/>
                  </a:cubicBezTo>
                  <a:lnTo>
                    <a:pt x="6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8"/>
            <p:cNvSpPr/>
            <p:nvPr/>
          </p:nvSpPr>
          <p:spPr>
            <a:xfrm>
              <a:off x="6492920" y="2651918"/>
              <a:ext cx="115783" cy="108691"/>
            </a:xfrm>
            <a:custGeom>
              <a:avLst/>
              <a:gdLst/>
              <a:ahLst/>
              <a:cxnLst/>
              <a:rect l="l" t="t" r="r" b="b"/>
              <a:pathLst>
                <a:path w="1306" h="1226" extrusionOk="0">
                  <a:moveTo>
                    <a:pt x="536" y="1"/>
                  </a:moveTo>
                  <a:lnTo>
                    <a:pt x="476" y="14"/>
                  </a:lnTo>
                  <a:cubicBezTo>
                    <a:pt x="449" y="14"/>
                    <a:pt x="422" y="28"/>
                    <a:pt x="396" y="34"/>
                  </a:cubicBezTo>
                  <a:cubicBezTo>
                    <a:pt x="335" y="54"/>
                    <a:pt x="289" y="88"/>
                    <a:pt x="248" y="115"/>
                  </a:cubicBezTo>
                  <a:cubicBezTo>
                    <a:pt x="208" y="148"/>
                    <a:pt x="175" y="188"/>
                    <a:pt x="141" y="228"/>
                  </a:cubicBezTo>
                  <a:cubicBezTo>
                    <a:pt x="121" y="269"/>
                    <a:pt x="95" y="309"/>
                    <a:pt x="74" y="349"/>
                  </a:cubicBezTo>
                  <a:cubicBezTo>
                    <a:pt x="41" y="436"/>
                    <a:pt x="21" y="516"/>
                    <a:pt x="14" y="596"/>
                  </a:cubicBezTo>
                  <a:cubicBezTo>
                    <a:pt x="1" y="670"/>
                    <a:pt x="1" y="744"/>
                    <a:pt x="1" y="804"/>
                  </a:cubicBezTo>
                  <a:cubicBezTo>
                    <a:pt x="8" y="938"/>
                    <a:pt x="28" y="1045"/>
                    <a:pt x="48" y="1118"/>
                  </a:cubicBezTo>
                  <a:cubicBezTo>
                    <a:pt x="68" y="1185"/>
                    <a:pt x="81" y="1225"/>
                    <a:pt x="81" y="1225"/>
                  </a:cubicBezTo>
                  <a:cubicBezTo>
                    <a:pt x="81" y="1225"/>
                    <a:pt x="88" y="1185"/>
                    <a:pt x="95" y="1112"/>
                  </a:cubicBezTo>
                  <a:cubicBezTo>
                    <a:pt x="108" y="1038"/>
                    <a:pt x="121" y="938"/>
                    <a:pt x="148" y="817"/>
                  </a:cubicBezTo>
                  <a:cubicBezTo>
                    <a:pt x="161" y="757"/>
                    <a:pt x="175" y="697"/>
                    <a:pt x="195" y="630"/>
                  </a:cubicBezTo>
                  <a:cubicBezTo>
                    <a:pt x="215" y="570"/>
                    <a:pt x="242" y="509"/>
                    <a:pt x="275" y="449"/>
                  </a:cubicBezTo>
                  <a:cubicBezTo>
                    <a:pt x="289" y="416"/>
                    <a:pt x="309" y="396"/>
                    <a:pt x="329" y="369"/>
                  </a:cubicBezTo>
                  <a:cubicBezTo>
                    <a:pt x="355" y="349"/>
                    <a:pt x="369" y="322"/>
                    <a:pt x="396" y="309"/>
                  </a:cubicBezTo>
                  <a:cubicBezTo>
                    <a:pt x="422" y="295"/>
                    <a:pt x="442" y="275"/>
                    <a:pt x="469" y="269"/>
                  </a:cubicBezTo>
                  <a:cubicBezTo>
                    <a:pt x="483" y="269"/>
                    <a:pt x="489" y="262"/>
                    <a:pt x="503" y="255"/>
                  </a:cubicBezTo>
                  <a:lnTo>
                    <a:pt x="563" y="248"/>
                  </a:lnTo>
                  <a:lnTo>
                    <a:pt x="663" y="248"/>
                  </a:lnTo>
                  <a:cubicBezTo>
                    <a:pt x="697" y="248"/>
                    <a:pt x="723" y="262"/>
                    <a:pt x="757" y="269"/>
                  </a:cubicBezTo>
                  <a:cubicBezTo>
                    <a:pt x="790" y="275"/>
                    <a:pt x="810" y="295"/>
                    <a:pt x="844" y="302"/>
                  </a:cubicBezTo>
                  <a:cubicBezTo>
                    <a:pt x="871" y="322"/>
                    <a:pt x="897" y="335"/>
                    <a:pt x="924" y="362"/>
                  </a:cubicBezTo>
                  <a:cubicBezTo>
                    <a:pt x="971" y="402"/>
                    <a:pt x="1018" y="449"/>
                    <a:pt x="1051" y="509"/>
                  </a:cubicBezTo>
                  <a:cubicBezTo>
                    <a:pt x="1085" y="563"/>
                    <a:pt x="1118" y="616"/>
                    <a:pt x="1138" y="670"/>
                  </a:cubicBezTo>
                  <a:cubicBezTo>
                    <a:pt x="1192" y="777"/>
                    <a:pt x="1225" y="877"/>
                    <a:pt x="1245" y="944"/>
                  </a:cubicBezTo>
                  <a:cubicBezTo>
                    <a:pt x="1272" y="1018"/>
                    <a:pt x="1285" y="1058"/>
                    <a:pt x="1285" y="1058"/>
                  </a:cubicBezTo>
                  <a:cubicBezTo>
                    <a:pt x="1285" y="1058"/>
                    <a:pt x="1292" y="1018"/>
                    <a:pt x="1299" y="938"/>
                  </a:cubicBezTo>
                  <a:cubicBezTo>
                    <a:pt x="1299" y="864"/>
                    <a:pt x="1306" y="757"/>
                    <a:pt x="1279" y="630"/>
                  </a:cubicBezTo>
                  <a:cubicBezTo>
                    <a:pt x="1265" y="563"/>
                    <a:pt x="1245" y="489"/>
                    <a:pt x="1212" y="422"/>
                  </a:cubicBezTo>
                  <a:cubicBezTo>
                    <a:pt x="1185" y="349"/>
                    <a:pt x="1138" y="269"/>
                    <a:pt x="1078" y="202"/>
                  </a:cubicBezTo>
                  <a:cubicBezTo>
                    <a:pt x="1045" y="168"/>
                    <a:pt x="1004" y="141"/>
                    <a:pt x="971" y="108"/>
                  </a:cubicBezTo>
                  <a:cubicBezTo>
                    <a:pt x="924" y="88"/>
                    <a:pt x="884" y="54"/>
                    <a:pt x="837" y="41"/>
                  </a:cubicBezTo>
                  <a:cubicBezTo>
                    <a:pt x="790" y="28"/>
                    <a:pt x="737" y="8"/>
                    <a:pt x="690" y="8"/>
                  </a:cubicBezTo>
                  <a:lnTo>
                    <a:pt x="6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8"/>
            <p:cNvSpPr/>
            <p:nvPr/>
          </p:nvSpPr>
          <p:spPr>
            <a:xfrm>
              <a:off x="6665531" y="3080830"/>
              <a:ext cx="130589" cy="50001"/>
            </a:xfrm>
            <a:custGeom>
              <a:avLst/>
              <a:gdLst/>
              <a:ahLst/>
              <a:cxnLst/>
              <a:rect l="l" t="t" r="r" b="b"/>
              <a:pathLst>
                <a:path w="1473" h="564" extrusionOk="0">
                  <a:moveTo>
                    <a:pt x="1" y="0"/>
                  </a:moveTo>
                  <a:cubicBezTo>
                    <a:pt x="1" y="0"/>
                    <a:pt x="8" y="27"/>
                    <a:pt x="28" y="74"/>
                  </a:cubicBezTo>
                  <a:cubicBezTo>
                    <a:pt x="41" y="94"/>
                    <a:pt x="54" y="121"/>
                    <a:pt x="68" y="154"/>
                  </a:cubicBezTo>
                  <a:cubicBezTo>
                    <a:pt x="81" y="167"/>
                    <a:pt x="88" y="188"/>
                    <a:pt x="95" y="208"/>
                  </a:cubicBezTo>
                  <a:cubicBezTo>
                    <a:pt x="108" y="221"/>
                    <a:pt x="121" y="234"/>
                    <a:pt x="135" y="254"/>
                  </a:cubicBezTo>
                  <a:cubicBezTo>
                    <a:pt x="168" y="288"/>
                    <a:pt x="195" y="328"/>
                    <a:pt x="235" y="368"/>
                  </a:cubicBezTo>
                  <a:cubicBezTo>
                    <a:pt x="275" y="402"/>
                    <a:pt x="315" y="435"/>
                    <a:pt x="369" y="469"/>
                  </a:cubicBezTo>
                  <a:cubicBezTo>
                    <a:pt x="422" y="489"/>
                    <a:pt x="476" y="522"/>
                    <a:pt x="536" y="535"/>
                  </a:cubicBezTo>
                  <a:cubicBezTo>
                    <a:pt x="594" y="547"/>
                    <a:pt x="652" y="564"/>
                    <a:pt x="709" y="564"/>
                  </a:cubicBezTo>
                  <a:cubicBezTo>
                    <a:pt x="719" y="564"/>
                    <a:pt x="728" y="563"/>
                    <a:pt x="737" y="562"/>
                  </a:cubicBezTo>
                  <a:cubicBezTo>
                    <a:pt x="804" y="562"/>
                    <a:pt x="864" y="549"/>
                    <a:pt x="924" y="529"/>
                  </a:cubicBezTo>
                  <a:cubicBezTo>
                    <a:pt x="958" y="522"/>
                    <a:pt x="984" y="509"/>
                    <a:pt x="1011" y="495"/>
                  </a:cubicBezTo>
                  <a:cubicBezTo>
                    <a:pt x="1038" y="482"/>
                    <a:pt x="1071" y="469"/>
                    <a:pt x="1091" y="455"/>
                  </a:cubicBezTo>
                  <a:cubicBezTo>
                    <a:pt x="1145" y="422"/>
                    <a:pt x="1185" y="388"/>
                    <a:pt x="1225" y="355"/>
                  </a:cubicBezTo>
                  <a:cubicBezTo>
                    <a:pt x="1265" y="321"/>
                    <a:pt x="1292" y="281"/>
                    <a:pt x="1326" y="254"/>
                  </a:cubicBezTo>
                  <a:cubicBezTo>
                    <a:pt x="1439" y="114"/>
                    <a:pt x="1473" y="0"/>
                    <a:pt x="1473" y="0"/>
                  </a:cubicBezTo>
                  <a:lnTo>
                    <a:pt x="1473" y="0"/>
                  </a:lnTo>
                  <a:cubicBezTo>
                    <a:pt x="1473" y="0"/>
                    <a:pt x="1446" y="14"/>
                    <a:pt x="1406" y="40"/>
                  </a:cubicBezTo>
                  <a:cubicBezTo>
                    <a:pt x="1386" y="54"/>
                    <a:pt x="1359" y="67"/>
                    <a:pt x="1326" y="87"/>
                  </a:cubicBezTo>
                  <a:cubicBezTo>
                    <a:pt x="1299" y="107"/>
                    <a:pt x="1265" y="121"/>
                    <a:pt x="1232" y="141"/>
                  </a:cubicBezTo>
                  <a:cubicBezTo>
                    <a:pt x="1198" y="161"/>
                    <a:pt x="1158" y="188"/>
                    <a:pt x="1118" y="201"/>
                  </a:cubicBezTo>
                  <a:cubicBezTo>
                    <a:pt x="1078" y="221"/>
                    <a:pt x="1038" y="241"/>
                    <a:pt x="998" y="254"/>
                  </a:cubicBezTo>
                  <a:cubicBezTo>
                    <a:pt x="951" y="275"/>
                    <a:pt x="904" y="281"/>
                    <a:pt x="864" y="295"/>
                  </a:cubicBezTo>
                  <a:cubicBezTo>
                    <a:pt x="817" y="301"/>
                    <a:pt x="770" y="315"/>
                    <a:pt x="730" y="315"/>
                  </a:cubicBezTo>
                  <a:cubicBezTo>
                    <a:pt x="721" y="316"/>
                    <a:pt x="712" y="317"/>
                    <a:pt x="703" y="317"/>
                  </a:cubicBezTo>
                  <a:cubicBezTo>
                    <a:pt x="666" y="317"/>
                    <a:pt x="629" y="307"/>
                    <a:pt x="596" y="301"/>
                  </a:cubicBezTo>
                  <a:cubicBezTo>
                    <a:pt x="549" y="295"/>
                    <a:pt x="509" y="281"/>
                    <a:pt x="463" y="268"/>
                  </a:cubicBezTo>
                  <a:cubicBezTo>
                    <a:pt x="422" y="248"/>
                    <a:pt x="382" y="228"/>
                    <a:pt x="342" y="214"/>
                  </a:cubicBezTo>
                  <a:cubicBezTo>
                    <a:pt x="302" y="194"/>
                    <a:pt x="268" y="167"/>
                    <a:pt x="235" y="147"/>
                  </a:cubicBezTo>
                  <a:cubicBezTo>
                    <a:pt x="202" y="127"/>
                    <a:pt x="168" y="114"/>
                    <a:pt x="141" y="87"/>
                  </a:cubicBezTo>
                  <a:cubicBezTo>
                    <a:pt x="115" y="67"/>
                    <a:pt x="88" y="54"/>
                    <a:pt x="68" y="40"/>
                  </a:cubicBezTo>
                  <a:cubicBezTo>
                    <a:pt x="28" y="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" name="Google Shape;708;p8"/>
          <p:cNvGrpSpPr/>
          <p:nvPr/>
        </p:nvGrpSpPr>
        <p:grpSpPr>
          <a:xfrm>
            <a:off x="373899" y="3090439"/>
            <a:ext cx="1596287" cy="1575711"/>
            <a:chOff x="5545775" y="2481225"/>
            <a:chExt cx="688500" cy="679625"/>
          </a:xfrm>
        </p:grpSpPr>
        <p:sp>
          <p:nvSpPr>
            <p:cNvPr id="709" name="Google Shape;709;p8"/>
            <p:cNvSpPr/>
            <p:nvPr/>
          </p:nvSpPr>
          <p:spPr>
            <a:xfrm>
              <a:off x="5545775" y="2481225"/>
              <a:ext cx="658550" cy="679625"/>
            </a:xfrm>
            <a:custGeom>
              <a:avLst/>
              <a:gdLst/>
              <a:ahLst/>
              <a:cxnLst/>
              <a:rect l="l" t="t" r="r" b="b"/>
              <a:pathLst>
                <a:path w="26342" h="27185" extrusionOk="0">
                  <a:moveTo>
                    <a:pt x="15563" y="11883"/>
                  </a:moveTo>
                  <a:cubicBezTo>
                    <a:pt x="15597" y="11970"/>
                    <a:pt x="15637" y="12050"/>
                    <a:pt x="15677" y="12137"/>
                  </a:cubicBezTo>
                  <a:cubicBezTo>
                    <a:pt x="15831" y="12472"/>
                    <a:pt x="15965" y="12793"/>
                    <a:pt x="16072" y="13081"/>
                  </a:cubicBezTo>
                  <a:cubicBezTo>
                    <a:pt x="15798" y="12800"/>
                    <a:pt x="15510" y="12565"/>
                    <a:pt x="15222" y="12371"/>
                  </a:cubicBezTo>
                  <a:cubicBezTo>
                    <a:pt x="15343" y="12211"/>
                    <a:pt x="15456" y="12050"/>
                    <a:pt x="15563" y="11883"/>
                  </a:cubicBezTo>
                  <a:close/>
                  <a:moveTo>
                    <a:pt x="23164" y="0"/>
                  </a:moveTo>
                  <a:cubicBezTo>
                    <a:pt x="19645" y="0"/>
                    <a:pt x="16875" y="1707"/>
                    <a:pt x="15557" y="4684"/>
                  </a:cubicBezTo>
                  <a:cubicBezTo>
                    <a:pt x="15550" y="4697"/>
                    <a:pt x="15543" y="4711"/>
                    <a:pt x="15537" y="4724"/>
                  </a:cubicBezTo>
                  <a:cubicBezTo>
                    <a:pt x="15396" y="5039"/>
                    <a:pt x="15276" y="5373"/>
                    <a:pt x="15182" y="5708"/>
                  </a:cubicBezTo>
                  <a:cubicBezTo>
                    <a:pt x="15149" y="5708"/>
                    <a:pt x="15115" y="5701"/>
                    <a:pt x="15082" y="5701"/>
                  </a:cubicBezTo>
                  <a:cubicBezTo>
                    <a:pt x="14787" y="5701"/>
                    <a:pt x="14493" y="5801"/>
                    <a:pt x="14245" y="5995"/>
                  </a:cubicBezTo>
                  <a:cubicBezTo>
                    <a:pt x="14138" y="6082"/>
                    <a:pt x="14058" y="6142"/>
                    <a:pt x="13998" y="6176"/>
                  </a:cubicBezTo>
                  <a:cubicBezTo>
                    <a:pt x="13984" y="6163"/>
                    <a:pt x="13964" y="6142"/>
                    <a:pt x="13944" y="6129"/>
                  </a:cubicBezTo>
                  <a:cubicBezTo>
                    <a:pt x="13964" y="5654"/>
                    <a:pt x="13984" y="5052"/>
                    <a:pt x="13991" y="4476"/>
                  </a:cubicBezTo>
                  <a:cubicBezTo>
                    <a:pt x="13998" y="3848"/>
                    <a:pt x="13984" y="3366"/>
                    <a:pt x="13958" y="2998"/>
                  </a:cubicBezTo>
                  <a:cubicBezTo>
                    <a:pt x="13931" y="2550"/>
                    <a:pt x="13844" y="1372"/>
                    <a:pt x="12747" y="1158"/>
                  </a:cubicBezTo>
                  <a:cubicBezTo>
                    <a:pt x="12653" y="1138"/>
                    <a:pt x="12559" y="1124"/>
                    <a:pt x="12466" y="1124"/>
                  </a:cubicBezTo>
                  <a:cubicBezTo>
                    <a:pt x="11863" y="1124"/>
                    <a:pt x="11388" y="1432"/>
                    <a:pt x="10050" y="2670"/>
                  </a:cubicBezTo>
                  <a:cubicBezTo>
                    <a:pt x="9676" y="3018"/>
                    <a:pt x="9294" y="3386"/>
                    <a:pt x="8993" y="3680"/>
                  </a:cubicBezTo>
                  <a:cubicBezTo>
                    <a:pt x="8926" y="3680"/>
                    <a:pt x="8866" y="3680"/>
                    <a:pt x="8799" y="3674"/>
                  </a:cubicBezTo>
                  <a:cubicBezTo>
                    <a:pt x="8705" y="3433"/>
                    <a:pt x="8598" y="3172"/>
                    <a:pt x="8498" y="2924"/>
                  </a:cubicBezTo>
                  <a:cubicBezTo>
                    <a:pt x="7963" y="1653"/>
                    <a:pt x="7535" y="643"/>
                    <a:pt x="6464" y="643"/>
                  </a:cubicBezTo>
                  <a:cubicBezTo>
                    <a:pt x="6417" y="643"/>
                    <a:pt x="6370" y="643"/>
                    <a:pt x="6330" y="649"/>
                  </a:cubicBezTo>
                  <a:cubicBezTo>
                    <a:pt x="5307" y="750"/>
                    <a:pt x="4965" y="1740"/>
                    <a:pt x="4531" y="2991"/>
                  </a:cubicBezTo>
                  <a:cubicBezTo>
                    <a:pt x="4316" y="3613"/>
                    <a:pt x="4096" y="4303"/>
                    <a:pt x="3935" y="4824"/>
                  </a:cubicBezTo>
                  <a:cubicBezTo>
                    <a:pt x="3233" y="5340"/>
                    <a:pt x="2858" y="5915"/>
                    <a:pt x="2604" y="6303"/>
                  </a:cubicBezTo>
                  <a:cubicBezTo>
                    <a:pt x="2604" y="6303"/>
                    <a:pt x="2597" y="6310"/>
                    <a:pt x="2597" y="6310"/>
                  </a:cubicBezTo>
                  <a:cubicBezTo>
                    <a:pt x="2537" y="6276"/>
                    <a:pt x="2470" y="6229"/>
                    <a:pt x="2416" y="6189"/>
                  </a:cubicBezTo>
                  <a:cubicBezTo>
                    <a:pt x="2169" y="5962"/>
                    <a:pt x="1848" y="5835"/>
                    <a:pt x="1513" y="5835"/>
                  </a:cubicBezTo>
                  <a:cubicBezTo>
                    <a:pt x="1359" y="5835"/>
                    <a:pt x="1205" y="5861"/>
                    <a:pt x="1051" y="5922"/>
                  </a:cubicBezTo>
                  <a:cubicBezTo>
                    <a:pt x="550" y="6102"/>
                    <a:pt x="202" y="6577"/>
                    <a:pt x="175" y="7113"/>
                  </a:cubicBezTo>
                  <a:cubicBezTo>
                    <a:pt x="155" y="7648"/>
                    <a:pt x="242" y="8143"/>
                    <a:pt x="382" y="8585"/>
                  </a:cubicBezTo>
                  <a:cubicBezTo>
                    <a:pt x="376" y="8598"/>
                    <a:pt x="362" y="8605"/>
                    <a:pt x="356" y="8618"/>
                  </a:cubicBezTo>
                  <a:cubicBezTo>
                    <a:pt x="48" y="9026"/>
                    <a:pt x="1" y="9588"/>
                    <a:pt x="242" y="10043"/>
                  </a:cubicBezTo>
                  <a:cubicBezTo>
                    <a:pt x="891" y="11288"/>
                    <a:pt x="1694" y="12318"/>
                    <a:pt x="2624" y="13134"/>
                  </a:cubicBezTo>
                  <a:cubicBezTo>
                    <a:pt x="1894" y="13669"/>
                    <a:pt x="1138" y="14479"/>
                    <a:pt x="871" y="15623"/>
                  </a:cubicBezTo>
                  <a:cubicBezTo>
                    <a:pt x="837" y="15743"/>
                    <a:pt x="804" y="15904"/>
                    <a:pt x="777" y="16058"/>
                  </a:cubicBezTo>
                  <a:cubicBezTo>
                    <a:pt x="556" y="17242"/>
                    <a:pt x="690" y="18099"/>
                    <a:pt x="1185" y="18694"/>
                  </a:cubicBezTo>
                  <a:cubicBezTo>
                    <a:pt x="1520" y="19095"/>
                    <a:pt x="2015" y="19330"/>
                    <a:pt x="2530" y="19330"/>
                  </a:cubicBezTo>
                  <a:cubicBezTo>
                    <a:pt x="2617" y="19330"/>
                    <a:pt x="2711" y="19323"/>
                    <a:pt x="2791" y="19310"/>
                  </a:cubicBezTo>
                  <a:cubicBezTo>
                    <a:pt x="2885" y="19296"/>
                    <a:pt x="2965" y="19276"/>
                    <a:pt x="3045" y="19256"/>
                  </a:cubicBezTo>
                  <a:cubicBezTo>
                    <a:pt x="3206" y="20206"/>
                    <a:pt x="3607" y="21210"/>
                    <a:pt x="4477" y="22006"/>
                  </a:cubicBezTo>
                  <a:cubicBezTo>
                    <a:pt x="4263" y="22447"/>
                    <a:pt x="4096" y="22923"/>
                    <a:pt x="4042" y="23384"/>
                  </a:cubicBezTo>
                  <a:cubicBezTo>
                    <a:pt x="4015" y="23632"/>
                    <a:pt x="4002" y="23866"/>
                    <a:pt x="3995" y="24080"/>
                  </a:cubicBezTo>
                  <a:cubicBezTo>
                    <a:pt x="3982" y="25110"/>
                    <a:pt x="4236" y="25893"/>
                    <a:pt x="4745" y="26408"/>
                  </a:cubicBezTo>
                  <a:cubicBezTo>
                    <a:pt x="5146" y="26816"/>
                    <a:pt x="5675" y="27037"/>
                    <a:pt x="6277" y="27037"/>
                  </a:cubicBezTo>
                  <a:cubicBezTo>
                    <a:pt x="7033" y="27037"/>
                    <a:pt x="7461" y="26683"/>
                    <a:pt x="7675" y="26388"/>
                  </a:cubicBezTo>
                  <a:cubicBezTo>
                    <a:pt x="8177" y="25726"/>
                    <a:pt x="7956" y="24997"/>
                    <a:pt x="7829" y="24562"/>
                  </a:cubicBezTo>
                  <a:cubicBezTo>
                    <a:pt x="7776" y="24388"/>
                    <a:pt x="7722" y="24207"/>
                    <a:pt x="7715" y="24067"/>
                  </a:cubicBezTo>
                  <a:cubicBezTo>
                    <a:pt x="7709" y="23993"/>
                    <a:pt x="7722" y="23966"/>
                    <a:pt x="7729" y="23960"/>
                  </a:cubicBezTo>
                  <a:cubicBezTo>
                    <a:pt x="7802" y="23772"/>
                    <a:pt x="7909" y="23605"/>
                    <a:pt x="8010" y="23464"/>
                  </a:cubicBezTo>
                  <a:cubicBezTo>
                    <a:pt x="8244" y="23491"/>
                    <a:pt x="8485" y="23511"/>
                    <a:pt x="8726" y="23525"/>
                  </a:cubicBezTo>
                  <a:cubicBezTo>
                    <a:pt x="8726" y="23585"/>
                    <a:pt x="8726" y="23638"/>
                    <a:pt x="8726" y="23692"/>
                  </a:cubicBezTo>
                  <a:cubicBezTo>
                    <a:pt x="8726" y="23899"/>
                    <a:pt x="8739" y="24107"/>
                    <a:pt x="8759" y="24307"/>
                  </a:cubicBezTo>
                  <a:cubicBezTo>
                    <a:pt x="9027" y="26977"/>
                    <a:pt x="10572" y="27184"/>
                    <a:pt x="11041" y="27184"/>
                  </a:cubicBezTo>
                  <a:cubicBezTo>
                    <a:pt x="11208" y="27184"/>
                    <a:pt x="11388" y="27164"/>
                    <a:pt x="11556" y="27118"/>
                  </a:cubicBezTo>
                  <a:cubicBezTo>
                    <a:pt x="12252" y="26937"/>
                    <a:pt x="12579" y="26529"/>
                    <a:pt x="12740" y="26221"/>
                  </a:cubicBezTo>
                  <a:cubicBezTo>
                    <a:pt x="13095" y="25525"/>
                    <a:pt x="12840" y="24876"/>
                    <a:pt x="12673" y="24448"/>
                  </a:cubicBezTo>
                  <a:cubicBezTo>
                    <a:pt x="12599" y="24261"/>
                    <a:pt x="12526" y="24087"/>
                    <a:pt x="12499" y="23913"/>
                  </a:cubicBezTo>
                  <a:cubicBezTo>
                    <a:pt x="12486" y="23826"/>
                    <a:pt x="12479" y="23745"/>
                    <a:pt x="12492" y="23672"/>
                  </a:cubicBezTo>
                  <a:cubicBezTo>
                    <a:pt x="12533" y="23357"/>
                    <a:pt x="12740" y="22916"/>
                    <a:pt x="13054" y="22454"/>
                  </a:cubicBezTo>
                  <a:cubicBezTo>
                    <a:pt x="13469" y="22153"/>
                    <a:pt x="13831" y="21792"/>
                    <a:pt x="14145" y="21377"/>
                  </a:cubicBezTo>
                  <a:cubicBezTo>
                    <a:pt x="14995" y="21705"/>
                    <a:pt x="16045" y="21966"/>
                    <a:pt x="17249" y="21966"/>
                  </a:cubicBezTo>
                  <a:cubicBezTo>
                    <a:pt x="18427" y="21966"/>
                    <a:pt x="19584" y="21712"/>
                    <a:pt x="20682" y="21203"/>
                  </a:cubicBezTo>
                  <a:cubicBezTo>
                    <a:pt x="20695" y="21196"/>
                    <a:pt x="20715" y="21190"/>
                    <a:pt x="20729" y="21183"/>
                  </a:cubicBezTo>
                  <a:cubicBezTo>
                    <a:pt x="24255" y="19390"/>
                    <a:pt x="26108" y="16928"/>
                    <a:pt x="26235" y="13877"/>
                  </a:cubicBezTo>
                  <a:cubicBezTo>
                    <a:pt x="26342" y="11334"/>
                    <a:pt x="25265" y="8879"/>
                    <a:pt x="24315" y="6711"/>
                  </a:cubicBezTo>
                  <a:cubicBezTo>
                    <a:pt x="24208" y="6464"/>
                    <a:pt x="24101" y="6216"/>
                    <a:pt x="24000" y="5982"/>
                  </a:cubicBezTo>
                  <a:cubicBezTo>
                    <a:pt x="23960" y="5888"/>
                    <a:pt x="23920" y="5801"/>
                    <a:pt x="23887" y="5708"/>
                  </a:cubicBezTo>
                  <a:cubicBezTo>
                    <a:pt x="23090" y="3714"/>
                    <a:pt x="23472" y="2797"/>
                    <a:pt x="23813" y="2563"/>
                  </a:cubicBezTo>
                  <a:cubicBezTo>
                    <a:pt x="24428" y="2369"/>
                    <a:pt x="24750" y="1780"/>
                    <a:pt x="24656" y="1131"/>
                  </a:cubicBezTo>
                  <a:cubicBezTo>
                    <a:pt x="24569" y="476"/>
                    <a:pt x="23940" y="7"/>
                    <a:pt x="232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5678925" y="3016300"/>
              <a:ext cx="62925" cy="107425"/>
            </a:xfrm>
            <a:custGeom>
              <a:avLst/>
              <a:gdLst/>
              <a:ahLst/>
              <a:cxnLst/>
              <a:rect l="l" t="t" r="r" b="b"/>
              <a:pathLst>
                <a:path w="2517" h="4297" extrusionOk="0">
                  <a:moveTo>
                    <a:pt x="1091" y="1"/>
                  </a:moveTo>
                  <a:cubicBezTo>
                    <a:pt x="1091" y="1"/>
                    <a:pt x="148" y="1198"/>
                    <a:pt x="48" y="2128"/>
                  </a:cubicBezTo>
                  <a:cubicBezTo>
                    <a:pt x="27" y="2309"/>
                    <a:pt x="14" y="2503"/>
                    <a:pt x="7" y="2697"/>
                  </a:cubicBezTo>
                  <a:cubicBezTo>
                    <a:pt x="1" y="3493"/>
                    <a:pt x="181" y="4296"/>
                    <a:pt x="951" y="4296"/>
                  </a:cubicBezTo>
                  <a:cubicBezTo>
                    <a:pt x="1700" y="4296"/>
                    <a:pt x="1111" y="3600"/>
                    <a:pt x="1058" y="2751"/>
                  </a:cubicBezTo>
                  <a:cubicBezTo>
                    <a:pt x="1038" y="2523"/>
                    <a:pt x="1065" y="2276"/>
                    <a:pt x="1165" y="2035"/>
                  </a:cubicBezTo>
                  <a:cubicBezTo>
                    <a:pt x="1620" y="964"/>
                    <a:pt x="2516" y="389"/>
                    <a:pt x="2516" y="389"/>
                  </a:cubicBezTo>
                  <a:lnTo>
                    <a:pt x="1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5797025" y="3009950"/>
              <a:ext cx="58050" cy="117400"/>
            </a:xfrm>
            <a:custGeom>
              <a:avLst/>
              <a:gdLst/>
              <a:ahLst/>
              <a:cxnLst/>
              <a:rect l="l" t="t" r="r" b="b"/>
              <a:pathLst>
                <a:path w="2322" h="4696" extrusionOk="0">
                  <a:moveTo>
                    <a:pt x="2322" y="0"/>
                  </a:moveTo>
                  <a:lnTo>
                    <a:pt x="689" y="295"/>
                  </a:lnTo>
                  <a:cubicBezTo>
                    <a:pt x="689" y="295"/>
                    <a:pt x="0" y="1593"/>
                    <a:pt x="14" y="2536"/>
                  </a:cubicBezTo>
                  <a:cubicBezTo>
                    <a:pt x="14" y="2683"/>
                    <a:pt x="20" y="2851"/>
                    <a:pt x="40" y="3025"/>
                  </a:cubicBezTo>
                  <a:cubicBezTo>
                    <a:pt x="120" y="3818"/>
                    <a:pt x="389" y="4696"/>
                    <a:pt x="984" y="4696"/>
                  </a:cubicBezTo>
                  <a:cubicBezTo>
                    <a:pt x="1041" y="4696"/>
                    <a:pt x="1101" y="4688"/>
                    <a:pt x="1164" y="4671"/>
                  </a:cubicBezTo>
                  <a:cubicBezTo>
                    <a:pt x="1921" y="4477"/>
                    <a:pt x="1285" y="3908"/>
                    <a:pt x="1131" y="2998"/>
                  </a:cubicBezTo>
                  <a:cubicBezTo>
                    <a:pt x="1098" y="2797"/>
                    <a:pt x="1084" y="2576"/>
                    <a:pt x="1111" y="2349"/>
                  </a:cubicBezTo>
                  <a:cubicBezTo>
                    <a:pt x="1265" y="1191"/>
                    <a:pt x="2322" y="1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5592175" y="2819425"/>
              <a:ext cx="73400" cy="111575"/>
            </a:xfrm>
            <a:custGeom>
              <a:avLst/>
              <a:gdLst/>
              <a:ahLst/>
              <a:cxnLst/>
              <a:rect l="l" t="t" r="r" b="b"/>
              <a:pathLst>
                <a:path w="2936" h="4463" extrusionOk="0">
                  <a:moveTo>
                    <a:pt x="2782" y="1"/>
                  </a:moveTo>
                  <a:cubicBezTo>
                    <a:pt x="2782" y="1"/>
                    <a:pt x="708" y="750"/>
                    <a:pt x="313" y="2396"/>
                  </a:cubicBezTo>
                  <a:cubicBezTo>
                    <a:pt x="286" y="2530"/>
                    <a:pt x="259" y="2650"/>
                    <a:pt x="232" y="2771"/>
                  </a:cubicBezTo>
                  <a:cubicBezTo>
                    <a:pt x="1" y="4031"/>
                    <a:pt x="327" y="4463"/>
                    <a:pt x="671" y="4463"/>
                  </a:cubicBezTo>
                  <a:cubicBezTo>
                    <a:pt x="694" y="4463"/>
                    <a:pt x="718" y="4461"/>
                    <a:pt x="741" y="4457"/>
                  </a:cubicBezTo>
                  <a:cubicBezTo>
                    <a:pt x="1096" y="4403"/>
                    <a:pt x="1049" y="3641"/>
                    <a:pt x="1249" y="2851"/>
                  </a:cubicBezTo>
                  <a:cubicBezTo>
                    <a:pt x="1430" y="2129"/>
                    <a:pt x="1832" y="1393"/>
                    <a:pt x="2935" y="1165"/>
                  </a:cubicBezTo>
                  <a:lnTo>
                    <a:pt x="27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5876125" y="2803550"/>
              <a:ext cx="73450" cy="111525"/>
            </a:xfrm>
            <a:custGeom>
              <a:avLst/>
              <a:gdLst/>
              <a:ahLst/>
              <a:cxnLst/>
              <a:rect l="l" t="t" r="r" b="b"/>
              <a:pathLst>
                <a:path w="2938" h="4461" extrusionOk="0">
                  <a:moveTo>
                    <a:pt x="162" y="0"/>
                  </a:moveTo>
                  <a:lnTo>
                    <a:pt x="1" y="1158"/>
                  </a:lnTo>
                  <a:cubicBezTo>
                    <a:pt x="1112" y="1385"/>
                    <a:pt x="1506" y="2121"/>
                    <a:pt x="1694" y="2844"/>
                  </a:cubicBezTo>
                  <a:cubicBezTo>
                    <a:pt x="1894" y="3633"/>
                    <a:pt x="1841" y="4403"/>
                    <a:pt x="2202" y="4456"/>
                  </a:cubicBezTo>
                  <a:cubicBezTo>
                    <a:pt x="2223" y="4459"/>
                    <a:pt x="2245" y="4461"/>
                    <a:pt x="2266" y="4461"/>
                  </a:cubicBezTo>
                  <a:cubicBezTo>
                    <a:pt x="2612" y="4461"/>
                    <a:pt x="2937" y="4037"/>
                    <a:pt x="2704" y="2764"/>
                  </a:cubicBezTo>
                  <a:cubicBezTo>
                    <a:pt x="2684" y="2650"/>
                    <a:pt x="2657" y="2523"/>
                    <a:pt x="2624" y="2389"/>
                  </a:cubicBezTo>
                  <a:cubicBezTo>
                    <a:pt x="2236" y="743"/>
                    <a:pt x="162" y="0"/>
                    <a:pt x="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5871625" y="2514675"/>
              <a:ext cx="362650" cy="482325"/>
            </a:xfrm>
            <a:custGeom>
              <a:avLst/>
              <a:gdLst/>
              <a:ahLst/>
              <a:cxnLst/>
              <a:rect l="l" t="t" r="r" b="b"/>
              <a:pathLst>
                <a:path w="14506" h="19293" extrusionOk="0">
                  <a:moveTo>
                    <a:pt x="10133" y="0"/>
                  </a:moveTo>
                  <a:cubicBezTo>
                    <a:pt x="6863" y="0"/>
                    <a:pt x="4728" y="1675"/>
                    <a:pt x="3740" y="3888"/>
                  </a:cubicBezTo>
                  <a:cubicBezTo>
                    <a:pt x="2884" y="5835"/>
                    <a:pt x="2911" y="8210"/>
                    <a:pt x="3854" y="10231"/>
                  </a:cubicBezTo>
                  <a:cubicBezTo>
                    <a:pt x="5875" y="14586"/>
                    <a:pt x="4383" y="16419"/>
                    <a:pt x="2964" y="16921"/>
                  </a:cubicBezTo>
                  <a:cubicBezTo>
                    <a:pt x="2659" y="17028"/>
                    <a:pt x="2368" y="17069"/>
                    <a:pt x="2100" y="17069"/>
                  </a:cubicBezTo>
                  <a:cubicBezTo>
                    <a:pt x="1119" y="17069"/>
                    <a:pt x="435" y="16513"/>
                    <a:pt x="435" y="16513"/>
                  </a:cubicBezTo>
                  <a:lnTo>
                    <a:pt x="0" y="17945"/>
                  </a:lnTo>
                  <a:cubicBezTo>
                    <a:pt x="0" y="17945"/>
                    <a:pt x="1750" y="19293"/>
                    <a:pt x="4211" y="19293"/>
                  </a:cubicBezTo>
                  <a:cubicBezTo>
                    <a:pt x="5094" y="19293"/>
                    <a:pt x="6068" y="19119"/>
                    <a:pt x="7086" y="18647"/>
                  </a:cubicBezTo>
                  <a:cubicBezTo>
                    <a:pt x="14506" y="14874"/>
                    <a:pt x="11535" y="9361"/>
                    <a:pt x="9729" y="5166"/>
                  </a:cubicBezTo>
                  <a:cubicBezTo>
                    <a:pt x="9688" y="5059"/>
                    <a:pt x="9642" y="4958"/>
                    <a:pt x="9608" y="4865"/>
                  </a:cubicBezTo>
                  <a:cubicBezTo>
                    <a:pt x="8036" y="924"/>
                    <a:pt x="10230" y="1"/>
                    <a:pt x="10230" y="1"/>
                  </a:cubicBezTo>
                  <a:cubicBezTo>
                    <a:pt x="10198" y="0"/>
                    <a:pt x="10166" y="0"/>
                    <a:pt x="10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5645475" y="2773950"/>
              <a:ext cx="273175" cy="262450"/>
            </a:xfrm>
            <a:custGeom>
              <a:avLst/>
              <a:gdLst/>
              <a:ahLst/>
              <a:cxnLst/>
              <a:rect l="l" t="t" r="r" b="b"/>
              <a:pathLst>
                <a:path w="10927" h="10498" extrusionOk="0">
                  <a:moveTo>
                    <a:pt x="9073" y="0"/>
                  </a:moveTo>
                  <a:lnTo>
                    <a:pt x="275" y="482"/>
                  </a:lnTo>
                  <a:cubicBezTo>
                    <a:pt x="275" y="482"/>
                    <a:pt x="710" y="2877"/>
                    <a:pt x="429" y="4837"/>
                  </a:cubicBezTo>
                  <a:cubicBezTo>
                    <a:pt x="235" y="6229"/>
                    <a:pt x="1" y="8504"/>
                    <a:pt x="1894" y="9701"/>
                  </a:cubicBezTo>
                  <a:cubicBezTo>
                    <a:pt x="2423" y="10029"/>
                    <a:pt x="3112" y="10284"/>
                    <a:pt x="4015" y="10411"/>
                  </a:cubicBezTo>
                  <a:cubicBezTo>
                    <a:pt x="4396" y="10457"/>
                    <a:pt x="4818" y="10491"/>
                    <a:pt x="5280" y="10498"/>
                  </a:cubicBezTo>
                  <a:lnTo>
                    <a:pt x="5407" y="10498"/>
                  </a:lnTo>
                  <a:cubicBezTo>
                    <a:pt x="6216" y="10498"/>
                    <a:pt x="6905" y="10357"/>
                    <a:pt x="7481" y="10116"/>
                  </a:cubicBezTo>
                  <a:cubicBezTo>
                    <a:pt x="10926" y="8664"/>
                    <a:pt x="10592" y="3399"/>
                    <a:pt x="90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8"/>
            <p:cNvSpPr/>
            <p:nvPr/>
          </p:nvSpPr>
          <p:spPr>
            <a:xfrm>
              <a:off x="5581425" y="2606350"/>
              <a:ext cx="356300" cy="220800"/>
            </a:xfrm>
            <a:custGeom>
              <a:avLst/>
              <a:gdLst/>
              <a:ahLst/>
              <a:cxnLst/>
              <a:rect l="l" t="t" r="r" b="b"/>
              <a:pathLst>
                <a:path w="14252" h="8832" extrusionOk="0">
                  <a:moveTo>
                    <a:pt x="7065" y="0"/>
                  </a:moveTo>
                  <a:cubicBezTo>
                    <a:pt x="2415" y="0"/>
                    <a:pt x="2569" y="2261"/>
                    <a:pt x="1766" y="2616"/>
                  </a:cubicBezTo>
                  <a:cubicBezTo>
                    <a:pt x="1619" y="2682"/>
                    <a:pt x="1469" y="2709"/>
                    <a:pt x="1323" y="2709"/>
                  </a:cubicBezTo>
                  <a:cubicBezTo>
                    <a:pt x="694" y="2709"/>
                    <a:pt x="132" y="2212"/>
                    <a:pt x="94" y="2174"/>
                  </a:cubicBezTo>
                  <a:cubicBezTo>
                    <a:pt x="87" y="2174"/>
                    <a:pt x="87" y="2168"/>
                    <a:pt x="87" y="2168"/>
                  </a:cubicBezTo>
                  <a:lnTo>
                    <a:pt x="87" y="2168"/>
                  </a:lnTo>
                  <a:cubicBezTo>
                    <a:pt x="20" y="3626"/>
                    <a:pt x="1198" y="4737"/>
                    <a:pt x="1198" y="4737"/>
                  </a:cubicBezTo>
                  <a:cubicBezTo>
                    <a:pt x="656" y="4556"/>
                    <a:pt x="0" y="4416"/>
                    <a:pt x="0" y="4416"/>
                  </a:cubicBezTo>
                  <a:lnTo>
                    <a:pt x="0" y="4416"/>
                  </a:lnTo>
                  <a:cubicBezTo>
                    <a:pt x="1720" y="7694"/>
                    <a:pt x="4289" y="8832"/>
                    <a:pt x="6570" y="8832"/>
                  </a:cubicBezTo>
                  <a:cubicBezTo>
                    <a:pt x="8852" y="8832"/>
                    <a:pt x="10839" y="8430"/>
                    <a:pt x="12070" y="7313"/>
                  </a:cubicBezTo>
                  <a:cubicBezTo>
                    <a:pt x="13274" y="6216"/>
                    <a:pt x="14218" y="3794"/>
                    <a:pt x="14251" y="3700"/>
                  </a:cubicBezTo>
                  <a:lnTo>
                    <a:pt x="14251" y="3700"/>
                  </a:lnTo>
                  <a:cubicBezTo>
                    <a:pt x="13863" y="4269"/>
                    <a:pt x="13114" y="4336"/>
                    <a:pt x="13114" y="4336"/>
                  </a:cubicBezTo>
                  <a:cubicBezTo>
                    <a:pt x="13649" y="3840"/>
                    <a:pt x="13656" y="2034"/>
                    <a:pt x="13656" y="2034"/>
                  </a:cubicBezTo>
                  <a:lnTo>
                    <a:pt x="13656" y="2034"/>
                  </a:lnTo>
                  <a:cubicBezTo>
                    <a:pt x="13195" y="2404"/>
                    <a:pt x="12840" y="2552"/>
                    <a:pt x="12532" y="2552"/>
                  </a:cubicBezTo>
                  <a:cubicBezTo>
                    <a:pt x="11260" y="2552"/>
                    <a:pt x="10805" y="0"/>
                    <a:pt x="70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5654500" y="2859300"/>
              <a:ext cx="241350" cy="177100"/>
            </a:xfrm>
            <a:custGeom>
              <a:avLst/>
              <a:gdLst/>
              <a:ahLst/>
              <a:cxnLst/>
              <a:rect l="l" t="t" r="r" b="b"/>
              <a:pathLst>
                <a:path w="9654" h="7084" extrusionOk="0">
                  <a:moveTo>
                    <a:pt x="4184" y="0"/>
                  </a:moveTo>
                  <a:cubicBezTo>
                    <a:pt x="3631" y="0"/>
                    <a:pt x="3076" y="126"/>
                    <a:pt x="2557" y="400"/>
                  </a:cubicBezTo>
                  <a:cubicBezTo>
                    <a:pt x="1" y="1745"/>
                    <a:pt x="991" y="4963"/>
                    <a:pt x="1533" y="6287"/>
                  </a:cubicBezTo>
                  <a:cubicBezTo>
                    <a:pt x="2062" y="6615"/>
                    <a:pt x="2751" y="6870"/>
                    <a:pt x="3654" y="6997"/>
                  </a:cubicBezTo>
                  <a:cubicBezTo>
                    <a:pt x="4035" y="7043"/>
                    <a:pt x="4457" y="7077"/>
                    <a:pt x="4919" y="7084"/>
                  </a:cubicBezTo>
                  <a:lnTo>
                    <a:pt x="5046" y="7084"/>
                  </a:lnTo>
                  <a:cubicBezTo>
                    <a:pt x="5855" y="7084"/>
                    <a:pt x="6544" y="6943"/>
                    <a:pt x="7120" y="6702"/>
                  </a:cubicBezTo>
                  <a:cubicBezTo>
                    <a:pt x="9654" y="3186"/>
                    <a:pt x="6963" y="0"/>
                    <a:pt x="4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5592175" y="2888675"/>
              <a:ext cx="31250" cy="42325"/>
            </a:xfrm>
            <a:custGeom>
              <a:avLst/>
              <a:gdLst/>
              <a:ahLst/>
              <a:cxnLst/>
              <a:rect l="l" t="t" r="r" b="b"/>
              <a:pathLst>
                <a:path w="1250" h="1693" extrusionOk="0">
                  <a:moveTo>
                    <a:pt x="232" y="1"/>
                  </a:moveTo>
                  <a:lnTo>
                    <a:pt x="232" y="1"/>
                  </a:lnTo>
                  <a:cubicBezTo>
                    <a:pt x="1" y="1261"/>
                    <a:pt x="327" y="1693"/>
                    <a:pt x="671" y="1693"/>
                  </a:cubicBezTo>
                  <a:cubicBezTo>
                    <a:pt x="694" y="1693"/>
                    <a:pt x="718" y="1691"/>
                    <a:pt x="741" y="1687"/>
                  </a:cubicBezTo>
                  <a:cubicBezTo>
                    <a:pt x="1096" y="1633"/>
                    <a:pt x="1049" y="871"/>
                    <a:pt x="1249" y="81"/>
                  </a:cubicBezTo>
                  <a:lnTo>
                    <a:pt x="2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5918450" y="2872625"/>
              <a:ext cx="31125" cy="42450"/>
            </a:xfrm>
            <a:custGeom>
              <a:avLst/>
              <a:gdLst/>
              <a:ahLst/>
              <a:cxnLst/>
              <a:rect l="l" t="t" r="r" b="b"/>
              <a:pathLst>
                <a:path w="1245" h="1698" extrusionOk="0">
                  <a:moveTo>
                    <a:pt x="1011" y="1"/>
                  </a:moveTo>
                  <a:lnTo>
                    <a:pt x="1" y="81"/>
                  </a:lnTo>
                  <a:cubicBezTo>
                    <a:pt x="201" y="870"/>
                    <a:pt x="155" y="1640"/>
                    <a:pt x="509" y="1693"/>
                  </a:cubicBezTo>
                  <a:cubicBezTo>
                    <a:pt x="530" y="1696"/>
                    <a:pt x="552" y="1698"/>
                    <a:pt x="573" y="1698"/>
                  </a:cubicBezTo>
                  <a:cubicBezTo>
                    <a:pt x="919" y="1698"/>
                    <a:pt x="1244" y="1274"/>
                    <a:pt x="10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8"/>
            <p:cNvSpPr/>
            <p:nvPr/>
          </p:nvSpPr>
          <p:spPr>
            <a:xfrm>
              <a:off x="5965125" y="2514675"/>
              <a:ext cx="162275" cy="140875"/>
            </a:xfrm>
            <a:custGeom>
              <a:avLst/>
              <a:gdLst/>
              <a:ahLst/>
              <a:cxnLst/>
              <a:rect l="l" t="t" r="r" b="b"/>
              <a:pathLst>
                <a:path w="6491" h="5635" extrusionOk="0">
                  <a:moveTo>
                    <a:pt x="6393" y="0"/>
                  </a:moveTo>
                  <a:cubicBezTo>
                    <a:pt x="3123" y="0"/>
                    <a:pt x="988" y="1675"/>
                    <a:pt x="0" y="3888"/>
                  </a:cubicBezTo>
                  <a:lnTo>
                    <a:pt x="1124" y="3486"/>
                  </a:lnTo>
                  <a:lnTo>
                    <a:pt x="1124" y="5460"/>
                  </a:lnTo>
                  <a:lnTo>
                    <a:pt x="2804" y="3721"/>
                  </a:lnTo>
                  <a:lnTo>
                    <a:pt x="3593" y="5634"/>
                  </a:lnTo>
                  <a:lnTo>
                    <a:pt x="4590" y="3841"/>
                  </a:lnTo>
                  <a:lnTo>
                    <a:pt x="5473" y="5433"/>
                  </a:lnTo>
                  <a:lnTo>
                    <a:pt x="5868" y="4865"/>
                  </a:lnTo>
                  <a:cubicBezTo>
                    <a:pt x="4296" y="924"/>
                    <a:pt x="6490" y="1"/>
                    <a:pt x="6490" y="1"/>
                  </a:cubicBezTo>
                  <a:cubicBezTo>
                    <a:pt x="6458" y="0"/>
                    <a:pt x="6426" y="0"/>
                    <a:pt x="6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5678925" y="3083725"/>
              <a:ext cx="42525" cy="40000"/>
            </a:xfrm>
            <a:custGeom>
              <a:avLst/>
              <a:gdLst/>
              <a:ahLst/>
              <a:cxnLst/>
              <a:rect l="l" t="t" r="r" b="b"/>
              <a:pathLst>
                <a:path w="1701" h="1600" extrusionOk="0">
                  <a:moveTo>
                    <a:pt x="7" y="0"/>
                  </a:moveTo>
                  <a:lnTo>
                    <a:pt x="7" y="0"/>
                  </a:lnTo>
                  <a:cubicBezTo>
                    <a:pt x="1" y="796"/>
                    <a:pt x="181" y="1599"/>
                    <a:pt x="951" y="1599"/>
                  </a:cubicBezTo>
                  <a:cubicBezTo>
                    <a:pt x="1700" y="1599"/>
                    <a:pt x="1111" y="903"/>
                    <a:pt x="1058" y="54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5798025" y="3084875"/>
              <a:ext cx="47025" cy="42475"/>
            </a:xfrm>
            <a:custGeom>
              <a:avLst/>
              <a:gdLst/>
              <a:ahLst/>
              <a:cxnLst/>
              <a:rect l="l" t="t" r="r" b="b"/>
              <a:pathLst>
                <a:path w="1881" h="1699" extrusionOk="0">
                  <a:moveTo>
                    <a:pt x="1091" y="1"/>
                  </a:moveTo>
                  <a:lnTo>
                    <a:pt x="0" y="28"/>
                  </a:lnTo>
                  <a:cubicBezTo>
                    <a:pt x="80" y="821"/>
                    <a:pt x="349" y="1699"/>
                    <a:pt x="944" y="1699"/>
                  </a:cubicBezTo>
                  <a:cubicBezTo>
                    <a:pt x="1001" y="1699"/>
                    <a:pt x="1061" y="1691"/>
                    <a:pt x="1124" y="1674"/>
                  </a:cubicBezTo>
                  <a:cubicBezTo>
                    <a:pt x="1881" y="1480"/>
                    <a:pt x="1245" y="911"/>
                    <a:pt x="1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8"/>
            <p:cNvSpPr/>
            <p:nvPr/>
          </p:nvSpPr>
          <p:spPr>
            <a:xfrm>
              <a:off x="5777625" y="2542900"/>
              <a:ext cx="84650" cy="115975"/>
            </a:xfrm>
            <a:custGeom>
              <a:avLst/>
              <a:gdLst/>
              <a:ahLst/>
              <a:cxnLst/>
              <a:rect l="l" t="t" r="r" b="b"/>
              <a:pathLst>
                <a:path w="3386" h="4639" extrusionOk="0">
                  <a:moveTo>
                    <a:pt x="3191" y="1"/>
                  </a:moveTo>
                  <a:cubicBezTo>
                    <a:pt x="3014" y="1"/>
                    <a:pt x="2356" y="562"/>
                    <a:pt x="1686" y="1187"/>
                  </a:cubicBezTo>
                  <a:cubicBezTo>
                    <a:pt x="857" y="1956"/>
                    <a:pt x="0" y="2812"/>
                    <a:pt x="0" y="2812"/>
                  </a:cubicBezTo>
                  <a:lnTo>
                    <a:pt x="3285" y="4639"/>
                  </a:lnTo>
                  <a:cubicBezTo>
                    <a:pt x="3285" y="4639"/>
                    <a:pt x="3366" y="3254"/>
                    <a:pt x="3379" y="1996"/>
                  </a:cubicBezTo>
                  <a:cubicBezTo>
                    <a:pt x="3386" y="966"/>
                    <a:pt x="3352" y="29"/>
                    <a:pt x="3205" y="2"/>
                  </a:cubicBezTo>
                  <a:cubicBezTo>
                    <a:pt x="3201" y="1"/>
                    <a:pt x="3196" y="1"/>
                    <a:pt x="3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5796675" y="2586775"/>
              <a:ext cx="44525" cy="62575"/>
            </a:xfrm>
            <a:custGeom>
              <a:avLst/>
              <a:gdLst/>
              <a:ahLst/>
              <a:cxnLst/>
              <a:rect l="l" t="t" r="r" b="b"/>
              <a:pathLst>
                <a:path w="1781" h="2503" extrusionOk="0">
                  <a:moveTo>
                    <a:pt x="1537" y="0"/>
                  </a:moveTo>
                  <a:cubicBezTo>
                    <a:pt x="1295" y="0"/>
                    <a:pt x="1" y="1593"/>
                    <a:pt x="1" y="1593"/>
                  </a:cubicBezTo>
                  <a:lnTo>
                    <a:pt x="1540" y="2503"/>
                  </a:lnTo>
                  <a:cubicBezTo>
                    <a:pt x="1540" y="2503"/>
                    <a:pt x="1781" y="20"/>
                    <a:pt x="1540" y="0"/>
                  </a:cubicBezTo>
                  <a:cubicBezTo>
                    <a:pt x="1539" y="0"/>
                    <a:pt x="1538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5669900" y="2530725"/>
              <a:ext cx="78475" cy="101900"/>
            </a:xfrm>
            <a:custGeom>
              <a:avLst/>
              <a:gdLst/>
              <a:ahLst/>
              <a:cxnLst/>
              <a:rect l="l" t="t" r="r" b="b"/>
              <a:pathLst>
                <a:path w="3139" h="4076" extrusionOk="0">
                  <a:moveTo>
                    <a:pt x="1496" y="1"/>
                  </a:moveTo>
                  <a:cubicBezTo>
                    <a:pt x="1495" y="1"/>
                    <a:pt x="1494" y="1"/>
                    <a:pt x="1492" y="1"/>
                  </a:cubicBezTo>
                  <a:cubicBezTo>
                    <a:pt x="1365" y="14"/>
                    <a:pt x="1104" y="670"/>
                    <a:pt x="830" y="1453"/>
                  </a:cubicBezTo>
                  <a:cubicBezTo>
                    <a:pt x="422" y="2624"/>
                    <a:pt x="0" y="4075"/>
                    <a:pt x="0" y="4075"/>
                  </a:cubicBezTo>
                  <a:lnTo>
                    <a:pt x="3138" y="3621"/>
                  </a:lnTo>
                  <a:cubicBezTo>
                    <a:pt x="3138" y="3621"/>
                    <a:pt x="2724" y="2470"/>
                    <a:pt x="2302" y="1466"/>
                  </a:cubicBezTo>
                  <a:cubicBezTo>
                    <a:pt x="1971" y="691"/>
                    <a:pt x="1639" y="1"/>
                    <a:pt x="1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8"/>
            <p:cNvSpPr/>
            <p:nvPr/>
          </p:nvSpPr>
          <p:spPr>
            <a:xfrm>
              <a:off x="5694650" y="2578900"/>
              <a:ext cx="26950" cy="42350"/>
            </a:xfrm>
            <a:custGeom>
              <a:avLst/>
              <a:gdLst/>
              <a:ahLst/>
              <a:cxnLst/>
              <a:rect l="l" t="t" r="r" b="b"/>
              <a:pathLst>
                <a:path w="1078" h="1694" extrusionOk="0">
                  <a:moveTo>
                    <a:pt x="426" y="1"/>
                  </a:moveTo>
                  <a:cubicBezTo>
                    <a:pt x="425" y="1"/>
                    <a:pt x="424" y="1"/>
                    <a:pt x="422" y="1"/>
                  </a:cubicBezTo>
                  <a:cubicBezTo>
                    <a:pt x="221" y="14"/>
                    <a:pt x="1" y="1694"/>
                    <a:pt x="1" y="1694"/>
                  </a:cubicBezTo>
                  <a:lnTo>
                    <a:pt x="1078" y="1459"/>
                  </a:lnTo>
                  <a:cubicBezTo>
                    <a:pt x="1078" y="1459"/>
                    <a:pt x="629" y="1"/>
                    <a:pt x="4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5690650" y="2530725"/>
              <a:ext cx="36800" cy="39075"/>
            </a:xfrm>
            <a:custGeom>
              <a:avLst/>
              <a:gdLst/>
              <a:ahLst/>
              <a:cxnLst/>
              <a:rect l="l" t="t" r="r" b="b"/>
              <a:pathLst>
                <a:path w="1472" h="1563" extrusionOk="0">
                  <a:moveTo>
                    <a:pt x="666" y="1"/>
                  </a:moveTo>
                  <a:cubicBezTo>
                    <a:pt x="665" y="1"/>
                    <a:pt x="664" y="1"/>
                    <a:pt x="662" y="1"/>
                  </a:cubicBezTo>
                  <a:cubicBezTo>
                    <a:pt x="535" y="14"/>
                    <a:pt x="274" y="670"/>
                    <a:pt x="0" y="1453"/>
                  </a:cubicBezTo>
                  <a:cubicBezTo>
                    <a:pt x="199" y="1511"/>
                    <a:pt x="456" y="1563"/>
                    <a:pt x="758" y="1563"/>
                  </a:cubicBezTo>
                  <a:cubicBezTo>
                    <a:pt x="975" y="1563"/>
                    <a:pt x="1215" y="1536"/>
                    <a:pt x="1472" y="1466"/>
                  </a:cubicBezTo>
                  <a:cubicBezTo>
                    <a:pt x="1141" y="691"/>
                    <a:pt x="809" y="1"/>
                    <a:pt x="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5819775" y="2542900"/>
              <a:ext cx="42500" cy="49925"/>
            </a:xfrm>
            <a:custGeom>
              <a:avLst/>
              <a:gdLst/>
              <a:ahLst/>
              <a:cxnLst/>
              <a:rect l="l" t="t" r="r" b="b"/>
              <a:pathLst>
                <a:path w="1700" h="1997" extrusionOk="0">
                  <a:moveTo>
                    <a:pt x="1505" y="1"/>
                  </a:moveTo>
                  <a:cubicBezTo>
                    <a:pt x="1328" y="1"/>
                    <a:pt x="670" y="562"/>
                    <a:pt x="0" y="1187"/>
                  </a:cubicBezTo>
                  <a:cubicBezTo>
                    <a:pt x="341" y="1514"/>
                    <a:pt x="944" y="1963"/>
                    <a:pt x="1693" y="1996"/>
                  </a:cubicBezTo>
                  <a:cubicBezTo>
                    <a:pt x="1700" y="966"/>
                    <a:pt x="1666" y="29"/>
                    <a:pt x="1519" y="2"/>
                  </a:cubicBezTo>
                  <a:cubicBezTo>
                    <a:pt x="1515" y="1"/>
                    <a:pt x="1510" y="1"/>
                    <a:pt x="1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8"/>
            <p:cNvSpPr/>
            <p:nvPr/>
          </p:nvSpPr>
          <p:spPr>
            <a:xfrm>
              <a:off x="5827475" y="2722250"/>
              <a:ext cx="60050" cy="18925"/>
            </a:xfrm>
            <a:custGeom>
              <a:avLst/>
              <a:gdLst/>
              <a:ahLst/>
              <a:cxnLst/>
              <a:rect l="l" t="t" r="r" b="b"/>
              <a:pathLst>
                <a:path w="2402" h="757" extrusionOk="0">
                  <a:moveTo>
                    <a:pt x="1204" y="1"/>
                  </a:moveTo>
                  <a:cubicBezTo>
                    <a:pt x="542" y="1"/>
                    <a:pt x="0" y="168"/>
                    <a:pt x="0" y="375"/>
                  </a:cubicBezTo>
                  <a:cubicBezTo>
                    <a:pt x="0" y="589"/>
                    <a:pt x="542" y="757"/>
                    <a:pt x="1204" y="757"/>
                  </a:cubicBezTo>
                  <a:cubicBezTo>
                    <a:pt x="1867" y="757"/>
                    <a:pt x="2402" y="589"/>
                    <a:pt x="2402" y="375"/>
                  </a:cubicBezTo>
                  <a:cubicBezTo>
                    <a:pt x="2402" y="168"/>
                    <a:pt x="1867" y="1"/>
                    <a:pt x="1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5631600" y="2723425"/>
              <a:ext cx="52200" cy="16575"/>
            </a:xfrm>
            <a:custGeom>
              <a:avLst/>
              <a:gdLst/>
              <a:ahLst/>
              <a:cxnLst/>
              <a:rect l="l" t="t" r="r" b="b"/>
              <a:pathLst>
                <a:path w="2088" h="663" extrusionOk="0">
                  <a:moveTo>
                    <a:pt x="1044" y="0"/>
                  </a:moveTo>
                  <a:cubicBezTo>
                    <a:pt x="469" y="0"/>
                    <a:pt x="0" y="148"/>
                    <a:pt x="0" y="328"/>
                  </a:cubicBezTo>
                  <a:cubicBezTo>
                    <a:pt x="0" y="516"/>
                    <a:pt x="469" y="663"/>
                    <a:pt x="1044" y="663"/>
                  </a:cubicBezTo>
                  <a:cubicBezTo>
                    <a:pt x="1619" y="663"/>
                    <a:pt x="2088" y="516"/>
                    <a:pt x="2088" y="328"/>
                  </a:cubicBezTo>
                  <a:cubicBezTo>
                    <a:pt x="2088" y="148"/>
                    <a:pt x="1619" y="0"/>
                    <a:pt x="10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5583750" y="2606350"/>
              <a:ext cx="339075" cy="160275"/>
            </a:xfrm>
            <a:custGeom>
              <a:avLst/>
              <a:gdLst/>
              <a:ahLst/>
              <a:cxnLst/>
              <a:rect l="l" t="t" r="r" b="b"/>
              <a:pathLst>
                <a:path w="13563" h="6411" extrusionOk="0">
                  <a:moveTo>
                    <a:pt x="6966" y="0"/>
                  </a:moveTo>
                  <a:cubicBezTo>
                    <a:pt x="2322" y="0"/>
                    <a:pt x="2476" y="2261"/>
                    <a:pt x="1673" y="2616"/>
                  </a:cubicBezTo>
                  <a:cubicBezTo>
                    <a:pt x="1526" y="2682"/>
                    <a:pt x="1376" y="2709"/>
                    <a:pt x="1230" y="2709"/>
                  </a:cubicBezTo>
                  <a:cubicBezTo>
                    <a:pt x="603" y="2709"/>
                    <a:pt x="44" y="2212"/>
                    <a:pt x="1" y="2174"/>
                  </a:cubicBezTo>
                  <a:lnTo>
                    <a:pt x="1" y="2174"/>
                  </a:lnTo>
                  <a:cubicBezTo>
                    <a:pt x="45" y="2251"/>
                    <a:pt x="820" y="3443"/>
                    <a:pt x="2358" y="3443"/>
                  </a:cubicBezTo>
                  <a:cubicBezTo>
                    <a:pt x="2440" y="3443"/>
                    <a:pt x="2524" y="3439"/>
                    <a:pt x="2610" y="3432"/>
                  </a:cubicBezTo>
                  <a:cubicBezTo>
                    <a:pt x="3841" y="3325"/>
                    <a:pt x="4581" y="2546"/>
                    <a:pt x="5235" y="2546"/>
                  </a:cubicBezTo>
                  <a:cubicBezTo>
                    <a:pt x="5516" y="2546"/>
                    <a:pt x="5781" y="2689"/>
                    <a:pt x="6062" y="3091"/>
                  </a:cubicBezTo>
                  <a:cubicBezTo>
                    <a:pt x="6277" y="3352"/>
                    <a:pt x="6283" y="5018"/>
                    <a:pt x="5025" y="5520"/>
                  </a:cubicBezTo>
                  <a:cubicBezTo>
                    <a:pt x="4992" y="5533"/>
                    <a:pt x="4952" y="5547"/>
                    <a:pt x="4918" y="5560"/>
                  </a:cubicBezTo>
                  <a:cubicBezTo>
                    <a:pt x="4738" y="5613"/>
                    <a:pt x="4544" y="5647"/>
                    <a:pt x="4323" y="5660"/>
                  </a:cubicBezTo>
                  <a:cubicBezTo>
                    <a:pt x="3915" y="5660"/>
                    <a:pt x="4343" y="6363"/>
                    <a:pt x="5213" y="6410"/>
                  </a:cubicBezTo>
                  <a:lnTo>
                    <a:pt x="5246" y="6410"/>
                  </a:lnTo>
                  <a:cubicBezTo>
                    <a:pt x="5266" y="6410"/>
                    <a:pt x="5286" y="6411"/>
                    <a:pt x="5307" y="6411"/>
                  </a:cubicBezTo>
                  <a:cubicBezTo>
                    <a:pt x="5683" y="6411"/>
                    <a:pt x="6129" y="6291"/>
                    <a:pt x="6618" y="5961"/>
                  </a:cubicBezTo>
                  <a:cubicBezTo>
                    <a:pt x="8191" y="4888"/>
                    <a:pt x="7675" y="2553"/>
                    <a:pt x="8918" y="2553"/>
                  </a:cubicBezTo>
                  <a:cubicBezTo>
                    <a:pt x="9039" y="2553"/>
                    <a:pt x="9177" y="2575"/>
                    <a:pt x="9334" y="2623"/>
                  </a:cubicBezTo>
                  <a:cubicBezTo>
                    <a:pt x="10159" y="2872"/>
                    <a:pt x="10861" y="3074"/>
                    <a:pt x="11502" y="3074"/>
                  </a:cubicBezTo>
                  <a:cubicBezTo>
                    <a:pt x="12238" y="3074"/>
                    <a:pt x="12894" y="2807"/>
                    <a:pt x="13563" y="2034"/>
                  </a:cubicBezTo>
                  <a:lnTo>
                    <a:pt x="13563" y="2034"/>
                  </a:lnTo>
                  <a:cubicBezTo>
                    <a:pt x="13102" y="2404"/>
                    <a:pt x="12747" y="2552"/>
                    <a:pt x="12439" y="2552"/>
                  </a:cubicBezTo>
                  <a:cubicBezTo>
                    <a:pt x="11166" y="2552"/>
                    <a:pt x="10711" y="0"/>
                    <a:pt x="69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5683950" y="2683625"/>
              <a:ext cx="26950" cy="29125"/>
            </a:xfrm>
            <a:custGeom>
              <a:avLst/>
              <a:gdLst/>
              <a:ahLst/>
              <a:cxnLst/>
              <a:rect l="l" t="t" r="r" b="b"/>
              <a:pathLst>
                <a:path w="1078" h="1165" extrusionOk="0">
                  <a:moveTo>
                    <a:pt x="529" y="0"/>
                  </a:moveTo>
                  <a:cubicBezTo>
                    <a:pt x="442" y="13"/>
                    <a:pt x="382" y="54"/>
                    <a:pt x="342" y="94"/>
                  </a:cubicBezTo>
                  <a:cubicBezTo>
                    <a:pt x="295" y="127"/>
                    <a:pt x="261" y="167"/>
                    <a:pt x="235" y="201"/>
                  </a:cubicBezTo>
                  <a:cubicBezTo>
                    <a:pt x="174" y="268"/>
                    <a:pt x="148" y="348"/>
                    <a:pt x="114" y="408"/>
                  </a:cubicBezTo>
                  <a:cubicBezTo>
                    <a:pt x="87" y="475"/>
                    <a:pt x="67" y="542"/>
                    <a:pt x="54" y="609"/>
                  </a:cubicBezTo>
                  <a:cubicBezTo>
                    <a:pt x="41" y="669"/>
                    <a:pt x="27" y="729"/>
                    <a:pt x="27" y="783"/>
                  </a:cubicBezTo>
                  <a:cubicBezTo>
                    <a:pt x="0" y="1004"/>
                    <a:pt x="34" y="1158"/>
                    <a:pt x="34" y="1158"/>
                  </a:cubicBezTo>
                  <a:lnTo>
                    <a:pt x="54" y="1164"/>
                  </a:lnTo>
                  <a:cubicBezTo>
                    <a:pt x="54" y="1164"/>
                    <a:pt x="94" y="1030"/>
                    <a:pt x="168" y="836"/>
                  </a:cubicBezTo>
                  <a:cubicBezTo>
                    <a:pt x="201" y="736"/>
                    <a:pt x="248" y="629"/>
                    <a:pt x="308" y="515"/>
                  </a:cubicBezTo>
                  <a:cubicBezTo>
                    <a:pt x="342" y="462"/>
                    <a:pt x="375" y="402"/>
                    <a:pt x="415" y="355"/>
                  </a:cubicBezTo>
                  <a:cubicBezTo>
                    <a:pt x="455" y="301"/>
                    <a:pt x="509" y="254"/>
                    <a:pt x="569" y="248"/>
                  </a:cubicBezTo>
                  <a:lnTo>
                    <a:pt x="609" y="248"/>
                  </a:lnTo>
                  <a:cubicBezTo>
                    <a:pt x="623" y="254"/>
                    <a:pt x="649" y="254"/>
                    <a:pt x="656" y="261"/>
                  </a:cubicBezTo>
                  <a:cubicBezTo>
                    <a:pt x="670" y="274"/>
                    <a:pt x="683" y="281"/>
                    <a:pt x="690" y="288"/>
                  </a:cubicBezTo>
                  <a:lnTo>
                    <a:pt x="723" y="321"/>
                  </a:lnTo>
                  <a:cubicBezTo>
                    <a:pt x="763" y="375"/>
                    <a:pt x="797" y="428"/>
                    <a:pt x="823" y="489"/>
                  </a:cubicBezTo>
                  <a:cubicBezTo>
                    <a:pt x="850" y="549"/>
                    <a:pt x="870" y="609"/>
                    <a:pt x="884" y="662"/>
                  </a:cubicBezTo>
                  <a:cubicBezTo>
                    <a:pt x="904" y="716"/>
                    <a:pt x="917" y="770"/>
                    <a:pt x="930" y="823"/>
                  </a:cubicBezTo>
                  <a:cubicBezTo>
                    <a:pt x="977" y="1024"/>
                    <a:pt x="997" y="1158"/>
                    <a:pt x="997" y="1158"/>
                  </a:cubicBezTo>
                  <a:lnTo>
                    <a:pt x="1017" y="1158"/>
                  </a:lnTo>
                  <a:cubicBezTo>
                    <a:pt x="1017" y="1158"/>
                    <a:pt x="1031" y="1117"/>
                    <a:pt x="1051" y="1057"/>
                  </a:cubicBezTo>
                  <a:cubicBezTo>
                    <a:pt x="1064" y="990"/>
                    <a:pt x="1078" y="897"/>
                    <a:pt x="1078" y="790"/>
                  </a:cubicBezTo>
                  <a:cubicBezTo>
                    <a:pt x="1078" y="736"/>
                    <a:pt x="1078" y="669"/>
                    <a:pt x="1064" y="609"/>
                  </a:cubicBezTo>
                  <a:cubicBezTo>
                    <a:pt x="1058" y="542"/>
                    <a:pt x="1051" y="475"/>
                    <a:pt x="1024" y="402"/>
                  </a:cubicBezTo>
                  <a:cubicBezTo>
                    <a:pt x="997" y="335"/>
                    <a:pt x="971" y="248"/>
                    <a:pt x="910" y="167"/>
                  </a:cubicBezTo>
                  <a:cubicBezTo>
                    <a:pt x="890" y="147"/>
                    <a:pt x="870" y="127"/>
                    <a:pt x="850" y="107"/>
                  </a:cubicBezTo>
                  <a:cubicBezTo>
                    <a:pt x="830" y="87"/>
                    <a:pt x="783" y="54"/>
                    <a:pt x="743" y="34"/>
                  </a:cubicBezTo>
                  <a:lnTo>
                    <a:pt x="710" y="20"/>
                  </a:lnTo>
                  <a:lnTo>
                    <a:pt x="696" y="20"/>
                  </a:lnTo>
                  <a:lnTo>
                    <a:pt x="670" y="7"/>
                  </a:lnTo>
                  <a:lnTo>
                    <a:pt x="649" y="7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5798350" y="2683625"/>
              <a:ext cx="26975" cy="29125"/>
            </a:xfrm>
            <a:custGeom>
              <a:avLst/>
              <a:gdLst/>
              <a:ahLst/>
              <a:cxnLst/>
              <a:rect l="l" t="t" r="r" b="b"/>
              <a:pathLst>
                <a:path w="1079" h="1165" extrusionOk="0">
                  <a:moveTo>
                    <a:pt x="536" y="0"/>
                  </a:moveTo>
                  <a:cubicBezTo>
                    <a:pt x="449" y="13"/>
                    <a:pt x="389" y="54"/>
                    <a:pt x="342" y="94"/>
                  </a:cubicBezTo>
                  <a:cubicBezTo>
                    <a:pt x="295" y="127"/>
                    <a:pt x="262" y="167"/>
                    <a:pt x="235" y="201"/>
                  </a:cubicBezTo>
                  <a:cubicBezTo>
                    <a:pt x="181" y="268"/>
                    <a:pt x="148" y="348"/>
                    <a:pt x="121" y="408"/>
                  </a:cubicBezTo>
                  <a:cubicBezTo>
                    <a:pt x="88" y="475"/>
                    <a:pt x="74" y="542"/>
                    <a:pt x="54" y="609"/>
                  </a:cubicBezTo>
                  <a:cubicBezTo>
                    <a:pt x="41" y="669"/>
                    <a:pt x="34" y="729"/>
                    <a:pt x="28" y="783"/>
                  </a:cubicBezTo>
                  <a:cubicBezTo>
                    <a:pt x="1" y="1004"/>
                    <a:pt x="34" y="1158"/>
                    <a:pt x="34" y="1158"/>
                  </a:cubicBezTo>
                  <a:lnTo>
                    <a:pt x="61" y="1164"/>
                  </a:lnTo>
                  <a:cubicBezTo>
                    <a:pt x="61" y="1164"/>
                    <a:pt x="95" y="1030"/>
                    <a:pt x="168" y="836"/>
                  </a:cubicBezTo>
                  <a:cubicBezTo>
                    <a:pt x="202" y="736"/>
                    <a:pt x="248" y="629"/>
                    <a:pt x="315" y="515"/>
                  </a:cubicBezTo>
                  <a:cubicBezTo>
                    <a:pt x="342" y="462"/>
                    <a:pt x="376" y="402"/>
                    <a:pt x="422" y="355"/>
                  </a:cubicBezTo>
                  <a:cubicBezTo>
                    <a:pt x="462" y="301"/>
                    <a:pt x="516" y="254"/>
                    <a:pt x="570" y="248"/>
                  </a:cubicBezTo>
                  <a:lnTo>
                    <a:pt x="596" y="248"/>
                  </a:lnTo>
                  <a:cubicBezTo>
                    <a:pt x="594" y="245"/>
                    <a:pt x="594" y="245"/>
                    <a:pt x="595" y="245"/>
                  </a:cubicBezTo>
                  <a:lnTo>
                    <a:pt x="595" y="245"/>
                  </a:lnTo>
                  <a:cubicBezTo>
                    <a:pt x="597" y="245"/>
                    <a:pt x="603" y="248"/>
                    <a:pt x="603" y="248"/>
                  </a:cubicBezTo>
                  <a:lnTo>
                    <a:pt x="616" y="248"/>
                  </a:lnTo>
                  <a:cubicBezTo>
                    <a:pt x="630" y="254"/>
                    <a:pt x="650" y="254"/>
                    <a:pt x="657" y="261"/>
                  </a:cubicBezTo>
                  <a:cubicBezTo>
                    <a:pt x="670" y="274"/>
                    <a:pt x="683" y="281"/>
                    <a:pt x="697" y="288"/>
                  </a:cubicBezTo>
                  <a:lnTo>
                    <a:pt x="730" y="321"/>
                  </a:lnTo>
                  <a:cubicBezTo>
                    <a:pt x="770" y="375"/>
                    <a:pt x="804" y="428"/>
                    <a:pt x="824" y="489"/>
                  </a:cubicBezTo>
                  <a:cubicBezTo>
                    <a:pt x="851" y="549"/>
                    <a:pt x="871" y="609"/>
                    <a:pt x="891" y="662"/>
                  </a:cubicBezTo>
                  <a:cubicBezTo>
                    <a:pt x="911" y="716"/>
                    <a:pt x="924" y="770"/>
                    <a:pt x="931" y="823"/>
                  </a:cubicBezTo>
                  <a:cubicBezTo>
                    <a:pt x="984" y="1024"/>
                    <a:pt x="998" y="1158"/>
                    <a:pt x="998" y="1158"/>
                  </a:cubicBezTo>
                  <a:lnTo>
                    <a:pt x="1025" y="1158"/>
                  </a:lnTo>
                  <a:cubicBezTo>
                    <a:pt x="1025" y="1158"/>
                    <a:pt x="1038" y="1117"/>
                    <a:pt x="1051" y="1057"/>
                  </a:cubicBezTo>
                  <a:cubicBezTo>
                    <a:pt x="1065" y="990"/>
                    <a:pt x="1078" y="897"/>
                    <a:pt x="1078" y="790"/>
                  </a:cubicBezTo>
                  <a:cubicBezTo>
                    <a:pt x="1078" y="736"/>
                    <a:pt x="1078" y="669"/>
                    <a:pt x="1071" y="609"/>
                  </a:cubicBezTo>
                  <a:cubicBezTo>
                    <a:pt x="1058" y="542"/>
                    <a:pt x="1051" y="475"/>
                    <a:pt x="1025" y="402"/>
                  </a:cubicBezTo>
                  <a:cubicBezTo>
                    <a:pt x="1004" y="335"/>
                    <a:pt x="971" y="248"/>
                    <a:pt x="911" y="167"/>
                  </a:cubicBezTo>
                  <a:cubicBezTo>
                    <a:pt x="891" y="147"/>
                    <a:pt x="877" y="127"/>
                    <a:pt x="857" y="107"/>
                  </a:cubicBezTo>
                  <a:cubicBezTo>
                    <a:pt x="830" y="87"/>
                    <a:pt x="784" y="54"/>
                    <a:pt x="743" y="34"/>
                  </a:cubicBezTo>
                  <a:lnTo>
                    <a:pt x="717" y="20"/>
                  </a:lnTo>
                  <a:lnTo>
                    <a:pt x="697" y="20"/>
                  </a:lnTo>
                  <a:lnTo>
                    <a:pt x="677" y="7"/>
                  </a:lnTo>
                  <a:lnTo>
                    <a:pt x="657" y="7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5742000" y="2763725"/>
              <a:ext cx="44850" cy="24675"/>
            </a:xfrm>
            <a:custGeom>
              <a:avLst/>
              <a:gdLst/>
              <a:ahLst/>
              <a:cxnLst/>
              <a:rect l="l" t="t" r="r" b="b"/>
              <a:pathLst>
                <a:path w="1794" h="987" extrusionOk="0">
                  <a:moveTo>
                    <a:pt x="1793" y="1"/>
                  </a:moveTo>
                  <a:cubicBezTo>
                    <a:pt x="1793" y="1"/>
                    <a:pt x="1773" y="28"/>
                    <a:pt x="1740" y="81"/>
                  </a:cubicBezTo>
                  <a:cubicBezTo>
                    <a:pt x="1720" y="108"/>
                    <a:pt x="1700" y="135"/>
                    <a:pt x="1673" y="175"/>
                  </a:cubicBezTo>
                  <a:cubicBezTo>
                    <a:pt x="1653" y="208"/>
                    <a:pt x="1619" y="242"/>
                    <a:pt x="1592" y="282"/>
                  </a:cubicBezTo>
                  <a:cubicBezTo>
                    <a:pt x="1579" y="302"/>
                    <a:pt x="1559" y="322"/>
                    <a:pt x="1546" y="342"/>
                  </a:cubicBezTo>
                  <a:cubicBezTo>
                    <a:pt x="1526" y="362"/>
                    <a:pt x="1512" y="389"/>
                    <a:pt x="1485" y="402"/>
                  </a:cubicBezTo>
                  <a:cubicBezTo>
                    <a:pt x="1445" y="442"/>
                    <a:pt x="1412" y="489"/>
                    <a:pt x="1365" y="523"/>
                  </a:cubicBezTo>
                  <a:cubicBezTo>
                    <a:pt x="1311" y="556"/>
                    <a:pt x="1271" y="596"/>
                    <a:pt x="1211" y="623"/>
                  </a:cubicBezTo>
                  <a:cubicBezTo>
                    <a:pt x="1184" y="637"/>
                    <a:pt x="1158" y="650"/>
                    <a:pt x="1138" y="663"/>
                  </a:cubicBezTo>
                  <a:cubicBezTo>
                    <a:pt x="1104" y="677"/>
                    <a:pt x="1077" y="683"/>
                    <a:pt x="1051" y="697"/>
                  </a:cubicBezTo>
                  <a:cubicBezTo>
                    <a:pt x="990" y="724"/>
                    <a:pt x="930" y="724"/>
                    <a:pt x="870" y="744"/>
                  </a:cubicBezTo>
                  <a:cubicBezTo>
                    <a:pt x="810" y="750"/>
                    <a:pt x="749" y="764"/>
                    <a:pt x="689" y="764"/>
                  </a:cubicBezTo>
                  <a:lnTo>
                    <a:pt x="509" y="764"/>
                  </a:lnTo>
                  <a:cubicBezTo>
                    <a:pt x="455" y="764"/>
                    <a:pt x="402" y="757"/>
                    <a:pt x="348" y="750"/>
                  </a:cubicBezTo>
                  <a:cubicBezTo>
                    <a:pt x="301" y="744"/>
                    <a:pt x="248" y="744"/>
                    <a:pt x="208" y="737"/>
                  </a:cubicBezTo>
                  <a:cubicBezTo>
                    <a:pt x="167" y="730"/>
                    <a:pt x="127" y="724"/>
                    <a:pt x="100" y="717"/>
                  </a:cubicBezTo>
                  <a:cubicBezTo>
                    <a:pt x="40" y="710"/>
                    <a:pt x="0" y="703"/>
                    <a:pt x="0" y="703"/>
                  </a:cubicBezTo>
                  <a:lnTo>
                    <a:pt x="0" y="703"/>
                  </a:lnTo>
                  <a:cubicBezTo>
                    <a:pt x="0" y="703"/>
                    <a:pt x="107" y="804"/>
                    <a:pt x="315" y="891"/>
                  </a:cubicBezTo>
                  <a:cubicBezTo>
                    <a:pt x="368" y="911"/>
                    <a:pt x="422" y="931"/>
                    <a:pt x="482" y="944"/>
                  </a:cubicBezTo>
                  <a:cubicBezTo>
                    <a:pt x="515" y="951"/>
                    <a:pt x="549" y="958"/>
                    <a:pt x="582" y="971"/>
                  </a:cubicBezTo>
                  <a:cubicBezTo>
                    <a:pt x="616" y="971"/>
                    <a:pt x="649" y="978"/>
                    <a:pt x="683" y="978"/>
                  </a:cubicBezTo>
                  <a:cubicBezTo>
                    <a:pt x="716" y="984"/>
                    <a:pt x="753" y="986"/>
                    <a:pt x="790" y="986"/>
                  </a:cubicBezTo>
                  <a:cubicBezTo>
                    <a:pt x="828" y="986"/>
                    <a:pt x="867" y="984"/>
                    <a:pt x="903" y="984"/>
                  </a:cubicBezTo>
                  <a:cubicBezTo>
                    <a:pt x="977" y="971"/>
                    <a:pt x="1057" y="958"/>
                    <a:pt x="1131" y="931"/>
                  </a:cubicBezTo>
                  <a:cubicBezTo>
                    <a:pt x="1164" y="918"/>
                    <a:pt x="1204" y="904"/>
                    <a:pt x="1238" y="884"/>
                  </a:cubicBezTo>
                  <a:cubicBezTo>
                    <a:pt x="1271" y="871"/>
                    <a:pt x="1305" y="844"/>
                    <a:pt x="1338" y="824"/>
                  </a:cubicBezTo>
                  <a:lnTo>
                    <a:pt x="1392" y="797"/>
                  </a:lnTo>
                  <a:cubicBezTo>
                    <a:pt x="1405" y="784"/>
                    <a:pt x="1419" y="770"/>
                    <a:pt x="1432" y="757"/>
                  </a:cubicBezTo>
                  <a:cubicBezTo>
                    <a:pt x="1459" y="730"/>
                    <a:pt x="1485" y="710"/>
                    <a:pt x="1512" y="683"/>
                  </a:cubicBezTo>
                  <a:cubicBezTo>
                    <a:pt x="1566" y="630"/>
                    <a:pt x="1599" y="570"/>
                    <a:pt x="1639" y="516"/>
                  </a:cubicBezTo>
                  <a:cubicBezTo>
                    <a:pt x="1679" y="463"/>
                    <a:pt x="1693" y="402"/>
                    <a:pt x="1713" y="356"/>
                  </a:cubicBezTo>
                  <a:cubicBezTo>
                    <a:pt x="1740" y="302"/>
                    <a:pt x="1753" y="255"/>
                    <a:pt x="1760" y="208"/>
                  </a:cubicBezTo>
                  <a:cubicBezTo>
                    <a:pt x="1773" y="168"/>
                    <a:pt x="1780" y="128"/>
                    <a:pt x="1786" y="95"/>
                  </a:cubicBezTo>
                  <a:cubicBezTo>
                    <a:pt x="1793" y="34"/>
                    <a:pt x="1793" y="1"/>
                    <a:pt x="1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5681600" y="2745325"/>
              <a:ext cx="33325" cy="21275"/>
            </a:xfrm>
            <a:custGeom>
              <a:avLst/>
              <a:gdLst/>
              <a:ahLst/>
              <a:cxnLst/>
              <a:rect l="l" t="t" r="r" b="b"/>
              <a:pathLst>
                <a:path w="1333" h="851" extrusionOk="0">
                  <a:moveTo>
                    <a:pt x="1004" y="1"/>
                  </a:moveTo>
                  <a:cubicBezTo>
                    <a:pt x="824" y="54"/>
                    <a:pt x="630" y="88"/>
                    <a:pt x="409" y="101"/>
                  </a:cubicBezTo>
                  <a:cubicBezTo>
                    <a:pt x="1" y="101"/>
                    <a:pt x="429" y="804"/>
                    <a:pt x="1299" y="851"/>
                  </a:cubicBezTo>
                  <a:lnTo>
                    <a:pt x="1332" y="851"/>
                  </a:lnTo>
                  <a:cubicBezTo>
                    <a:pt x="1299" y="449"/>
                    <a:pt x="1152" y="175"/>
                    <a:pt x="10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8"/>
          <p:cNvGrpSpPr/>
          <p:nvPr/>
        </p:nvGrpSpPr>
        <p:grpSpPr>
          <a:xfrm>
            <a:off x="2349709" y="4263140"/>
            <a:ext cx="414610" cy="377121"/>
            <a:chOff x="8718954" y="4687562"/>
            <a:chExt cx="537617" cy="489006"/>
          </a:xfrm>
        </p:grpSpPr>
        <p:sp>
          <p:nvSpPr>
            <p:cNvPr id="737" name="Google Shape;737;p8"/>
            <p:cNvSpPr/>
            <p:nvPr/>
          </p:nvSpPr>
          <p:spPr>
            <a:xfrm>
              <a:off x="9160419" y="4994907"/>
              <a:ext cx="96151" cy="84502"/>
            </a:xfrm>
            <a:custGeom>
              <a:avLst/>
              <a:gdLst/>
              <a:ahLst/>
              <a:cxnLst/>
              <a:rect l="l" t="t" r="r" b="b"/>
              <a:pathLst>
                <a:path w="1527" h="1342" extrusionOk="0">
                  <a:moveTo>
                    <a:pt x="761" y="1"/>
                  </a:moveTo>
                  <a:cubicBezTo>
                    <a:pt x="638" y="1"/>
                    <a:pt x="514" y="34"/>
                    <a:pt x="402" y="105"/>
                  </a:cubicBezTo>
                  <a:cubicBezTo>
                    <a:pt x="90" y="310"/>
                    <a:pt x="1" y="720"/>
                    <a:pt x="197" y="1032"/>
                  </a:cubicBezTo>
                  <a:cubicBezTo>
                    <a:pt x="323" y="1233"/>
                    <a:pt x="541" y="1342"/>
                    <a:pt x="761" y="1342"/>
                  </a:cubicBezTo>
                  <a:cubicBezTo>
                    <a:pt x="884" y="1342"/>
                    <a:pt x="1008" y="1308"/>
                    <a:pt x="1116" y="1238"/>
                  </a:cubicBezTo>
                  <a:cubicBezTo>
                    <a:pt x="1428" y="1032"/>
                    <a:pt x="1526" y="622"/>
                    <a:pt x="1321" y="310"/>
                  </a:cubicBezTo>
                  <a:cubicBezTo>
                    <a:pt x="1195" y="109"/>
                    <a:pt x="981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9007660" y="5092695"/>
              <a:ext cx="95522" cy="83873"/>
            </a:xfrm>
            <a:custGeom>
              <a:avLst/>
              <a:gdLst/>
              <a:ahLst/>
              <a:cxnLst/>
              <a:rect l="l" t="t" r="r" b="b"/>
              <a:pathLst>
                <a:path w="1517" h="1332" extrusionOk="0">
                  <a:moveTo>
                    <a:pt x="756" y="0"/>
                  </a:moveTo>
                  <a:cubicBezTo>
                    <a:pt x="634" y="0"/>
                    <a:pt x="510" y="34"/>
                    <a:pt x="402" y="104"/>
                  </a:cubicBezTo>
                  <a:cubicBezTo>
                    <a:pt x="90" y="300"/>
                    <a:pt x="0" y="711"/>
                    <a:pt x="197" y="1023"/>
                  </a:cubicBezTo>
                  <a:cubicBezTo>
                    <a:pt x="323" y="1223"/>
                    <a:pt x="537" y="1332"/>
                    <a:pt x="757" y="1332"/>
                  </a:cubicBezTo>
                  <a:cubicBezTo>
                    <a:pt x="880" y="1332"/>
                    <a:pt x="1004" y="1298"/>
                    <a:pt x="1116" y="1228"/>
                  </a:cubicBezTo>
                  <a:cubicBezTo>
                    <a:pt x="1428" y="1032"/>
                    <a:pt x="1517" y="621"/>
                    <a:pt x="1321" y="309"/>
                  </a:cubicBezTo>
                  <a:cubicBezTo>
                    <a:pt x="1195" y="109"/>
                    <a:pt x="977" y="0"/>
                    <a:pt x="7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8718954" y="4687562"/>
              <a:ext cx="447762" cy="345314"/>
            </a:xfrm>
            <a:custGeom>
              <a:avLst/>
              <a:gdLst/>
              <a:ahLst/>
              <a:cxnLst/>
              <a:rect l="l" t="t" r="r" b="b"/>
              <a:pathLst>
                <a:path w="7111" h="5484" extrusionOk="0">
                  <a:moveTo>
                    <a:pt x="4555" y="0"/>
                  </a:moveTo>
                  <a:cubicBezTo>
                    <a:pt x="4272" y="0"/>
                    <a:pt x="3969" y="50"/>
                    <a:pt x="3649" y="168"/>
                  </a:cubicBezTo>
                  <a:cubicBezTo>
                    <a:pt x="3649" y="168"/>
                    <a:pt x="3122" y="382"/>
                    <a:pt x="2989" y="1007"/>
                  </a:cubicBezTo>
                  <a:cubicBezTo>
                    <a:pt x="2899" y="1399"/>
                    <a:pt x="3042" y="1819"/>
                    <a:pt x="3390" y="2060"/>
                  </a:cubicBezTo>
                  <a:cubicBezTo>
                    <a:pt x="3564" y="2179"/>
                    <a:pt x="3765" y="2237"/>
                    <a:pt x="3964" y="2237"/>
                  </a:cubicBezTo>
                  <a:cubicBezTo>
                    <a:pt x="4283" y="2237"/>
                    <a:pt x="4598" y="2087"/>
                    <a:pt x="4791" y="1801"/>
                  </a:cubicBezTo>
                  <a:cubicBezTo>
                    <a:pt x="5023" y="1480"/>
                    <a:pt x="5023" y="1060"/>
                    <a:pt x="4835" y="730"/>
                  </a:cubicBezTo>
                  <a:lnTo>
                    <a:pt x="4835" y="730"/>
                  </a:lnTo>
                  <a:cubicBezTo>
                    <a:pt x="5076" y="784"/>
                    <a:pt x="5299" y="891"/>
                    <a:pt x="5504" y="1025"/>
                  </a:cubicBezTo>
                  <a:cubicBezTo>
                    <a:pt x="5665" y="1141"/>
                    <a:pt x="5816" y="1275"/>
                    <a:pt x="5941" y="1417"/>
                  </a:cubicBezTo>
                  <a:cubicBezTo>
                    <a:pt x="5959" y="1435"/>
                    <a:pt x="5968" y="1453"/>
                    <a:pt x="5986" y="1471"/>
                  </a:cubicBezTo>
                  <a:cubicBezTo>
                    <a:pt x="6566" y="2390"/>
                    <a:pt x="5959" y="3772"/>
                    <a:pt x="5031" y="4227"/>
                  </a:cubicBezTo>
                  <a:cubicBezTo>
                    <a:pt x="4835" y="4317"/>
                    <a:pt x="4630" y="4406"/>
                    <a:pt x="4416" y="4468"/>
                  </a:cubicBezTo>
                  <a:cubicBezTo>
                    <a:pt x="3838" y="4663"/>
                    <a:pt x="3225" y="4783"/>
                    <a:pt x="2612" y="4783"/>
                  </a:cubicBezTo>
                  <a:cubicBezTo>
                    <a:pt x="2299" y="4783"/>
                    <a:pt x="1985" y="4752"/>
                    <a:pt x="1677" y="4682"/>
                  </a:cubicBezTo>
                  <a:cubicBezTo>
                    <a:pt x="1374" y="4611"/>
                    <a:pt x="1097" y="4468"/>
                    <a:pt x="839" y="4308"/>
                  </a:cubicBezTo>
                  <a:cubicBezTo>
                    <a:pt x="723" y="4227"/>
                    <a:pt x="598" y="4147"/>
                    <a:pt x="473" y="4085"/>
                  </a:cubicBezTo>
                  <a:cubicBezTo>
                    <a:pt x="420" y="4057"/>
                    <a:pt x="351" y="4041"/>
                    <a:pt x="284" y="4041"/>
                  </a:cubicBezTo>
                  <a:cubicBezTo>
                    <a:pt x="136" y="4041"/>
                    <a:pt x="0" y="4117"/>
                    <a:pt x="80" y="4308"/>
                  </a:cubicBezTo>
                  <a:cubicBezTo>
                    <a:pt x="107" y="4361"/>
                    <a:pt x="143" y="4397"/>
                    <a:pt x="187" y="4441"/>
                  </a:cubicBezTo>
                  <a:cubicBezTo>
                    <a:pt x="455" y="4682"/>
                    <a:pt x="785" y="4852"/>
                    <a:pt x="1124" y="4995"/>
                  </a:cubicBezTo>
                  <a:cubicBezTo>
                    <a:pt x="1222" y="5039"/>
                    <a:pt x="1329" y="5084"/>
                    <a:pt x="1436" y="5119"/>
                  </a:cubicBezTo>
                  <a:cubicBezTo>
                    <a:pt x="2066" y="5349"/>
                    <a:pt x="2748" y="5483"/>
                    <a:pt x="3425" y="5483"/>
                  </a:cubicBezTo>
                  <a:cubicBezTo>
                    <a:pt x="4090" y="5483"/>
                    <a:pt x="4751" y="5353"/>
                    <a:pt x="5353" y="5057"/>
                  </a:cubicBezTo>
                  <a:cubicBezTo>
                    <a:pt x="6075" y="4700"/>
                    <a:pt x="6709" y="4165"/>
                    <a:pt x="6932" y="3353"/>
                  </a:cubicBezTo>
                  <a:cubicBezTo>
                    <a:pt x="7110" y="2738"/>
                    <a:pt x="7074" y="2140"/>
                    <a:pt x="6878" y="1596"/>
                  </a:cubicBezTo>
                  <a:cubicBezTo>
                    <a:pt x="6833" y="1480"/>
                    <a:pt x="6753" y="1310"/>
                    <a:pt x="6664" y="1176"/>
                  </a:cubicBezTo>
                  <a:cubicBezTo>
                    <a:pt x="6664" y="1167"/>
                    <a:pt x="6664" y="1167"/>
                    <a:pt x="6655" y="1167"/>
                  </a:cubicBezTo>
                  <a:cubicBezTo>
                    <a:pt x="6628" y="1123"/>
                    <a:pt x="6602" y="1078"/>
                    <a:pt x="6566" y="1043"/>
                  </a:cubicBezTo>
                  <a:cubicBezTo>
                    <a:pt x="6557" y="1034"/>
                    <a:pt x="6548" y="1025"/>
                    <a:pt x="6548" y="1016"/>
                  </a:cubicBezTo>
                  <a:cubicBezTo>
                    <a:pt x="6450" y="900"/>
                    <a:pt x="6343" y="784"/>
                    <a:pt x="6236" y="686"/>
                  </a:cubicBezTo>
                  <a:cubicBezTo>
                    <a:pt x="6209" y="659"/>
                    <a:pt x="6182" y="632"/>
                    <a:pt x="6155" y="614"/>
                  </a:cubicBezTo>
                  <a:cubicBezTo>
                    <a:pt x="6084" y="552"/>
                    <a:pt x="6013" y="498"/>
                    <a:pt x="5941" y="445"/>
                  </a:cubicBezTo>
                  <a:cubicBezTo>
                    <a:pt x="5576" y="191"/>
                    <a:pt x="5105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0" name="Google Shape;740;p8"/>
          <p:cNvSpPr/>
          <p:nvPr/>
        </p:nvSpPr>
        <p:spPr>
          <a:xfrm>
            <a:off x="6915167" y="323400"/>
            <a:ext cx="265486" cy="265477"/>
          </a:xfrm>
          <a:custGeom>
            <a:avLst/>
            <a:gdLst/>
            <a:ahLst/>
            <a:cxnLst/>
            <a:rect l="l" t="t" r="r" b="b"/>
            <a:pathLst>
              <a:path w="3420" h="3420" extrusionOk="0">
                <a:moveTo>
                  <a:pt x="1707" y="0"/>
                </a:moveTo>
                <a:cubicBezTo>
                  <a:pt x="763" y="0"/>
                  <a:pt x="1" y="770"/>
                  <a:pt x="1" y="1713"/>
                </a:cubicBezTo>
                <a:cubicBezTo>
                  <a:pt x="1" y="2656"/>
                  <a:pt x="763" y="3419"/>
                  <a:pt x="1707" y="3419"/>
                </a:cubicBezTo>
                <a:cubicBezTo>
                  <a:pt x="2650" y="3419"/>
                  <a:pt x="3420" y="2656"/>
                  <a:pt x="3420" y="1713"/>
                </a:cubicBezTo>
                <a:cubicBezTo>
                  <a:pt x="3420" y="770"/>
                  <a:pt x="2650" y="0"/>
                  <a:pt x="17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8"/>
          <p:cNvSpPr/>
          <p:nvPr/>
        </p:nvSpPr>
        <p:spPr>
          <a:xfrm>
            <a:off x="6608775" y="377815"/>
            <a:ext cx="497127" cy="377568"/>
          </a:xfrm>
          <a:custGeom>
            <a:avLst/>
            <a:gdLst/>
            <a:ahLst/>
            <a:cxnLst/>
            <a:rect l="l" t="t" r="r" b="b"/>
            <a:pathLst>
              <a:path w="6404" h="4864" extrusionOk="0">
                <a:moveTo>
                  <a:pt x="3185" y="0"/>
                </a:moveTo>
                <a:cubicBezTo>
                  <a:pt x="3165" y="0"/>
                  <a:pt x="3149" y="12"/>
                  <a:pt x="3138" y="29"/>
                </a:cubicBezTo>
                <a:lnTo>
                  <a:pt x="2991" y="390"/>
                </a:lnTo>
                <a:lnTo>
                  <a:pt x="2837" y="758"/>
                </a:lnTo>
                <a:lnTo>
                  <a:pt x="1686" y="3488"/>
                </a:lnTo>
                <a:cubicBezTo>
                  <a:pt x="1542" y="3319"/>
                  <a:pt x="1274" y="3216"/>
                  <a:pt x="969" y="3216"/>
                </a:cubicBezTo>
                <a:cubicBezTo>
                  <a:pt x="934" y="3216"/>
                  <a:pt x="899" y="3217"/>
                  <a:pt x="863" y="3220"/>
                </a:cubicBezTo>
                <a:cubicBezTo>
                  <a:pt x="375" y="3260"/>
                  <a:pt x="0" y="3554"/>
                  <a:pt x="20" y="3876"/>
                </a:cubicBezTo>
                <a:cubicBezTo>
                  <a:pt x="45" y="4172"/>
                  <a:pt x="406" y="4389"/>
                  <a:pt x="846" y="4389"/>
                </a:cubicBezTo>
                <a:cubicBezTo>
                  <a:pt x="882" y="4389"/>
                  <a:pt x="919" y="4387"/>
                  <a:pt x="957" y="4384"/>
                </a:cubicBezTo>
                <a:cubicBezTo>
                  <a:pt x="1365" y="4351"/>
                  <a:pt x="1706" y="4150"/>
                  <a:pt x="1813" y="3902"/>
                </a:cubicBezTo>
                <a:lnTo>
                  <a:pt x="3098" y="845"/>
                </a:lnTo>
                <a:cubicBezTo>
                  <a:pt x="3103" y="828"/>
                  <a:pt x="3118" y="816"/>
                  <a:pt x="3134" y="816"/>
                </a:cubicBezTo>
                <a:cubicBezTo>
                  <a:pt x="3138" y="816"/>
                  <a:pt x="3141" y="817"/>
                  <a:pt x="3145" y="818"/>
                </a:cubicBezTo>
                <a:lnTo>
                  <a:pt x="5801" y="1353"/>
                </a:lnTo>
                <a:cubicBezTo>
                  <a:pt x="5828" y="1353"/>
                  <a:pt x="5841" y="1387"/>
                  <a:pt x="5834" y="1413"/>
                </a:cubicBezTo>
                <a:lnTo>
                  <a:pt x="4757" y="3963"/>
                </a:lnTo>
                <a:cubicBezTo>
                  <a:pt x="4619" y="3794"/>
                  <a:pt x="4351" y="3691"/>
                  <a:pt x="4041" y="3691"/>
                </a:cubicBezTo>
                <a:cubicBezTo>
                  <a:pt x="4006" y="3691"/>
                  <a:pt x="3970" y="3692"/>
                  <a:pt x="3934" y="3695"/>
                </a:cubicBezTo>
                <a:cubicBezTo>
                  <a:pt x="3446" y="3735"/>
                  <a:pt x="3071" y="4030"/>
                  <a:pt x="3098" y="4351"/>
                </a:cubicBezTo>
                <a:cubicBezTo>
                  <a:pt x="3123" y="4647"/>
                  <a:pt x="3478" y="4864"/>
                  <a:pt x="3917" y="4864"/>
                </a:cubicBezTo>
                <a:cubicBezTo>
                  <a:pt x="3953" y="4864"/>
                  <a:pt x="3990" y="4862"/>
                  <a:pt x="4028" y="4859"/>
                </a:cubicBezTo>
                <a:cubicBezTo>
                  <a:pt x="4436" y="4826"/>
                  <a:pt x="4764" y="4618"/>
                  <a:pt x="4844" y="4364"/>
                </a:cubicBezTo>
                <a:lnTo>
                  <a:pt x="4851" y="4364"/>
                </a:lnTo>
                <a:lnTo>
                  <a:pt x="6390" y="698"/>
                </a:lnTo>
                <a:cubicBezTo>
                  <a:pt x="6403" y="671"/>
                  <a:pt x="6383" y="637"/>
                  <a:pt x="6356" y="631"/>
                </a:cubicBezTo>
                <a:lnTo>
                  <a:pt x="6176" y="591"/>
                </a:lnTo>
                <a:lnTo>
                  <a:pt x="6176" y="597"/>
                </a:lnTo>
                <a:lnTo>
                  <a:pt x="3198" y="2"/>
                </a:lnTo>
                <a:cubicBezTo>
                  <a:pt x="3194" y="1"/>
                  <a:pt x="3189" y="0"/>
                  <a:pt x="31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8"/>
          <p:cNvSpPr txBox="1">
            <a:spLocks noGrp="1"/>
          </p:cNvSpPr>
          <p:nvPr>
            <p:ph type="title"/>
          </p:nvPr>
        </p:nvSpPr>
        <p:spPr>
          <a:xfrm>
            <a:off x="1621050" y="1307100"/>
            <a:ext cx="59019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1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433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8847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74244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24301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85467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29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785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200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9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928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4" name="Google Shape;744;p9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745" name="Google Shape;745;p9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746" name="Google Shape;746;p9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747" name="Google Shape;747;p9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48" name="Google Shape;748;p9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49" name="Google Shape;749;p9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0" name="Google Shape;750;p9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1" name="Google Shape;751;p9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2" name="Google Shape;752;p9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3" name="Google Shape;753;p9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4" name="Google Shape;754;p9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5" name="Google Shape;755;p9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6" name="Google Shape;756;p9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7" name="Google Shape;757;p9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8" name="Google Shape;758;p9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759" name="Google Shape;759;p9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760" name="Google Shape;760;p9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1" name="Google Shape;761;p9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2" name="Google Shape;762;p9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3" name="Google Shape;763;p9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4" name="Google Shape;764;p9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5" name="Google Shape;765;p9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6" name="Google Shape;766;p9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7" name="Google Shape;767;p9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8" name="Google Shape;768;p9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9" name="Google Shape;769;p9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0" name="Google Shape;770;p9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1" name="Google Shape;771;p9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2" name="Google Shape;772;p9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3" name="Google Shape;773;p9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4" name="Google Shape;774;p9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5" name="Google Shape;775;p9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6" name="Google Shape;776;p9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7" name="Google Shape;777;p9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8" name="Google Shape;778;p9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9" name="Google Shape;779;p9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780" name="Google Shape;780;p9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9"/>
          <p:cNvGrpSpPr/>
          <p:nvPr/>
        </p:nvGrpSpPr>
        <p:grpSpPr>
          <a:xfrm>
            <a:off x="974312" y="833428"/>
            <a:ext cx="7195377" cy="3476644"/>
            <a:chOff x="303850" y="534800"/>
            <a:chExt cx="8595600" cy="4153200"/>
          </a:xfrm>
        </p:grpSpPr>
        <p:sp>
          <p:nvSpPr>
            <p:cNvPr id="782" name="Google Shape;782;p9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3" name="Google Shape;783;p9"/>
            <p:cNvGrpSpPr/>
            <p:nvPr/>
          </p:nvGrpSpPr>
          <p:grpSpPr>
            <a:xfrm>
              <a:off x="337400" y="785925"/>
              <a:ext cx="8512925" cy="3650948"/>
              <a:chOff x="337400" y="696600"/>
              <a:chExt cx="8512925" cy="3650948"/>
            </a:xfrm>
          </p:grpSpPr>
          <p:cxnSp>
            <p:nvCxnSpPr>
              <p:cNvPr id="784" name="Google Shape;784;p9"/>
              <p:cNvCxnSpPr/>
              <p:nvPr/>
            </p:nvCxnSpPr>
            <p:spPr>
              <a:xfrm>
                <a:off x="522927" y="696600"/>
                <a:ext cx="8079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5" name="Google Shape;785;p9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6" name="Google Shape;786;p9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7" name="Google Shape;787;p9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8" name="Google Shape;788;p9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9" name="Google Shape;789;p9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0" name="Google Shape;790;p9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1" name="Google Shape;791;p9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2" name="Google Shape;792;p9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3" name="Google Shape;793;p9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4" name="Google Shape;794;p9"/>
              <p:cNvCxnSpPr/>
              <p:nvPr/>
            </p:nvCxnSpPr>
            <p:spPr>
              <a:xfrm>
                <a:off x="581370" y="4347548"/>
                <a:ext cx="8040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795" name="Google Shape;795;p9"/>
          <p:cNvGrpSpPr/>
          <p:nvPr/>
        </p:nvGrpSpPr>
        <p:grpSpPr>
          <a:xfrm flipH="1">
            <a:off x="-642543" y="-809139"/>
            <a:ext cx="6973092" cy="3575592"/>
            <a:chOff x="1570500" y="1264400"/>
            <a:chExt cx="5264300" cy="2699375"/>
          </a:xfrm>
        </p:grpSpPr>
        <p:sp>
          <p:nvSpPr>
            <p:cNvPr id="796" name="Google Shape;796;p9"/>
            <p:cNvSpPr/>
            <p:nvPr/>
          </p:nvSpPr>
          <p:spPr>
            <a:xfrm>
              <a:off x="2420000" y="1264400"/>
              <a:ext cx="4414800" cy="2207575"/>
            </a:xfrm>
            <a:custGeom>
              <a:avLst/>
              <a:gdLst/>
              <a:ahLst/>
              <a:cxnLst/>
              <a:rect l="l" t="t" r="r" b="b"/>
              <a:pathLst>
                <a:path w="176592" h="88303" fill="none" extrusionOk="0">
                  <a:moveTo>
                    <a:pt x="1" y="0"/>
                  </a:moveTo>
                  <a:cubicBezTo>
                    <a:pt x="36406" y="88303"/>
                    <a:pt x="142897" y="6049"/>
                    <a:pt x="176592" y="17347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9"/>
            <p:cNvSpPr/>
            <p:nvPr/>
          </p:nvSpPr>
          <p:spPr>
            <a:xfrm>
              <a:off x="1995250" y="1264400"/>
              <a:ext cx="4839550" cy="2439400"/>
            </a:xfrm>
            <a:custGeom>
              <a:avLst/>
              <a:gdLst/>
              <a:ahLst/>
              <a:cxnLst/>
              <a:rect l="l" t="t" r="r" b="b"/>
              <a:pathLst>
                <a:path w="193582" h="97576" fill="none" extrusionOk="0">
                  <a:moveTo>
                    <a:pt x="1" y="0"/>
                  </a:moveTo>
                  <a:cubicBezTo>
                    <a:pt x="45821" y="97575"/>
                    <a:pt x="147305" y="13709"/>
                    <a:pt x="193582" y="31940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9"/>
            <p:cNvSpPr/>
            <p:nvPr/>
          </p:nvSpPr>
          <p:spPr>
            <a:xfrm>
              <a:off x="1570500" y="1264400"/>
              <a:ext cx="5264300" cy="2687975"/>
            </a:xfrm>
            <a:custGeom>
              <a:avLst/>
              <a:gdLst/>
              <a:ahLst/>
              <a:cxnLst/>
              <a:rect l="l" t="t" r="r" b="b"/>
              <a:pathLst>
                <a:path w="210572" h="107519" fill="none" extrusionOk="0">
                  <a:moveTo>
                    <a:pt x="0" y="0"/>
                  </a:moveTo>
                  <a:cubicBezTo>
                    <a:pt x="53096" y="107518"/>
                    <a:pt x="151699" y="21355"/>
                    <a:pt x="210572" y="46534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9"/>
            <p:cNvSpPr/>
            <p:nvPr/>
          </p:nvSpPr>
          <p:spPr>
            <a:xfrm>
              <a:off x="2650750" y="1306825"/>
              <a:ext cx="4087400" cy="2656950"/>
            </a:xfrm>
            <a:custGeom>
              <a:avLst/>
              <a:gdLst/>
              <a:ahLst/>
              <a:cxnLst/>
              <a:rect l="l" t="t" r="r" b="b"/>
              <a:pathLst>
                <a:path w="163496" h="106278" extrusionOk="0">
                  <a:moveTo>
                    <a:pt x="0" y="1"/>
                  </a:moveTo>
                  <a:cubicBezTo>
                    <a:pt x="9886" y="40842"/>
                    <a:pt x="45764" y="49987"/>
                    <a:pt x="62183" y="50343"/>
                  </a:cubicBezTo>
                  <a:cubicBezTo>
                    <a:pt x="80942" y="50771"/>
                    <a:pt x="101142" y="50329"/>
                    <a:pt x="116577" y="61599"/>
                  </a:cubicBezTo>
                  <a:cubicBezTo>
                    <a:pt x="127490" y="69573"/>
                    <a:pt x="132512" y="83795"/>
                    <a:pt x="141556" y="94038"/>
                  </a:cubicBezTo>
                  <a:cubicBezTo>
                    <a:pt x="147005" y="100186"/>
                    <a:pt x="153211" y="106278"/>
                    <a:pt x="163496" y="106278"/>
                  </a:cubicBezTo>
                  <a:lnTo>
                    <a:pt x="163496" y="54951"/>
                  </a:lnTo>
                  <a:cubicBezTo>
                    <a:pt x="135450" y="45208"/>
                    <a:pt x="141813" y="12611"/>
                    <a:pt x="960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9"/>
          <p:cNvGrpSpPr/>
          <p:nvPr/>
        </p:nvGrpSpPr>
        <p:grpSpPr>
          <a:xfrm flipH="1">
            <a:off x="2572313" y="2685874"/>
            <a:ext cx="7826957" cy="3531658"/>
            <a:chOff x="-1602918" y="2685874"/>
            <a:chExt cx="7826957" cy="3531658"/>
          </a:xfrm>
        </p:grpSpPr>
        <p:grpSp>
          <p:nvGrpSpPr>
            <p:cNvPr id="801" name="Google Shape;801;p9"/>
            <p:cNvGrpSpPr/>
            <p:nvPr/>
          </p:nvGrpSpPr>
          <p:grpSpPr>
            <a:xfrm>
              <a:off x="-1602918" y="2685874"/>
              <a:ext cx="7826957" cy="3531658"/>
              <a:chOff x="-1602918" y="2838274"/>
              <a:chExt cx="7826957" cy="3531658"/>
            </a:xfrm>
          </p:grpSpPr>
          <p:sp>
            <p:nvSpPr>
              <p:cNvPr id="802" name="Google Shape;802;p9"/>
              <p:cNvSpPr/>
              <p:nvPr/>
            </p:nvSpPr>
            <p:spPr>
              <a:xfrm>
                <a:off x="-1575788" y="4031796"/>
                <a:ext cx="6325217" cy="2338135"/>
              </a:xfrm>
              <a:custGeom>
                <a:avLst/>
                <a:gdLst/>
                <a:ahLst/>
                <a:cxnLst/>
                <a:rect l="l" t="t" r="r" b="b"/>
                <a:pathLst>
                  <a:path w="155976" h="57657" fill="none" extrusionOk="0">
                    <a:moveTo>
                      <a:pt x="155976" y="57657"/>
                    </a:moveTo>
                    <a:cubicBezTo>
                      <a:pt x="113164" y="0"/>
                      <a:pt x="50360" y="56836"/>
                      <a:pt x="0" y="44347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9"/>
              <p:cNvSpPr/>
              <p:nvPr/>
            </p:nvSpPr>
            <p:spPr>
              <a:xfrm>
                <a:off x="-1589171" y="3435217"/>
                <a:ext cx="7075884" cy="2934703"/>
              </a:xfrm>
              <a:custGeom>
                <a:avLst/>
                <a:gdLst/>
                <a:ahLst/>
                <a:cxnLst/>
                <a:rect l="l" t="t" r="r" b="b"/>
                <a:pathLst>
                  <a:path w="174487" h="72368" fill="none" extrusionOk="0">
                    <a:moveTo>
                      <a:pt x="174487" y="72368"/>
                    </a:moveTo>
                    <a:cubicBezTo>
                      <a:pt x="120836" y="1"/>
                      <a:pt x="45854" y="68282"/>
                      <a:pt x="0" y="50145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9"/>
              <p:cNvSpPr/>
              <p:nvPr/>
            </p:nvSpPr>
            <p:spPr>
              <a:xfrm>
                <a:off x="-1602918" y="2838274"/>
                <a:ext cx="7826957" cy="3531636"/>
              </a:xfrm>
              <a:custGeom>
                <a:avLst/>
                <a:gdLst/>
                <a:ahLst/>
                <a:cxnLst/>
                <a:rect l="l" t="t" r="r" b="b"/>
                <a:pathLst>
                  <a:path w="193008" h="87088" fill="none" extrusionOk="0">
                    <a:moveTo>
                      <a:pt x="193007" y="87088"/>
                    </a:moveTo>
                    <a:cubicBezTo>
                      <a:pt x="128508" y="1"/>
                      <a:pt x="41367" y="79746"/>
                      <a:pt x="0" y="55953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5" name="Google Shape;805;p9"/>
            <p:cNvSpPr/>
            <p:nvPr/>
          </p:nvSpPr>
          <p:spPr>
            <a:xfrm>
              <a:off x="-426517" y="3616143"/>
              <a:ext cx="4642810" cy="2242496"/>
            </a:xfrm>
            <a:custGeom>
              <a:avLst/>
              <a:gdLst/>
              <a:ahLst/>
              <a:cxnLst/>
              <a:rect l="l" t="t" r="r" b="b"/>
              <a:pathLst>
                <a:path w="54925" h="26529" extrusionOk="0">
                  <a:moveTo>
                    <a:pt x="1" y="0"/>
                  </a:moveTo>
                  <a:lnTo>
                    <a:pt x="1" y="12064"/>
                  </a:lnTo>
                  <a:cubicBezTo>
                    <a:pt x="2269" y="12706"/>
                    <a:pt x="4370" y="13910"/>
                    <a:pt x="6103" y="15516"/>
                  </a:cubicBezTo>
                  <a:cubicBezTo>
                    <a:pt x="8886" y="18092"/>
                    <a:pt x="10545" y="24067"/>
                    <a:pt x="14787" y="26529"/>
                  </a:cubicBezTo>
                  <a:lnTo>
                    <a:pt x="54924" y="26515"/>
                  </a:lnTo>
                  <a:cubicBezTo>
                    <a:pt x="52643" y="20273"/>
                    <a:pt x="48862" y="15924"/>
                    <a:pt x="42720" y="13268"/>
                  </a:cubicBezTo>
                  <a:cubicBezTo>
                    <a:pt x="34344" y="9642"/>
                    <a:pt x="28175" y="10853"/>
                    <a:pt x="20949" y="8765"/>
                  </a:cubicBezTo>
                  <a:cubicBezTo>
                    <a:pt x="13991" y="6765"/>
                    <a:pt x="9582" y="65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6" name="Google Shape;806;p9"/>
          <p:cNvSpPr/>
          <p:nvPr/>
        </p:nvSpPr>
        <p:spPr>
          <a:xfrm rot="-1099401">
            <a:off x="2115531" y="158043"/>
            <a:ext cx="206919" cy="206585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9"/>
          <p:cNvSpPr/>
          <p:nvPr/>
        </p:nvSpPr>
        <p:spPr>
          <a:xfrm rot="-1099483">
            <a:off x="1122879" y="552370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9"/>
          <p:cNvSpPr/>
          <p:nvPr/>
        </p:nvSpPr>
        <p:spPr>
          <a:xfrm rot="-1099478">
            <a:off x="6635764" y="4754158"/>
            <a:ext cx="205044" cy="204722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9"/>
          <p:cNvSpPr/>
          <p:nvPr/>
        </p:nvSpPr>
        <p:spPr>
          <a:xfrm rot="-1099483">
            <a:off x="7722229" y="4555020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9"/>
          <p:cNvSpPr/>
          <p:nvPr/>
        </p:nvSpPr>
        <p:spPr>
          <a:xfrm>
            <a:off x="369235" y="2685885"/>
            <a:ext cx="414578" cy="415208"/>
          </a:xfrm>
          <a:custGeom>
            <a:avLst/>
            <a:gdLst/>
            <a:ahLst/>
            <a:cxnLst/>
            <a:rect l="l" t="t" r="r" b="b"/>
            <a:pathLst>
              <a:path w="6584" h="6594" extrusionOk="0">
                <a:moveTo>
                  <a:pt x="3292" y="1"/>
                </a:moveTo>
                <a:cubicBezTo>
                  <a:pt x="1472" y="1"/>
                  <a:pt x="0" y="1482"/>
                  <a:pt x="0" y="3293"/>
                </a:cubicBezTo>
                <a:cubicBezTo>
                  <a:pt x="0" y="5112"/>
                  <a:pt x="1472" y="6593"/>
                  <a:pt x="3292" y="6593"/>
                </a:cubicBezTo>
                <a:cubicBezTo>
                  <a:pt x="5103" y="6593"/>
                  <a:pt x="6584" y="5112"/>
                  <a:pt x="6584" y="3293"/>
                </a:cubicBezTo>
                <a:cubicBezTo>
                  <a:pt x="6584" y="1482"/>
                  <a:pt x="5103" y="1"/>
                  <a:pt x="32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1" name="Google Shape;811;p9"/>
          <p:cNvGrpSpPr/>
          <p:nvPr/>
        </p:nvGrpSpPr>
        <p:grpSpPr>
          <a:xfrm>
            <a:off x="120954" y="2856212"/>
            <a:ext cx="537617" cy="489006"/>
            <a:chOff x="8718954" y="4687562"/>
            <a:chExt cx="537617" cy="489006"/>
          </a:xfrm>
        </p:grpSpPr>
        <p:sp>
          <p:nvSpPr>
            <p:cNvPr id="812" name="Google Shape;812;p9"/>
            <p:cNvSpPr/>
            <p:nvPr/>
          </p:nvSpPr>
          <p:spPr>
            <a:xfrm>
              <a:off x="9160419" y="4994907"/>
              <a:ext cx="96151" cy="84502"/>
            </a:xfrm>
            <a:custGeom>
              <a:avLst/>
              <a:gdLst/>
              <a:ahLst/>
              <a:cxnLst/>
              <a:rect l="l" t="t" r="r" b="b"/>
              <a:pathLst>
                <a:path w="1527" h="1342" extrusionOk="0">
                  <a:moveTo>
                    <a:pt x="761" y="1"/>
                  </a:moveTo>
                  <a:cubicBezTo>
                    <a:pt x="638" y="1"/>
                    <a:pt x="514" y="34"/>
                    <a:pt x="402" y="105"/>
                  </a:cubicBezTo>
                  <a:cubicBezTo>
                    <a:pt x="90" y="310"/>
                    <a:pt x="1" y="720"/>
                    <a:pt x="197" y="1032"/>
                  </a:cubicBezTo>
                  <a:cubicBezTo>
                    <a:pt x="323" y="1233"/>
                    <a:pt x="541" y="1342"/>
                    <a:pt x="761" y="1342"/>
                  </a:cubicBezTo>
                  <a:cubicBezTo>
                    <a:pt x="884" y="1342"/>
                    <a:pt x="1008" y="1308"/>
                    <a:pt x="1116" y="1238"/>
                  </a:cubicBezTo>
                  <a:cubicBezTo>
                    <a:pt x="1428" y="1032"/>
                    <a:pt x="1526" y="622"/>
                    <a:pt x="1321" y="310"/>
                  </a:cubicBezTo>
                  <a:cubicBezTo>
                    <a:pt x="1195" y="109"/>
                    <a:pt x="981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9007660" y="5092695"/>
              <a:ext cx="95522" cy="83873"/>
            </a:xfrm>
            <a:custGeom>
              <a:avLst/>
              <a:gdLst/>
              <a:ahLst/>
              <a:cxnLst/>
              <a:rect l="l" t="t" r="r" b="b"/>
              <a:pathLst>
                <a:path w="1517" h="1332" extrusionOk="0">
                  <a:moveTo>
                    <a:pt x="756" y="0"/>
                  </a:moveTo>
                  <a:cubicBezTo>
                    <a:pt x="634" y="0"/>
                    <a:pt x="510" y="34"/>
                    <a:pt x="402" y="104"/>
                  </a:cubicBezTo>
                  <a:cubicBezTo>
                    <a:pt x="90" y="300"/>
                    <a:pt x="0" y="711"/>
                    <a:pt x="197" y="1023"/>
                  </a:cubicBezTo>
                  <a:cubicBezTo>
                    <a:pt x="323" y="1223"/>
                    <a:pt x="537" y="1332"/>
                    <a:pt x="757" y="1332"/>
                  </a:cubicBezTo>
                  <a:cubicBezTo>
                    <a:pt x="880" y="1332"/>
                    <a:pt x="1004" y="1298"/>
                    <a:pt x="1116" y="1228"/>
                  </a:cubicBezTo>
                  <a:cubicBezTo>
                    <a:pt x="1428" y="1032"/>
                    <a:pt x="1517" y="621"/>
                    <a:pt x="1321" y="309"/>
                  </a:cubicBezTo>
                  <a:cubicBezTo>
                    <a:pt x="1195" y="109"/>
                    <a:pt x="977" y="0"/>
                    <a:pt x="7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8718954" y="4687562"/>
              <a:ext cx="447762" cy="345314"/>
            </a:xfrm>
            <a:custGeom>
              <a:avLst/>
              <a:gdLst/>
              <a:ahLst/>
              <a:cxnLst/>
              <a:rect l="l" t="t" r="r" b="b"/>
              <a:pathLst>
                <a:path w="7111" h="5484" extrusionOk="0">
                  <a:moveTo>
                    <a:pt x="4555" y="0"/>
                  </a:moveTo>
                  <a:cubicBezTo>
                    <a:pt x="4272" y="0"/>
                    <a:pt x="3969" y="50"/>
                    <a:pt x="3649" y="168"/>
                  </a:cubicBezTo>
                  <a:cubicBezTo>
                    <a:pt x="3649" y="168"/>
                    <a:pt x="3122" y="382"/>
                    <a:pt x="2989" y="1007"/>
                  </a:cubicBezTo>
                  <a:cubicBezTo>
                    <a:pt x="2899" y="1399"/>
                    <a:pt x="3042" y="1819"/>
                    <a:pt x="3390" y="2060"/>
                  </a:cubicBezTo>
                  <a:cubicBezTo>
                    <a:pt x="3564" y="2179"/>
                    <a:pt x="3765" y="2237"/>
                    <a:pt x="3964" y="2237"/>
                  </a:cubicBezTo>
                  <a:cubicBezTo>
                    <a:pt x="4283" y="2237"/>
                    <a:pt x="4598" y="2087"/>
                    <a:pt x="4791" y="1801"/>
                  </a:cubicBezTo>
                  <a:cubicBezTo>
                    <a:pt x="5023" y="1480"/>
                    <a:pt x="5023" y="1060"/>
                    <a:pt x="4835" y="730"/>
                  </a:cubicBezTo>
                  <a:lnTo>
                    <a:pt x="4835" y="730"/>
                  </a:lnTo>
                  <a:cubicBezTo>
                    <a:pt x="5076" y="784"/>
                    <a:pt x="5299" y="891"/>
                    <a:pt x="5504" y="1025"/>
                  </a:cubicBezTo>
                  <a:cubicBezTo>
                    <a:pt x="5665" y="1141"/>
                    <a:pt x="5816" y="1275"/>
                    <a:pt x="5941" y="1417"/>
                  </a:cubicBezTo>
                  <a:cubicBezTo>
                    <a:pt x="5959" y="1435"/>
                    <a:pt x="5968" y="1453"/>
                    <a:pt x="5986" y="1471"/>
                  </a:cubicBezTo>
                  <a:cubicBezTo>
                    <a:pt x="6566" y="2390"/>
                    <a:pt x="5959" y="3772"/>
                    <a:pt x="5031" y="4227"/>
                  </a:cubicBezTo>
                  <a:cubicBezTo>
                    <a:pt x="4835" y="4317"/>
                    <a:pt x="4630" y="4406"/>
                    <a:pt x="4416" y="4468"/>
                  </a:cubicBezTo>
                  <a:cubicBezTo>
                    <a:pt x="3838" y="4663"/>
                    <a:pt x="3225" y="4783"/>
                    <a:pt x="2612" y="4783"/>
                  </a:cubicBezTo>
                  <a:cubicBezTo>
                    <a:pt x="2299" y="4783"/>
                    <a:pt x="1985" y="4752"/>
                    <a:pt x="1677" y="4682"/>
                  </a:cubicBezTo>
                  <a:cubicBezTo>
                    <a:pt x="1374" y="4611"/>
                    <a:pt x="1097" y="4468"/>
                    <a:pt x="839" y="4308"/>
                  </a:cubicBezTo>
                  <a:cubicBezTo>
                    <a:pt x="723" y="4227"/>
                    <a:pt x="598" y="4147"/>
                    <a:pt x="473" y="4085"/>
                  </a:cubicBezTo>
                  <a:cubicBezTo>
                    <a:pt x="420" y="4057"/>
                    <a:pt x="351" y="4041"/>
                    <a:pt x="284" y="4041"/>
                  </a:cubicBezTo>
                  <a:cubicBezTo>
                    <a:pt x="136" y="4041"/>
                    <a:pt x="0" y="4117"/>
                    <a:pt x="80" y="4308"/>
                  </a:cubicBezTo>
                  <a:cubicBezTo>
                    <a:pt x="107" y="4361"/>
                    <a:pt x="143" y="4397"/>
                    <a:pt x="187" y="4441"/>
                  </a:cubicBezTo>
                  <a:cubicBezTo>
                    <a:pt x="455" y="4682"/>
                    <a:pt x="785" y="4852"/>
                    <a:pt x="1124" y="4995"/>
                  </a:cubicBezTo>
                  <a:cubicBezTo>
                    <a:pt x="1222" y="5039"/>
                    <a:pt x="1329" y="5084"/>
                    <a:pt x="1436" y="5119"/>
                  </a:cubicBezTo>
                  <a:cubicBezTo>
                    <a:pt x="2066" y="5349"/>
                    <a:pt x="2748" y="5483"/>
                    <a:pt x="3425" y="5483"/>
                  </a:cubicBezTo>
                  <a:cubicBezTo>
                    <a:pt x="4090" y="5483"/>
                    <a:pt x="4751" y="5353"/>
                    <a:pt x="5353" y="5057"/>
                  </a:cubicBezTo>
                  <a:cubicBezTo>
                    <a:pt x="6075" y="4700"/>
                    <a:pt x="6709" y="4165"/>
                    <a:pt x="6932" y="3353"/>
                  </a:cubicBezTo>
                  <a:cubicBezTo>
                    <a:pt x="7110" y="2738"/>
                    <a:pt x="7074" y="2140"/>
                    <a:pt x="6878" y="1596"/>
                  </a:cubicBezTo>
                  <a:cubicBezTo>
                    <a:pt x="6833" y="1480"/>
                    <a:pt x="6753" y="1310"/>
                    <a:pt x="6664" y="1176"/>
                  </a:cubicBezTo>
                  <a:cubicBezTo>
                    <a:pt x="6664" y="1167"/>
                    <a:pt x="6664" y="1167"/>
                    <a:pt x="6655" y="1167"/>
                  </a:cubicBezTo>
                  <a:cubicBezTo>
                    <a:pt x="6628" y="1123"/>
                    <a:pt x="6602" y="1078"/>
                    <a:pt x="6566" y="1043"/>
                  </a:cubicBezTo>
                  <a:cubicBezTo>
                    <a:pt x="6557" y="1034"/>
                    <a:pt x="6548" y="1025"/>
                    <a:pt x="6548" y="1016"/>
                  </a:cubicBezTo>
                  <a:cubicBezTo>
                    <a:pt x="6450" y="900"/>
                    <a:pt x="6343" y="784"/>
                    <a:pt x="6236" y="686"/>
                  </a:cubicBezTo>
                  <a:cubicBezTo>
                    <a:pt x="6209" y="659"/>
                    <a:pt x="6182" y="632"/>
                    <a:pt x="6155" y="614"/>
                  </a:cubicBezTo>
                  <a:cubicBezTo>
                    <a:pt x="6084" y="552"/>
                    <a:pt x="6013" y="498"/>
                    <a:pt x="5941" y="445"/>
                  </a:cubicBezTo>
                  <a:cubicBezTo>
                    <a:pt x="5576" y="191"/>
                    <a:pt x="5105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5" name="Google Shape;815;p9"/>
          <p:cNvSpPr/>
          <p:nvPr/>
        </p:nvSpPr>
        <p:spPr>
          <a:xfrm rot="-1099320">
            <a:off x="8753730" y="2263369"/>
            <a:ext cx="191916" cy="191560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9"/>
          <p:cNvSpPr/>
          <p:nvPr/>
        </p:nvSpPr>
        <p:spPr>
          <a:xfrm rot="-1099269">
            <a:off x="8637056" y="3139029"/>
            <a:ext cx="80758" cy="80598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9"/>
          <p:cNvSpPr/>
          <p:nvPr/>
        </p:nvSpPr>
        <p:spPr>
          <a:xfrm>
            <a:off x="8577860" y="439698"/>
            <a:ext cx="414578" cy="415208"/>
          </a:xfrm>
          <a:custGeom>
            <a:avLst/>
            <a:gdLst/>
            <a:ahLst/>
            <a:cxnLst/>
            <a:rect l="l" t="t" r="r" b="b"/>
            <a:pathLst>
              <a:path w="6584" h="6594" extrusionOk="0">
                <a:moveTo>
                  <a:pt x="3292" y="1"/>
                </a:moveTo>
                <a:cubicBezTo>
                  <a:pt x="1472" y="1"/>
                  <a:pt x="0" y="1482"/>
                  <a:pt x="0" y="3293"/>
                </a:cubicBezTo>
                <a:cubicBezTo>
                  <a:pt x="0" y="5112"/>
                  <a:pt x="1472" y="6593"/>
                  <a:pt x="3292" y="6593"/>
                </a:cubicBezTo>
                <a:cubicBezTo>
                  <a:pt x="5103" y="6593"/>
                  <a:pt x="6584" y="5112"/>
                  <a:pt x="6584" y="3293"/>
                </a:cubicBezTo>
                <a:cubicBezTo>
                  <a:pt x="6584" y="1482"/>
                  <a:pt x="5103" y="1"/>
                  <a:pt x="32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9"/>
          <p:cNvSpPr/>
          <p:nvPr/>
        </p:nvSpPr>
        <p:spPr>
          <a:xfrm rot="9202381">
            <a:off x="8428616" y="299732"/>
            <a:ext cx="432616" cy="397762"/>
          </a:xfrm>
          <a:custGeom>
            <a:avLst/>
            <a:gdLst/>
            <a:ahLst/>
            <a:cxnLst/>
            <a:rect l="l" t="t" r="r" b="b"/>
            <a:pathLst>
              <a:path w="10724" h="9860" extrusionOk="0">
                <a:moveTo>
                  <a:pt x="7961" y="0"/>
                </a:moveTo>
                <a:cubicBezTo>
                  <a:pt x="7108" y="0"/>
                  <a:pt x="6443" y="360"/>
                  <a:pt x="6120" y="834"/>
                </a:cubicBezTo>
                <a:lnTo>
                  <a:pt x="27" y="9496"/>
                </a:lnTo>
                <a:cubicBezTo>
                  <a:pt x="0" y="9531"/>
                  <a:pt x="9" y="9585"/>
                  <a:pt x="54" y="9612"/>
                </a:cubicBezTo>
                <a:lnTo>
                  <a:pt x="375" y="9844"/>
                </a:lnTo>
                <a:cubicBezTo>
                  <a:pt x="392" y="9854"/>
                  <a:pt x="411" y="9859"/>
                  <a:pt x="430" y="9859"/>
                </a:cubicBezTo>
                <a:cubicBezTo>
                  <a:pt x="457" y="9859"/>
                  <a:pt x="483" y="9847"/>
                  <a:pt x="500" y="9826"/>
                </a:cubicBezTo>
                <a:lnTo>
                  <a:pt x="6093" y="1868"/>
                </a:lnTo>
                <a:cubicBezTo>
                  <a:pt x="6414" y="2439"/>
                  <a:pt x="7182" y="2912"/>
                  <a:pt x="8109" y="3055"/>
                </a:cubicBezTo>
                <a:cubicBezTo>
                  <a:pt x="8301" y="3085"/>
                  <a:pt x="8489" y="3100"/>
                  <a:pt x="8671" y="3100"/>
                </a:cubicBezTo>
                <a:cubicBezTo>
                  <a:pt x="9716" y="3100"/>
                  <a:pt x="10549" y="2620"/>
                  <a:pt x="10625" y="1913"/>
                </a:cubicBezTo>
                <a:cubicBezTo>
                  <a:pt x="10723" y="1074"/>
                  <a:pt x="9751" y="236"/>
                  <a:pt x="8457" y="40"/>
                </a:cubicBezTo>
                <a:cubicBezTo>
                  <a:pt x="8286" y="13"/>
                  <a:pt x="8120" y="0"/>
                  <a:pt x="79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9"/>
          <p:cNvSpPr/>
          <p:nvPr/>
        </p:nvSpPr>
        <p:spPr>
          <a:xfrm rot="-1099269">
            <a:off x="6148156" y="402554"/>
            <a:ext cx="80758" cy="80598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9"/>
          <p:cNvSpPr/>
          <p:nvPr/>
        </p:nvSpPr>
        <p:spPr>
          <a:xfrm rot="-1099320">
            <a:off x="2463830" y="4760744"/>
            <a:ext cx="191916" cy="191560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9"/>
          <p:cNvSpPr txBox="1">
            <a:spLocks noGrp="1"/>
          </p:cNvSpPr>
          <p:nvPr>
            <p:ph type="title"/>
          </p:nvPr>
        </p:nvSpPr>
        <p:spPr>
          <a:xfrm>
            <a:off x="2088300" y="1657075"/>
            <a:ext cx="49674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2" name="Google Shape;822;p9"/>
          <p:cNvSpPr txBox="1">
            <a:spLocks noGrp="1"/>
          </p:cNvSpPr>
          <p:nvPr>
            <p:ph type="subTitle" idx="1"/>
          </p:nvPr>
        </p:nvSpPr>
        <p:spPr>
          <a:xfrm>
            <a:off x="2088300" y="2480225"/>
            <a:ext cx="4967400" cy="10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306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5/25/2023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0190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61902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4325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1763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700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7271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449903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565055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35377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037380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594137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64349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93756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8425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1797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1248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2887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055515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15960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7" name="Google Shape;1067;p13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1068" name="Google Shape;1068;p13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1069" name="Google Shape;1069;p13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1070" name="Google Shape;1070;p13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1" name="Google Shape;1071;p13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2" name="Google Shape;1072;p13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3" name="Google Shape;1073;p13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4" name="Google Shape;1074;p13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5" name="Google Shape;1075;p13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6" name="Google Shape;1076;p13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7" name="Google Shape;1077;p13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8" name="Google Shape;1078;p13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79" name="Google Shape;1079;p13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0" name="Google Shape;1080;p13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1" name="Google Shape;1081;p13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082" name="Google Shape;1082;p13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1083" name="Google Shape;1083;p13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4" name="Google Shape;1084;p13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5" name="Google Shape;1085;p13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6" name="Google Shape;1086;p13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7" name="Google Shape;1087;p13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8" name="Google Shape;1088;p13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89" name="Google Shape;1089;p13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0" name="Google Shape;1090;p13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1" name="Google Shape;1091;p13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2" name="Google Shape;1092;p13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3" name="Google Shape;1093;p13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4" name="Google Shape;1094;p13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5" name="Google Shape;1095;p13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" name="Google Shape;1096;p13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" name="Google Shape;1097;p13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8" name="Google Shape;1098;p13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9" name="Google Shape;1099;p13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00" name="Google Shape;1100;p13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01" name="Google Shape;1101;p13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02" name="Google Shape;1102;p13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1103" name="Google Shape;1103;p13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" name="Google Shape;1104;p13"/>
          <p:cNvGrpSpPr/>
          <p:nvPr/>
        </p:nvGrpSpPr>
        <p:grpSpPr>
          <a:xfrm>
            <a:off x="274200" y="323415"/>
            <a:ext cx="8595600" cy="4496670"/>
            <a:chOff x="303850" y="534800"/>
            <a:chExt cx="8595600" cy="4153200"/>
          </a:xfrm>
        </p:grpSpPr>
        <p:sp>
          <p:nvSpPr>
            <p:cNvPr id="1105" name="Google Shape;1105;p13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6" name="Google Shape;1106;p13"/>
            <p:cNvGrpSpPr/>
            <p:nvPr/>
          </p:nvGrpSpPr>
          <p:grpSpPr>
            <a:xfrm>
              <a:off x="337400" y="785925"/>
              <a:ext cx="8512925" cy="3650958"/>
              <a:chOff x="337400" y="696600"/>
              <a:chExt cx="8512925" cy="3650958"/>
            </a:xfrm>
          </p:grpSpPr>
          <p:cxnSp>
            <p:nvCxnSpPr>
              <p:cNvPr id="1107" name="Google Shape;1107;p13"/>
              <p:cNvCxnSpPr/>
              <p:nvPr/>
            </p:nvCxnSpPr>
            <p:spPr>
              <a:xfrm>
                <a:off x="549850" y="696600"/>
                <a:ext cx="8128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8" name="Google Shape;1108;p13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9" name="Google Shape;1109;p13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0" name="Google Shape;1110;p13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1" name="Google Shape;1111;p13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2" name="Google Shape;1112;p13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3" name="Google Shape;1113;p13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4" name="Google Shape;1114;p13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5" name="Google Shape;1115;p13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6" name="Google Shape;1116;p13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7" name="Google Shape;1117;p13"/>
              <p:cNvCxnSpPr/>
              <p:nvPr/>
            </p:nvCxnSpPr>
            <p:spPr>
              <a:xfrm>
                <a:off x="520425" y="4347558"/>
                <a:ext cx="8199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118" name="Google Shape;1118;p13"/>
          <p:cNvSpPr/>
          <p:nvPr/>
        </p:nvSpPr>
        <p:spPr>
          <a:xfrm>
            <a:off x="408826" y="4225550"/>
            <a:ext cx="362449" cy="362983"/>
          </a:xfrm>
          <a:custGeom>
            <a:avLst/>
            <a:gdLst/>
            <a:ahLst/>
            <a:cxnLst/>
            <a:rect l="l" t="t" r="r" b="b"/>
            <a:pathLst>
              <a:path w="6584" h="6594" extrusionOk="0">
                <a:moveTo>
                  <a:pt x="3292" y="1"/>
                </a:moveTo>
                <a:cubicBezTo>
                  <a:pt x="1472" y="1"/>
                  <a:pt x="0" y="1482"/>
                  <a:pt x="0" y="3293"/>
                </a:cubicBezTo>
                <a:cubicBezTo>
                  <a:pt x="0" y="5112"/>
                  <a:pt x="1472" y="6593"/>
                  <a:pt x="3292" y="6593"/>
                </a:cubicBezTo>
                <a:cubicBezTo>
                  <a:pt x="5103" y="6593"/>
                  <a:pt x="6584" y="5112"/>
                  <a:pt x="6584" y="3293"/>
                </a:cubicBezTo>
                <a:cubicBezTo>
                  <a:pt x="6584" y="1482"/>
                  <a:pt x="5103" y="1"/>
                  <a:pt x="32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9" name="Google Shape;1119;p13"/>
          <p:cNvGrpSpPr/>
          <p:nvPr/>
        </p:nvGrpSpPr>
        <p:grpSpPr>
          <a:xfrm>
            <a:off x="6506535" y="-115565"/>
            <a:ext cx="2931800" cy="1133316"/>
            <a:chOff x="6506535" y="-115565"/>
            <a:chExt cx="2931800" cy="1133316"/>
          </a:xfrm>
        </p:grpSpPr>
        <p:grpSp>
          <p:nvGrpSpPr>
            <p:cNvPr id="1120" name="Google Shape;1120;p13"/>
            <p:cNvGrpSpPr/>
            <p:nvPr/>
          </p:nvGrpSpPr>
          <p:grpSpPr>
            <a:xfrm>
              <a:off x="6506535" y="-115565"/>
              <a:ext cx="2931800" cy="1133316"/>
              <a:chOff x="2389200" y="1048400"/>
              <a:chExt cx="4511850" cy="1744100"/>
            </a:xfrm>
          </p:grpSpPr>
          <p:sp>
            <p:nvSpPr>
              <p:cNvPr id="1121" name="Google Shape;1121;p13"/>
              <p:cNvSpPr/>
              <p:nvPr/>
            </p:nvSpPr>
            <p:spPr>
              <a:xfrm>
                <a:off x="3393050" y="1048400"/>
                <a:ext cx="3508000" cy="1198125"/>
              </a:xfrm>
              <a:custGeom>
                <a:avLst/>
                <a:gdLst/>
                <a:ahLst/>
                <a:cxnLst/>
                <a:rect l="l" t="t" r="r" b="b"/>
                <a:pathLst>
                  <a:path w="140320" h="47925" fill="none" extrusionOk="0">
                    <a:moveTo>
                      <a:pt x="0" y="3337"/>
                    </a:moveTo>
                    <a:cubicBezTo>
                      <a:pt x="38932" y="47924"/>
                      <a:pt x="109533" y="1"/>
                      <a:pt x="140319" y="13686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13"/>
              <p:cNvSpPr/>
              <p:nvPr/>
            </p:nvSpPr>
            <p:spPr>
              <a:xfrm>
                <a:off x="2891000" y="1105275"/>
                <a:ext cx="3996225" cy="1414225"/>
              </a:xfrm>
              <a:custGeom>
                <a:avLst/>
                <a:gdLst/>
                <a:ahLst/>
                <a:cxnLst/>
                <a:rect l="l" t="t" r="r" b="b"/>
                <a:pathLst>
                  <a:path w="159849" h="56569" fill="none" extrusionOk="0">
                    <a:moveTo>
                      <a:pt x="1" y="1062"/>
                    </a:moveTo>
                    <a:cubicBezTo>
                      <a:pt x="47746" y="56569"/>
                      <a:pt x="116724" y="1"/>
                      <a:pt x="159848" y="2058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13"/>
              <p:cNvSpPr/>
              <p:nvPr/>
            </p:nvSpPr>
            <p:spPr>
              <a:xfrm>
                <a:off x="2389200" y="1131825"/>
                <a:ext cx="4484200" cy="1660675"/>
              </a:xfrm>
              <a:custGeom>
                <a:avLst/>
                <a:gdLst/>
                <a:ahLst/>
                <a:cxnLst/>
                <a:rect l="l" t="t" r="r" b="b"/>
                <a:pathLst>
                  <a:path w="179368" h="66427" fill="none" extrusionOk="0">
                    <a:moveTo>
                      <a:pt x="0" y="0"/>
                    </a:moveTo>
                    <a:cubicBezTo>
                      <a:pt x="56551" y="66426"/>
                      <a:pt x="123905" y="1214"/>
                      <a:pt x="179367" y="28690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4" name="Google Shape;1124;p13"/>
            <p:cNvSpPr/>
            <p:nvPr/>
          </p:nvSpPr>
          <p:spPr>
            <a:xfrm>
              <a:off x="7422281" y="-55169"/>
              <a:ext cx="1802257" cy="1012513"/>
            </a:xfrm>
            <a:custGeom>
              <a:avLst/>
              <a:gdLst/>
              <a:ahLst/>
              <a:cxnLst/>
              <a:rect l="l" t="t" r="r" b="b"/>
              <a:pathLst>
                <a:path w="50094" h="28141" extrusionOk="0">
                  <a:moveTo>
                    <a:pt x="0" y="0"/>
                  </a:moveTo>
                  <a:cubicBezTo>
                    <a:pt x="2737" y="4108"/>
                    <a:pt x="5052" y="7882"/>
                    <a:pt x="14553" y="10451"/>
                  </a:cubicBezTo>
                  <a:cubicBezTo>
                    <a:pt x="19952" y="11909"/>
                    <a:pt x="29299" y="11575"/>
                    <a:pt x="34732" y="15703"/>
                  </a:cubicBezTo>
                  <a:cubicBezTo>
                    <a:pt x="37883" y="18098"/>
                    <a:pt x="40853" y="21972"/>
                    <a:pt x="43550" y="24862"/>
                  </a:cubicBezTo>
                  <a:cubicBezTo>
                    <a:pt x="44854" y="26261"/>
                    <a:pt x="47511" y="27652"/>
                    <a:pt x="50093" y="28141"/>
                  </a:cubicBezTo>
                  <a:lnTo>
                    <a:pt x="50093" y="14071"/>
                  </a:lnTo>
                  <a:cubicBezTo>
                    <a:pt x="45396" y="10772"/>
                    <a:pt x="43416" y="2971"/>
                    <a:pt x="362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3"/>
            <p:cNvSpPr/>
            <p:nvPr/>
          </p:nvSpPr>
          <p:spPr>
            <a:xfrm rot="-1099236">
              <a:off x="7853078" y="60413"/>
              <a:ext cx="63880" cy="63786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3"/>
            <p:cNvSpPr/>
            <p:nvPr/>
          </p:nvSpPr>
          <p:spPr>
            <a:xfrm rot="-1099330">
              <a:off x="8632578" y="152464"/>
              <a:ext cx="150421" cy="150132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" name="Google Shape;1127;p13"/>
          <p:cNvGrpSpPr/>
          <p:nvPr/>
        </p:nvGrpSpPr>
        <p:grpSpPr>
          <a:xfrm>
            <a:off x="-294315" y="4165147"/>
            <a:ext cx="2931800" cy="1133316"/>
            <a:chOff x="-294315" y="4165147"/>
            <a:chExt cx="2931800" cy="1133316"/>
          </a:xfrm>
        </p:grpSpPr>
        <p:sp>
          <p:nvSpPr>
            <p:cNvPr id="1128" name="Google Shape;1128;p13"/>
            <p:cNvSpPr/>
            <p:nvPr/>
          </p:nvSpPr>
          <p:spPr>
            <a:xfrm rot="10800000">
              <a:off x="-80518" y="4225554"/>
              <a:ext cx="1802257" cy="1012513"/>
            </a:xfrm>
            <a:custGeom>
              <a:avLst/>
              <a:gdLst/>
              <a:ahLst/>
              <a:cxnLst/>
              <a:rect l="l" t="t" r="r" b="b"/>
              <a:pathLst>
                <a:path w="50094" h="28141" extrusionOk="0">
                  <a:moveTo>
                    <a:pt x="0" y="0"/>
                  </a:moveTo>
                  <a:cubicBezTo>
                    <a:pt x="2737" y="4108"/>
                    <a:pt x="5052" y="7882"/>
                    <a:pt x="14553" y="10451"/>
                  </a:cubicBezTo>
                  <a:cubicBezTo>
                    <a:pt x="19952" y="11909"/>
                    <a:pt x="29299" y="11575"/>
                    <a:pt x="34732" y="15703"/>
                  </a:cubicBezTo>
                  <a:cubicBezTo>
                    <a:pt x="37883" y="18098"/>
                    <a:pt x="40853" y="21972"/>
                    <a:pt x="43550" y="24862"/>
                  </a:cubicBezTo>
                  <a:cubicBezTo>
                    <a:pt x="44854" y="26261"/>
                    <a:pt x="47511" y="27652"/>
                    <a:pt x="50093" y="28141"/>
                  </a:cubicBezTo>
                  <a:lnTo>
                    <a:pt x="50093" y="14071"/>
                  </a:lnTo>
                  <a:cubicBezTo>
                    <a:pt x="45396" y="10772"/>
                    <a:pt x="43416" y="2971"/>
                    <a:pt x="362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9" name="Google Shape;1129;p13"/>
            <p:cNvGrpSpPr/>
            <p:nvPr/>
          </p:nvGrpSpPr>
          <p:grpSpPr>
            <a:xfrm>
              <a:off x="-294315" y="4165147"/>
              <a:ext cx="2931800" cy="1133316"/>
              <a:chOff x="-294315" y="4165147"/>
              <a:chExt cx="2931800" cy="1133316"/>
            </a:xfrm>
          </p:grpSpPr>
          <p:grpSp>
            <p:nvGrpSpPr>
              <p:cNvPr id="1130" name="Google Shape;1130;p13"/>
              <p:cNvGrpSpPr/>
              <p:nvPr/>
            </p:nvGrpSpPr>
            <p:grpSpPr>
              <a:xfrm rot="10800000">
                <a:off x="-294315" y="4165147"/>
                <a:ext cx="2931800" cy="1133316"/>
                <a:chOff x="2389200" y="1048400"/>
                <a:chExt cx="4511850" cy="1744100"/>
              </a:xfrm>
            </p:grpSpPr>
            <p:sp>
              <p:nvSpPr>
                <p:cNvPr id="1131" name="Google Shape;1131;p13"/>
                <p:cNvSpPr/>
                <p:nvPr/>
              </p:nvSpPr>
              <p:spPr>
                <a:xfrm>
                  <a:off x="3393050" y="1048400"/>
                  <a:ext cx="3508000" cy="119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320" h="47925" fill="none" extrusionOk="0">
                      <a:moveTo>
                        <a:pt x="0" y="3337"/>
                      </a:moveTo>
                      <a:cubicBezTo>
                        <a:pt x="38932" y="47924"/>
                        <a:pt x="109533" y="1"/>
                        <a:pt x="140319" y="13686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892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13"/>
                <p:cNvSpPr/>
                <p:nvPr/>
              </p:nvSpPr>
              <p:spPr>
                <a:xfrm>
                  <a:off x="2891000" y="1105275"/>
                  <a:ext cx="3996225" cy="141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849" h="56569" fill="none" extrusionOk="0">
                      <a:moveTo>
                        <a:pt x="1" y="1062"/>
                      </a:moveTo>
                      <a:cubicBezTo>
                        <a:pt x="47746" y="56569"/>
                        <a:pt x="116724" y="1"/>
                        <a:pt x="159848" y="20581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892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13"/>
                <p:cNvSpPr/>
                <p:nvPr/>
              </p:nvSpPr>
              <p:spPr>
                <a:xfrm>
                  <a:off x="2389200" y="1131825"/>
                  <a:ext cx="4484200" cy="166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68" h="66427" fill="none" extrusionOk="0">
                      <a:moveTo>
                        <a:pt x="0" y="0"/>
                      </a:moveTo>
                      <a:cubicBezTo>
                        <a:pt x="56551" y="66426"/>
                        <a:pt x="123905" y="1214"/>
                        <a:pt x="179367" y="28690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892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34" name="Google Shape;1134;p13"/>
              <p:cNvSpPr/>
              <p:nvPr/>
            </p:nvSpPr>
            <p:spPr>
              <a:xfrm rot="9700764">
                <a:off x="1227061" y="5058699"/>
                <a:ext cx="63880" cy="63786"/>
              </a:xfrm>
              <a:custGeom>
                <a:avLst/>
                <a:gdLst/>
                <a:ahLst/>
                <a:cxnLst/>
                <a:rect l="l" t="t" r="r" b="b"/>
                <a:pathLst>
                  <a:path w="5202" h="5193" extrusionOk="0">
                    <a:moveTo>
                      <a:pt x="2605" y="0"/>
                    </a:moveTo>
                    <a:cubicBezTo>
                      <a:pt x="1169" y="0"/>
                      <a:pt x="0" y="1160"/>
                      <a:pt x="0" y="2597"/>
                    </a:cubicBezTo>
                    <a:cubicBezTo>
                      <a:pt x="0" y="4033"/>
                      <a:pt x="1169" y="5193"/>
                      <a:pt x="2605" y="5193"/>
                    </a:cubicBezTo>
                    <a:cubicBezTo>
                      <a:pt x="4042" y="5193"/>
                      <a:pt x="5201" y="4033"/>
                      <a:pt x="5201" y="2597"/>
                    </a:cubicBezTo>
                    <a:cubicBezTo>
                      <a:pt x="5201" y="1160"/>
                      <a:pt x="4042" y="0"/>
                      <a:pt x="26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13"/>
              <p:cNvSpPr/>
              <p:nvPr/>
            </p:nvSpPr>
            <p:spPr>
              <a:xfrm rot="9700345">
                <a:off x="96901" y="4622909"/>
                <a:ext cx="142644" cy="142401"/>
              </a:xfrm>
              <a:custGeom>
                <a:avLst/>
                <a:gdLst/>
                <a:ahLst/>
                <a:cxnLst/>
                <a:rect l="l" t="t" r="r" b="b"/>
                <a:pathLst>
                  <a:path w="5202" h="5193" extrusionOk="0">
                    <a:moveTo>
                      <a:pt x="2605" y="0"/>
                    </a:moveTo>
                    <a:cubicBezTo>
                      <a:pt x="1169" y="0"/>
                      <a:pt x="0" y="1160"/>
                      <a:pt x="0" y="2597"/>
                    </a:cubicBezTo>
                    <a:cubicBezTo>
                      <a:pt x="0" y="4033"/>
                      <a:pt x="1169" y="5193"/>
                      <a:pt x="2605" y="5193"/>
                    </a:cubicBezTo>
                    <a:cubicBezTo>
                      <a:pt x="4042" y="5193"/>
                      <a:pt x="5201" y="4033"/>
                      <a:pt x="5201" y="2597"/>
                    </a:cubicBezTo>
                    <a:cubicBezTo>
                      <a:pt x="5201" y="1160"/>
                      <a:pt x="4042" y="0"/>
                      <a:pt x="26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6" name="Google Shape;1136;p13"/>
          <p:cNvGrpSpPr/>
          <p:nvPr/>
        </p:nvGrpSpPr>
        <p:grpSpPr>
          <a:xfrm>
            <a:off x="109518" y="225103"/>
            <a:ext cx="961056" cy="1012538"/>
            <a:chOff x="2386975" y="3643550"/>
            <a:chExt cx="708900" cy="746875"/>
          </a:xfrm>
        </p:grpSpPr>
        <p:sp>
          <p:nvSpPr>
            <p:cNvPr id="1137" name="Google Shape;1137;p13"/>
            <p:cNvSpPr/>
            <p:nvPr/>
          </p:nvSpPr>
          <p:spPr>
            <a:xfrm>
              <a:off x="2386975" y="3643550"/>
              <a:ext cx="708900" cy="746875"/>
            </a:xfrm>
            <a:custGeom>
              <a:avLst/>
              <a:gdLst/>
              <a:ahLst/>
              <a:cxnLst/>
              <a:rect l="l" t="t" r="r" b="b"/>
              <a:pathLst>
                <a:path w="28356" h="29875" extrusionOk="0">
                  <a:moveTo>
                    <a:pt x="15590" y="1"/>
                  </a:moveTo>
                  <a:cubicBezTo>
                    <a:pt x="15449" y="1"/>
                    <a:pt x="15309" y="1"/>
                    <a:pt x="15168" y="7"/>
                  </a:cubicBezTo>
                  <a:cubicBezTo>
                    <a:pt x="11087" y="208"/>
                    <a:pt x="8785" y="3834"/>
                    <a:pt x="8846" y="9956"/>
                  </a:cubicBezTo>
                  <a:cubicBezTo>
                    <a:pt x="8866" y="11555"/>
                    <a:pt x="8444" y="12646"/>
                    <a:pt x="7989" y="13777"/>
                  </a:cubicBezTo>
                  <a:cubicBezTo>
                    <a:pt x="7976" y="13810"/>
                    <a:pt x="7962" y="13843"/>
                    <a:pt x="7942" y="13877"/>
                  </a:cubicBezTo>
                  <a:cubicBezTo>
                    <a:pt x="7942" y="13890"/>
                    <a:pt x="7527" y="14700"/>
                    <a:pt x="6009" y="14847"/>
                  </a:cubicBezTo>
                  <a:cubicBezTo>
                    <a:pt x="3439" y="15088"/>
                    <a:pt x="1499" y="16319"/>
                    <a:pt x="542" y="18299"/>
                  </a:cubicBezTo>
                  <a:cubicBezTo>
                    <a:pt x="0" y="19423"/>
                    <a:pt x="308" y="20220"/>
                    <a:pt x="542" y="20588"/>
                  </a:cubicBezTo>
                  <a:cubicBezTo>
                    <a:pt x="910" y="21170"/>
                    <a:pt x="1553" y="21504"/>
                    <a:pt x="2302" y="21504"/>
                  </a:cubicBezTo>
                  <a:cubicBezTo>
                    <a:pt x="2844" y="21504"/>
                    <a:pt x="3433" y="21337"/>
                    <a:pt x="4048" y="21002"/>
                  </a:cubicBezTo>
                  <a:cubicBezTo>
                    <a:pt x="4276" y="20875"/>
                    <a:pt x="4483" y="20735"/>
                    <a:pt x="4684" y="20601"/>
                  </a:cubicBezTo>
                  <a:cubicBezTo>
                    <a:pt x="5139" y="20286"/>
                    <a:pt x="5433" y="20092"/>
                    <a:pt x="5775" y="20092"/>
                  </a:cubicBezTo>
                  <a:lnTo>
                    <a:pt x="5801" y="20092"/>
                  </a:lnTo>
                  <a:cubicBezTo>
                    <a:pt x="6015" y="20099"/>
                    <a:pt x="6229" y="20106"/>
                    <a:pt x="6444" y="20106"/>
                  </a:cubicBezTo>
                  <a:lnTo>
                    <a:pt x="6698" y="20106"/>
                  </a:lnTo>
                  <a:cubicBezTo>
                    <a:pt x="6818" y="22287"/>
                    <a:pt x="7621" y="24227"/>
                    <a:pt x="8979" y="25686"/>
                  </a:cubicBezTo>
                  <a:cubicBezTo>
                    <a:pt x="8665" y="26054"/>
                    <a:pt x="8564" y="26469"/>
                    <a:pt x="8558" y="26837"/>
                  </a:cubicBezTo>
                  <a:cubicBezTo>
                    <a:pt x="8551" y="27492"/>
                    <a:pt x="8819" y="27907"/>
                    <a:pt x="9053" y="28135"/>
                  </a:cubicBezTo>
                  <a:cubicBezTo>
                    <a:pt x="9240" y="28329"/>
                    <a:pt x="9555" y="28556"/>
                    <a:pt x="10036" y="28616"/>
                  </a:cubicBezTo>
                  <a:cubicBezTo>
                    <a:pt x="10043" y="28643"/>
                    <a:pt x="10050" y="28670"/>
                    <a:pt x="10063" y="28697"/>
                  </a:cubicBezTo>
                  <a:cubicBezTo>
                    <a:pt x="10164" y="28978"/>
                    <a:pt x="10445" y="29486"/>
                    <a:pt x="11187" y="29747"/>
                  </a:cubicBezTo>
                  <a:cubicBezTo>
                    <a:pt x="11428" y="29827"/>
                    <a:pt x="11676" y="29874"/>
                    <a:pt x="11910" y="29874"/>
                  </a:cubicBezTo>
                  <a:cubicBezTo>
                    <a:pt x="12472" y="29874"/>
                    <a:pt x="12887" y="29653"/>
                    <a:pt x="13181" y="29406"/>
                  </a:cubicBezTo>
                  <a:cubicBezTo>
                    <a:pt x="13489" y="29640"/>
                    <a:pt x="13917" y="29827"/>
                    <a:pt x="14492" y="29827"/>
                  </a:cubicBezTo>
                  <a:cubicBezTo>
                    <a:pt x="14566" y="29827"/>
                    <a:pt x="14646" y="29821"/>
                    <a:pt x="14720" y="29814"/>
                  </a:cubicBezTo>
                  <a:cubicBezTo>
                    <a:pt x="15355" y="29760"/>
                    <a:pt x="16045" y="29406"/>
                    <a:pt x="16386" y="28616"/>
                  </a:cubicBezTo>
                  <a:lnTo>
                    <a:pt x="16647" y="28616"/>
                  </a:lnTo>
                  <a:cubicBezTo>
                    <a:pt x="16834" y="28616"/>
                    <a:pt x="17028" y="28616"/>
                    <a:pt x="17215" y="28610"/>
                  </a:cubicBezTo>
                  <a:cubicBezTo>
                    <a:pt x="18928" y="28543"/>
                    <a:pt x="20534" y="28135"/>
                    <a:pt x="21919" y="27405"/>
                  </a:cubicBezTo>
                  <a:cubicBezTo>
                    <a:pt x="22427" y="27900"/>
                    <a:pt x="22963" y="28034"/>
                    <a:pt x="23384" y="28034"/>
                  </a:cubicBezTo>
                  <a:cubicBezTo>
                    <a:pt x="23699" y="28034"/>
                    <a:pt x="24013" y="27954"/>
                    <a:pt x="24308" y="27800"/>
                  </a:cubicBezTo>
                  <a:cubicBezTo>
                    <a:pt x="24923" y="27479"/>
                    <a:pt x="25231" y="27037"/>
                    <a:pt x="25385" y="26629"/>
                  </a:cubicBezTo>
                  <a:cubicBezTo>
                    <a:pt x="25478" y="26643"/>
                    <a:pt x="25565" y="26649"/>
                    <a:pt x="25666" y="26649"/>
                  </a:cubicBezTo>
                  <a:cubicBezTo>
                    <a:pt x="26281" y="26649"/>
                    <a:pt x="26850" y="26368"/>
                    <a:pt x="27258" y="25853"/>
                  </a:cubicBezTo>
                  <a:cubicBezTo>
                    <a:pt x="27747" y="25238"/>
                    <a:pt x="27713" y="24655"/>
                    <a:pt x="27646" y="24361"/>
                  </a:cubicBezTo>
                  <a:cubicBezTo>
                    <a:pt x="27639" y="24334"/>
                    <a:pt x="27633" y="24308"/>
                    <a:pt x="27626" y="24287"/>
                  </a:cubicBezTo>
                  <a:cubicBezTo>
                    <a:pt x="27840" y="24107"/>
                    <a:pt x="28034" y="23866"/>
                    <a:pt x="28148" y="23545"/>
                  </a:cubicBezTo>
                  <a:cubicBezTo>
                    <a:pt x="28248" y="23250"/>
                    <a:pt x="28355" y="22662"/>
                    <a:pt x="27920" y="21993"/>
                  </a:cubicBezTo>
                  <a:cubicBezTo>
                    <a:pt x="27606" y="21504"/>
                    <a:pt x="27077" y="21210"/>
                    <a:pt x="26462" y="21156"/>
                  </a:cubicBezTo>
                  <a:cubicBezTo>
                    <a:pt x="26549" y="20487"/>
                    <a:pt x="26542" y="19805"/>
                    <a:pt x="26449" y="19122"/>
                  </a:cubicBezTo>
                  <a:cubicBezTo>
                    <a:pt x="26228" y="17523"/>
                    <a:pt x="25619" y="15998"/>
                    <a:pt x="24916" y="14425"/>
                  </a:cubicBezTo>
                  <a:cubicBezTo>
                    <a:pt x="27218" y="12666"/>
                    <a:pt x="26870" y="10532"/>
                    <a:pt x="26622" y="9060"/>
                  </a:cubicBezTo>
                  <a:cubicBezTo>
                    <a:pt x="26569" y="8712"/>
                    <a:pt x="26723" y="8384"/>
                    <a:pt x="26970" y="7882"/>
                  </a:cubicBezTo>
                  <a:cubicBezTo>
                    <a:pt x="27084" y="7661"/>
                    <a:pt x="27191" y="7441"/>
                    <a:pt x="27285" y="7200"/>
                  </a:cubicBezTo>
                  <a:cubicBezTo>
                    <a:pt x="27700" y="6109"/>
                    <a:pt x="27666" y="5126"/>
                    <a:pt x="27191" y="4436"/>
                  </a:cubicBezTo>
                  <a:cubicBezTo>
                    <a:pt x="26823" y="3908"/>
                    <a:pt x="26241" y="3607"/>
                    <a:pt x="25592" y="3607"/>
                  </a:cubicBezTo>
                  <a:cubicBezTo>
                    <a:pt x="25110" y="3607"/>
                    <a:pt x="24622" y="3767"/>
                    <a:pt x="24140" y="4082"/>
                  </a:cubicBezTo>
                  <a:cubicBezTo>
                    <a:pt x="23197" y="4711"/>
                    <a:pt x="22488" y="5560"/>
                    <a:pt x="22033" y="6591"/>
                  </a:cubicBezTo>
                  <a:cubicBezTo>
                    <a:pt x="21952" y="6169"/>
                    <a:pt x="21859" y="5714"/>
                    <a:pt x="21738" y="5273"/>
                  </a:cubicBezTo>
                  <a:cubicBezTo>
                    <a:pt x="21324" y="3741"/>
                    <a:pt x="20735" y="2590"/>
                    <a:pt x="19932" y="1733"/>
                  </a:cubicBezTo>
                  <a:cubicBezTo>
                    <a:pt x="18841" y="583"/>
                    <a:pt x="17383" y="1"/>
                    <a:pt x="155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2634250" y="4292200"/>
              <a:ext cx="143975" cy="64750"/>
            </a:xfrm>
            <a:custGeom>
              <a:avLst/>
              <a:gdLst/>
              <a:ahLst/>
              <a:cxnLst/>
              <a:rect l="l" t="t" r="r" b="b"/>
              <a:pathLst>
                <a:path w="5759" h="2590" extrusionOk="0">
                  <a:moveTo>
                    <a:pt x="2720" y="0"/>
                  </a:moveTo>
                  <a:cubicBezTo>
                    <a:pt x="2311" y="0"/>
                    <a:pt x="17" y="39"/>
                    <a:pt x="5" y="911"/>
                  </a:cubicBezTo>
                  <a:cubicBezTo>
                    <a:pt x="0" y="1253"/>
                    <a:pt x="177" y="1354"/>
                    <a:pt x="421" y="1354"/>
                  </a:cubicBezTo>
                  <a:cubicBezTo>
                    <a:pt x="771" y="1354"/>
                    <a:pt x="1259" y="1146"/>
                    <a:pt x="1548" y="1146"/>
                  </a:cubicBezTo>
                  <a:cubicBezTo>
                    <a:pt x="1625" y="1146"/>
                    <a:pt x="1688" y="1161"/>
                    <a:pt x="1731" y="1198"/>
                  </a:cubicBezTo>
                  <a:cubicBezTo>
                    <a:pt x="2046" y="1473"/>
                    <a:pt x="875" y="2235"/>
                    <a:pt x="1731" y="2536"/>
                  </a:cubicBezTo>
                  <a:cubicBezTo>
                    <a:pt x="1839" y="2573"/>
                    <a:pt x="1934" y="2590"/>
                    <a:pt x="2019" y="2590"/>
                  </a:cubicBezTo>
                  <a:cubicBezTo>
                    <a:pt x="2617" y="2590"/>
                    <a:pt x="2747" y="1797"/>
                    <a:pt x="3257" y="1680"/>
                  </a:cubicBezTo>
                  <a:cubicBezTo>
                    <a:pt x="3291" y="1672"/>
                    <a:pt x="3323" y="1669"/>
                    <a:pt x="3353" y="1669"/>
                  </a:cubicBezTo>
                  <a:cubicBezTo>
                    <a:pt x="3811" y="1669"/>
                    <a:pt x="3752" y="2541"/>
                    <a:pt x="4606" y="2541"/>
                  </a:cubicBezTo>
                  <a:cubicBezTo>
                    <a:pt x="4643" y="2541"/>
                    <a:pt x="4681" y="2540"/>
                    <a:pt x="4722" y="2536"/>
                  </a:cubicBezTo>
                  <a:cubicBezTo>
                    <a:pt x="5759" y="2449"/>
                    <a:pt x="5250" y="569"/>
                    <a:pt x="5250" y="569"/>
                  </a:cubicBezTo>
                  <a:lnTo>
                    <a:pt x="2782" y="1"/>
                  </a:lnTo>
                  <a:cubicBezTo>
                    <a:pt x="2782" y="1"/>
                    <a:pt x="2760" y="0"/>
                    <a:pt x="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2941625" y="4205700"/>
              <a:ext cx="128500" cy="105250"/>
            </a:xfrm>
            <a:custGeom>
              <a:avLst/>
              <a:gdLst/>
              <a:ahLst/>
              <a:cxnLst/>
              <a:rect l="l" t="t" r="r" b="b"/>
              <a:pathLst>
                <a:path w="5140" h="4210" extrusionOk="0">
                  <a:moveTo>
                    <a:pt x="4088" y="1"/>
                  </a:moveTo>
                  <a:cubicBezTo>
                    <a:pt x="3224" y="1"/>
                    <a:pt x="1787" y="945"/>
                    <a:pt x="1787" y="945"/>
                  </a:cubicBezTo>
                  <a:lnTo>
                    <a:pt x="1" y="2752"/>
                  </a:lnTo>
                  <a:cubicBezTo>
                    <a:pt x="1" y="2752"/>
                    <a:pt x="452" y="4209"/>
                    <a:pt x="1196" y="4209"/>
                  </a:cubicBezTo>
                  <a:cubicBezTo>
                    <a:pt x="1292" y="4209"/>
                    <a:pt x="1393" y="4185"/>
                    <a:pt x="1499" y="4130"/>
                  </a:cubicBezTo>
                  <a:cubicBezTo>
                    <a:pt x="2423" y="3648"/>
                    <a:pt x="1707" y="2825"/>
                    <a:pt x="2275" y="2624"/>
                  </a:cubicBezTo>
                  <a:cubicBezTo>
                    <a:pt x="2341" y="2601"/>
                    <a:pt x="2407" y="2592"/>
                    <a:pt x="2474" y="2592"/>
                  </a:cubicBezTo>
                  <a:cubicBezTo>
                    <a:pt x="2803" y="2592"/>
                    <a:pt x="3144" y="2826"/>
                    <a:pt x="3477" y="2826"/>
                  </a:cubicBezTo>
                  <a:cubicBezTo>
                    <a:pt x="3662" y="2826"/>
                    <a:pt x="3844" y="2754"/>
                    <a:pt x="4022" y="2531"/>
                  </a:cubicBezTo>
                  <a:cubicBezTo>
                    <a:pt x="4590" y="1822"/>
                    <a:pt x="3192" y="1801"/>
                    <a:pt x="3312" y="1400"/>
                  </a:cubicBezTo>
                  <a:cubicBezTo>
                    <a:pt x="3426" y="999"/>
                    <a:pt x="5139" y="1039"/>
                    <a:pt x="4617" y="236"/>
                  </a:cubicBezTo>
                  <a:cubicBezTo>
                    <a:pt x="4506" y="67"/>
                    <a:pt x="4317" y="1"/>
                    <a:pt x="40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2586725" y="3676950"/>
              <a:ext cx="442575" cy="648650"/>
            </a:xfrm>
            <a:custGeom>
              <a:avLst/>
              <a:gdLst/>
              <a:ahLst/>
              <a:cxnLst/>
              <a:rect l="l" t="t" r="r" b="b"/>
              <a:pathLst>
                <a:path w="17703" h="25946" extrusionOk="0">
                  <a:moveTo>
                    <a:pt x="7605" y="0"/>
                  </a:moveTo>
                  <a:cubicBezTo>
                    <a:pt x="7488" y="0"/>
                    <a:pt x="7368" y="3"/>
                    <a:pt x="7245" y="9"/>
                  </a:cubicBezTo>
                  <a:cubicBezTo>
                    <a:pt x="3625" y="190"/>
                    <a:pt x="2147" y="3816"/>
                    <a:pt x="2194" y="8607"/>
                  </a:cubicBezTo>
                  <a:cubicBezTo>
                    <a:pt x="2234" y="12494"/>
                    <a:pt x="59" y="13799"/>
                    <a:pt x="33" y="18107"/>
                  </a:cubicBezTo>
                  <a:cubicBezTo>
                    <a:pt x="0" y="22298"/>
                    <a:pt x="2749" y="25945"/>
                    <a:pt x="8642" y="25945"/>
                  </a:cubicBezTo>
                  <a:cubicBezTo>
                    <a:pt x="8818" y="25945"/>
                    <a:pt x="8997" y="25942"/>
                    <a:pt x="9179" y="25935"/>
                  </a:cubicBezTo>
                  <a:cubicBezTo>
                    <a:pt x="14310" y="25741"/>
                    <a:pt x="17703" y="22075"/>
                    <a:pt x="17134" y="17967"/>
                  </a:cubicBezTo>
                  <a:cubicBezTo>
                    <a:pt x="16732" y="15077"/>
                    <a:pt x="14872" y="12327"/>
                    <a:pt x="13267" y="7998"/>
                  </a:cubicBezTo>
                  <a:cubicBezTo>
                    <a:pt x="12919" y="7075"/>
                    <a:pt x="12825" y="5650"/>
                    <a:pt x="12457" y="4285"/>
                  </a:cubicBezTo>
                  <a:cubicBezTo>
                    <a:pt x="11864" y="2093"/>
                    <a:pt x="10706" y="0"/>
                    <a:pt x="76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3"/>
            <p:cNvSpPr/>
            <p:nvPr/>
          </p:nvSpPr>
          <p:spPr>
            <a:xfrm>
              <a:off x="2614950" y="3738475"/>
              <a:ext cx="379550" cy="561775"/>
            </a:xfrm>
            <a:custGeom>
              <a:avLst/>
              <a:gdLst/>
              <a:ahLst/>
              <a:cxnLst/>
              <a:rect l="l" t="t" r="r" b="b"/>
              <a:pathLst>
                <a:path w="15182" h="22471" extrusionOk="0">
                  <a:moveTo>
                    <a:pt x="7701" y="0"/>
                  </a:moveTo>
                  <a:cubicBezTo>
                    <a:pt x="7482" y="0"/>
                    <a:pt x="7272" y="61"/>
                    <a:pt x="7066" y="164"/>
                  </a:cubicBezTo>
                  <a:cubicBezTo>
                    <a:pt x="6645" y="378"/>
                    <a:pt x="6464" y="1048"/>
                    <a:pt x="6464" y="1048"/>
                  </a:cubicBezTo>
                  <a:cubicBezTo>
                    <a:pt x="6464" y="1048"/>
                    <a:pt x="6277" y="245"/>
                    <a:pt x="5748" y="144"/>
                  </a:cubicBezTo>
                  <a:cubicBezTo>
                    <a:pt x="5641" y="123"/>
                    <a:pt x="5534" y="113"/>
                    <a:pt x="5426" y="113"/>
                  </a:cubicBezTo>
                  <a:cubicBezTo>
                    <a:pt x="4707" y="113"/>
                    <a:pt x="3985" y="562"/>
                    <a:pt x="3607" y="1248"/>
                  </a:cubicBezTo>
                  <a:cubicBezTo>
                    <a:pt x="2844" y="2640"/>
                    <a:pt x="2650" y="4052"/>
                    <a:pt x="2744" y="6045"/>
                  </a:cubicBezTo>
                  <a:cubicBezTo>
                    <a:pt x="2851" y="8320"/>
                    <a:pt x="2149" y="10281"/>
                    <a:pt x="1406" y="11853"/>
                  </a:cubicBezTo>
                  <a:cubicBezTo>
                    <a:pt x="663" y="13418"/>
                    <a:pt x="21" y="14777"/>
                    <a:pt x="8" y="16576"/>
                  </a:cubicBezTo>
                  <a:cubicBezTo>
                    <a:pt x="1" y="18062"/>
                    <a:pt x="523" y="19380"/>
                    <a:pt x="1526" y="20390"/>
                  </a:cubicBezTo>
                  <a:cubicBezTo>
                    <a:pt x="2878" y="21755"/>
                    <a:pt x="4985" y="22471"/>
                    <a:pt x="7621" y="22471"/>
                  </a:cubicBezTo>
                  <a:cubicBezTo>
                    <a:pt x="9950" y="22471"/>
                    <a:pt x="12010" y="21614"/>
                    <a:pt x="13416" y="20049"/>
                  </a:cubicBezTo>
                  <a:cubicBezTo>
                    <a:pt x="14580" y="18758"/>
                    <a:pt x="15182" y="17118"/>
                    <a:pt x="15035" y="15653"/>
                  </a:cubicBezTo>
                  <a:cubicBezTo>
                    <a:pt x="14834" y="13720"/>
                    <a:pt x="13737" y="12107"/>
                    <a:pt x="12586" y="10394"/>
                  </a:cubicBezTo>
                  <a:cubicBezTo>
                    <a:pt x="11716" y="9110"/>
                    <a:pt x="11234" y="8160"/>
                    <a:pt x="10659" y="6621"/>
                  </a:cubicBezTo>
                  <a:cubicBezTo>
                    <a:pt x="10411" y="5945"/>
                    <a:pt x="10304" y="4553"/>
                    <a:pt x="10137" y="3744"/>
                  </a:cubicBezTo>
                  <a:cubicBezTo>
                    <a:pt x="9796" y="2078"/>
                    <a:pt x="9381" y="954"/>
                    <a:pt x="8652" y="378"/>
                  </a:cubicBezTo>
                  <a:cubicBezTo>
                    <a:pt x="8307" y="110"/>
                    <a:pt x="7995" y="0"/>
                    <a:pt x="77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3"/>
            <p:cNvSpPr/>
            <p:nvPr/>
          </p:nvSpPr>
          <p:spPr>
            <a:xfrm>
              <a:off x="2809825" y="3841600"/>
              <a:ext cx="41325" cy="31800"/>
            </a:xfrm>
            <a:custGeom>
              <a:avLst/>
              <a:gdLst/>
              <a:ahLst/>
              <a:cxnLst/>
              <a:rect l="l" t="t" r="r" b="b"/>
              <a:pathLst>
                <a:path w="1653" h="1272" extrusionOk="0">
                  <a:moveTo>
                    <a:pt x="823" y="0"/>
                  </a:moveTo>
                  <a:cubicBezTo>
                    <a:pt x="368" y="0"/>
                    <a:pt x="0" y="281"/>
                    <a:pt x="0" y="636"/>
                  </a:cubicBezTo>
                  <a:cubicBezTo>
                    <a:pt x="0" y="990"/>
                    <a:pt x="368" y="1271"/>
                    <a:pt x="823" y="1271"/>
                  </a:cubicBezTo>
                  <a:cubicBezTo>
                    <a:pt x="1285" y="1271"/>
                    <a:pt x="1653" y="990"/>
                    <a:pt x="1653" y="636"/>
                  </a:cubicBezTo>
                  <a:cubicBezTo>
                    <a:pt x="1653" y="281"/>
                    <a:pt x="1285" y="0"/>
                    <a:pt x="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3"/>
            <p:cNvSpPr/>
            <p:nvPr/>
          </p:nvSpPr>
          <p:spPr>
            <a:xfrm>
              <a:off x="2703600" y="3841600"/>
              <a:ext cx="41350" cy="31800"/>
            </a:xfrm>
            <a:custGeom>
              <a:avLst/>
              <a:gdLst/>
              <a:ahLst/>
              <a:cxnLst/>
              <a:rect l="l" t="t" r="r" b="b"/>
              <a:pathLst>
                <a:path w="1654" h="1272" extrusionOk="0">
                  <a:moveTo>
                    <a:pt x="824" y="0"/>
                  </a:moveTo>
                  <a:cubicBezTo>
                    <a:pt x="369" y="0"/>
                    <a:pt x="1" y="281"/>
                    <a:pt x="1" y="636"/>
                  </a:cubicBezTo>
                  <a:cubicBezTo>
                    <a:pt x="1" y="984"/>
                    <a:pt x="369" y="1271"/>
                    <a:pt x="824" y="1271"/>
                  </a:cubicBezTo>
                  <a:cubicBezTo>
                    <a:pt x="1285" y="1271"/>
                    <a:pt x="1653" y="984"/>
                    <a:pt x="1653" y="636"/>
                  </a:cubicBezTo>
                  <a:cubicBezTo>
                    <a:pt x="1653" y="281"/>
                    <a:pt x="1285" y="0"/>
                    <a:pt x="8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3"/>
            <p:cNvSpPr/>
            <p:nvPr/>
          </p:nvSpPr>
          <p:spPr>
            <a:xfrm>
              <a:off x="2716825" y="3843150"/>
              <a:ext cx="128325" cy="89625"/>
            </a:xfrm>
            <a:custGeom>
              <a:avLst/>
              <a:gdLst/>
              <a:ahLst/>
              <a:cxnLst/>
              <a:rect l="l" t="t" r="r" b="b"/>
              <a:pathLst>
                <a:path w="5133" h="3585" extrusionOk="0">
                  <a:moveTo>
                    <a:pt x="2527" y="1"/>
                  </a:moveTo>
                  <a:cubicBezTo>
                    <a:pt x="1746" y="1"/>
                    <a:pt x="1300" y="913"/>
                    <a:pt x="669" y="982"/>
                  </a:cubicBezTo>
                  <a:cubicBezTo>
                    <a:pt x="0" y="1056"/>
                    <a:pt x="255" y="1464"/>
                    <a:pt x="797" y="1765"/>
                  </a:cubicBezTo>
                  <a:cubicBezTo>
                    <a:pt x="1339" y="2059"/>
                    <a:pt x="2101" y="3585"/>
                    <a:pt x="2650" y="3585"/>
                  </a:cubicBezTo>
                  <a:cubicBezTo>
                    <a:pt x="3199" y="3585"/>
                    <a:pt x="3647" y="2267"/>
                    <a:pt x="4062" y="1912"/>
                  </a:cubicBezTo>
                  <a:cubicBezTo>
                    <a:pt x="4664" y="1390"/>
                    <a:pt x="5132" y="1357"/>
                    <a:pt x="4276" y="1096"/>
                  </a:cubicBezTo>
                  <a:cubicBezTo>
                    <a:pt x="3841" y="962"/>
                    <a:pt x="3459" y="132"/>
                    <a:pt x="2677" y="12"/>
                  </a:cubicBezTo>
                  <a:cubicBezTo>
                    <a:pt x="2626" y="4"/>
                    <a:pt x="2576" y="1"/>
                    <a:pt x="25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2922225" y="3767125"/>
              <a:ext cx="126125" cy="231050"/>
            </a:xfrm>
            <a:custGeom>
              <a:avLst/>
              <a:gdLst/>
              <a:ahLst/>
              <a:cxnLst/>
              <a:rect l="l" t="t" r="r" b="b"/>
              <a:pathLst>
                <a:path w="5045" h="9242" extrusionOk="0">
                  <a:moveTo>
                    <a:pt x="4179" y="0"/>
                  </a:moveTo>
                  <a:cubicBezTo>
                    <a:pt x="3974" y="0"/>
                    <a:pt x="3730" y="82"/>
                    <a:pt x="3466" y="256"/>
                  </a:cubicBezTo>
                  <a:cubicBezTo>
                    <a:pt x="1807" y="1353"/>
                    <a:pt x="1305" y="3187"/>
                    <a:pt x="1379" y="4973"/>
                  </a:cubicBezTo>
                  <a:cubicBezTo>
                    <a:pt x="1479" y="7402"/>
                    <a:pt x="0" y="8238"/>
                    <a:pt x="0" y="8238"/>
                  </a:cubicBezTo>
                  <a:lnTo>
                    <a:pt x="1285" y="9242"/>
                  </a:lnTo>
                  <a:cubicBezTo>
                    <a:pt x="4436" y="7796"/>
                    <a:pt x="4182" y="6077"/>
                    <a:pt x="3894" y="4331"/>
                  </a:cubicBezTo>
                  <a:cubicBezTo>
                    <a:pt x="3720" y="3267"/>
                    <a:pt x="4363" y="2471"/>
                    <a:pt x="4624" y="1782"/>
                  </a:cubicBezTo>
                  <a:cubicBezTo>
                    <a:pt x="5045" y="667"/>
                    <a:pt x="4765" y="0"/>
                    <a:pt x="4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2421500" y="4002825"/>
              <a:ext cx="224425" cy="144875"/>
            </a:xfrm>
            <a:custGeom>
              <a:avLst/>
              <a:gdLst/>
              <a:ahLst/>
              <a:cxnLst/>
              <a:rect l="l" t="t" r="r" b="b"/>
              <a:pathLst>
                <a:path w="8977" h="5795" extrusionOk="0">
                  <a:moveTo>
                    <a:pt x="7806" y="1"/>
                  </a:moveTo>
                  <a:cubicBezTo>
                    <a:pt x="7806" y="1"/>
                    <a:pt x="7183" y="1580"/>
                    <a:pt x="4755" y="1807"/>
                  </a:cubicBezTo>
                  <a:cubicBezTo>
                    <a:pt x="2982" y="1975"/>
                    <a:pt x="1229" y="2724"/>
                    <a:pt x="366" y="4510"/>
                  </a:cubicBezTo>
                  <a:cubicBezTo>
                    <a:pt x="0" y="5269"/>
                    <a:pt x="262" y="5794"/>
                    <a:pt x="924" y="5794"/>
                  </a:cubicBezTo>
                  <a:cubicBezTo>
                    <a:pt x="1220" y="5794"/>
                    <a:pt x="1596" y="5689"/>
                    <a:pt x="2032" y="5454"/>
                  </a:cubicBezTo>
                  <a:cubicBezTo>
                    <a:pt x="2666" y="5107"/>
                    <a:pt x="3346" y="4389"/>
                    <a:pt x="4390" y="4389"/>
                  </a:cubicBezTo>
                  <a:cubicBezTo>
                    <a:pt x="4413" y="4389"/>
                    <a:pt x="4437" y="4389"/>
                    <a:pt x="4460" y="4390"/>
                  </a:cubicBezTo>
                  <a:cubicBezTo>
                    <a:pt x="4657" y="4395"/>
                    <a:pt x="4853" y="4400"/>
                    <a:pt x="5048" y="4400"/>
                  </a:cubicBezTo>
                  <a:cubicBezTo>
                    <a:pt x="6605" y="4400"/>
                    <a:pt x="8079" y="4089"/>
                    <a:pt x="8977" y="1145"/>
                  </a:cubicBezTo>
                  <a:lnTo>
                    <a:pt x="78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2717325" y="3802125"/>
              <a:ext cx="26775" cy="26775"/>
            </a:xfrm>
            <a:custGeom>
              <a:avLst/>
              <a:gdLst/>
              <a:ahLst/>
              <a:cxnLst/>
              <a:rect l="l" t="t" r="r" b="b"/>
              <a:pathLst>
                <a:path w="1071" h="1071" extrusionOk="0">
                  <a:moveTo>
                    <a:pt x="536" y="0"/>
                  </a:moveTo>
                  <a:cubicBezTo>
                    <a:pt x="241" y="0"/>
                    <a:pt x="0" y="241"/>
                    <a:pt x="0" y="535"/>
                  </a:cubicBezTo>
                  <a:cubicBezTo>
                    <a:pt x="0" y="830"/>
                    <a:pt x="241" y="1071"/>
                    <a:pt x="536" y="1071"/>
                  </a:cubicBezTo>
                  <a:cubicBezTo>
                    <a:pt x="830" y="1071"/>
                    <a:pt x="1071" y="830"/>
                    <a:pt x="1071" y="535"/>
                  </a:cubicBezTo>
                  <a:cubicBezTo>
                    <a:pt x="1071" y="241"/>
                    <a:pt x="830" y="0"/>
                    <a:pt x="5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2728200" y="3807300"/>
              <a:ext cx="10900" cy="10725"/>
            </a:xfrm>
            <a:custGeom>
              <a:avLst/>
              <a:gdLst/>
              <a:ahLst/>
              <a:cxnLst/>
              <a:rect l="l" t="t" r="r" b="b"/>
              <a:pathLst>
                <a:path w="436" h="429" extrusionOk="0">
                  <a:moveTo>
                    <a:pt x="214" y="1"/>
                  </a:moveTo>
                  <a:cubicBezTo>
                    <a:pt x="101" y="1"/>
                    <a:pt x="0" y="94"/>
                    <a:pt x="0" y="215"/>
                  </a:cubicBezTo>
                  <a:cubicBezTo>
                    <a:pt x="0" y="335"/>
                    <a:pt x="101" y="429"/>
                    <a:pt x="214" y="429"/>
                  </a:cubicBezTo>
                  <a:cubicBezTo>
                    <a:pt x="335" y="429"/>
                    <a:pt x="435" y="335"/>
                    <a:pt x="435" y="215"/>
                  </a:cubicBezTo>
                  <a:cubicBezTo>
                    <a:pt x="435" y="94"/>
                    <a:pt x="335" y="1"/>
                    <a:pt x="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2800450" y="3798775"/>
              <a:ext cx="26800" cy="26625"/>
            </a:xfrm>
            <a:custGeom>
              <a:avLst/>
              <a:gdLst/>
              <a:ahLst/>
              <a:cxnLst/>
              <a:rect l="l" t="t" r="r" b="b"/>
              <a:pathLst>
                <a:path w="1072" h="1065" extrusionOk="0">
                  <a:moveTo>
                    <a:pt x="536" y="0"/>
                  </a:moveTo>
                  <a:cubicBezTo>
                    <a:pt x="242" y="0"/>
                    <a:pt x="1" y="235"/>
                    <a:pt x="1" y="529"/>
                  </a:cubicBezTo>
                  <a:cubicBezTo>
                    <a:pt x="1" y="823"/>
                    <a:pt x="242" y="1064"/>
                    <a:pt x="536" y="1064"/>
                  </a:cubicBezTo>
                  <a:cubicBezTo>
                    <a:pt x="830" y="1064"/>
                    <a:pt x="1071" y="823"/>
                    <a:pt x="1071" y="529"/>
                  </a:cubicBezTo>
                  <a:cubicBezTo>
                    <a:pt x="1071" y="235"/>
                    <a:pt x="830" y="0"/>
                    <a:pt x="5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2811325" y="3803800"/>
              <a:ext cx="10725" cy="10725"/>
            </a:xfrm>
            <a:custGeom>
              <a:avLst/>
              <a:gdLst/>
              <a:ahLst/>
              <a:cxnLst/>
              <a:rect l="l" t="t" r="r" b="b"/>
              <a:pathLst>
                <a:path w="429" h="429" extrusionOk="0">
                  <a:moveTo>
                    <a:pt x="215" y="0"/>
                  </a:moveTo>
                  <a:cubicBezTo>
                    <a:pt x="94" y="0"/>
                    <a:pt x="1" y="94"/>
                    <a:pt x="1" y="214"/>
                  </a:cubicBezTo>
                  <a:cubicBezTo>
                    <a:pt x="1" y="335"/>
                    <a:pt x="94" y="428"/>
                    <a:pt x="215" y="428"/>
                  </a:cubicBezTo>
                  <a:cubicBezTo>
                    <a:pt x="335" y="428"/>
                    <a:pt x="429" y="335"/>
                    <a:pt x="429" y="214"/>
                  </a:cubicBezTo>
                  <a:cubicBezTo>
                    <a:pt x="429" y="94"/>
                    <a:pt x="335" y="0"/>
                    <a:pt x="2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1" name="Google Shape;1151;p13"/>
          <p:cNvGrpSpPr/>
          <p:nvPr/>
        </p:nvGrpSpPr>
        <p:grpSpPr>
          <a:xfrm>
            <a:off x="7869946" y="3565812"/>
            <a:ext cx="1121919" cy="1430140"/>
            <a:chOff x="547550" y="2180825"/>
            <a:chExt cx="840200" cy="1071025"/>
          </a:xfrm>
        </p:grpSpPr>
        <p:sp>
          <p:nvSpPr>
            <p:cNvPr id="1152" name="Google Shape;1152;p13"/>
            <p:cNvSpPr/>
            <p:nvPr/>
          </p:nvSpPr>
          <p:spPr>
            <a:xfrm>
              <a:off x="547550" y="2180825"/>
              <a:ext cx="840200" cy="1071025"/>
            </a:xfrm>
            <a:custGeom>
              <a:avLst/>
              <a:gdLst/>
              <a:ahLst/>
              <a:cxnLst/>
              <a:rect l="l" t="t" r="r" b="b"/>
              <a:pathLst>
                <a:path w="33608" h="42841" extrusionOk="0">
                  <a:moveTo>
                    <a:pt x="17865" y="6289"/>
                  </a:moveTo>
                  <a:cubicBezTo>
                    <a:pt x="17905" y="6289"/>
                    <a:pt x="17945" y="6296"/>
                    <a:pt x="17985" y="6296"/>
                  </a:cubicBezTo>
                  <a:cubicBezTo>
                    <a:pt x="18768" y="6390"/>
                    <a:pt x="19270" y="6704"/>
                    <a:pt x="19604" y="7313"/>
                  </a:cubicBezTo>
                  <a:cubicBezTo>
                    <a:pt x="20032" y="8102"/>
                    <a:pt x="20180" y="9380"/>
                    <a:pt x="20032" y="11006"/>
                  </a:cubicBezTo>
                  <a:cubicBezTo>
                    <a:pt x="19979" y="11622"/>
                    <a:pt x="19879" y="12277"/>
                    <a:pt x="19745" y="12980"/>
                  </a:cubicBezTo>
                  <a:cubicBezTo>
                    <a:pt x="18908" y="13254"/>
                    <a:pt x="18079" y="13743"/>
                    <a:pt x="17269" y="14432"/>
                  </a:cubicBezTo>
                  <a:lnTo>
                    <a:pt x="17249" y="14452"/>
                  </a:lnTo>
                  <a:cubicBezTo>
                    <a:pt x="17135" y="14546"/>
                    <a:pt x="17028" y="14646"/>
                    <a:pt x="16921" y="14746"/>
                  </a:cubicBezTo>
                  <a:lnTo>
                    <a:pt x="16894" y="14773"/>
                  </a:lnTo>
                  <a:cubicBezTo>
                    <a:pt x="16680" y="14974"/>
                    <a:pt x="16466" y="15188"/>
                    <a:pt x="16252" y="15422"/>
                  </a:cubicBezTo>
                  <a:cubicBezTo>
                    <a:pt x="16246" y="15429"/>
                    <a:pt x="16239" y="15429"/>
                    <a:pt x="16239" y="15435"/>
                  </a:cubicBezTo>
                  <a:cubicBezTo>
                    <a:pt x="16138" y="15549"/>
                    <a:pt x="16038" y="15663"/>
                    <a:pt x="15931" y="15783"/>
                  </a:cubicBezTo>
                  <a:lnTo>
                    <a:pt x="15918" y="15797"/>
                  </a:lnTo>
                  <a:cubicBezTo>
                    <a:pt x="15817" y="15917"/>
                    <a:pt x="15717" y="16031"/>
                    <a:pt x="15623" y="16151"/>
                  </a:cubicBezTo>
                  <a:cubicBezTo>
                    <a:pt x="15623" y="16158"/>
                    <a:pt x="15617" y="16158"/>
                    <a:pt x="15617" y="16158"/>
                  </a:cubicBezTo>
                  <a:cubicBezTo>
                    <a:pt x="15302" y="16553"/>
                    <a:pt x="14988" y="16981"/>
                    <a:pt x="14687" y="17429"/>
                  </a:cubicBezTo>
                  <a:cubicBezTo>
                    <a:pt x="13964" y="17804"/>
                    <a:pt x="13302" y="18165"/>
                    <a:pt x="12706" y="18520"/>
                  </a:cubicBezTo>
                  <a:cubicBezTo>
                    <a:pt x="12666" y="18406"/>
                    <a:pt x="12606" y="18292"/>
                    <a:pt x="12532" y="18185"/>
                  </a:cubicBezTo>
                  <a:cubicBezTo>
                    <a:pt x="12646" y="17302"/>
                    <a:pt x="12499" y="16392"/>
                    <a:pt x="12097" y="15583"/>
                  </a:cubicBezTo>
                  <a:cubicBezTo>
                    <a:pt x="11923" y="15228"/>
                    <a:pt x="11696" y="14900"/>
                    <a:pt x="11435" y="14599"/>
                  </a:cubicBezTo>
                  <a:cubicBezTo>
                    <a:pt x="12071" y="13428"/>
                    <a:pt x="12606" y="12478"/>
                    <a:pt x="13088" y="11662"/>
                  </a:cubicBezTo>
                  <a:cubicBezTo>
                    <a:pt x="14299" y="9601"/>
                    <a:pt x="15255" y="8236"/>
                    <a:pt x="16098" y="7360"/>
                  </a:cubicBezTo>
                  <a:cubicBezTo>
                    <a:pt x="16587" y="6858"/>
                    <a:pt x="17028" y="6530"/>
                    <a:pt x="17423" y="6376"/>
                  </a:cubicBezTo>
                  <a:cubicBezTo>
                    <a:pt x="17577" y="6323"/>
                    <a:pt x="17717" y="6289"/>
                    <a:pt x="17865" y="6289"/>
                  </a:cubicBezTo>
                  <a:close/>
                  <a:moveTo>
                    <a:pt x="17523" y="0"/>
                  </a:moveTo>
                  <a:cubicBezTo>
                    <a:pt x="16192" y="27"/>
                    <a:pt x="14854" y="589"/>
                    <a:pt x="13549" y="1666"/>
                  </a:cubicBezTo>
                  <a:cubicBezTo>
                    <a:pt x="12713" y="2362"/>
                    <a:pt x="11877" y="3285"/>
                    <a:pt x="11060" y="4403"/>
                  </a:cubicBezTo>
                  <a:cubicBezTo>
                    <a:pt x="10197" y="5580"/>
                    <a:pt x="9334" y="7005"/>
                    <a:pt x="8504" y="8631"/>
                  </a:cubicBezTo>
                  <a:cubicBezTo>
                    <a:pt x="8136" y="9354"/>
                    <a:pt x="7768" y="10116"/>
                    <a:pt x="7421" y="10899"/>
                  </a:cubicBezTo>
                  <a:cubicBezTo>
                    <a:pt x="7421" y="10899"/>
                    <a:pt x="7421" y="10899"/>
                    <a:pt x="7414" y="10892"/>
                  </a:cubicBezTo>
                  <a:lnTo>
                    <a:pt x="7414" y="10892"/>
                  </a:lnTo>
                  <a:cubicBezTo>
                    <a:pt x="7414" y="10899"/>
                    <a:pt x="7421" y="10899"/>
                    <a:pt x="7421" y="10906"/>
                  </a:cubicBezTo>
                  <a:cubicBezTo>
                    <a:pt x="7327" y="11107"/>
                    <a:pt x="7233" y="11321"/>
                    <a:pt x="7146" y="11528"/>
                  </a:cubicBezTo>
                  <a:lnTo>
                    <a:pt x="6210" y="11448"/>
                  </a:lnTo>
                  <a:lnTo>
                    <a:pt x="4878" y="11334"/>
                  </a:lnTo>
                  <a:cubicBezTo>
                    <a:pt x="4858" y="11615"/>
                    <a:pt x="4838" y="11903"/>
                    <a:pt x="4825" y="12184"/>
                  </a:cubicBezTo>
                  <a:cubicBezTo>
                    <a:pt x="4704" y="12231"/>
                    <a:pt x="4590" y="12284"/>
                    <a:pt x="4477" y="12344"/>
                  </a:cubicBezTo>
                  <a:cubicBezTo>
                    <a:pt x="4189" y="12204"/>
                    <a:pt x="3955" y="12144"/>
                    <a:pt x="3734" y="12110"/>
                  </a:cubicBezTo>
                  <a:cubicBezTo>
                    <a:pt x="3660" y="12097"/>
                    <a:pt x="3580" y="12090"/>
                    <a:pt x="3507" y="12090"/>
                  </a:cubicBezTo>
                  <a:cubicBezTo>
                    <a:pt x="3105" y="12090"/>
                    <a:pt x="2717" y="12271"/>
                    <a:pt x="2463" y="12592"/>
                  </a:cubicBezTo>
                  <a:cubicBezTo>
                    <a:pt x="2155" y="12973"/>
                    <a:pt x="2081" y="13488"/>
                    <a:pt x="2269" y="13937"/>
                  </a:cubicBezTo>
                  <a:cubicBezTo>
                    <a:pt x="2396" y="14244"/>
                    <a:pt x="2536" y="14559"/>
                    <a:pt x="2690" y="14867"/>
                  </a:cubicBezTo>
                  <a:cubicBezTo>
                    <a:pt x="2617" y="15449"/>
                    <a:pt x="2817" y="16058"/>
                    <a:pt x="3279" y="16479"/>
                  </a:cubicBezTo>
                  <a:cubicBezTo>
                    <a:pt x="3440" y="16633"/>
                    <a:pt x="3634" y="16753"/>
                    <a:pt x="3848" y="16834"/>
                  </a:cubicBezTo>
                  <a:cubicBezTo>
                    <a:pt x="3975" y="17008"/>
                    <a:pt x="4102" y="17182"/>
                    <a:pt x="4222" y="17349"/>
                  </a:cubicBezTo>
                  <a:lnTo>
                    <a:pt x="4303" y="17449"/>
                  </a:lnTo>
                  <a:cubicBezTo>
                    <a:pt x="4363" y="17536"/>
                    <a:pt x="4443" y="17643"/>
                    <a:pt x="4530" y="17757"/>
                  </a:cubicBezTo>
                  <a:cubicBezTo>
                    <a:pt x="4497" y="17777"/>
                    <a:pt x="4470" y="17804"/>
                    <a:pt x="4437" y="17824"/>
                  </a:cubicBezTo>
                  <a:cubicBezTo>
                    <a:pt x="4095" y="18125"/>
                    <a:pt x="3962" y="18580"/>
                    <a:pt x="4022" y="19022"/>
                  </a:cubicBezTo>
                  <a:cubicBezTo>
                    <a:pt x="2951" y="19604"/>
                    <a:pt x="3045" y="20560"/>
                    <a:pt x="3085" y="20788"/>
                  </a:cubicBezTo>
                  <a:cubicBezTo>
                    <a:pt x="3112" y="20915"/>
                    <a:pt x="3152" y="21042"/>
                    <a:pt x="3212" y="21169"/>
                  </a:cubicBezTo>
                  <a:cubicBezTo>
                    <a:pt x="3179" y="21163"/>
                    <a:pt x="3152" y="21163"/>
                    <a:pt x="3125" y="21163"/>
                  </a:cubicBezTo>
                  <a:cubicBezTo>
                    <a:pt x="2436" y="21163"/>
                    <a:pt x="1854" y="21470"/>
                    <a:pt x="1526" y="22006"/>
                  </a:cubicBezTo>
                  <a:cubicBezTo>
                    <a:pt x="1473" y="22099"/>
                    <a:pt x="1426" y="22200"/>
                    <a:pt x="1379" y="22307"/>
                  </a:cubicBezTo>
                  <a:cubicBezTo>
                    <a:pt x="850" y="22501"/>
                    <a:pt x="449" y="22875"/>
                    <a:pt x="255" y="23397"/>
                  </a:cubicBezTo>
                  <a:cubicBezTo>
                    <a:pt x="128" y="23738"/>
                    <a:pt x="1" y="24434"/>
                    <a:pt x="563" y="25257"/>
                  </a:cubicBezTo>
                  <a:cubicBezTo>
                    <a:pt x="1379" y="26448"/>
                    <a:pt x="3379" y="27505"/>
                    <a:pt x="4831" y="27519"/>
                  </a:cubicBezTo>
                  <a:lnTo>
                    <a:pt x="4878" y="27519"/>
                  </a:lnTo>
                  <a:cubicBezTo>
                    <a:pt x="6216" y="27519"/>
                    <a:pt x="7541" y="26876"/>
                    <a:pt x="8417" y="25799"/>
                  </a:cubicBezTo>
                  <a:cubicBezTo>
                    <a:pt x="8565" y="25625"/>
                    <a:pt x="8685" y="25445"/>
                    <a:pt x="8785" y="25264"/>
                  </a:cubicBezTo>
                  <a:cubicBezTo>
                    <a:pt x="9174" y="25565"/>
                    <a:pt x="9722" y="25719"/>
                    <a:pt x="10418" y="25719"/>
                  </a:cubicBezTo>
                  <a:cubicBezTo>
                    <a:pt x="10672" y="25719"/>
                    <a:pt x="10940" y="25699"/>
                    <a:pt x="11214" y="25665"/>
                  </a:cubicBezTo>
                  <a:lnTo>
                    <a:pt x="11214" y="25665"/>
                  </a:lnTo>
                  <a:cubicBezTo>
                    <a:pt x="11007" y="26689"/>
                    <a:pt x="10893" y="27773"/>
                    <a:pt x="11020" y="28904"/>
                  </a:cubicBezTo>
                  <a:cubicBezTo>
                    <a:pt x="11040" y="29138"/>
                    <a:pt x="11080" y="29372"/>
                    <a:pt x="11134" y="29606"/>
                  </a:cubicBezTo>
                  <a:cubicBezTo>
                    <a:pt x="11120" y="29640"/>
                    <a:pt x="11107" y="29680"/>
                    <a:pt x="11094" y="29720"/>
                  </a:cubicBezTo>
                  <a:cubicBezTo>
                    <a:pt x="10719" y="30851"/>
                    <a:pt x="10585" y="31888"/>
                    <a:pt x="10686" y="32798"/>
                  </a:cubicBezTo>
                  <a:cubicBezTo>
                    <a:pt x="10973" y="35213"/>
                    <a:pt x="12827" y="36377"/>
                    <a:pt x="14827" y="36732"/>
                  </a:cubicBezTo>
                  <a:lnTo>
                    <a:pt x="14178" y="39441"/>
                  </a:lnTo>
                  <a:cubicBezTo>
                    <a:pt x="13991" y="39602"/>
                    <a:pt x="13803" y="39796"/>
                    <a:pt x="13670" y="40010"/>
                  </a:cubicBezTo>
                  <a:cubicBezTo>
                    <a:pt x="13195" y="40746"/>
                    <a:pt x="13476" y="41462"/>
                    <a:pt x="13583" y="41729"/>
                  </a:cubicBezTo>
                  <a:cubicBezTo>
                    <a:pt x="13844" y="42405"/>
                    <a:pt x="14479" y="42840"/>
                    <a:pt x="15202" y="42840"/>
                  </a:cubicBezTo>
                  <a:lnTo>
                    <a:pt x="16506" y="42840"/>
                  </a:lnTo>
                  <a:cubicBezTo>
                    <a:pt x="17028" y="42840"/>
                    <a:pt x="17523" y="42633"/>
                    <a:pt x="17865" y="42278"/>
                  </a:cubicBezTo>
                  <a:cubicBezTo>
                    <a:pt x="18172" y="41950"/>
                    <a:pt x="18333" y="41529"/>
                    <a:pt x="18313" y="41087"/>
                  </a:cubicBezTo>
                  <a:lnTo>
                    <a:pt x="18279" y="40398"/>
                  </a:lnTo>
                  <a:cubicBezTo>
                    <a:pt x="18420" y="39970"/>
                    <a:pt x="18714" y="39013"/>
                    <a:pt x="18975" y="37996"/>
                  </a:cubicBezTo>
                  <a:cubicBezTo>
                    <a:pt x="19129" y="37387"/>
                    <a:pt x="19250" y="36872"/>
                    <a:pt x="19330" y="36431"/>
                  </a:cubicBezTo>
                  <a:cubicBezTo>
                    <a:pt x="19691" y="36564"/>
                    <a:pt x="20073" y="36665"/>
                    <a:pt x="20454" y="36732"/>
                  </a:cubicBezTo>
                  <a:lnTo>
                    <a:pt x="19805" y="39441"/>
                  </a:lnTo>
                  <a:cubicBezTo>
                    <a:pt x="19624" y="39602"/>
                    <a:pt x="19430" y="39796"/>
                    <a:pt x="19296" y="40010"/>
                  </a:cubicBezTo>
                  <a:cubicBezTo>
                    <a:pt x="18821" y="40746"/>
                    <a:pt x="19102" y="41462"/>
                    <a:pt x="19209" y="41729"/>
                  </a:cubicBezTo>
                  <a:cubicBezTo>
                    <a:pt x="19470" y="42405"/>
                    <a:pt x="20106" y="42840"/>
                    <a:pt x="20829" y="42840"/>
                  </a:cubicBezTo>
                  <a:lnTo>
                    <a:pt x="22140" y="42840"/>
                  </a:lnTo>
                  <a:cubicBezTo>
                    <a:pt x="22662" y="42840"/>
                    <a:pt x="23157" y="42633"/>
                    <a:pt x="23491" y="42278"/>
                  </a:cubicBezTo>
                  <a:cubicBezTo>
                    <a:pt x="23806" y="41950"/>
                    <a:pt x="23966" y="41529"/>
                    <a:pt x="23940" y="41087"/>
                  </a:cubicBezTo>
                  <a:lnTo>
                    <a:pt x="23906" y="40398"/>
                  </a:lnTo>
                  <a:cubicBezTo>
                    <a:pt x="24047" y="39970"/>
                    <a:pt x="24341" y="39013"/>
                    <a:pt x="24602" y="37996"/>
                  </a:cubicBezTo>
                  <a:cubicBezTo>
                    <a:pt x="25024" y="36357"/>
                    <a:pt x="25151" y="35387"/>
                    <a:pt x="25097" y="34738"/>
                  </a:cubicBezTo>
                  <a:lnTo>
                    <a:pt x="25097" y="34738"/>
                  </a:lnTo>
                  <a:cubicBezTo>
                    <a:pt x="25499" y="34952"/>
                    <a:pt x="25967" y="35072"/>
                    <a:pt x="26475" y="35079"/>
                  </a:cubicBezTo>
                  <a:lnTo>
                    <a:pt x="26549" y="35079"/>
                  </a:lnTo>
                  <a:cubicBezTo>
                    <a:pt x="26629" y="35079"/>
                    <a:pt x="26703" y="35079"/>
                    <a:pt x="26790" y="35072"/>
                  </a:cubicBezTo>
                  <a:cubicBezTo>
                    <a:pt x="26930" y="35066"/>
                    <a:pt x="27051" y="35059"/>
                    <a:pt x="27171" y="35039"/>
                  </a:cubicBezTo>
                  <a:cubicBezTo>
                    <a:pt x="28182" y="34912"/>
                    <a:pt x="29145" y="34457"/>
                    <a:pt x="29888" y="33761"/>
                  </a:cubicBezTo>
                  <a:cubicBezTo>
                    <a:pt x="30062" y="33594"/>
                    <a:pt x="30222" y="33413"/>
                    <a:pt x="30363" y="33219"/>
                  </a:cubicBezTo>
                  <a:cubicBezTo>
                    <a:pt x="30443" y="33119"/>
                    <a:pt x="30517" y="33005"/>
                    <a:pt x="30590" y="32891"/>
                  </a:cubicBezTo>
                  <a:cubicBezTo>
                    <a:pt x="30590" y="32884"/>
                    <a:pt x="30597" y="32871"/>
                    <a:pt x="30604" y="32864"/>
                  </a:cubicBezTo>
                  <a:cubicBezTo>
                    <a:pt x="30992" y="32222"/>
                    <a:pt x="31233" y="31466"/>
                    <a:pt x="31306" y="30683"/>
                  </a:cubicBezTo>
                  <a:cubicBezTo>
                    <a:pt x="31319" y="30583"/>
                    <a:pt x="31326" y="30483"/>
                    <a:pt x="31326" y="30382"/>
                  </a:cubicBezTo>
                  <a:cubicBezTo>
                    <a:pt x="31353" y="29820"/>
                    <a:pt x="31025" y="29305"/>
                    <a:pt x="30503" y="29091"/>
                  </a:cubicBezTo>
                  <a:cubicBezTo>
                    <a:pt x="30336" y="29024"/>
                    <a:pt x="30162" y="28991"/>
                    <a:pt x="29988" y="28991"/>
                  </a:cubicBezTo>
                  <a:cubicBezTo>
                    <a:pt x="29627" y="28991"/>
                    <a:pt x="29265" y="29138"/>
                    <a:pt x="29011" y="29419"/>
                  </a:cubicBezTo>
                  <a:cubicBezTo>
                    <a:pt x="28984" y="29446"/>
                    <a:pt x="28958" y="29472"/>
                    <a:pt x="28924" y="29499"/>
                  </a:cubicBezTo>
                  <a:cubicBezTo>
                    <a:pt x="28784" y="29613"/>
                    <a:pt x="28596" y="29700"/>
                    <a:pt x="28335" y="29787"/>
                  </a:cubicBezTo>
                  <a:cubicBezTo>
                    <a:pt x="28275" y="29800"/>
                    <a:pt x="28202" y="29820"/>
                    <a:pt x="28108" y="29847"/>
                  </a:cubicBezTo>
                  <a:cubicBezTo>
                    <a:pt x="27907" y="29894"/>
                    <a:pt x="27680" y="29934"/>
                    <a:pt x="27446" y="29981"/>
                  </a:cubicBezTo>
                  <a:cubicBezTo>
                    <a:pt x="26743" y="30115"/>
                    <a:pt x="25947" y="30268"/>
                    <a:pt x="25204" y="30717"/>
                  </a:cubicBezTo>
                  <a:cubicBezTo>
                    <a:pt x="24970" y="30857"/>
                    <a:pt x="24763" y="31018"/>
                    <a:pt x="24582" y="31192"/>
                  </a:cubicBezTo>
                  <a:cubicBezTo>
                    <a:pt x="24033" y="31165"/>
                    <a:pt x="23512" y="31025"/>
                    <a:pt x="23063" y="30797"/>
                  </a:cubicBezTo>
                  <a:cubicBezTo>
                    <a:pt x="23030" y="30784"/>
                    <a:pt x="23003" y="30764"/>
                    <a:pt x="22970" y="30750"/>
                  </a:cubicBezTo>
                  <a:cubicBezTo>
                    <a:pt x="22970" y="30737"/>
                    <a:pt x="22976" y="30730"/>
                    <a:pt x="22976" y="30723"/>
                  </a:cubicBezTo>
                  <a:cubicBezTo>
                    <a:pt x="23130" y="29499"/>
                    <a:pt x="23257" y="28148"/>
                    <a:pt x="23304" y="27646"/>
                  </a:cubicBezTo>
                  <a:cubicBezTo>
                    <a:pt x="23311" y="27619"/>
                    <a:pt x="23311" y="27586"/>
                    <a:pt x="23317" y="27559"/>
                  </a:cubicBezTo>
                  <a:cubicBezTo>
                    <a:pt x="23525" y="26863"/>
                    <a:pt x="23719" y="26033"/>
                    <a:pt x="23900" y="25103"/>
                  </a:cubicBezTo>
                  <a:cubicBezTo>
                    <a:pt x="23900" y="25090"/>
                    <a:pt x="23900" y="25077"/>
                    <a:pt x="23906" y="25063"/>
                  </a:cubicBezTo>
                  <a:lnTo>
                    <a:pt x="23920" y="24990"/>
                  </a:lnTo>
                  <a:cubicBezTo>
                    <a:pt x="23940" y="24876"/>
                    <a:pt x="23960" y="24762"/>
                    <a:pt x="23987" y="24642"/>
                  </a:cubicBezTo>
                  <a:lnTo>
                    <a:pt x="24000" y="24528"/>
                  </a:lnTo>
                  <a:cubicBezTo>
                    <a:pt x="24027" y="24407"/>
                    <a:pt x="24047" y="24280"/>
                    <a:pt x="24067" y="24160"/>
                  </a:cubicBezTo>
                  <a:lnTo>
                    <a:pt x="24074" y="24113"/>
                  </a:lnTo>
                  <a:cubicBezTo>
                    <a:pt x="24100" y="23973"/>
                    <a:pt x="24120" y="23825"/>
                    <a:pt x="24147" y="23678"/>
                  </a:cubicBezTo>
                  <a:lnTo>
                    <a:pt x="24154" y="23611"/>
                  </a:lnTo>
                  <a:cubicBezTo>
                    <a:pt x="24181" y="23464"/>
                    <a:pt x="24201" y="23317"/>
                    <a:pt x="24221" y="23163"/>
                  </a:cubicBezTo>
                  <a:lnTo>
                    <a:pt x="24227" y="23143"/>
                  </a:lnTo>
                  <a:cubicBezTo>
                    <a:pt x="24247" y="22996"/>
                    <a:pt x="24268" y="22849"/>
                    <a:pt x="24288" y="22701"/>
                  </a:cubicBezTo>
                  <a:cubicBezTo>
                    <a:pt x="24288" y="22701"/>
                    <a:pt x="24294" y="22648"/>
                    <a:pt x="24294" y="22648"/>
                  </a:cubicBezTo>
                  <a:cubicBezTo>
                    <a:pt x="24314" y="22507"/>
                    <a:pt x="24334" y="22367"/>
                    <a:pt x="24348" y="22226"/>
                  </a:cubicBezTo>
                  <a:lnTo>
                    <a:pt x="24368" y="22099"/>
                  </a:lnTo>
                  <a:cubicBezTo>
                    <a:pt x="24375" y="21992"/>
                    <a:pt x="24388" y="21885"/>
                    <a:pt x="24401" y="21778"/>
                  </a:cubicBezTo>
                  <a:cubicBezTo>
                    <a:pt x="24415" y="21684"/>
                    <a:pt x="24421" y="21597"/>
                    <a:pt x="24435" y="21504"/>
                  </a:cubicBezTo>
                  <a:lnTo>
                    <a:pt x="24468" y="21183"/>
                  </a:lnTo>
                  <a:cubicBezTo>
                    <a:pt x="24468" y="21169"/>
                    <a:pt x="24475" y="21149"/>
                    <a:pt x="24475" y="21136"/>
                  </a:cubicBezTo>
                  <a:cubicBezTo>
                    <a:pt x="24495" y="20942"/>
                    <a:pt x="24508" y="20754"/>
                    <a:pt x="24529" y="20560"/>
                  </a:cubicBezTo>
                  <a:cubicBezTo>
                    <a:pt x="27185" y="20072"/>
                    <a:pt x="29741" y="18707"/>
                    <a:pt x="31681" y="16713"/>
                  </a:cubicBezTo>
                  <a:cubicBezTo>
                    <a:pt x="32022" y="16479"/>
                    <a:pt x="32731" y="15897"/>
                    <a:pt x="33287" y="14893"/>
                  </a:cubicBezTo>
                  <a:cubicBezTo>
                    <a:pt x="33594" y="14345"/>
                    <a:pt x="33608" y="13716"/>
                    <a:pt x="33333" y="13161"/>
                  </a:cubicBezTo>
                  <a:cubicBezTo>
                    <a:pt x="32919" y="12324"/>
                    <a:pt x="31975" y="11909"/>
                    <a:pt x="31440" y="11836"/>
                  </a:cubicBezTo>
                  <a:cubicBezTo>
                    <a:pt x="31373" y="11829"/>
                    <a:pt x="31299" y="11822"/>
                    <a:pt x="31233" y="11822"/>
                  </a:cubicBezTo>
                  <a:cubicBezTo>
                    <a:pt x="30142" y="11822"/>
                    <a:pt x="29727" y="12839"/>
                    <a:pt x="29506" y="13388"/>
                  </a:cubicBezTo>
                  <a:cubicBezTo>
                    <a:pt x="29459" y="13502"/>
                    <a:pt x="29386" y="13682"/>
                    <a:pt x="29339" y="13769"/>
                  </a:cubicBezTo>
                  <a:cubicBezTo>
                    <a:pt x="28295" y="14840"/>
                    <a:pt x="26783" y="15522"/>
                    <a:pt x="24990" y="15743"/>
                  </a:cubicBezTo>
                  <a:cubicBezTo>
                    <a:pt x="25064" y="15288"/>
                    <a:pt x="25137" y="14793"/>
                    <a:pt x="25204" y="14278"/>
                  </a:cubicBezTo>
                  <a:cubicBezTo>
                    <a:pt x="25418" y="12686"/>
                    <a:pt x="25525" y="11274"/>
                    <a:pt x="25525" y="9976"/>
                  </a:cubicBezTo>
                  <a:cubicBezTo>
                    <a:pt x="25525" y="8089"/>
                    <a:pt x="25298" y="6443"/>
                    <a:pt x="24850" y="5098"/>
                  </a:cubicBezTo>
                  <a:cubicBezTo>
                    <a:pt x="24288" y="3406"/>
                    <a:pt x="23364" y="2114"/>
                    <a:pt x="22106" y="1245"/>
                  </a:cubicBezTo>
                  <a:cubicBezTo>
                    <a:pt x="20902" y="415"/>
                    <a:pt x="19397" y="0"/>
                    <a:pt x="176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845950" y="2841400"/>
              <a:ext cx="165300" cy="344875"/>
            </a:xfrm>
            <a:custGeom>
              <a:avLst/>
              <a:gdLst/>
              <a:ahLst/>
              <a:cxnLst/>
              <a:rect l="l" t="t" r="r" b="b"/>
              <a:pathLst>
                <a:path w="6612" h="13795" extrusionOk="0">
                  <a:moveTo>
                    <a:pt x="3088" y="1"/>
                  </a:moveTo>
                  <a:cubicBezTo>
                    <a:pt x="2356" y="1"/>
                    <a:pt x="1406" y="778"/>
                    <a:pt x="429" y="3718"/>
                  </a:cubicBezTo>
                  <a:cubicBezTo>
                    <a:pt x="94" y="4729"/>
                    <a:pt x="1" y="5552"/>
                    <a:pt x="81" y="6214"/>
                  </a:cubicBezTo>
                  <a:cubicBezTo>
                    <a:pt x="397" y="8904"/>
                    <a:pt x="3462" y="9096"/>
                    <a:pt x="4329" y="9096"/>
                  </a:cubicBezTo>
                  <a:cubicBezTo>
                    <a:pt x="4474" y="9096"/>
                    <a:pt x="4557" y="9091"/>
                    <a:pt x="4557" y="9091"/>
                  </a:cubicBezTo>
                  <a:lnTo>
                    <a:pt x="4557" y="9091"/>
                  </a:lnTo>
                  <a:lnTo>
                    <a:pt x="3433" y="13794"/>
                  </a:lnTo>
                  <a:lnTo>
                    <a:pt x="4999" y="13794"/>
                  </a:lnTo>
                  <a:cubicBezTo>
                    <a:pt x="4999" y="13794"/>
                    <a:pt x="6611" y="8877"/>
                    <a:pt x="6109" y="8121"/>
                  </a:cubicBezTo>
                  <a:cubicBezTo>
                    <a:pt x="5721" y="7545"/>
                    <a:pt x="4269" y="7967"/>
                    <a:pt x="3895" y="6923"/>
                  </a:cubicBezTo>
                  <a:cubicBezTo>
                    <a:pt x="3781" y="6615"/>
                    <a:pt x="3761" y="6174"/>
                    <a:pt x="3895" y="5545"/>
                  </a:cubicBezTo>
                  <a:cubicBezTo>
                    <a:pt x="4229" y="3953"/>
                    <a:pt x="4457" y="982"/>
                    <a:pt x="4457" y="982"/>
                  </a:cubicBezTo>
                  <a:cubicBezTo>
                    <a:pt x="4457" y="982"/>
                    <a:pt x="3910" y="1"/>
                    <a:pt x="30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986450" y="2840625"/>
              <a:ext cx="165625" cy="345650"/>
            </a:xfrm>
            <a:custGeom>
              <a:avLst/>
              <a:gdLst/>
              <a:ahLst/>
              <a:cxnLst/>
              <a:rect l="l" t="t" r="r" b="b"/>
              <a:pathLst>
                <a:path w="6625" h="13826" extrusionOk="0">
                  <a:moveTo>
                    <a:pt x="3101" y="1"/>
                  </a:moveTo>
                  <a:cubicBezTo>
                    <a:pt x="2375" y="1"/>
                    <a:pt x="1423" y="779"/>
                    <a:pt x="436" y="3749"/>
                  </a:cubicBezTo>
                  <a:cubicBezTo>
                    <a:pt x="81" y="4820"/>
                    <a:pt x="1" y="5676"/>
                    <a:pt x="108" y="6365"/>
                  </a:cubicBezTo>
                  <a:cubicBezTo>
                    <a:pt x="497" y="8941"/>
                    <a:pt x="3482" y="9127"/>
                    <a:pt x="4336" y="9127"/>
                  </a:cubicBezTo>
                  <a:cubicBezTo>
                    <a:pt x="4480" y="9127"/>
                    <a:pt x="4564" y="9122"/>
                    <a:pt x="4564" y="9122"/>
                  </a:cubicBezTo>
                  <a:lnTo>
                    <a:pt x="4564" y="9122"/>
                  </a:lnTo>
                  <a:lnTo>
                    <a:pt x="3440" y="13825"/>
                  </a:lnTo>
                  <a:lnTo>
                    <a:pt x="5005" y="13825"/>
                  </a:lnTo>
                  <a:cubicBezTo>
                    <a:pt x="5005" y="13825"/>
                    <a:pt x="6625" y="8908"/>
                    <a:pt x="6116" y="8152"/>
                  </a:cubicBezTo>
                  <a:cubicBezTo>
                    <a:pt x="5614" y="7402"/>
                    <a:pt x="3527" y="8279"/>
                    <a:pt x="3908" y="5576"/>
                  </a:cubicBezTo>
                  <a:cubicBezTo>
                    <a:pt x="4129" y="3970"/>
                    <a:pt x="4430" y="946"/>
                    <a:pt x="4430" y="946"/>
                  </a:cubicBezTo>
                  <a:cubicBezTo>
                    <a:pt x="4430" y="946"/>
                    <a:pt x="3902" y="1"/>
                    <a:pt x="3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055550" y="3186250"/>
              <a:ext cx="57375" cy="32125"/>
            </a:xfrm>
            <a:custGeom>
              <a:avLst/>
              <a:gdLst/>
              <a:ahLst/>
              <a:cxnLst/>
              <a:rect l="l" t="t" r="r" b="b"/>
              <a:pathLst>
                <a:path w="2295" h="1285" extrusionOk="0">
                  <a:moveTo>
                    <a:pt x="676" y="0"/>
                  </a:moveTo>
                  <a:cubicBezTo>
                    <a:pt x="676" y="0"/>
                    <a:pt x="254" y="281"/>
                    <a:pt x="107" y="516"/>
                  </a:cubicBezTo>
                  <a:cubicBezTo>
                    <a:pt x="0" y="676"/>
                    <a:pt x="60" y="837"/>
                    <a:pt x="134" y="1024"/>
                  </a:cubicBezTo>
                  <a:cubicBezTo>
                    <a:pt x="194" y="1178"/>
                    <a:pt x="341" y="1285"/>
                    <a:pt x="509" y="1285"/>
                  </a:cubicBezTo>
                  <a:lnTo>
                    <a:pt x="1820" y="1285"/>
                  </a:lnTo>
                  <a:cubicBezTo>
                    <a:pt x="2081" y="1285"/>
                    <a:pt x="2295" y="1124"/>
                    <a:pt x="2288" y="937"/>
                  </a:cubicBezTo>
                  <a:lnTo>
                    <a:pt x="22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3"/>
            <p:cNvSpPr/>
            <p:nvPr/>
          </p:nvSpPr>
          <p:spPr>
            <a:xfrm>
              <a:off x="850975" y="2531800"/>
              <a:ext cx="300100" cy="473925"/>
            </a:xfrm>
            <a:custGeom>
              <a:avLst/>
              <a:gdLst/>
              <a:ahLst/>
              <a:cxnLst/>
              <a:rect l="l" t="t" r="r" b="b"/>
              <a:pathLst>
                <a:path w="12004" h="18957" extrusionOk="0">
                  <a:moveTo>
                    <a:pt x="9263" y="0"/>
                  </a:moveTo>
                  <a:cubicBezTo>
                    <a:pt x="5234" y="0"/>
                    <a:pt x="1931" y="6709"/>
                    <a:pt x="1151" y="9164"/>
                  </a:cubicBezTo>
                  <a:cubicBezTo>
                    <a:pt x="583" y="10964"/>
                    <a:pt x="0" y="12837"/>
                    <a:pt x="208" y="14717"/>
                  </a:cubicBezTo>
                  <a:cubicBezTo>
                    <a:pt x="422" y="16591"/>
                    <a:pt x="1640" y="18498"/>
                    <a:pt x="3493" y="18886"/>
                  </a:cubicBezTo>
                  <a:cubicBezTo>
                    <a:pt x="3724" y="18934"/>
                    <a:pt x="3958" y="18957"/>
                    <a:pt x="4192" y="18957"/>
                  </a:cubicBezTo>
                  <a:cubicBezTo>
                    <a:pt x="5288" y="18957"/>
                    <a:pt x="6380" y="18454"/>
                    <a:pt x="7213" y="17715"/>
                  </a:cubicBezTo>
                  <a:cubicBezTo>
                    <a:pt x="8217" y="16812"/>
                    <a:pt x="8892" y="15607"/>
                    <a:pt x="9454" y="14376"/>
                  </a:cubicBezTo>
                  <a:cubicBezTo>
                    <a:pt x="10859" y="11305"/>
                    <a:pt x="12003" y="734"/>
                    <a:pt x="10471" y="205"/>
                  </a:cubicBezTo>
                  <a:cubicBezTo>
                    <a:pt x="10063" y="65"/>
                    <a:pt x="9660" y="0"/>
                    <a:pt x="9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3"/>
            <p:cNvSpPr/>
            <p:nvPr/>
          </p:nvSpPr>
          <p:spPr>
            <a:xfrm>
              <a:off x="871225" y="2669975"/>
              <a:ext cx="191375" cy="314825"/>
            </a:xfrm>
            <a:custGeom>
              <a:avLst/>
              <a:gdLst/>
              <a:ahLst/>
              <a:cxnLst/>
              <a:rect l="l" t="t" r="r" b="b"/>
              <a:pathLst>
                <a:path w="7655" h="12593" extrusionOk="0">
                  <a:moveTo>
                    <a:pt x="4405" y="1"/>
                  </a:moveTo>
                  <a:cubicBezTo>
                    <a:pt x="3657" y="1"/>
                    <a:pt x="2953" y="444"/>
                    <a:pt x="2449" y="948"/>
                  </a:cubicBezTo>
                  <a:cubicBezTo>
                    <a:pt x="1204" y="2179"/>
                    <a:pt x="769" y="3798"/>
                    <a:pt x="468" y="5343"/>
                  </a:cubicBezTo>
                  <a:cubicBezTo>
                    <a:pt x="214" y="6655"/>
                    <a:pt x="0" y="7986"/>
                    <a:pt x="107" y="9291"/>
                  </a:cubicBezTo>
                  <a:cubicBezTo>
                    <a:pt x="154" y="9933"/>
                    <a:pt x="268" y="10595"/>
                    <a:pt x="582" y="11177"/>
                  </a:cubicBezTo>
                  <a:cubicBezTo>
                    <a:pt x="1019" y="11987"/>
                    <a:pt x="2171" y="12592"/>
                    <a:pt x="3262" y="12592"/>
                  </a:cubicBezTo>
                  <a:cubicBezTo>
                    <a:pt x="3308" y="12592"/>
                    <a:pt x="3353" y="12591"/>
                    <a:pt x="3399" y="12589"/>
                  </a:cubicBezTo>
                  <a:cubicBezTo>
                    <a:pt x="4269" y="12556"/>
                    <a:pt x="5132" y="12174"/>
                    <a:pt x="5680" y="11586"/>
                  </a:cubicBezTo>
                  <a:cubicBezTo>
                    <a:pt x="6202" y="11030"/>
                    <a:pt x="6430" y="10334"/>
                    <a:pt x="6617" y="9659"/>
                  </a:cubicBezTo>
                  <a:cubicBezTo>
                    <a:pt x="7380" y="6909"/>
                    <a:pt x="7654" y="3978"/>
                    <a:pt x="6403" y="1483"/>
                  </a:cubicBezTo>
                  <a:cubicBezTo>
                    <a:pt x="6048" y="780"/>
                    <a:pt x="5453" y="51"/>
                    <a:pt x="4516" y="4"/>
                  </a:cubicBezTo>
                  <a:cubicBezTo>
                    <a:pt x="4479" y="2"/>
                    <a:pt x="4442" y="1"/>
                    <a:pt x="4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3"/>
            <p:cNvSpPr/>
            <p:nvPr/>
          </p:nvSpPr>
          <p:spPr>
            <a:xfrm>
              <a:off x="701600" y="2214100"/>
              <a:ext cx="450650" cy="441275"/>
            </a:xfrm>
            <a:custGeom>
              <a:avLst/>
              <a:gdLst/>
              <a:ahLst/>
              <a:cxnLst/>
              <a:rect l="l" t="t" r="r" b="b"/>
              <a:pathLst>
                <a:path w="18026" h="17651" extrusionOk="0">
                  <a:moveTo>
                    <a:pt x="11455" y="1"/>
                  </a:moveTo>
                  <a:cubicBezTo>
                    <a:pt x="11442" y="1"/>
                    <a:pt x="11422" y="1"/>
                    <a:pt x="11402" y="7"/>
                  </a:cubicBezTo>
                  <a:cubicBezTo>
                    <a:pt x="10311" y="27"/>
                    <a:pt x="9254" y="529"/>
                    <a:pt x="8244" y="1365"/>
                  </a:cubicBezTo>
                  <a:cubicBezTo>
                    <a:pt x="7454" y="2021"/>
                    <a:pt x="6691" y="2878"/>
                    <a:pt x="5975" y="3861"/>
                  </a:cubicBezTo>
                  <a:cubicBezTo>
                    <a:pt x="5092" y="5065"/>
                    <a:pt x="4269" y="6464"/>
                    <a:pt x="3533" y="7909"/>
                  </a:cubicBezTo>
                  <a:cubicBezTo>
                    <a:pt x="2898" y="9153"/>
                    <a:pt x="2322" y="10431"/>
                    <a:pt x="1821" y="11656"/>
                  </a:cubicBezTo>
                  <a:cubicBezTo>
                    <a:pt x="1004" y="13656"/>
                    <a:pt x="382" y="15523"/>
                    <a:pt x="1" y="16874"/>
                  </a:cubicBezTo>
                  <a:cubicBezTo>
                    <a:pt x="536" y="17088"/>
                    <a:pt x="884" y="17436"/>
                    <a:pt x="1419" y="17650"/>
                  </a:cubicBezTo>
                  <a:cubicBezTo>
                    <a:pt x="1633" y="17242"/>
                    <a:pt x="1847" y="16841"/>
                    <a:pt x="2055" y="16446"/>
                  </a:cubicBezTo>
                  <a:cubicBezTo>
                    <a:pt x="3440" y="13830"/>
                    <a:pt x="4657" y="11542"/>
                    <a:pt x="5768" y="9655"/>
                  </a:cubicBezTo>
                  <a:cubicBezTo>
                    <a:pt x="6932" y="7675"/>
                    <a:pt x="7983" y="6129"/>
                    <a:pt x="8973" y="5106"/>
                  </a:cubicBezTo>
                  <a:cubicBezTo>
                    <a:pt x="9595" y="4463"/>
                    <a:pt x="10191" y="4022"/>
                    <a:pt x="10786" y="3801"/>
                  </a:cubicBezTo>
                  <a:cubicBezTo>
                    <a:pt x="11089" y="3683"/>
                    <a:pt x="11395" y="3624"/>
                    <a:pt x="11703" y="3624"/>
                  </a:cubicBezTo>
                  <a:cubicBezTo>
                    <a:pt x="11796" y="3624"/>
                    <a:pt x="11890" y="3629"/>
                    <a:pt x="11984" y="3640"/>
                  </a:cubicBezTo>
                  <a:cubicBezTo>
                    <a:pt x="13282" y="3794"/>
                    <a:pt x="14111" y="4423"/>
                    <a:pt x="14613" y="5340"/>
                  </a:cubicBezTo>
                  <a:cubicBezTo>
                    <a:pt x="15255" y="6511"/>
                    <a:pt x="15356" y="8136"/>
                    <a:pt x="15202" y="9802"/>
                  </a:cubicBezTo>
                  <a:cubicBezTo>
                    <a:pt x="15115" y="10739"/>
                    <a:pt x="14948" y="11696"/>
                    <a:pt x="14754" y="12586"/>
                  </a:cubicBezTo>
                  <a:cubicBezTo>
                    <a:pt x="14305" y="14586"/>
                    <a:pt x="13710" y="16259"/>
                    <a:pt x="13549" y="16740"/>
                  </a:cubicBezTo>
                  <a:cubicBezTo>
                    <a:pt x="14215" y="17162"/>
                    <a:pt x="14954" y="17422"/>
                    <a:pt x="15592" y="17422"/>
                  </a:cubicBezTo>
                  <a:cubicBezTo>
                    <a:pt x="16371" y="17422"/>
                    <a:pt x="17003" y="17036"/>
                    <a:pt x="17176" y="16091"/>
                  </a:cubicBezTo>
                  <a:cubicBezTo>
                    <a:pt x="17189" y="16005"/>
                    <a:pt x="17209" y="15911"/>
                    <a:pt x="17222" y="15824"/>
                  </a:cubicBezTo>
                  <a:cubicBezTo>
                    <a:pt x="17249" y="15663"/>
                    <a:pt x="17283" y="15503"/>
                    <a:pt x="17309" y="15329"/>
                  </a:cubicBezTo>
                  <a:cubicBezTo>
                    <a:pt x="17443" y="14573"/>
                    <a:pt x="17590" y="13703"/>
                    <a:pt x="17718" y="12766"/>
                  </a:cubicBezTo>
                  <a:cubicBezTo>
                    <a:pt x="17891" y="11468"/>
                    <a:pt x="18025" y="10050"/>
                    <a:pt x="18025" y="8638"/>
                  </a:cubicBezTo>
                  <a:cubicBezTo>
                    <a:pt x="18025" y="7079"/>
                    <a:pt x="17865" y="5527"/>
                    <a:pt x="17416" y="4189"/>
                  </a:cubicBezTo>
                  <a:cubicBezTo>
                    <a:pt x="16982" y="2878"/>
                    <a:pt x="16279" y="1767"/>
                    <a:pt x="15188" y="1018"/>
                  </a:cubicBezTo>
                  <a:cubicBezTo>
                    <a:pt x="14252" y="375"/>
                    <a:pt x="13034" y="1"/>
                    <a:pt x="11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3"/>
            <p:cNvSpPr/>
            <p:nvPr/>
          </p:nvSpPr>
          <p:spPr>
            <a:xfrm>
              <a:off x="747100" y="2411800"/>
              <a:ext cx="70275" cy="97050"/>
            </a:xfrm>
            <a:custGeom>
              <a:avLst/>
              <a:gdLst/>
              <a:ahLst/>
              <a:cxnLst/>
              <a:rect l="l" t="t" r="r" b="b"/>
              <a:pathLst>
                <a:path w="2811" h="3882" extrusionOk="0">
                  <a:moveTo>
                    <a:pt x="1713" y="1"/>
                  </a:moveTo>
                  <a:cubicBezTo>
                    <a:pt x="1078" y="1245"/>
                    <a:pt x="502" y="2523"/>
                    <a:pt x="1" y="3748"/>
                  </a:cubicBezTo>
                  <a:cubicBezTo>
                    <a:pt x="308" y="3815"/>
                    <a:pt x="636" y="3841"/>
                    <a:pt x="810" y="3861"/>
                  </a:cubicBezTo>
                  <a:cubicBezTo>
                    <a:pt x="881" y="3873"/>
                    <a:pt x="955" y="3882"/>
                    <a:pt x="1026" y="3882"/>
                  </a:cubicBezTo>
                  <a:cubicBezTo>
                    <a:pt x="1083" y="3882"/>
                    <a:pt x="1138" y="3876"/>
                    <a:pt x="1192" y="3861"/>
                  </a:cubicBezTo>
                  <a:cubicBezTo>
                    <a:pt x="1359" y="3815"/>
                    <a:pt x="1486" y="3687"/>
                    <a:pt x="1606" y="3567"/>
                  </a:cubicBezTo>
                  <a:lnTo>
                    <a:pt x="2811" y="2363"/>
                  </a:lnTo>
                  <a:cubicBezTo>
                    <a:pt x="2523" y="1546"/>
                    <a:pt x="2155" y="750"/>
                    <a:pt x="17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3"/>
            <p:cNvSpPr/>
            <p:nvPr/>
          </p:nvSpPr>
          <p:spPr>
            <a:xfrm>
              <a:off x="829400" y="2341725"/>
              <a:ext cx="96525" cy="113775"/>
            </a:xfrm>
            <a:custGeom>
              <a:avLst/>
              <a:gdLst/>
              <a:ahLst/>
              <a:cxnLst/>
              <a:rect l="l" t="t" r="r" b="b"/>
              <a:pathLst>
                <a:path w="3861" h="4551" extrusionOk="0">
                  <a:moveTo>
                    <a:pt x="3861" y="1"/>
                  </a:moveTo>
                  <a:lnTo>
                    <a:pt x="3861" y="1"/>
                  </a:lnTo>
                  <a:cubicBezTo>
                    <a:pt x="3152" y="54"/>
                    <a:pt x="2442" y="108"/>
                    <a:pt x="1733" y="168"/>
                  </a:cubicBezTo>
                  <a:cubicBezTo>
                    <a:pt x="1640" y="174"/>
                    <a:pt x="1553" y="181"/>
                    <a:pt x="1472" y="228"/>
                  </a:cubicBezTo>
                  <a:cubicBezTo>
                    <a:pt x="1392" y="275"/>
                    <a:pt x="1338" y="355"/>
                    <a:pt x="1285" y="442"/>
                  </a:cubicBezTo>
                  <a:cubicBezTo>
                    <a:pt x="890" y="1071"/>
                    <a:pt x="489" y="1707"/>
                    <a:pt x="94" y="2336"/>
                  </a:cubicBezTo>
                  <a:cubicBezTo>
                    <a:pt x="67" y="2389"/>
                    <a:pt x="34" y="2436"/>
                    <a:pt x="20" y="2489"/>
                  </a:cubicBezTo>
                  <a:cubicBezTo>
                    <a:pt x="0" y="2576"/>
                    <a:pt x="27" y="2663"/>
                    <a:pt x="54" y="2750"/>
                  </a:cubicBezTo>
                  <a:cubicBezTo>
                    <a:pt x="188" y="3199"/>
                    <a:pt x="281" y="4095"/>
                    <a:pt x="656" y="4550"/>
                  </a:cubicBezTo>
                  <a:cubicBezTo>
                    <a:pt x="1820" y="2570"/>
                    <a:pt x="2871" y="1024"/>
                    <a:pt x="3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3"/>
            <p:cNvSpPr/>
            <p:nvPr/>
          </p:nvSpPr>
          <p:spPr>
            <a:xfrm>
              <a:off x="850975" y="2248225"/>
              <a:ext cx="81325" cy="65375"/>
            </a:xfrm>
            <a:custGeom>
              <a:avLst/>
              <a:gdLst/>
              <a:ahLst/>
              <a:cxnLst/>
              <a:rect l="l" t="t" r="r" b="b"/>
              <a:pathLst>
                <a:path w="3253" h="2615" extrusionOk="0">
                  <a:moveTo>
                    <a:pt x="2269" y="0"/>
                  </a:moveTo>
                  <a:cubicBezTo>
                    <a:pt x="1479" y="656"/>
                    <a:pt x="716" y="1513"/>
                    <a:pt x="0" y="2496"/>
                  </a:cubicBezTo>
                  <a:cubicBezTo>
                    <a:pt x="408" y="2595"/>
                    <a:pt x="938" y="2603"/>
                    <a:pt x="1385" y="2603"/>
                  </a:cubicBezTo>
                  <a:cubicBezTo>
                    <a:pt x="1469" y="2603"/>
                    <a:pt x="1550" y="2602"/>
                    <a:pt x="1626" y="2602"/>
                  </a:cubicBezTo>
                  <a:cubicBezTo>
                    <a:pt x="1778" y="2602"/>
                    <a:pt x="1913" y="2603"/>
                    <a:pt x="2021" y="2610"/>
                  </a:cubicBezTo>
                  <a:cubicBezTo>
                    <a:pt x="2047" y="2612"/>
                    <a:pt x="2075" y="2615"/>
                    <a:pt x="2102" y="2615"/>
                  </a:cubicBezTo>
                  <a:cubicBezTo>
                    <a:pt x="2153" y="2615"/>
                    <a:pt x="2203" y="2607"/>
                    <a:pt x="2242" y="2576"/>
                  </a:cubicBezTo>
                  <a:cubicBezTo>
                    <a:pt x="2295" y="2530"/>
                    <a:pt x="2309" y="2456"/>
                    <a:pt x="2329" y="2389"/>
                  </a:cubicBezTo>
                  <a:cubicBezTo>
                    <a:pt x="2503" y="1707"/>
                    <a:pt x="2817" y="1064"/>
                    <a:pt x="3252" y="509"/>
                  </a:cubicBezTo>
                  <a:cubicBezTo>
                    <a:pt x="2924" y="348"/>
                    <a:pt x="2590" y="181"/>
                    <a:pt x="2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3"/>
            <p:cNvSpPr/>
            <p:nvPr/>
          </p:nvSpPr>
          <p:spPr>
            <a:xfrm>
              <a:off x="971250" y="2261700"/>
              <a:ext cx="113250" cy="85900"/>
            </a:xfrm>
            <a:custGeom>
              <a:avLst/>
              <a:gdLst/>
              <a:ahLst/>
              <a:cxnLst/>
              <a:rect l="l" t="t" r="r" b="b"/>
              <a:pathLst>
                <a:path w="4530" h="3436" extrusionOk="0">
                  <a:moveTo>
                    <a:pt x="796" y="1"/>
                  </a:moveTo>
                  <a:cubicBezTo>
                    <a:pt x="773" y="1"/>
                    <a:pt x="751" y="5"/>
                    <a:pt x="729" y="17"/>
                  </a:cubicBezTo>
                  <a:cubicBezTo>
                    <a:pt x="689" y="37"/>
                    <a:pt x="662" y="84"/>
                    <a:pt x="642" y="124"/>
                  </a:cubicBezTo>
                  <a:cubicBezTo>
                    <a:pt x="455" y="525"/>
                    <a:pt x="127" y="1248"/>
                    <a:pt x="0" y="1897"/>
                  </a:cubicBezTo>
                  <a:cubicBezTo>
                    <a:pt x="303" y="1779"/>
                    <a:pt x="609" y="1720"/>
                    <a:pt x="917" y="1720"/>
                  </a:cubicBezTo>
                  <a:cubicBezTo>
                    <a:pt x="1010" y="1720"/>
                    <a:pt x="1104" y="1725"/>
                    <a:pt x="1198" y="1736"/>
                  </a:cubicBezTo>
                  <a:cubicBezTo>
                    <a:pt x="2496" y="1890"/>
                    <a:pt x="3325" y="2519"/>
                    <a:pt x="3827" y="3436"/>
                  </a:cubicBezTo>
                  <a:cubicBezTo>
                    <a:pt x="4055" y="3295"/>
                    <a:pt x="4289" y="3168"/>
                    <a:pt x="4530" y="3054"/>
                  </a:cubicBezTo>
                  <a:cubicBezTo>
                    <a:pt x="4530" y="2238"/>
                    <a:pt x="4463" y="1616"/>
                    <a:pt x="4295" y="806"/>
                  </a:cubicBezTo>
                  <a:cubicBezTo>
                    <a:pt x="3158" y="545"/>
                    <a:pt x="2021" y="278"/>
                    <a:pt x="883" y="10"/>
                  </a:cubicBezTo>
                  <a:cubicBezTo>
                    <a:pt x="854" y="6"/>
                    <a:pt x="825" y="1"/>
                    <a:pt x="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3"/>
            <p:cNvSpPr/>
            <p:nvPr/>
          </p:nvSpPr>
          <p:spPr>
            <a:xfrm>
              <a:off x="1100700" y="2318800"/>
              <a:ext cx="51550" cy="111275"/>
            </a:xfrm>
            <a:custGeom>
              <a:avLst/>
              <a:gdLst/>
              <a:ahLst/>
              <a:cxnLst/>
              <a:rect l="l" t="t" r="r" b="b"/>
              <a:pathLst>
                <a:path w="2062" h="4451" extrusionOk="0">
                  <a:moveTo>
                    <a:pt x="1452" y="1"/>
                  </a:moveTo>
                  <a:cubicBezTo>
                    <a:pt x="1386" y="34"/>
                    <a:pt x="1305" y="121"/>
                    <a:pt x="1198" y="228"/>
                  </a:cubicBezTo>
                  <a:cubicBezTo>
                    <a:pt x="1011" y="409"/>
                    <a:pt x="1" y="1292"/>
                    <a:pt x="47" y="1546"/>
                  </a:cubicBezTo>
                  <a:cubicBezTo>
                    <a:pt x="154" y="2102"/>
                    <a:pt x="262" y="2650"/>
                    <a:pt x="375" y="3206"/>
                  </a:cubicBezTo>
                  <a:cubicBezTo>
                    <a:pt x="389" y="3279"/>
                    <a:pt x="402" y="3353"/>
                    <a:pt x="449" y="3413"/>
                  </a:cubicBezTo>
                  <a:cubicBezTo>
                    <a:pt x="476" y="3453"/>
                    <a:pt x="522" y="3487"/>
                    <a:pt x="563" y="3520"/>
                  </a:cubicBezTo>
                  <a:cubicBezTo>
                    <a:pt x="1044" y="3861"/>
                    <a:pt x="1546" y="4176"/>
                    <a:pt x="2061" y="4450"/>
                  </a:cubicBezTo>
                  <a:cubicBezTo>
                    <a:pt x="2061" y="2891"/>
                    <a:pt x="1901" y="1339"/>
                    <a:pt x="1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3"/>
            <p:cNvSpPr/>
            <p:nvPr/>
          </p:nvSpPr>
          <p:spPr>
            <a:xfrm>
              <a:off x="1070425" y="2459150"/>
              <a:ext cx="33975" cy="69600"/>
            </a:xfrm>
            <a:custGeom>
              <a:avLst/>
              <a:gdLst/>
              <a:ahLst/>
              <a:cxnLst/>
              <a:rect l="l" t="t" r="r" b="b"/>
              <a:pathLst>
                <a:path w="1359" h="2784" extrusionOk="0">
                  <a:moveTo>
                    <a:pt x="449" y="0"/>
                  </a:moveTo>
                  <a:cubicBezTo>
                    <a:pt x="362" y="937"/>
                    <a:pt x="195" y="1894"/>
                    <a:pt x="1" y="2784"/>
                  </a:cubicBezTo>
                  <a:cubicBezTo>
                    <a:pt x="241" y="2743"/>
                    <a:pt x="489" y="2690"/>
                    <a:pt x="730" y="2636"/>
                  </a:cubicBezTo>
                  <a:cubicBezTo>
                    <a:pt x="790" y="2623"/>
                    <a:pt x="850" y="2610"/>
                    <a:pt x="890" y="2563"/>
                  </a:cubicBezTo>
                  <a:cubicBezTo>
                    <a:pt x="924" y="2523"/>
                    <a:pt x="937" y="2469"/>
                    <a:pt x="951" y="2422"/>
                  </a:cubicBezTo>
                  <a:cubicBezTo>
                    <a:pt x="1084" y="1820"/>
                    <a:pt x="1218" y="1211"/>
                    <a:pt x="1345" y="609"/>
                  </a:cubicBezTo>
                  <a:cubicBezTo>
                    <a:pt x="1352" y="576"/>
                    <a:pt x="1359" y="542"/>
                    <a:pt x="1345" y="515"/>
                  </a:cubicBezTo>
                  <a:cubicBezTo>
                    <a:pt x="1332" y="469"/>
                    <a:pt x="1285" y="449"/>
                    <a:pt x="1245" y="429"/>
                  </a:cubicBezTo>
                  <a:cubicBezTo>
                    <a:pt x="1031" y="321"/>
                    <a:pt x="730" y="114"/>
                    <a:pt x="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3"/>
            <p:cNvSpPr/>
            <p:nvPr/>
          </p:nvSpPr>
          <p:spPr>
            <a:xfrm>
              <a:off x="986625" y="2214100"/>
              <a:ext cx="94700" cy="44400"/>
            </a:xfrm>
            <a:custGeom>
              <a:avLst/>
              <a:gdLst/>
              <a:ahLst/>
              <a:cxnLst/>
              <a:rect l="l" t="t" r="r" b="b"/>
              <a:pathLst>
                <a:path w="3788" h="1776" extrusionOk="0">
                  <a:moveTo>
                    <a:pt x="54" y="1"/>
                  </a:moveTo>
                  <a:cubicBezTo>
                    <a:pt x="41" y="1"/>
                    <a:pt x="21" y="1"/>
                    <a:pt x="1" y="7"/>
                  </a:cubicBezTo>
                  <a:cubicBezTo>
                    <a:pt x="54" y="188"/>
                    <a:pt x="128" y="389"/>
                    <a:pt x="208" y="589"/>
                  </a:cubicBezTo>
                  <a:cubicBezTo>
                    <a:pt x="248" y="703"/>
                    <a:pt x="295" y="824"/>
                    <a:pt x="389" y="904"/>
                  </a:cubicBezTo>
                  <a:cubicBezTo>
                    <a:pt x="456" y="964"/>
                    <a:pt x="549" y="997"/>
                    <a:pt x="636" y="1031"/>
                  </a:cubicBezTo>
                  <a:cubicBezTo>
                    <a:pt x="1392" y="1299"/>
                    <a:pt x="2168" y="1539"/>
                    <a:pt x="2944" y="1754"/>
                  </a:cubicBezTo>
                  <a:cubicBezTo>
                    <a:pt x="2986" y="1763"/>
                    <a:pt x="3028" y="1775"/>
                    <a:pt x="3070" y="1775"/>
                  </a:cubicBezTo>
                  <a:cubicBezTo>
                    <a:pt x="3088" y="1775"/>
                    <a:pt x="3107" y="1773"/>
                    <a:pt x="3125" y="1767"/>
                  </a:cubicBezTo>
                  <a:cubicBezTo>
                    <a:pt x="3199" y="1754"/>
                    <a:pt x="3252" y="1687"/>
                    <a:pt x="3299" y="1626"/>
                  </a:cubicBezTo>
                  <a:cubicBezTo>
                    <a:pt x="3460" y="1426"/>
                    <a:pt x="3627" y="1225"/>
                    <a:pt x="3787" y="1018"/>
                  </a:cubicBezTo>
                  <a:cubicBezTo>
                    <a:pt x="2851" y="375"/>
                    <a:pt x="1633" y="1"/>
                    <a:pt x="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3"/>
            <p:cNvSpPr/>
            <p:nvPr/>
          </p:nvSpPr>
          <p:spPr>
            <a:xfrm>
              <a:off x="1110225" y="2533250"/>
              <a:ext cx="34325" cy="64075"/>
            </a:xfrm>
            <a:custGeom>
              <a:avLst/>
              <a:gdLst/>
              <a:ahLst/>
              <a:cxnLst/>
              <a:rect l="l" t="t" r="r" b="b"/>
              <a:pathLst>
                <a:path w="1373" h="2563" extrusionOk="0">
                  <a:moveTo>
                    <a:pt x="1373" y="0"/>
                  </a:moveTo>
                  <a:cubicBezTo>
                    <a:pt x="1286" y="67"/>
                    <a:pt x="1192" y="147"/>
                    <a:pt x="1085" y="221"/>
                  </a:cubicBezTo>
                  <a:cubicBezTo>
                    <a:pt x="951" y="315"/>
                    <a:pt x="1" y="857"/>
                    <a:pt x="1" y="997"/>
                  </a:cubicBezTo>
                  <a:cubicBezTo>
                    <a:pt x="68" y="1392"/>
                    <a:pt x="128" y="1793"/>
                    <a:pt x="195" y="2195"/>
                  </a:cubicBezTo>
                  <a:cubicBezTo>
                    <a:pt x="208" y="2255"/>
                    <a:pt x="215" y="2315"/>
                    <a:pt x="255" y="2362"/>
                  </a:cubicBezTo>
                  <a:cubicBezTo>
                    <a:pt x="295" y="2409"/>
                    <a:pt x="369" y="2429"/>
                    <a:pt x="436" y="2442"/>
                  </a:cubicBezTo>
                  <a:cubicBezTo>
                    <a:pt x="610" y="2482"/>
                    <a:pt x="790" y="2523"/>
                    <a:pt x="964" y="2563"/>
                  </a:cubicBezTo>
                  <a:cubicBezTo>
                    <a:pt x="1098" y="1807"/>
                    <a:pt x="1245" y="937"/>
                    <a:pt x="13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3"/>
            <p:cNvSpPr/>
            <p:nvPr/>
          </p:nvSpPr>
          <p:spPr>
            <a:xfrm>
              <a:off x="1065575" y="2547625"/>
              <a:ext cx="252425" cy="119000"/>
            </a:xfrm>
            <a:custGeom>
              <a:avLst/>
              <a:gdLst/>
              <a:ahLst/>
              <a:cxnLst/>
              <a:rect l="l" t="t" r="r" b="b"/>
              <a:pathLst>
                <a:path w="10097" h="4760" extrusionOk="0">
                  <a:moveTo>
                    <a:pt x="9608" y="1"/>
                  </a:moveTo>
                  <a:cubicBezTo>
                    <a:pt x="7930" y="1738"/>
                    <a:pt x="5428" y="2491"/>
                    <a:pt x="2944" y="2491"/>
                  </a:cubicBezTo>
                  <a:cubicBezTo>
                    <a:pt x="2071" y="2491"/>
                    <a:pt x="1200" y="2398"/>
                    <a:pt x="369" y="2222"/>
                  </a:cubicBezTo>
                  <a:cubicBezTo>
                    <a:pt x="255" y="2938"/>
                    <a:pt x="7" y="3908"/>
                    <a:pt x="1" y="4631"/>
                  </a:cubicBezTo>
                  <a:cubicBezTo>
                    <a:pt x="536" y="4717"/>
                    <a:pt x="1075" y="4759"/>
                    <a:pt x="1613" y="4759"/>
                  </a:cubicBezTo>
                  <a:cubicBezTo>
                    <a:pt x="4773" y="4759"/>
                    <a:pt x="7901" y="3315"/>
                    <a:pt x="10097" y="1011"/>
                  </a:cubicBezTo>
                  <a:cubicBezTo>
                    <a:pt x="9903" y="449"/>
                    <a:pt x="9876" y="529"/>
                    <a:pt x="96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3"/>
            <p:cNvSpPr/>
            <p:nvPr/>
          </p:nvSpPr>
          <p:spPr>
            <a:xfrm>
              <a:off x="776875" y="2642475"/>
              <a:ext cx="190200" cy="147800"/>
            </a:xfrm>
            <a:custGeom>
              <a:avLst/>
              <a:gdLst/>
              <a:ahLst/>
              <a:cxnLst/>
              <a:rect l="l" t="t" r="r" b="b"/>
              <a:pathLst>
                <a:path w="7608" h="5912" extrusionOk="0">
                  <a:moveTo>
                    <a:pt x="6430" y="0"/>
                  </a:moveTo>
                  <a:lnTo>
                    <a:pt x="6430" y="0"/>
                  </a:lnTo>
                  <a:cubicBezTo>
                    <a:pt x="5413" y="509"/>
                    <a:pt x="4557" y="990"/>
                    <a:pt x="3834" y="1432"/>
                  </a:cubicBezTo>
                  <a:cubicBezTo>
                    <a:pt x="195" y="3680"/>
                    <a:pt x="1" y="5078"/>
                    <a:pt x="342" y="5640"/>
                  </a:cubicBezTo>
                  <a:cubicBezTo>
                    <a:pt x="457" y="5830"/>
                    <a:pt x="786" y="5912"/>
                    <a:pt x="1247" y="5912"/>
                  </a:cubicBezTo>
                  <a:cubicBezTo>
                    <a:pt x="2896" y="5912"/>
                    <a:pt x="6243" y="4873"/>
                    <a:pt x="7608" y="4068"/>
                  </a:cubicBezTo>
                  <a:cubicBezTo>
                    <a:pt x="7608" y="3613"/>
                    <a:pt x="7534" y="3479"/>
                    <a:pt x="7287" y="2911"/>
                  </a:cubicBezTo>
                  <a:cubicBezTo>
                    <a:pt x="6296" y="3289"/>
                    <a:pt x="3277" y="4410"/>
                    <a:pt x="2573" y="4410"/>
                  </a:cubicBezTo>
                  <a:cubicBezTo>
                    <a:pt x="2493" y="4410"/>
                    <a:pt x="2442" y="4395"/>
                    <a:pt x="2429" y="4363"/>
                  </a:cubicBezTo>
                  <a:cubicBezTo>
                    <a:pt x="2242" y="3908"/>
                    <a:pt x="3232" y="3586"/>
                    <a:pt x="4189" y="3232"/>
                  </a:cubicBezTo>
                  <a:cubicBezTo>
                    <a:pt x="4396" y="3152"/>
                    <a:pt x="4610" y="3071"/>
                    <a:pt x="4804" y="2984"/>
                  </a:cubicBezTo>
                  <a:cubicBezTo>
                    <a:pt x="4804" y="2984"/>
                    <a:pt x="5895" y="729"/>
                    <a:pt x="6430" y="0"/>
                  </a:cubicBezTo>
                  <a:close/>
                </a:path>
              </a:pathLst>
            </a:custGeom>
            <a:solidFill>
              <a:srgbClr val="F5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3"/>
            <p:cNvSpPr/>
            <p:nvPr/>
          </p:nvSpPr>
          <p:spPr>
            <a:xfrm>
              <a:off x="914875" y="3186250"/>
              <a:ext cx="57400" cy="32125"/>
            </a:xfrm>
            <a:custGeom>
              <a:avLst/>
              <a:gdLst/>
              <a:ahLst/>
              <a:cxnLst/>
              <a:rect l="l" t="t" r="r" b="b"/>
              <a:pathLst>
                <a:path w="2296" h="1285" extrusionOk="0">
                  <a:moveTo>
                    <a:pt x="676" y="0"/>
                  </a:moveTo>
                  <a:cubicBezTo>
                    <a:pt x="676" y="0"/>
                    <a:pt x="248" y="281"/>
                    <a:pt x="101" y="516"/>
                  </a:cubicBezTo>
                  <a:cubicBezTo>
                    <a:pt x="0" y="676"/>
                    <a:pt x="60" y="837"/>
                    <a:pt x="134" y="1024"/>
                  </a:cubicBezTo>
                  <a:cubicBezTo>
                    <a:pt x="194" y="1178"/>
                    <a:pt x="342" y="1285"/>
                    <a:pt x="509" y="1285"/>
                  </a:cubicBezTo>
                  <a:lnTo>
                    <a:pt x="1813" y="1285"/>
                  </a:lnTo>
                  <a:cubicBezTo>
                    <a:pt x="2081" y="1285"/>
                    <a:pt x="2295" y="1124"/>
                    <a:pt x="2282" y="937"/>
                  </a:cubicBezTo>
                  <a:lnTo>
                    <a:pt x="22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3"/>
            <p:cNvSpPr/>
            <p:nvPr/>
          </p:nvSpPr>
          <p:spPr>
            <a:xfrm>
              <a:off x="1305775" y="2509800"/>
              <a:ext cx="52700" cy="63100"/>
            </a:xfrm>
            <a:custGeom>
              <a:avLst/>
              <a:gdLst/>
              <a:ahLst/>
              <a:cxnLst/>
              <a:rect l="l" t="t" r="r" b="b"/>
              <a:pathLst>
                <a:path w="2108" h="2524" extrusionOk="0">
                  <a:moveTo>
                    <a:pt x="903" y="0"/>
                  </a:moveTo>
                  <a:cubicBezTo>
                    <a:pt x="561" y="0"/>
                    <a:pt x="368" y="1159"/>
                    <a:pt x="0" y="1514"/>
                  </a:cubicBezTo>
                  <a:lnTo>
                    <a:pt x="489" y="2524"/>
                  </a:lnTo>
                  <a:cubicBezTo>
                    <a:pt x="489" y="2524"/>
                    <a:pt x="1231" y="2089"/>
                    <a:pt x="1793" y="1085"/>
                  </a:cubicBezTo>
                  <a:cubicBezTo>
                    <a:pt x="2108" y="510"/>
                    <a:pt x="1278" y="55"/>
                    <a:pt x="924" y="2"/>
                  </a:cubicBezTo>
                  <a:cubicBezTo>
                    <a:pt x="917" y="1"/>
                    <a:pt x="910" y="0"/>
                    <a:pt x="9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3"/>
            <p:cNvSpPr/>
            <p:nvPr/>
          </p:nvSpPr>
          <p:spPr>
            <a:xfrm>
              <a:off x="959025" y="2686200"/>
              <a:ext cx="57400" cy="58000"/>
            </a:xfrm>
            <a:custGeom>
              <a:avLst/>
              <a:gdLst/>
              <a:ahLst/>
              <a:cxnLst/>
              <a:rect l="l" t="t" r="r" b="b"/>
              <a:pathLst>
                <a:path w="2296" h="2320" extrusionOk="0">
                  <a:moveTo>
                    <a:pt x="1289" y="0"/>
                  </a:moveTo>
                  <a:cubicBezTo>
                    <a:pt x="966" y="0"/>
                    <a:pt x="449" y="969"/>
                    <a:pt x="1" y="1162"/>
                  </a:cubicBezTo>
                  <a:lnTo>
                    <a:pt x="322" y="2319"/>
                  </a:lnTo>
                  <a:cubicBezTo>
                    <a:pt x="322" y="2319"/>
                    <a:pt x="924" y="2085"/>
                    <a:pt x="1794" y="1336"/>
                  </a:cubicBezTo>
                  <a:cubicBezTo>
                    <a:pt x="2295" y="907"/>
                    <a:pt x="1680" y="191"/>
                    <a:pt x="1359" y="18"/>
                  </a:cubicBezTo>
                  <a:cubicBezTo>
                    <a:pt x="1337" y="6"/>
                    <a:pt x="1314" y="0"/>
                    <a:pt x="1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13"/>
            <p:cNvSpPr/>
            <p:nvPr/>
          </p:nvSpPr>
          <p:spPr>
            <a:xfrm>
              <a:off x="1043675" y="2902575"/>
              <a:ext cx="166450" cy="113075"/>
            </a:xfrm>
            <a:custGeom>
              <a:avLst/>
              <a:gdLst/>
              <a:ahLst/>
              <a:cxnLst/>
              <a:rect l="l" t="t" r="r" b="b"/>
              <a:pathLst>
                <a:path w="6658" h="4523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1405"/>
                    <a:pt x="790" y="3031"/>
                    <a:pt x="1987" y="3841"/>
                  </a:cubicBezTo>
                  <a:cubicBezTo>
                    <a:pt x="2667" y="4300"/>
                    <a:pt x="3485" y="4522"/>
                    <a:pt x="4307" y="4522"/>
                  </a:cubicBezTo>
                  <a:cubicBezTo>
                    <a:pt x="4933" y="4522"/>
                    <a:pt x="5563" y="4393"/>
                    <a:pt x="6135" y="4142"/>
                  </a:cubicBezTo>
                  <a:cubicBezTo>
                    <a:pt x="6296" y="4075"/>
                    <a:pt x="6463" y="3988"/>
                    <a:pt x="6557" y="3841"/>
                  </a:cubicBezTo>
                  <a:cubicBezTo>
                    <a:pt x="6657" y="3693"/>
                    <a:pt x="6651" y="3580"/>
                    <a:pt x="6510" y="3466"/>
                  </a:cubicBezTo>
                  <a:cubicBezTo>
                    <a:pt x="6012" y="3598"/>
                    <a:pt x="5494" y="3666"/>
                    <a:pt x="4977" y="3666"/>
                  </a:cubicBezTo>
                  <a:cubicBezTo>
                    <a:pt x="4154" y="3666"/>
                    <a:pt x="3334" y="3492"/>
                    <a:pt x="2603" y="3118"/>
                  </a:cubicBezTo>
                  <a:cubicBezTo>
                    <a:pt x="1418" y="2502"/>
                    <a:pt x="502" y="1325"/>
                    <a:pt x="3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3"/>
            <p:cNvSpPr/>
            <p:nvPr/>
          </p:nvSpPr>
          <p:spPr>
            <a:xfrm>
              <a:off x="1177650" y="2939025"/>
              <a:ext cx="119625" cy="85325"/>
            </a:xfrm>
            <a:custGeom>
              <a:avLst/>
              <a:gdLst/>
              <a:ahLst/>
              <a:cxnLst/>
              <a:rect l="l" t="t" r="r" b="b"/>
              <a:pathLst>
                <a:path w="4785" h="3413" extrusionOk="0">
                  <a:moveTo>
                    <a:pt x="4784" y="1"/>
                  </a:moveTo>
                  <a:lnTo>
                    <a:pt x="4784" y="1"/>
                  </a:lnTo>
                  <a:cubicBezTo>
                    <a:pt x="4717" y="74"/>
                    <a:pt x="4650" y="134"/>
                    <a:pt x="4577" y="195"/>
                  </a:cubicBezTo>
                  <a:cubicBezTo>
                    <a:pt x="4262" y="456"/>
                    <a:pt x="3908" y="616"/>
                    <a:pt x="3526" y="730"/>
                  </a:cubicBezTo>
                  <a:cubicBezTo>
                    <a:pt x="3426" y="763"/>
                    <a:pt x="3325" y="790"/>
                    <a:pt x="3225" y="817"/>
                  </a:cubicBezTo>
                  <a:cubicBezTo>
                    <a:pt x="2369" y="1024"/>
                    <a:pt x="1439" y="1085"/>
                    <a:pt x="689" y="1533"/>
                  </a:cubicBezTo>
                  <a:cubicBezTo>
                    <a:pt x="308" y="1767"/>
                    <a:pt x="101" y="2028"/>
                    <a:pt x="27" y="2289"/>
                  </a:cubicBezTo>
                  <a:cubicBezTo>
                    <a:pt x="7" y="2356"/>
                    <a:pt x="0" y="2429"/>
                    <a:pt x="0" y="2496"/>
                  </a:cubicBezTo>
                  <a:cubicBezTo>
                    <a:pt x="0" y="2556"/>
                    <a:pt x="14" y="2623"/>
                    <a:pt x="34" y="2690"/>
                  </a:cubicBezTo>
                  <a:cubicBezTo>
                    <a:pt x="54" y="2771"/>
                    <a:pt x="94" y="2844"/>
                    <a:pt x="147" y="2918"/>
                  </a:cubicBezTo>
                  <a:cubicBezTo>
                    <a:pt x="188" y="2971"/>
                    <a:pt x="234" y="3025"/>
                    <a:pt x="288" y="3072"/>
                  </a:cubicBezTo>
                  <a:cubicBezTo>
                    <a:pt x="515" y="3272"/>
                    <a:pt x="863" y="3406"/>
                    <a:pt x="1292" y="3413"/>
                  </a:cubicBezTo>
                  <a:lnTo>
                    <a:pt x="1519" y="3413"/>
                  </a:lnTo>
                  <a:cubicBezTo>
                    <a:pt x="1613" y="3406"/>
                    <a:pt x="1700" y="3400"/>
                    <a:pt x="1787" y="3386"/>
                  </a:cubicBezTo>
                  <a:cubicBezTo>
                    <a:pt x="2523" y="3292"/>
                    <a:pt x="3225" y="2971"/>
                    <a:pt x="3760" y="2463"/>
                  </a:cubicBezTo>
                  <a:cubicBezTo>
                    <a:pt x="3881" y="2349"/>
                    <a:pt x="3988" y="2222"/>
                    <a:pt x="4088" y="2088"/>
                  </a:cubicBezTo>
                  <a:cubicBezTo>
                    <a:pt x="4142" y="2021"/>
                    <a:pt x="4195" y="1948"/>
                    <a:pt x="4242" y="1867"/>
                  </a:cubicBezTo>
                  <a:cubicBezTo>
                    <a:pt x="4543" y="1379"/>
                    <a:pt x="4717" y="804"/>
                    <a:pt x="4771" y="228"/>
                  </a:cubicBezTo>
                  <a:cubicBezTo>
                    <a:pt x="4777" y="148"/>
                    <a:pt x="4784" y="74"/>
                    <a:pt x="47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3"/>
            <p:cNvSpPr/>
            <p:nvPr/>
          </p:nvSpPr>
          <p:spPr>
            <a:xfrm>
              <a:off x="1081125" y="2706875"/>
              <a:ext cx="44850" cy="94350"/>
            </a:xfrm>
            <a:custGeom>
              <a:avLst/>
              <a:gdLst/>
              <a:ahLst/>
              <a:cxnLst/>
              <a:rect l="l" t="t" r="r" b="b"/>
              <a:pathLst>
                <a:path w="1794" h="3774" extrusionOk="0">
                  <a:moveTo>
                    <a:pt x="1794" y="0"/>
                  </a:moveTo>
                  <a:cubicBezTo>
                    <a:pt x="1760" y="0"/>
                    <a:pt x="1720" y="0"/>
                    <a:pt x="1680" y="7"/>
                  </a:cubicBezTo>
                  <a:cubicBezTo>
                    <a:pt x="1218" y="54"/>
                    <a:pt x="643" y="482"/>
                    <a:pt x="255" y="716"/>
                  </a:cubicBezTo>
                  <a:cubicBezTo>
                    <a:pt x="208" y="743"/>
                    <a:pt x="161" y="776"/>
                    <a:pt x="135" y="816"/>
                  </a:cubicBezTo>
                  <a:cubicBezTo>
                    <a:pt x="88" y="890"/>
                    <a:pt x="94" y="984"/>
                    <a:pt x="108" y="1064"/>
                  </a:cubicBezTo>
                  <a:cubicBezTo>
                    <a:pt x="175" y="1659"/>
                    <a:pt x="148" y="2255"/>
                    <a:pt x="28" y="2837"/>
                  </a:cubicBezTo>
                  <a:cubicBezTo>
                    <a:pt x="14" y="2904"/>
                    <a:pt x="1" y="2977"/>
                    <a:pt x="28" y="3038"/>
                  </a:cubicBezTo>
                  <a:cubicBezTo>
                    <a:pt x="54" y="3091"/>
                    <a:pt x="108" y="3125"/>
                    <a:pt x="155" y="3151"/>
                  </a:cubicBezTo>
                  <a:cubicBezTo>
                    <a:pt x="509" y="3372"/>
                    <a:pt x="877" y="3573"/>
                    <a:pt x="1245" y="3774"/>
                  </a:cubicBezTo>
                  <a:cubicBezTo>
                    <a:pt x="1473" y="2589"/>
                    <a:pt x="1660" y="1285"/>
                    <a:pt x="17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3"/>
            <p:cNvSpPr/>
            <p:nvPr/>
          </p:nvSpPr>
          <p:spPr>
            <a:xfrm>
              <a:off x="1053700" y="2837175"/>
              <a:ext cx="50875" cy="109400"/>
            </a:xfrm>
            <a:custGeom>
              <a:avLst/>
              <a:gdLst/>
              <a:ahLst/>
              <a:cxnLst/>
              <a:rect l="l" t="t" r="r" b="b"/>
              <a:pathLst>
                <a:path w="2035" h="4376" extrusionOk="0">
                  <a:moveTo>
                    <a:pt x="2034" y="0"/>
                  </a:moveTo>
                  <a:lnTo>
                    <a:pt x="2034" y="0"/>
                  </a:lnTo>
                  <a:cubicBezTo>
                    <a:pt x="1640" y="34"/>
                    <a:pt x="1232" y="114"/>
                    <a:pt x="977" y="134"/>
                  </a:cubicBezTo>
                  <a:cubicBezTo>
                    <a:pt x="917" y="134"/>
                    <a:pt x="850" y="141"/>
                    <a:pt x="797" y="174"/>
                  </a:cubicBezTo>
                  <a:cubicBezTo>
                    <a:pt x="736" y="221"/>
                    <a:pt x="710" y="294"/>
                    <a:pt x="683" y="368"/>
                  </a:cubicBezTo>
                  <a:cubicBezTo>
                    <a:pt x="455" y="1037"/>
                    <a:pt x="228" y="1706"/>
                    <a:pt x="1" y="2375"/>
                  </a:cubicBezTo>
                  <a:cubicBezTo>
                    <a:pt x="422" y="3105"/>
                    <a:pt x="576" y="3673"/>
                    <a:pt x="951" y="4376"/>
                  </a:cubicBezTo>
                  <a:cubicBezTo>
                    <a:pt x="984" y="4349"/>
                    <a:pt x="1365" y="4329"/>
                    <a:pt x="1399" y="4302"/>
                  </a:cubicBezTo>
                  <a:cubicBezTo>
                    <a:pt x="1593" y="2797"/>
                    <a:pt x="1740" y="1084"/>
                    <a:pt x="1740" y="1084"/>
                  </a:cubicBezTo>
                  <a:cubicBezTo>
                    <a:pt x="1840" y="756"/>
                    <a:pt x="1941" y="388"/>
                    <a:pt x="2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3"/>
            <p:cNvSpPr/>
            <p:nvPr/>
          </p:nvSpPr>
          <p:spPr>
            <a:xfrm>
              <a:off x="1039900" y="2609725"/>
              <a:ext cx="64175" cy="74725"/>
            </a:xfrm>
            <a:custGeom>
              <a:avLst/>
              <a:gdLst/>
              <a:ahLst/>
              <a:cxnLst/>
              <a:rect l="l" t="t" r="r" b="b"/>
              <a:pathLst>
                <a:path w="2567" h="2989" extrusionOk="0">
                  <a:moveTo>
                    <a:pt x="1541" y="0"/>
                  </a:moveTo>
                  <a:cubicBezTo>
                    <a:pt x="1138" y="0"/>
                    <a:pt x="137" y="1007"/>
                    <a:pt x="77" y="1330"/>
                  </a:cubicBezTo>
                  <a:cubicBezTo>
                    <a:pt x="0" y="1756"/>
                    <a:pt x="1152" y="2988"/>
                    <a:pt x="1297" y="2988"/>
                  </a:cubicBezTo>
                  <a:cubicBezTo>
                    <a:pt x="1302" y="2988"/>
                    <a:pt x="1306" y="2987"/>
                    <a:pt x="1309" y="2983"/>
                  </a:cubicBezTo>
                  <a:cubicBezTo>
                    <a:pt x="1710" y="2381"/>
                    <a:pt x="2111" y="1772"/>
                    <a:pt x="2520" y="1170"/>
                  </a:cubicBezTo>
                  <a:cubicBezTo>
                    <a:pt x="2540" y="1136"/>
                    <a:pt x="2566" y="1096"/>
                    <a:pt x="2560" y="1056"/>
                  </a:cubicBezTo>
                  <a:cubicBezTo>
                    <a:pt x="2553" y="1023"/>
                    <a:pt x="2526" y="996"/>
                    <a:pt x="2506" y="969"/>
                  </a:cubicBezTo>
                  <a:lnTo>
                    <a:pt x="1656" y="46"/>
                  </a:lnTo>
                  <a:cubicBezTo>
                    <a:pt x="1628" y="14"/>
                    <a:pt x="1589" y="0"/>
                    <a:pt x="15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3"/>
            <p:cNvSpPr/>
            <p:nvPr/>
          </p:nvSpPr>
          <p:spPr>
            <a:xfrm>
              <a:off x="957350" y="2554825"/>
              <a:ext cx="68600" cy="61900"/>
            </a:xfrm>
            <a:custGeom>
              <a:avLst/>
              <a:gdLst/>
              <a:ahLst/>
              <a:cxnLst/>
              <a:rect l="l" t="t" r="r" b="b"/>
              <a:pathLst>
                <a:path w="2744" h="2476" extrusionOk="0">
                  <a:moveTo>
                    <a:pt x="2376" y="0"/>
                  </a:moveTo>
                  <a:cubicBezTo>
                    <a:pt x="1513" y="602"/>
                    <a:pt x="710" y="1446"/>
                    <a:pt x="1" y="2382"/>
                  </a:cubicBezTo>
                  <a:cubicBezTo>
                    <a:pt x="70" y="2380"/>
                    <a:pt x="139" y="2379"/>
                    <a:pt x="208" y="2379"/>
                  </a:cubicBezTo>
                  <a:cubicBezTo>
                    <a:pt x="607" y="2379"/>
                    <a:pt x="1006" y="2411"/>
                    <a:pt x="1406" y="2462"/>
                  </a:cubicBezTo>
                  <a:cubicBezTo>
                    <a:pt x="1444" y="2469"/>
                    <a:pt x="1486" y="2475"/>
                    <a:pt x="1528" y="2475"/>
                  </a:cubicBezTo>
                  <a:cubicBezTo>
                    <a:pt x="1575" y="2475"/>
                    <a:pt x="1621" y="2467"/>
                    <a:pt x="1660" y="2442"/>
                  </a:cubicBezTo>
                  <a:cubicBezTo>
                    <a:pt x="1700" y="2416"/>
                    <a:pt x="1734" y="2376"/>
                    <a:pt x="1760" y="2335"/>
                  </a:cubicBezTo>
                  <a:cubicBezTo>
                    <a:pt x="2028" y="1967"/>
                    <a:pt x="2296" y="1593"/>
                    <a:pt x="2557" y="1225"/>
                  </a:cubicBezTo>
                  <a:cubicBezTo>
                    <a:pt x="2617" y="1144"/>
                    <a:pt x="2684" y="1057"/>
                    <a:pt x="2697" y="950"/>
                  </a:cubicBezTo>
                  <a:cubicBezTo>
                    <a:pt x="2744" y="576"/>
                    <a:pt x="2603" y="228"/>
                    <a:pt x="23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3"/>
            <p:cNvSpPr/>
            <p:nvPr/>
          </p:nvSpPr>
          <p:spPr>
            <a:xfrm>
              <a:off x="1181325" y="2939025"/>
              <a:ext cx="115950" cy="76800"/>
            </a:xfrm>
            <a:custGeom>
              <a:avLst/>
              <a:gdLst/>
              <a:ahLst/>
              <a:cxnLst/>
              <a:rect l="l" t="t" r="r" b="b"/>
              <a:pathLst>
                <a:path w="4638" h="3072" extrusionOk="0">
                  <a:moveTo>
                    <a:pt x="4637" y="1"/>
                  </a:moveTo>
                  <a:lnTo>
                    <a:pt x="4637" y="1"/>
                  </a:lnTo>
                  <a:cubicBezTo>
                    <a:pt x="4570" y="74"/>
                    <a:pt x="4503" y="134"/>
                    <a:pt x="4430" y="195"/>
                  </a:cubicBezTo>
                  <a:cubicBezTo>
                    <a:pt x="4336" y="409"/>
                    <a:pt x="4222" y="610"/>
                    <a:pt x="4082" y="810"/>
                  </a:cubicBezTo>
                  <a:cubicBezTo>
                    <a:pt x="3754" y="1265"/>
                    <a:pt x="3332" y="1653"/>
                    <a:pt x="2857" y="1948"/>
                  </a:cubicBezTo>
                  <a:cubicBezTo>
                    <a:pt x="1974" y="2516"/>
                    <a:pt x="1004" y="2724"/>
                    <a:pt x="0" y="2918"/>
                  </a:cubicBezTo>
                  <a:cubicBezTo>
                    <a:pt x="41" y="2971"/>
                    <a:pt x="87" y="3025"/>
                    <a:pt x="141" y="3072"/>
                  </a:cubicBezTo>
                  <a:cubicBezTo>
                    <a:pt x="1178" y="2931"/>
                    <a:pt x="2235" y="2577"/>
                    <a:pt x="3078" y="1994"/>
                  </a:cubicBezTo>
                  <a:cubicBezTo>
                    <a:pt x="3687" y="1580"/>
                    <a:pt x="4309" y="951"/>
                    <a:pt x="4624" y="228"/>
                  </a:cubicBezTo>
                  <a:cubicBezTo>
                    <a:pt x="4630" y="148"/>
                    <a:pt x="4637" y="74"/>
                    <a:pt x="4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3"/>
            <p:cNvSpPr/>
            <p:nvPr/>
          </p:nvSpPr>
          <p:spPr>
            <a:xfrm>
              <a:off x="1177650" y="2957250"/>
              <a:ext cx="88175" cy="44200"/>
            </a:xfrm>
            <a:custGeom>
              <a:avLst/>
              <a:gdLst/>
              <a:ahLst/>
              <a:cxnLst/>
              <a:rect l="l" t="t" r="r" b="b"/>
              <a:pathLst>
                <a:path w="3527" h="1768" extrusionOk="0">
                  <a:moveTo>
                    <a:pt x="3526" y="1"/>
                  </a:moveTo>
                  <a:lnTo>
                    <a:pt x="3526" y="1"/>
                  </a:lnTo>
                  <a:cubicBezTo>
                    <a:pt x="3426" y="34"/>
                    <a:pt x="3325" y="61"/>
                    <a:pt x="3225" y="88"/>
                  </a:cubicBezTo>
                  <a:cubicBezTo>
                    <a:pt x="3212" y="108"/>
                    <a:pt x="3192" y="121"/>
                    <a:pt x="3178" y="141"/>
                  </a:cubicBezTo>
                  <a:cubicBezTo>
                    <a:pt x="2790" y="563"/>
                    <a:pt x="2309" y="857"/>
                    <a:pt x="1773" y="1051"/>
                  </a:cubicBezTo>
                  <a:cubicBezTo>
                    <a:pt x="1225" y="1245"/>
                    <a:pt x="596" y="1346"/>
                    <a:pt x="27" y="1560"/>
                  </a:cubicBezTo>
                  <a:cubicBezTo>
                    <a:pt x="7" y="1627"/>
                    <a:pt x="0" y="1700"/>
                    <a:pt x="0" y="1767"/>
                  </a:cubicBezTo>
                  <a:cubicBezTo>
                    <a:pt x="696" y="1500"/>
                    <a:pt x="1445" y="1386"/>
                    <a:pt x="2141" y="1078"/>
                  </a:cubicBezTo>
                  <a:cubicBezTo>
                    <a:pt x="2650" y="857"/>
                    <a:pt x="3158" y="476"/>
                    <a:pt x="35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3"/>
            <p:cNvSpPr/>
            <p:nvPr/>
          </p:nvSpPr>
          <p:spPr>
            <a:xfrm>
              <a:off x="1215625" y="2985700"/>
              <a:ext cx="68100" cy="38650"/>
            </a:xfrm>
            <a:custGeom>
              <a:avLst/>
              <a:gdLst/>
              <a:ahLst/>
              <a:cxnLst/>
              <a:rect l="l" t="t" r="r" b="b"/>
              <a:pathLst>
                <a:path w="2724" h="1546" extrusionOk="0">
                  <a:moveTo>
                    <a:pt x="2723" y="0"/>
                  </a:moveTo>
                  <a:lnTo>
                    <a:pt x="2723" y="0"/>
                  </a:lnTo>
                  <a:cubicBezTo>
                    <a:pt x="2335" y="161"/>
                    <a:pt x="1947" y="335"/>
                    <a:pt x="1579" y="536"/>
                  </a:cubicBezTo>
                  <a:cubicBezTo>
                    <a:pt x="1044" y="837"/>
                    <a:pt x="515" y="1185"/>
                    <a:pt x="0" y="1546"/>
                  </a:cubicBezTo>
                  <a:cubicBezTo>
                    <a:pt x="94" y="1539"/>
                    <a:pt x="181" y="1533"/>
                    <a:pt x="268" y="1519"/>
                  </a:cubicBezTo>
                  <a:cubicBezTo>
                    <a:pt x="703" y="1225"/>
                    <a:pt x="1137" y="930"/>
                    <a:pt x="1599" y="676"/>
                  </a:cubicBezTo>
                  <a:cubicBezTo>
                    <a:pt x="1914" y="502"/>
                    <a:pt x="2241" y="355"/>
                    <a:pt x="2569" y="221"/>
                  </a:cubicBezTo>
                  <a:cubicBezTo>
                    <a:pt x="2623" y="154"/>
                    <a:pt x="2676" y="81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3"/>
            <p:cNvSpPr/>
            <p:nvPr/>
          </p:nvSpPr>
          <p:spPr>
            <a:xfrm>
              <a:off x="635200" y="2516525"/>
              <a:ext cx="86500" cy="112050"/>
            </a:xfrm>
            <a:custGeom>
              <a:avLst/>
              <a:gdLst/>
              <a:ahLst/>
              <a:cxnLst/>
              <a:rect l="l" t="t" r="r" b="b"/>
              <a:pathLst>
                <a:path w="3460" h="4482" extrusionOk="0">
                  <a:moveTo>
                    <a:pt x="1" y="0"/>
                  </a:moveTo>
                  <a:lnTo>
                    <a:pt x="1" y="0"/>
                  </a:lnTo>
                  <a:cubicBezTo>
                    <a:pt x="462" y="1111"/>
                    <a:pt x="1064" y="2155"/>
                    <a:pt x="1787" y="3118"/>
                  </a:cubicBezTo>
                  <a:cubicBezTo>
                    <a:pt x="2046" y="3462"/>
                    <a:pt x="2766" y="4481"/>
                    <a:pt x="3152" y="4481"/>
                  </a:cubicBezTo>
                  <a:cubicBezTo>
                    <a:pt x="3284" y="4481"/>
                    <a:pt x="3377" y="4362"/>
                    <a:pt x="3399" y="4055"/>
                  </a:cubicBezTo>
                  <a:cubicBezTo>
                    <a:pt x="3460" y="3272"/>
                    <a:pt x="2623" y="2121"/>
                    <a:pt x="2142" y="1566"/>
                  </a:cubicBezTo>
                  <a:cubicBezTo>
                    <a:pt x="1834" y="1198"/>
                    <a:pt x="1452" y="897"/>
                    <a:pt x="1084" y="589"/>
                  </a:cubicBezTo>
                  <a:cubicBezTo>
                    <a:pt x="496" y="107"/>
                    <a:pt x="215" y="34"/>
                    <a:pt x="1" y="0"/>
                  </a:cubicBezTo>
                  <a:close/>
                </a:path>
              </a:pathLst>
            </a:custGeom>
            <a:solidFill>
              <a:srgbClr val="F5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3"/>
            <p:cNvSpPr/>
            <p:nvPr/>
          </p:nvSpPr>
          <p:spPr>
            <a:xfrm>
              <a:off x="685550" y="2536375"/>
              <a:ext cx="38850" cy="97650"/>
            </a:xfrm>
            <a:custGeom>
              <a:avLst/>
              <a:gdLst/>
              <a:ahLst/>
              <a:cxnLst/>
              <a:rect l="l" t="t" r="r" b="b"/>
              <a:pathLst>
                <a:path w="1554" h="3906" extrusionOk="0">
                  <a:moveTo>
                    <a:pt x="119" y="0"/>
                  </a:moveTo>
                  <a:cubicBezTo>
                    <a:pt x="117" y="0"/>
                    <a:pt x="116" y="1"/>
                    <a:pt x="114" y="2"/>
                  </a:cubicBezTo>
                  <a:cubicBezTo>
                    <a:pt x="0" y="103"/>
                    <a:pt x="34" y="344"/>
                    <a:pt x="81" y="524"/>
                  </a:cubicBezTo>
                  <a:cubicBezTo>
                    <a:pt x="248" y="1160"/>
                    <a:pt x="469" y="1789"/>
                    <a:pt x="690" y="2391"/>
                  </a:cubicBezTo>
                  <a:cubicBezTo>
                    <a:pt x="810" y="2725"/>
                    <a:pt x="897" y="3073"/>
                    <a:pt x="1031" y="3395"/>
                  </a:cubicBezTo>
                  <a:cubicBezTo>
                    <a:pt x="1114" y="3592"/>
                    <a:pt x="1325" y="3906"/>
                    <a:pt x="1448" y="3906"/>
                  </a:cubicBezTo>
                  <a:cubicBezTo>
                    <a:pt x="1513" y="3906"/>
                    <a:pt x="1553" y="3820"/>
                    <a:pt x="1539" y="3589"/>
                  </a:cubicBezTo>
                  <a:cubicBezTo>
                    <a:pt x="1513" y="3053"/>
                    <a:pt x="1225" y="2431"/>
                    <a:pt x="1044" y="1956"/>
                  </a:cubicBezTo>
                  <a:cubicBezTo>
                    <a:pt x="985" y="1785"/>
                    <a:pt x="218" y="0"/>
                    <a:pt x="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3"/>
            <p:cNvSpPr/>
            <p:nvPr/>
          </p:nvSpPr>
          <p:spPr>
            <a:xfrm>
              <a:off x="664600" y="2516300"/>
              <a:ext cx="33350" cy="27975"/>
            </a:xfrm>
            <a:custGeom>
              <a:avLst/>
              <a:gdLst/>
              <a:ahLst/>
              <a:cxnLst/>
              <a:rect l="l" t="t" r="r" b="b"/>
              <a:pathLst>
                <a:path w="1334" h="1119" extrusionOk="0">
                  <a:moveTo>
                    <a:pt x="771" y="0"/>
                  </a:moveTo>
                  <a:cubicBezTo>
                    <a:pt x="377" y="0"/>
                    <a:pt x="0" y="425"/>
                    <a:pt x="243" y="846"/>
                  </a:cubicBezTo>
                  <a:cubicBezTo>
                    <a:pt x="337" y="1013"/>
                    <a:pt x="603" y="1118"/>
                    <a:pt x="847" y="1118"/>
                  </a:cubicBezTo>
                  <a:cubicBezTo>
                    <a:pt x="1002" y="1118"/>
                    <a:pt x="1147" y="1076"/>
                    <a:pt x="1233" y="979"/>
                  </a:cubicBezTo>
                  <a:cubicBezTo>
                    <a:pt x="1334" y="866"/>
                    <a:pt x="1334" y="698"/>
                    <a:pt x="1313" y="544"/>
                  </a:cubicBezTo>
                  <a:cubicBezTo>
                    <a:pt x="1293" y="411"/>
                    <a:pt x="1260" y="277"/>
                    <a:pt x="1166" y="176"/>
                  </a:cubicBezTo>
                  <a:cubicBezTo>
                    <a:pt x="1050" y="53"/>
                    <a:pt x="909" y="0"/>
                    <a:pt x="7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3"/>
            <p:cNvSpPr/>
            <p:nvPr/>
          </p:nvSpPr>
          <p:spPr>
            <a:xfrm>
              <a:off x="664300" y="2560100"/>
              <a:ext cx="55650" cy="78025"/>
            </a:xfrm>
            <a:custGeom>
              <a:avLst/>
              <a:gdLst/>
              <a:ahLst/>
              <a:cxnLst/>
              <a:rect l="l" t="t" r="r" b="b"/>
              <a:pathLst>
                <a:path w="2226" h="3121" extrusionOk="0">
                  <a:moveTo>
                    <a:pt x="95" y="0"/>
                  </a:moveTo>
                  <a:cubicBezTo>
                    <a:pt x="92" y="0"/>
                    <a:pt x="89" y="1"/>
                    <a:pt x="88" y="3"/>
                  </a:cubicBezTo>
                  <a:cubicBezTo>
                    <a:pt x="1" y="117"/>
                    <a:pt x="81" y="318"/>
                    <a:pt x="161" y="472"/>
                  </a:cubicBezTo>
                  <a:cubicBezTo>
                    <a:pt x="442" y="994"/>
                    <a:pt x="784" y="1489"/>
                    <a:pt x="1111" y="1970"/>
                  </a:cubicBezTo>
                  <a:cubicBezTo>
                    <a:pt x="1292" y="2231"/>
                    <a:pt x="1439" y="2519"/>
                    <a:pt x="1633" y="2767"/>
                  </a:cubicBezTo>
                  <a:cubicBezTo>
                    <a:pt x="1741" y="2912"/>
                    <a:pt x="1982" y="3121"/>
                    <a:pt x="2110" y="3121"/>
                  </a:cubicBezTo>
                  <a:cubicBezTo>
                    <a:pt x="2189" y="3121"/>
                    <a:pt x="2225" y="3042"/>
                    <a:pt x="2162" y="2820"/>
                  </a:cubicBezTo>
                  <a:cubicBezTo>
                    <a:pt x="2035" y="2359"/>
                    <a:pt x="1633" y="1877"/>
                    <a:pt x="1372" y="1502"/>
                  </a:cubicBezTo>
                  <a:cubicBezTo>
                    <a:pt x="1275" y="1365"/>
                    <a:pt x="208" y="0"/>
                    <a:pt x="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3"/>
            <p:cNvSpPr/>
            <p:nvPr/>
          </p:nvSpPr>
          <p:spPr>
            <a:xfrm>
              <a:off x="642025" y="2543575"/>
              <a:ext cx="36350" cy="27750"/>
            </a:xfrm>
            <a:custGeom>
              <a:avLst/>
              <a:gdLst/>
              <a:ahLst/>
              <a:cxnLst/>
              <a:rect l="l" t="t" r="r" b="b"/>
              <a:pathLst>
                <a:path w="1454" h="1110" extrusionOk="0">
                  <a:moveTo>
                    <a:pt x="819" y="1"/>
                  </a:moveTo>
                  <a:cubicBezTo>
                    <a:pt x="358" y="1"/>
                    <a:pt x="1" y="616"/>
                    <a:pt x="410" y="992"/>
                  </a:cubicBezTo>
                  <a:cubicBezTo>
                    <a:pt x="497" y="1071"/>
                    <a:pt x="641" y="1110"/>
                    <a:pt x="793" y="1110"/>
                  </a:cubicBezTo>
                  <a:cubicBezTo>
                    <a:pt x="1041" y="1110"/>
                    <a:pt x="1311" y="1009"/>
                    <a:pt x="1394" y="818"/>
                  </a:cubicBezTo>
                  <a:cubicBezTo>
                    <a:pt x="1454" y="678"/>
                    <a:pt x="1407" y="517"/>
                    <a:pt x="1340" y="383"/>
                  </a:cubicBezTo>
                  <a:cubicBezTo>
                    <a:pt x="1280" y="263"/>
                    <a:pt x="1213" y="136"/>
                    <a:pt x="1092" y="76"/>
                  </a:cubicBezTo>
                  <a:cubicBezTo>
                    <a:pt x="1001" y="24"/>
                    <a:pt x="908" y="1"/>
                    <a:pt x="8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3"/>
            <p:cNvSpPr/>
            <p:nvPr/>
          </p:nvSpPr>
          <p:spPr>
            <a:xfrm>
              <a:off x="577825" y="2542325"/>
              <a:ext cx="253100" cy="293025"/>
            </a:xfrm>
            <a:custGeom>
              <a:avLst/>
              <a:gdLst/>
              <a:ahLst/>
              <a:cxnLst/>
              <a:rect l="l" t="t" r="r" b="b"/>
              <a:pathLst>
                <a:path w="10124" h="11721" extrusionOk="0">
                  <a:moveTo>
                    <a:pt x="7200" y="1"/>
                  </a:moveTo>
                  <a:cubicBezTo>
                    <a:pt x="6341" y="1"/>
                    <a:pt x="5856" y="714"/>
                    <a:pt x="5541" y="1611"/>
                  </a:cubicBezTo>
                  <a:cubicBezTo>
                    <a:pt x="5173" y="2635"/>
                    <a:pt x="5019" y="3899"/>
                    <a:pt x="4751" y="4628"/>
                  </a:cubicBezTo>
                  <a:cubicBezTo>
                    <a:pt x="4638" y="4947"/>
                    <a:pt x="3121" y="8369"/>
                    <a:pt x="3001" y="8369"/>
                  </a:cubicBezTo>
                  <a:cubicBezTo>
                    <a:pt x="3000" y="8369"/>
                    <a:pt x="2999" y="8369"/>
                    <a:pt x="2998" y="8369"/>
                  </a:cubicBezTo>
                  <a:cubicBezTo>
                    <a:pt x="2827" y="8265"/>
                    <a:pt x="2315" y="8044"/>
                    <a:pt x="1914" y="8044"/>
                  </a:cubicBezTo>
                  <a:cubicBezTo>
                    <a:pt x="1718" y="8044"/>
                    <a:pt x="1549" y="8097"/>
                    <a:pt x="1459" y="8241"/>
                  </a:cubicBezTo>
                  <a:cubicBezTo>
                    <a:pt x="1225" y="8629"/>
                    <a:pt x="1760" y="9011"/>
                    <a:pt x="1874" y="9198"/>
                  </a:cubicBezTo>
                  <a:cubicBezTo>
                    <a:pt x="1679" y="9120"/>
                    <a:pt x="1349" y="9041"/>
                    <a:pt x="1037" y="9041"/>
                  </a:cubicBezTo>
                  <a:cubicBezTo>
                    <a:pt x="707" y="9041"/>
                    <a:pt x="398" y="9130"/>
                    <a:pt x="295" y="9406"/>
                  </a:cubicBezTo>
                  <a:cubicBezTo>
                    <a:pt x="1" y="10208"/>
                    <a:pt x="2262" y="11707"/>
                    <a:pt x="3640" y="11720"/>
                  </a:cubicBezTo>
                  <a:cubicBezTo>
                    <a:pt x="3653" y="11721"/>
                    <a:pt x="3666" y="11721"/>
                    <a:pt x="3679" y="11721"/>
                  </a:cubicBezTo>
                  <a:cubicBezTo>
                    <a:pt x="4636" y="11721"/>
                    <a:pt x="5569" y="11235"/>
                    <a:pt x="6169" y="10496"/>
                  </a:cubicBezTo>
                  <a:cubicBezTo>
                    <a:pt x="6404" y="10215"/>
                    <a:pt x="6591" y="9867"/>
                    <a:pt x="6551" y="9506"/>
                  </a:cubicBezTo>
                  <a:cubicBezTo>
                    <a:pt x="6531" y="9298"/>
                    <a:pt x="6437" y="9111"/>
                    <a:pt x="6323" y="8937"/>
                  </a:cubicBezTo>
                  <a:cubicBezTo>
                    <a:pt x="6189" y="8710"/>
                    <a:pt x="6029" y="8496"/>
                    <a:pt x="5848" y="8302"/>
                  </a:cubicBezTo>
                  <a:cubicBezTo>
                    <a:pt x="6711" y="7699"/>
                    <a:pt x="7487" y="7024"/>
                    <a:pt x="8257" y="6314"/>
                  </a:cubicBezTo>
                  <a:cubicBezTo>
                    <a:pt x="8906" y="5712"/>
                    <a:pt x="9535" y="5043"/>
                    <a:pt x="9836" y="4214"/>
                  </a:cubicBezTo>
                  <a:cubicBezTo>
                    <a:pt x="10124" y="3411"/>
                    <a:pt x="10070" y="2487"/>
                    <a:pt x="9689" y="1718"/>
                  </a:cubicBezTo>
                  <a:cubicBezTo>
                    <a:pt x="9307" y="955"/>
                    <a:pt x="8605" y="353"/>
                    <a:pt x="7789" y="99"/>
                  </a:cubicBezTo>
                  <a:cubicBezTo>
                    <a:pt x="7575" y="32"/>
                    <a:pt x="7379" y="1"/>
                    <a:pt x="72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3"/>
            <p:cNvSpPr/>
            <p:nvPr/>
          </p:nvSpPr>
          <p:spPr>
            <a:xfrm>
              <a:off x="700275" y="2467000"/>
              <a:ext cx="38500" cy="139800"/>
            </a:xfrm>
            <a:custGeom>
              <a:avLst/>
              <a:gdLst/>
              <a:ahLst/>
              <a:cxnLst/>
              <a:rect l="l" t="t" r="r" b="b"/>
              <a:pathLst>
                <a:path w="1540" h="5592" extrusionOk="0">
                  <a:moveTo>
                    <a:pt x="101" y="1"/>
                  </a:moveTo>
                  <a:lnTo>
                    <a:pt x="101" y="1"/>
                  </a:lnTo>
                  <a:cubicBezTo>
                    <a:pt x="0" y="1225"/>
                    <a:pt x="40" y="2463"/>
                    <a:pt x="214" y="3674"/>
                  </a:cubicBezTo>
                  <a:cubicBezTo>
                    <a:pt x="284" y="4148"/>
                    <a:pt x="454" y="5592"/>
                    <a:pt x="833" y="5592"/>
                  </a:cubicBezTo>
                  <a:cubicBezTo>
                    <a:pt x="924" y="5592"/>
                    <a:pt x="1027" y="5508"/>
                    <a:pt x="1144" y="5306"/>
                  </a:cubicBezTo>
                  <a:cubicBezTo>
                    <a:pt x="1539" y="4624"/>
                    <a:pt x="1251" y="3199"/>
                    <a:pt x="1191" y="2450"/>
                  </a:cubicBezTo>
                  <a:cubicBezTo>
                    <a:pt x="1097" y="1192"/>
                    <a:pt x="87" y="175"/>
                    <a:pt x="101" y="1"/>
                  </a:cubicBezTo>
                  <a:close/>
                </a:path>
              </a:pathLst>
            </a:custGeom>
            <a:solidFill>
              <a:srgbClr val="FEB6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3"/>
            <p:cNvSpPr/>
            <p:nvPr/>
          </p:nvSpPr>
          <p:spPr>
            <a:xfrm>
              <a:off x="755625" y="2618225"/>
              <a:ext cx="37500" cy="28925"/>
            </a:xfrm>
            <a:custGeom>
              <a:avLst/>
              <a:gdLst/>
              <a:ahLst/>
              <a:cxnLst/>
              <a:rect l="l" t="t" r="r" b="b"/>
              <a:pathLst>
                <a:path w="1500" h="1157" extrusionOk="0">
                  <a:moveTo>
                    <a:pt x="911" y="0"/>
                  </a:moveTo>
                  <a:cubicBezTo>
                    <a:pt x="1051" y="923"/>
                    <a:pt x="1" y="957"/>
                    <a:pt x="1" y="957"/>
                  </a:cubicBezTo>
                  <a:cubicBezTo>
                    <a:pt x="1" y="957"/>
                    <a:pt x="252" y="1156"/>
                    <a:pt x="558" y="1156"/>
                  </a:cubicBezTo>
                  <a:cubicBezTo>
                    <a:pt x="704" y="1156"/>
                    <a:pt x="862" y="1111"/>
                    <a:pt x="1011" y="977"/>
                  </a:cubicBezTo>
                  <a:cubicBezTo>
                    <a:pt x="1499" y="549"/>
                    <a:pt x="911" y="0"/>
                    <a:pt x="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3"/>
            <p:cNvSpPr/>
            <p:nvPr/>
          </p:nvSpPr>
          <p:spPr>
            <a:xfrm>
              <a:off x="787425" y="2651200"/>
              <a:ext cx="51250" cy="18950"/>
            </a:xfrm>
            <a:custGeom>
              <a:avLst/>
              <a:gdLst/>
              <a:ahLst/>
              <a:cxnLst/>
              <a:rect l="l" t="t" r="r" b="b"/>
              <a:pathLst>
                <a:path w="2050" h="758" extrusionOk="0">
                  <a:moveTo>
                    <a:pt x="1376" y="1"/>
                  </a:moveTo>
                  <a:cubicBezTo>
                    <a:pt x="1275" y="1"/>
                    <a:pt x="1161" y="11"/>
                    <a:pt x="1037" y="33"/>
                  </a:cubicBezTo>
                  <a:cubicBezTo>
                    <a:pt x="876" y="66"/>
                    <a:pt x="0" y="220"/>
                    <a:pt x="74" y="621"/>
                  </a:cubicBezTo>
                  <a:cubicBezTo>
                    <a:pt x="90" y="720"/>
                    <a:pt x="218" y="757"/>
                    <a:pt x="396" y="757"/>
                  </a:cubicBezTo>
                  <a:cubicBezTo>
                    <a:pt x="799" y="757"/>
                    <a:pt x="1456" y="565"/>
                    <a:pt x="1646" y="454"/>
                  </a:cubicBezTo>
                  <a:cubicBezTo>
                    <a:pt x="2050" y="227"/>
                    <a:pt x="1859" y="1"/>
                    <a:pt x="1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3"/>
            <p:cNvSpPr/>
            <p:nvPr/>
          </p:nvSpPr>
          <p:spPr>
            <a:xfrm>
              <a:off x="655950" y="2679300"/>
              <a:ext cx="51225" cy="18850"/>
            </a:xfrm>
            <a:custGeom>
              <a:avLst/>
              <a:gdLst/>
              <a:ahLst/>
              <a:cxnLst/>
              <a:rect l="l" t="t" r="r" b="b"/>
              <a:pathLst>
                <a:path w="2049" h="754" extrusionOk="0">
                  <a:moveTo>
                    <a:pt x="1379" y="0"/>
                  </a:moveTo>
                  <a:cubicBezTo>
                    <a:pt x="1277" y="0"/>
                    <a:pt x="1162" y="10"/>
                    <a:pt x="1037" y="33"/>
                  </a:cubicBezTo>
                  <a:cubicBezTo>
                    <a:pt x="877" y="59"/>
                    <a:pt x="0" y="213"/>
                    <a:pt x="67" y="615"/>
                  </a:cubicBezTo>
                  <a:cubicBezTo>
                    <a:pt x="86" y="716"/>
                    <a:pt x="216" y="754"/>
                    <a:pt x="395" y="754"/>
                  </a:cubicBezTo>
                  <a:cubicBezTo>
                    <a:pt x="799" y="754"/>
                    <a:pt x="1452" y="561"/>
                    <a:pt x="1646" y="454"/>
                  </a:cubicBezTo>
                  <a:cubicBezTo>
                    <a:pt x="2049" y="223"/>
                    <a:pt x="1856" y="0"/>
                    <a:pt x="1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3"/>
            <p:cNvSpPr/>
            <p:nvPr/>
          </p:nvSpPr>
          <p:spPr>
            <a:xfrm>
              <a:off x="599900" y="2781425"/>
              <a:ext cx="18775" cy="13925"/>
            </a:xfrm>
            <a:custGeom>
              <a:avLst/>
              <a:gdLst/>
              <a:ahLst/>
              <a:cxnLst/>
              <a:rect l="l" t="t" r="r" b="b"/>
              <a:pathLst>
                <a:path w="751" h="557" extrusionOk="0">
                  <a:moveTo>
                    <a:pt x="203" y="0"/>
                  </a:moveTo>
                  <a:cubicBezTo>
                    <a:pt x="138" y="0"/>
                    <a:pt x="73" y="38"/>
                    <a:pt x="41" y="96"/>
                  </a:cubicBezTo>
                  <a:cubicBezTo>
                    <a:pt x="1" y="163"/>
                    <a:pt x="8" y="276"/>
                    <a:pt x="74" y="323"/>
                  </a:cubicBezTo>
                  <a:cubicBezTo>
                    <a:pt x="175" y="410"/>
                    <a:pt x="302" y="477"/>
                    <a:pt x="422" y="531"/>
                  </a:cubicBezTo>
                  <a:cubicBezTo>
                    <a:pt x="458" y="547"/>
                    <a:pt x="496" y="556"/>
                    <a:pt x="533" y="556"/>
                  </a:cubicBezTo>
                  <a:cubicBezTo>
                    <a:pt x="600" y="556"/>
                    <a:pt x="662" y="526"/>
                    <a:pt x="697" y="457"/>
                  </a:cubicBezTo>
                  <a:cubicBezTo>
                    <a:pt x="750" y="363"/>
                    <a:pt x="723" y="243"/>
                    <a:pt x="630" y="183"/>
                  </a:cubicBezTo>
                  <a:cubicBezTo>
                    <a:pt x="516" y="116"/>
                    <a:pt x="382" y="49"/>
                    <a:pt x="255" y="9"/>
                  </a:cubicBezTo>
                  <a:cubicBezTo>
                    <a:pt x="238" y="3"/>
                    <a:pt x="221" y="0"/>
                    <a:pt x="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3"/>
            <p:cNvSpPr/>
            <p:nvPr/>
          </p:nvSpPr>
          <p:spPr>
            <a:xfrm>
              <a:off x="626000" y="2754150"/>
              <a:ext cx="18750" cy="13925"/>
            </a:xfrm>
            <a:custGeom>
              <a:avLst/>
              <a:gdLst/>
              <a:ahLst/>
              <a:cxnLst/>
              <a:rect l="l" t="t" r="r" b="b"/>
              <a:pathLst>
                <a:path w="750" h="557" extrusionOk="0">
                  <a:moveTo>
                    <a:pt x="203" y="1"/>
                  </a:moveTo>
                  <a:cubicBezTo>
                    <a:pt x="137" y="1"/>
                    <a:pt x="72" y="38"/>
                    <a:pt x="41" y="96"/>
                  </a:cubicBezTo>
                  <a:cubicBezTo>
                    <a:pt x="1" y="163"/>
                    <a:pt x="1" y="277"/>
                    <a:pt x="67" y="324"/>
                  </a:cubicBezTo>
                  <a:cubicBezTo>
                    <a:pt x="175" y="411"/>
                    <a:pt x="295" y="478"/>
                    <a:pt x="422" y="531"/>
                  </a:cubicBezTo>
                  <a:cubicBezTo>
                    <a:pt x="455" y="548"/>
                    <a:pt x="493" y="557"/>
                    <a:pt x="529" y="557"/>
                  </a:cubicBezTo>
                  <a:cubicBezTo>
                    <a:pt x="597" y="557"/>
                    <a:pt x="662" y="527"/>
                    <a:pt x="696" y="458"/>
                  </a:cubicBezTo>
                  <a:cubicBezTo>
                    <a:pt x="750" y="364"/>
                    <a:pt x="723" y="243"/>
                    <a:pt x="623" y="183"/>
                  </a:cubicBezTo>
                  <a:cubicBezTo>
                    <a:pt x="509" y="116"/>
                    <a:pt x="382" y="49"/>
                    <a:pt x="255" y="9"/>
                  </a:cubicBezTo>
                  <a:cubicBezTo>
                    <a:pt x="238" y="4"/>
                    <a:pt x="220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3"/>
            <p:cNvSpPr/>
            <p:nvPr/>
          </p:nvSpPr>
          <p:spPr>
            <a:xfrm>
              <a:off x="684325" y="2727350"/>
              <a:ext cx="48025" cy="105450"/>
            </a:xfrm>
            <a:custGeom>
              <a:avLst/>
              <a:gdLst/>
              <a:ahLst/>
              <a:cxnLst/>
              <a:rect l="l" t="t" r="r" b="b"/>
              <a:pathLst>
                <a:path w="1921" h="4218" extrusionOk="0">
                  <a:moveTo>
                    <a:pt x="1649" y="0"/>
                  </a:moveTo>
                  <a:cubicBezTo>
                    <a:pt x="1525" y="0"/>
                    <a:pt x="1395" y="53"/>
                    <a:pt x="1307" y="131"/>
                  </a:cubicBezTo>
                  <a:cubicBezTo>
                    <a:pt x="1229" y="199"/>
                    <a:pt x="1301" y="304"/>
                    <a:pt x="1386" y="304"/>
                  </a:cubicBezTo>
                  <a:cubicBezTo>
                    <a:pt x="1402" y="304"/>
                    <a:pt x="1418" y="300"/>
                    <a:pt x="1434" y="292"/>
                  </a:cubicBezTo>
                  <a:cubicBezTo>
                    <a:pt x="1468" y="278"/>
                    <a:pt x="1501" y="265"/>
                    <a:pt x="1541" y="258"/>
                  </a:cubicBezTo>
                  <a:lnTo>
                    <a:pt x="1541" y="258"/>
                  </a:lnTo>
                  <a:cubicBezTo>
                    <a:pt x="1689" y="1730"/>
                    <a:pt x="1234" y="3242"/>
                    <a:pt x="23" y="4166"/>
                  </a:cubicBezTo>
                  <a:cubicBezTo>
                    <a:pt x="0" y="4182"/>
                    <a:pt x="15" y="4217"/>
                    <a:pt x="40" y="4217"/>
                  </a:cubicBezTo>
                  <a:cubicBezTo>
                    <a:pt x="45" y="4217"/>
                    <a:pt x="50" y="4216"/>
                    <a:pt x="56" y="4212"/>
                  </a:cubicBezTo>
                  <a:cubicBezTo>
                    <a:pt x="1327" y="3276"/>
                    <a:pt x="1843" y="1804"/>
                    <a:pt x="1722" y="265"/>
                  </a:cubicBezTo>
                  <a:lnTo>
                    <a:pt x="1722" y="265"/>
                  </a:lnTo>
                  <a:cubicBezTo>
                    <a:pt x="1731" y="267"/>
                    <a:pt x="1740" y="267"/>
                    <a:pt x="1749" y="267"/>
                  </a:cubicBezTo>
                  <a:cubicBezTo>
                    <a:pt x="1882" y="267"/>
                    <a:pt x="1921" y="81"/>
                    <a:pt x="1782" y="24"/>
                  </a:cubicBezTo>
                  <a:cubicBezTo>
                    <a:pt x="1740" y="8"/>
                    <a:pt x="1695" y="0"/>
                    <a:pt x="16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3"/>
            <p:cNvSpPr/>
            <p:nvPr/>
          </p:nvSpPr>
          <p:spPr>
            <a:xfrm>
              <a:off x="681525" y="2642475"/>
              <a:ext cx="37825" cy="23225"/>
            </a:xfrm>
            <a:custGeom>
              <a:avLst/>
              <a:gdLst/>
              <a:ahLst/>
              <a:cxnLst/>
              <a:rect l="l" t="t" r="r" b="b"/>
              <a:pathLst>
                <a:path w="1513" h="929" extrusionOk="0">
                  <a:moveTo>
                    <a:pt x="1259" y="0"/>
                  </a:moveTo>
                  <a:lnTo>
                    <a:pt x="1259" y="0"/>
                  </a:lnTo>
                  <a:cubicBezTo>
                    <a:pt x="1105" y="421"/>
                    <a:pt x="809" y="530"/>
                    <a:pt x="543" y="530"/>
                  </a:cubicBezTo>
                  <a:cubicBezTo>
                    <a:pt x="254" y="530"/>
                    <a:pt x="1" y="402"/>
                    <a:pt x="1" y="402"/>
                  </a:cubicBezTo>
                  <a:lnTo>
                    <a:pt x="1" y="402"/>
                  </a:lnTo>
                  <a:cubicBezTo>
                    <a:pt x="1" y="402"/>
                    <a:pt x="220" y="928"/>
                    <a:pt x="714" y="928"/>
                  </a:cubicBezTo>
                  <a:cubicBezTo>
                    <a:pt x="765" y="928"/>
                    <a:pt x="820" y="923"/>
                    <a:pt x="877" y="910"/>
                  </a:cubicBezTo>
                  <a:cubicBezTo>
                    <a:pt x="1513" y="763"/>
                    <a:pt x="1259" y="0"/>
                    <a:pt x="1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5" name="Google Shape;1195;p13"/>
          <p:cNvSpPr/>
          <p:nvPr/>
        </p:nvSpPr>
        <p:spPr>
          <a:xfrm>
            <a:off x="8194790" y="357914"/>
            <a:ext cx="472229" cy="362977"/>
          </a:xfrm>
          <a:custGeom>
            <a:avLst/>
            <a:gdLst/>
            <a:ahLst/>
            <a:cxnLst/>
            <a:rect l="l" t="t" r="r" b="b"/>
            <a:pathLst>
              <a:path w="14212" h="10924" extrusionOk="0">
                <a:moveTo>
                  <a:pt x="6906" y="1"/>
                </a:moveTo>
                <a:cubicBezTo>
                  <a:pt x="6859" y="1"/>
                  <a:pt x="6814" y="33"/>
                  <a:pt x="6798" y="73"/>
                </a:cubicBezTo>
                <a:lnTo>
                  <a:pt x="6486" y="903"/>
                </a:lnTo>
                <a:lnTo>
                  <a:pt x="6174" y="1742"/>
                </a:lnTo>
                <a:lnTo>
                  <a:pt x="3801" y="7995"/>
                </a:lnTo>
                <a:cubicBezTo>
                  <a:pt x="3481" y="7653"/>
                  <a:pt x="2915" y="7440"/>
                  <a:pt x="2263" y="7440"/>
                </a:cubicBezTo>
                <a:cubicBezTo>
                  <a:pt x="2151" y="7440"/>
                  <a:pt x="2035" y="7447"/>
                  <a:pt x="1918" y="7460"/>
                </a:cubicBezTo>
                <a:cubicBezTo>
                  <a:pt x="821" y="7594"/>
                  <a:pt x="0" y="8281"/>
                  <a:pt x="80" y="9003"/>
                </a:cubicBezTo>
                <a:cubicBezTo>
                  <a:pt x="160" y="9649"/>
                  <a:pt x="938" y="10102"/>
                  <a:pt x="1886" y="10102"/>
                </a:cubicBezTo>
                <a:cubicBezTo>
                  <a:pt x="1999" y="10102"/>
                  <a:pt x="2114" y="10096"/>
                  <a:pt x="2230" y="10083"/>
                </a:cubicBezTo>
                <a:cubicBezTo>
                  <a:pt x="3149" y="9976"/>
                  <a:pt x="3908" y="9485"/>
                  <a:pt x="4113" y="8923"/>
                </a:cubicBezTo>
                <a:lnTo>
                  <a:pt x="6771" y="1920"/>
                </a:lnTo>
                <a:cubicBezTo>
                  <a:pt x="6779" y="1881"/>
                  <a:pt x="6821" y="1856"/>
                  <a:pt x="6861" y="1856"/>
                </a:cubicBezTo>
                <a:cubicBezTo>
                  <a:pt x="6867" y="1856"/>
                  <a:pt x="6873" y="1856"/>
                  <a:pt x="6878" y="1858"/>
                </a:cubicBezTo>
                <a:lnTo>
                  <a:pt x="12909" y="2839"/>
                </a:lnTo>
                <a:cubicBezTo>
                  <a:pt x="12971" y="2848"/>
                  <a:pt x="13007" y="2910"/>
                  <a:pt x="12980" y="2973"/>
                </a:cubicBezTo>
                <a:lnTo>
                  <a:pt x="10768" y="8816"/>
                </a:lnTo>
                <a:cubicBezTo>
                  <a:pt x="10459" y="8476"/>
                  <a:pt x="9894" y="8258"/>
                  <a:pt x="9247" y="8258"/>
                </a:cubicBezTo>
                <a:cubicBezTo>
                  <a:pt x="9129" y="8258"/>
                  <a:pt x="9008" y="8265"/>
                  <a:pt x="8886" y="8281"/>
                </a:cubicBezTo>
                <a:cubicBezTo>
                  <a:pt x="7788" y="8414"/>
                  <a:pt x="6967" y="9101"/>
                  <a:pt x="7057" y="9824"/>
                </a:cubicBezTo>
                <a:cubicBezTo>
                  <a:pt x="7128" y="10470"/>
                  <a:pt x="7906" y="10923"/>
                  <a:pt x="8853" y="10923"/>
                </a:cubicBezTo>
                <a:cubicBezTo>
                  <a:pt x="8966" y="10923"/>
                  <a:pt x="9081" y="10917"/>
                  <a:pt x="9198" y="10903"/>
                </a:cubicBezTo>
                <a:cubicBezTo>
                  <a:pt x="10117" y="10796"/>
                  <a:pt x="10839" y="10288"/>
                  <a:pt x="11000" y="9708"/>
                </a:cubicBezTo>
                <a:lnTo>
                  <a:pt x="11009" y="9708"/>
                </a:lnTo>
                <a:lnTo>
                  <a:pt x="14185" y="1322"/>
                </a:lnTo>
                <a:cubicBezTo>
                  <a:pt x="14211" y="1251"/>
                  <a:pt x="14167" y="1180"/>
                  <a:pt x="14095" y="1171"/>
                </a:cubicBezTo>
                <a:lnTo>
                  <a:pt x="13694" y="1099"/>
                </a:lnTo>
                <a:lnTo>
                  <a:pt x="6923" y="2"/>
                </a:lnTo>
                <a:cubicBezTo>
                  <a:pt x="6917" y="1"/>
                  <a:pt x="6912" y="1"/>
                  <a:pt x="690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13"/>
          <p:cNvSpPr/>
          <p:nvPr/>
        </p:nvSpPr>
        <p:spPr>
          <a:xfrm rot="9202381">
            <a:off x="373741" y="4405220"/>
            <a:ext cx="432616" cy="397762"/>
          </a:xfrm>
          <a:custGeom>
            <a:avLst/>
            <a:gdLst/>
            <a:ahLst/>
            <a:cxnLst/>
            <a:rect l="l" t="t" r="r" b="b"/>
            <a:pathLst>
              <a:path w="10724" h="9860" extrusionOk="0">
                <a:moveTo>
                  <a:pt x="7961" y="0"/>
                </a:moveTo>
                <a:cubicBezTo>
                  <a:pt x="7108" y="0"/>
                  <a:pt x="6443" y="360"/>
                  <a:pt x="6120" y="834"/>
                </a:cubicBezTo>
                <a:lnTo>
                  <a:pt x="27" y="9496"/>
                </a:lnTo>
                <a:cubicBezTo>
                  <a:pt x="0" y="9531"/>
                  <a:pt x="9" y="9585"/>
                  <a:pt x="54" y="9612"/>
                </a:cubicBezTo>
                <a:lnTo>
                  <a:pt x="375" y="9844"/>
                </a:lnTo>
                <a:cubicBezTo>
                  <a:pt x="392" y="9854"/>
                  <a:pt x="411" y="9859"/>
                  <a:pt x="430" y="9859"/>
                </a:cubicBezTo>
                <a:cubicBezTo>
                  <a:pt x="457" y="9859"/>
                  <a:pt x="483" y="9847"/>
                  <a:pt x="500" y="9826"/>
                </a:cubicBezTo>
                <a:lnTo>
                  <a:pt x="6093" y="1868"/>
                </a:lnTo>
                <a:cubicBezTo>
                  <a:pt x="6414" y="2439"/>
                  <a:pt x="7182" y="2912"/>
                  <a:pt x="8109" y="3055"/>
                </a:cubicBezTo>
                <a:cubicBezTo>
                  <a:pt x="8301" y="3085"/>
                  <a:pt x="8489" y="3100"/>
                  <a:pt x="8671" y="3100"/>
                </a:cubicBezTo>
                <a:cubicBezTo>
                  <a:pt x="9716" y="3100"/>
                  <a:pt x="10549" y="2620"/>
                  <a:pt x="10625" y="1913"/>
                </a:cubicBezTo>
                <a:cubicBezTo>
                  <a:pt x="10723" y="1074"/>
                  <a:pt x="9751" y="236"/>
                  <a:pt x="8457" y="40"/>
                </a:cubicBezTo>
                <a:cubicBezTo>
                  <a:pt x="8286" y="13"/>
                  <a:pt x="8120" y="0"/>
                  <a:pt x="79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13"/>
          <p:cNvSpPr/>
          <p:nvPr/>
        </p:nvSpPr>
        <p:spPr>
          <a:xfrm rot="-1099269">
            <a:off x="318181" y="3617054"/>
            <a:ext cx="80758" cy="80598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13"/>
          <p:cNvSpPr/>
          <p:nvPr/>
        </p:nvSpPr>
        <p:spPr>
          <a:xfrm>
            <a:off x="8667025" y="2712174"/>
            <a:ext cx="260858" cy="261221"/>
          </a:xfrm>
          <a:custGeom>
            <a:avLst/>
            <a:gdLst/>
            <a:ahLst/>
            <a:cxnLst/>
            <a:rect l="l" t="t" r="r" b="b"/>
            <a:pathLst>
              <a:path w="6584" h="6594" extrusionOk="0">
                <a:moveTo>
                  <a:pt x="3292" y="1"/>
                </a:moveTo>
                <a:cubicBezTo>
                  <a:pt x="1472" y="1"/>
                  <a:pt x="0" y="1482"/>
                  <a:pt x="0" y="3293"/>
                </a:cubicBezTo>
                <a:cubicBezTo>
                  <a:pt x="0" y="5112"/>
                  <a:pt x="1472" y="6593"/>
                  <a:pt x="3292" y="6593"/>
                </a:cubicBezTo>
                <a:cubicBezTo>
                  <a:pt x="5103" y="6593"/>
                  <a:pt x="6584" y="5112"/>
                  <a:pt x="6584" y="3293"/>
                </a:cubicBezTo>
                <a:cubicBezTo>
                  <a:pt x="6584" y="1482"/>
                  <a:pt x="5103" y="1"/>
                  <a:pt x="32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13"/>
          <p:cNvSpPr/>
          <p:nvPr/>
        </p:nvSpPr>
        <p:spPr>
          <a:xfrm rot="-1099320">
            <a:off x="332818" y="1987294"/>
            <a:ext cx="191916" cy="191560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13"/>
          <p:cNvSpPr/>
          <p:nvPr/>
        </p:nvSpPr>
        <p:spPr>
          <a:xfrm rot="-1099269">
            <a:off x="8759806" y="1477004"/>
            <a:ext cx="80758" cy="80598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13"/>
          <p:cNvSpPr txBox="1">
            <a:spLocks noGrp="1"/>
          </p:cNvSpPr>
          <p:nvPr>
            <p:ph type="title"/>
          </p:nvPr>
        </p:nvSpPr>
        <p:spPr>
          <a:xfrm>
            <a:off x="2343663" y="1363850"/>
            <a:ext cx="2148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3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02" name="Google Shape;1202;p13"/>
          <p:cNvSpPr txBox="1">
            <a:spLocks noGrp="1"/>
          </p:cNvSpPr>
          <p:nvPr>
            <p:ph type="title" idx="2" hasCustomPrompt="1"/>
          </p:nvPr>
        </p:nvSpPr>
        <p:spPr>
          <a:xfrm>
            <a:off x="1449563" y="1603200"/>
            <a:ext cx="894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03" name="Google Shape;1203;p13"/>
          <p:cNvSpPr txBox="1">
            <a:spLocks noGrp="1"/>
          </p:cNvSpPr>
          <p:nvPr>
            <p:ph type="subTitle" idx="1"/>
          </p:nvPr>
        </p:nvSpPr>
        <p:spPr>
          <a:xfrm>
            <a:off x="2343663" y="1722650"/>
            <a:ext cx="21480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04" name="Google Shape;1204;p13"/>
          <p:cNvSpPr txBox="1">
            <a:spLocks noGrp="1"/>
          </p:cNvSpPr>
          <p:nvPr>
            <p:ph type="title" idx="3"/>
          </p:nvPr>
        </p:nvSpPr>
        <p:spPr>
          <a:xfrm>
            <a:off x="5546413" y="1363850"/>
            <a:ext cx="2148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3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05" name="Google Shape;1205;p13"/>
          <p:cNvSpPr txBox="1">
            <a:spLocks noGrp="1"/>
          </p:cNvSpPr>
          <p:nvPr>
            <p:ph type="title" idx="4" hasCustomPrompt="1"/>
          </p:nvPr>
        </p:nvSpPr>
        <p:spPr>
          <a:xfrm>
            <a:off x="4652413" y="1603200"/>
            <a:ext cx="894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06" name="Google Shape;1206;p13"/>
          <p:cNvSpPr txBox="1">
            <a:spLocks noGrp="1"/>
          </p:cNvSpPr>
          <p:nvPr>
            <p:ph type="subTitle" idx="5"/>
          </p:nvPr>
        </p:nvSpPr>
        <p:spPr>
          <a:xfrm>
            <a:off x="5546413" y="1722650"/>
            <a:ext cx="21480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07" name="Google Shape;1207;p13"/>
          <p:cNvSpPr txBox="1">
            <a:spLocks noGrp="1"/>
          </p:cNvSpPr>
          <p:nvPr>
            <p:ph type="title" idx="6"/>
          </p:nvPr>
        </p:nvSpPr>
        <p:spPr>
          <a:xfrm>
            <a:off x="2343663" y="2485125"/>
            <a:ext cx="2148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3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08" name="Google Shape;1208;p13"/>
          <p:cNvSpPr txBox="1">
            <a:spLocks noGrp="1"/>
          </p:cNvSpPr>
          <p:nvPr>
            <p:ph type="title" idx="7" hasCustomPrompt="1"/>
          </p:nvPr>
        </p:nvSpPr>
        <p:spPr>
          <a:xfrm>
            <a:off x="1449563" y="2725075"/>
            <a:ext cx="894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09" name="Google Shape;1209;p13"/>
          <p:cNvSpPr txBox="1">
            <a:spLocks noGrp="1"/>
          </p:cNvSpPr>
          <p:nvPr>
            <p:ph type="subTitle" idx="8"/>
          </p:nvPr>
        </p:nvSpPr>
        <p:spPr>
          <a:xfrm>
            <a:off x="2343663" y="2843925"/>
            <a:ext cx="21480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0" name="Google Shape;1210;p13"/>
          <p:cNvSpPr txBox="1">
            <a:spLocks noGrp="1"/>
          </p:cNvSpPr>
          <p:nvPr>
            <p:ph type="title" idx="9"/>
          </p:nvPr>
        </p:nvSpPr>
        <p:spPr>
          <a:xfrm>
            <a:off x="5546413" y="2485100"/>
            <a:ext cx="2148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3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11" name="Google Shape;1211;p13"/>
          <p:cNvSpPr txBox="1">
            <a:spLocks noGrp="1"/>
          </p:cNvSpPr>
          <p:nvPr>
            <p:ph type="title" idx="13" hasCustomPrompt="1"/>
          </p:nvPr>
        </p:nvSpPr>
        <p:spPr>
          <a:xfrm>
            <a:off x="4652413" y="2725075"/>
            <a:ext cx="894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212" name="Google Shape;1212;p13"/>
          <p:cNvSpPr txBox="1">
            <a:spLocks noGrp="1"/>
          </p:cNvSpPr>
          <p:nvPr>
            <p:ph type="subTitle" idx="14"/>
          </p:nvPr>
        </p:nvSpPr>
        <p:spPr>
          <a:xfrm>
            <a:off x="5546413" y="2843925"/>
            <a:ext cx="21480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3" name="Google Shape;1213;p13"/>
          <p:cNvSpPr txBox="1">
            <a:spLocks noGrp="1"/>
          </p:cNvSpPr>
          <p:nvPr>
            <p:ph type="title" idx="15"/>
          </p:nvPr>
        </p:nvSpPr>
        <p:spPr>
          <a:xfrm>
            <a:off x="2343663" y="3606400"/>
            <a:ext cx="2148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3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14" name="Google Shape;1214;p13"/>
          <p:cNvSpPr txBox="1">
            <a:spLocks noGrp="1"/>
          </p:cNvSpPr>
          <p:nvPr>
            <p:ph type="title" idx="16" hasCustomPrompt="1"/>
          </p:nvPr>
        </p:nvSpPr>
        <p:spPr>
          <a:xfrm>
            <a:off x="1449563" y="3846950"/>
            <a:ext cx="894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215" name="Google Shape;1215;p13"/>
          <p:cNvSpPr txBox="1">
            <a:spLocks noGrp="1"/>
          </p:cNvSpPr>
          <p:nvPr>
            <p:ph type="subTitle" idx="17"/>
          </p:nvPr>
        </p:nvSpPr>
        <p:spPr>
          <a:xfrm>
            <a:off x="2343663" y="3965225"/>
            <a:ext cx="21480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6" name="Google Shape;1216;p13"/>
          <p:cNvSpPr txBox="1">
            <a:spLocks noGrp="1"/>
          </p:cNvSpPr>
          <p:nvPr>
            <p:ph type="title" idx="18"/>
          </p:nvPr>
        </p:nvSpPr>
        <p:spPr>
          <a:xfrm>
            <a:off x="5546413" y="3606400"/>
            <a:ext cx="2148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3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17" name="Google Shape;1217;p13"/>
          <p:cNvSpPr txBox="1">
            <a:spLocks noGrp="1"/>
          </p:cNvSpPr>
          <p:nvPr>
            <p:ph type="title" idx="19" hasCustomPrompt="1"/>
          </p:nvPr>
        </p:nvSpPr>
        <p:spPr>
          <a:xfrm>
            <a:off x="4652413" y="3846950"/>
            <a:ext cx="8940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218" name="Google Shape;1218;p13"/>
          <p:cNvSpPr txBox="1">
            <a:spLocks noGrp="1"/>
          </p:cNvSpPr>
          <p:nvPr>
            <p:ph type="subTitle" idx="20"/>
          </p:nvPr>
        </p:nvSpPr>
        <p:spPr>
          <a:xfrm>
            <a:off x="5546413" y="3965225"/>
            <a:ext cx="21480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9" name="Google Shape;1219;p13"/>
          <p:cNvSpPr txBox="1">
            <a:spLocks noGrp="1"/>
          </p:cNvSpPr>
          <p:nvPr>
            <p:ph type="title" idx="21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173752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641062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090426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34073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5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534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353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986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64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941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1" name="Google Shape;1221;p14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1222" name="Google Shape;1222;p14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1223" name="Google Shape;1223;p14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1224" name="Google Shape;1224;p14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25" name="Google Shape;1225;p14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26" name="Google Shape;1226;p14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27" name="Google Shape;1227;p14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28" name="Google Shape;1228;p14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29" name="Google Shape;1229;p14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0" name="Google Shape;1230;p14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1" name="Google Shape;1231;p14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2" name="Google Shape;1232;p14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3" name="Google Shape;1233;p14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4" name="Google Shape;1234;p14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5" name="Google Shape;1235;p14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236" name="Google Shape;1236;p14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1237" name="Google Shape;1237;p14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8" name="Google Shape;1238;p14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39" name="Google Shape;1239;p14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0" name="Google Shape;1240;p14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1" name="Google Shape;1241;p14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2" name="Google Shape;1242;p14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3" name="Google Shape;1243;p14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4" name="Google Shape;1244;p14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5" name="Google Shape;1245;p14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6" name="Google Shape;1246;p14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7" name="Google Shape;1247;p14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8" name="Google Shape;1248;p14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49" name="Google Shape;1249;p14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0" name="Google Shape;1250;p14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1" name="Google Shape;1251;p14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2" name="Google Shape;1252;p14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3" name="Google Shape;1253;p14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4" name="Google Shape;1254;p14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5" name="Google Shape;1255;p14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256" name="Google Shape;1256;p14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1257" name="Google Shape;1257;p14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8" name="Google Shape;1258;p14"/>
          <p:cNvGrpSpPr/>
          <p:nvPr/>
        </p:nvGrpSpPr>
        <p:grpSpPr>
          <a:xfrm>
            <a:off x="974312" y="833428"/>
            <a:ext cx="7195377" cy="3476644"/>
            <a:chOff x="303850" y="534800"/>
            <a:chExt cx="8595600" cy="4153200"/>
          </a:xfrm>
        </p:grpSpPr>
        <p:sp>
          <p:nvSpPr>
            <p:cNvPr id="1259" name="Google Shape;1259;p14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0" name="Google Shape;1260;p14"/>
            <p:cNvGrpSpPr/>
            <p:nvPr/>
          </p:nvGrpSpPr>
          <p:grpSpPr>
            <a:xfrm>
              <a:off x="337400" y="785925"/>
              <a:ext cx="8512925" cy="3650948"/>
              <a:chOff x="337400" y="696600"/>
              <a:chExt cx="8512925" cy="3650948"/>
            </a:xfrm>
          </p:grpSpPr>
          <p:cxnSp>
            <p:nvCxnSpPr>
              <p:cNvPr id="1261" name="Google Shape;1261;p14"/>
              <p:cNvCxnSpPr/>
              <p:nvPr/>
            </p:nvCxnSpPr>
            <p:spPr>
              <a:xfrm>
                <a:off x="522927" y="696600"/>
                <a:ext cx="8079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2" name="Google Shape;1262;p14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3" name="Google Shape;1263;p14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4" name="Google Shape;1264;p14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5" name="Google Shape;1265;p14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6" name="Google Shape;1266;p14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7" name="Google Shape;1267;p14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8" name="Google Shape;1268;p14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9" name="Google Shape;1269;p14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0" name="Google Shape;1270;p14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1" name="Google Shape;1271;p14"/>
              <p:cNvCxnSpPr/>
              <p:nvPr/>
            </p:nvCxnSpPr>
            <p:spPr>
              <a:xfrm>
                <a:off x="581370" y="4347548"/>
                <a:ext cx="8040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272" name="Google Shape;1272;p14"/>
          <p:cNvSpPr/>
          <p:nvPr/>
        </p:nvSpPr>
        <p:spPr>
          <a:xfrm>
            <a:off x="3896702" y="-752943"/>
            <a:ext cx="5414170" cy="3519396"/>
          </a:xfrm>
          <a:custGeom>
            <a:avLst/>
            <a:gdLst/>
            <a:ahLst/>
            <a:cxnLst/>
            <a:rect l="l" t="t" r="r" b="b"/>
            <a:pathLst>
              <a:path w="163496" h="106278" extrusionOk="0">
                <a:moveTo>
                  <a:pt x="0" y="1"/>
                </a:moveTo>
                <a:cubicBezTo>
                  <a:pt x="9886" y="40842"/>
                  <a:pt x="45764" y="49987"/>
                  <a:pt x="62183" y="50343"/>
                </a:cubicBezTo>
                <a:cubicBezTo>
                  <a:pt x="80942" y="50771"/>
                  <a:pt x="101142" y="50329"/>
                  <a:pt x="116577" y="61599"/>
                </a:cubicBezTo>
                <a:cubicBezTo>
                  <a:pt x="127490" y="69573"/>
                  <a:pt x="132512" y="83795"/>
                  <a:pt x="141556" y="94038"/>
                </a:cubicBezTo>
                <a:cubicBezTo>
                  <a:pt x="147005" y="100186"/>
                  <a:pt x="153211" y="106278"/>
                  <a:pt x="163496" y="106278"/>
                </a:cubicBezTo>
                <a:lnTo>
                  <a:pt x="163496" y="54951"/>
                </a:lnTo>
                <a:cubicBezTo>
                  <a:pt x="135450" y="45208"/>
                  <a:pt x="141813" y="12611"/>
                  <a:pt x="960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14"/>
          <p:cNvSpPr/>
          <p:nvPr/>
        </p:nvSpPr>
        <p:spPr>
          <a:xfrm>
            <a:off x="544460" y="267810"/>
            <a:ext cx="414578" cy="415208"/>
          </a:xfrm>
          <a:custGeom>
            <a:avLst/>
            <a:gdLst/>
            <a:ahLst/>
            <a:cxnLst/>
            <a:rect l="l" t="t" r="r" b="b"/>
            <a:pathLst>
              <a:path w="6584" h="6594" extrusionOk="0">
                <a:moveTo>
                  <a:pt x="3292" y="1"/>
                </a:moveTo>
                <a:cubicBezTo>
                  <a:pt x="1472" y="1"/>
                  <a:pt x="0" y="1482"/>
                  <a:pt x="0" y="3293"/>
                </a:cubicBezTo>
                <a:cubicBezTo>
                  <a:pt x="0" y="5112"/>
                  <a:pt x="1472" y="6593"/>
                  <a:pt x="3292" y="6593"/>
                </a:cubicBezTo>
                <a:cubicBezTo>
                  <a:pt x="5103" y="6593"/>
                  <a:pt x="6584" y="5112"/>
                  <a:pt x="6584" y="3293"/>
                </a:cubicBezTo>
                <a:cubicBezTo>
                  <a:pt x="6584" y="1482"/>
                  <a:pt x="5103" y="1"/>
                  <a:pt x="32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4" name="Google Shape;1274;p14"/>
          <p:cNvGrpSpPr/>
          <p:nvPr/>
        </p:nvGrpSpPr>
        <p:grpSpPr>
          <a:xfrm>
            <a:off x="296179" y="438137"/>
            <a:ext cx="537617" cy="489006"/>
            <a:chOff x="8718954" y="4687562"/>
            <a:chExt cx="537617" cy="489006"/>
          </a:xfrm>
        </p:grpSpPr>
        <p:sp>
          <p:nvSpPr>
            <p:cNvPr id="1275" name="Google Shape;1275;p14"/>
            <p:cNvSpPr/>
            <p:nvPr/>
          </p:nvSpPr>
          <p:spPr>
            <a:xfrm>
              <a:off x="9160419" y="4994907"/>
              <a:ext cx="96151" cy="84502"/>
            </a:xfrm>
            <a:custGeom>
              <a:avLst/>
              <a:gdLst/>
              <a:ahLst/>
              <a:cxnLst/>
              <a:rect l="l" t="t" r="r" b="b"/>
              <a:pathLst>
                <a:path w="1527" h="1342" extrusionOk="0">
                  <a:moveTo>
                    <a:pt x="761" y="1"/>
                  </a:moveTo>
                  <a:cubicBezTo>
                    <a:pt x="638" y="1"/>
                    <a:pt x="514" y="34"/>
                    <a:pt x="402" y="105"/>
                  </a:cubicBezTo>
                  <a:cubicBezTo>
                    <a:pt x="90" y="310"/>
                    <a:pt x="1" y="720"/>
                    <a:pt x="197" y="1032"/>
                  </a:cubicBezTo>
                  <a:cubicBezTo>
                    <a:pt x="323" y="1233"/>
                    <a:pt x="541" y="1342"/>
                    <a:pt x="761" y="1342"/>
                  </a:cubicBezTo>
                  <a:cubicBezTo>
                    <a:pt x="884" y="1342"/>
                    <a:pt x="1008" y="1308"/>
                    <a:pt x="1116" y="1238"/>
                  </a:cubicBezTo>
                  <a:cubicBezTo>
                    <a:pt x="1428" y="1032"/>
                    <a:pt x="1526" y="622"/>
                    <a:pt x="1321" y="310"/>
                  </a:cubicBezTo>
                  <a:cubicBezTo>
                    <a:pt x="1195" y="109"/>
                    <a:pt x="981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9007660" y="5092695"/>
              <a:ext cx="95522" cy="83873"/>
            </a:xfrm>
            <a:custGeom>
              <a:avLst/>
              <a:gdLst/>
              <a:ahLst/>
              <a:cxnLst/>
              <a:rect l="l" t="t" r="r" b="b"/>
              <a:pathLst>
                <a:path w="1517" h="1332" extrusionOk="0">
                  <a:moveTo>
                    <a:pt x="756" y="0"/>
                  </a:moveTo>
                  <a:cubicBezTo>
                    <a:pt x="634" y="0"/>
                    <a:pt x="510" y="34"/>
                    <a:pt x="402" y="104"/>
                  </a:cubicBezTo>
                  <a:cubicBezTo>
                    <a:pt x="90" y="300"/>
                    <a:pt x="0" y="711"/>
                    <a:pt x="197" y="1023"/>
                  </a:cubicBezTo>
                  <a:cubicBezTo>
                    <a:pt x="323" y="1223"/>
                    <a:pt x="537" y="1332"/>
                    <a:pt x="757" y="1332"/>
                  </a:cubicBezTo>
                  <a:cubicBezTo>
                    <a:pt x="880" y="1332"/>
                    <a:pt x="1004" y="1298"/>
                    <a:pt x="1116" y="1228"/>
                  </a:cubicBezTo>
                  <a:cubicBezTo>
                    <a:pt x="1428" y="1032"/>
                    <a:pt x="1517" y="621"/>
                    <a:pt x="1321" y="309"/>
                  </a:cubicBezTo>
                  <a:cubicBezTo>
                    <a:pt x="1195" y="109"/>
                    <a:pt x="977" y="0"/>
                    <a:pt x="7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8718954" y="4687562"/>
              <a:ext cx="447762" cy="345314"/>
            </a:xfrm>
            <a:custGeom>
              <a:avLst/>
              <a:gdLst/>
              <a:ahLst/>
              <a:cxnLst/>
              <a:rect l="l" t="t" r="r" b="b"/>
              <a:pathLst>
                <a:path w="7111" h="5484" extrusionOk="0">
                  <a:moveTo>
                    <a:pt x="4555" y="0"/>
                  </a:moveTo>
                  <a:cubicBezTo>
                    <a:pt x="4272" y="0"/>
                    <a:pt x="3969" y="50"/>
                    <a:pt x="3649" y="168"/>
                  </a:cubicBezTo>
                  <a:cubicBezTo>
                    <a:pt x="3649" y="168"/>
                    <a:pt x="3122" y="382"/>
                    <a:pt x="2989" y="1007"/>
                  </a:cubicBezTo>
                  <a:cubicBezTo>
                    <a:pt x="2899" y="1399"/>
                    <a:pt x="3042" y="1819"/>
                    <a:pt x="3390" y="2060"/>
                  </a:cubicBezTo>
                  <a:cubicBezTo>
                    <a:pt x="3564" y="2179"/>
                    <a:pt x="3765" y="2237"/>
                    <a:pt x="3964" y="2237"/>
                  </a:cubicBezTo>
                  <a:cubicBezTo>
                    <a:pt x="4283" y="2237"/>
                    <a:pt x="4598" y="2087"/>
                    <a:pt x="4791" y="1801"/>
                  </a:cubicBezTo>
                  <a:cubicBezTo>
                    <a:pt x="5023" y="1480"/>
                    <a:pt x="5023" y="1060"/>
                    <a:pt x="4835" y="730"/>
                  </a:cubicBezTo>
                  <a:lnTo>
                    <a:pt x="4835" y="730"/>
                  </a:lnTo>
                  <a:cubicBezTo>
                    <a:pt x="5076" y="784"/>
                    <a:pt x="5299" y="891"/>
                    <a:pt x="5504" y="1025"/>
                  </a:cubicBezTo>
                  <a:cubicBezTo>
                    <a:pt x="5665" y="1141"/>
                    <a:pt x="5816" y="1275"/>
                    <a:pt x="5941" y="1417"/>
                  </a:cubicBezTo>
                  <a:cubicBezTo>
                    <a:pt x="5959" y="1435"/>
                    <a:pt x="5968" y="1453"/>
                    <a:pt x="5986" y="1471"/>
                  </a:cubicBezTo>
                  <a:cubicBezTo>
                    <a:pt x="6566" y="2390"/>
                    <a:pt x="5959" y="3772"/>
                    <a:pt x="5031" y="4227"/>
                  </a:cubicBezTo>
                  <a:cubicBezTo>
                    <a:pt x="4835" y="4317"/>
                    <a:pt x="4630" y="4406"/>
                    <a:pt x="4416" y="4468"/>
                  </a:cubicBezTo>
                  <a:cubicBezTo>
                    <a:pt x="3838" y="4663"/>
                    <a:pt x="3225" y="4783"/>
                    <a:pt x="2612" y="4783"/>
                  </a:cubicBezTo>
                  <a:cubicBezTo>
                    <a:pt x="2299" y="4783"/>
                    <a:pt x="1985" y="4752"/>
                    <a:pt x="1677" y="4682"/>
                  </a:cubicBezTo>
                  <a:cubicBezTo>
                    <a:pt x="1374" y="4611"/>
                    <a:pt x="1097" y="4468"/>
                    <a:pt x="839" y="4308"/>
                  </a:cubicBezTo>
                  <a:cubicBezTo>
                    <a:pt x="723" y="4227"/>
                    <a:pt x="598" y="4147"/>
                    <a:pt x="473" y="4085"/>
                  </a:cubicBezTo>
                  <a:cubicBezTo>
                    <a:pt x="420" y="4057"/>
                    <a:pt x="351" y="4041"/>
                    <a:pt x="284" y="4041"/>
                  </a:cubicBezTo>
                  <a:cubicBezTo>
                    <a:pt x="136" y="4041"/>
                    <a:pt x="0" y="4117"/>
                    <a:pt x="80" y="4308"/>
                  </a:cubicBezTo>
                  <a:cubicBezTo>
                    <a:pt x="107" y="4361"/>
                    <a:pt x="143" y="4397"/>
                    <a:pt x="187" y="4441"/>
                  </a:cubicBezTo>
                  <a:cubicBezTo>
                    <a:pt x="455" y="4682"/>
                    <a:pt x="785" y="4852"/>
                    <a:pt x="1124" y="4995"/>
                  </a:cubicBezTo>
                  <a:cubicBezTo>
                    <a:pt x="1222" y="5039"/>
                    <a:pt x="1329" y="5084"/>
                    <a:pt x="1436" y="5119"/>
                  </a:cubicBezTo>
                  <a:cubicBezTo>
                    <a:pt x="2066" y="5349"/>
                    <a:pt x="2748" y="5483"/>
                    <a:pt x="3425" y="5483"/>
                  </a:cubicBezTo>
                  <a:cubicBezTo>
                    <a:pt x="4090" y="5483"/>
                    <a:pt x="4751" y="5353"/>
                    <a:pt x="5353" y="5057"/>
                  </a:cubicBezTo>
                  <a:cubicBezTo>
                    <a:pt x="6075" y="4700"/>
                    <a:pt x="6709" y="4165"/>
                    <a:pt x="6932" y="3353"/>
                  </a:cubicBezTo>
                  <a:cubicBezTo>
                    <a:pt x="7110" y="2738"/>
                    <a:pt x="7074" y="2140"/>
                    <a:pt x="6878" y="1596"/>
                  </a:cubicBezTo>
                  <a:cubicBezTo>
                    <a:pt x="6833" y="1480"/>
                    <a:pt x="6753" y="1310"/>
                    <a:pt x="6664" y="1176"/>
                  </a:cubicBezTo>
                  <a:cubicBezTo>
                    <a:pt x="6664" y="1167"/>
                    <a:pt x="6664" y="1167"/>
                    <a:pt x="6655" y="1167"/>
                  </a:cubicBezTo>
                  <a:cubicBezTo>
                    <a:pt x="6628" y="1123"/>
                    <a:pt x="6602" y="1078"/>
                    <a:pt x="6566" y="1043"/>
                  </a:cubicBezTo>
                  <a:cubicBezTo>
                    <a:pt x="6557" y="1034"/>
                    <a:pt x="6548" y="1025"/>
                    <a:pt x="6548" y="1016"/>
                  </a:cubicBezTo>
                  <a:cubicBezTo>
                    <a:pt x="6450" y="900"/>
                    <a:pt x="6343" y="784"/>
                    <a:pt x="6236" y="686"/>
                  </a:cubicBezTo>
                  <a:cubicBezTo>
                    <a:pt x="6209" y="659"/>
                    <a:pt x="6182" y="632"/>
                    <a:pt x="6155" y="614"/>
                  </a:cubicBezTo>
                  <a:cubicBezTo>
                    <a:pt x="6084" y="552"/>
                    <a:pt x="6013" y="498"/>
                    <a:pt x="5941" y="445"/>
                  </a:cubicBezTo>
                  <a:cubicBezTo>
                    <a:pt x="5576" y="191"/>
                    <a:pt x="5105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8" name="Google Shape;1278;p14"/>
          <p:cNvSpPr/>
          <p:nvPr/>
        </p:nvSpPr>
        <p:spPr>
          <a:xfrm rot="-1099483">
            <a:off x="257154" y="1506370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9" name="Google Shape;1279;p14"/>
          <p:cNvGrpSpPr/>
          <p:nvPr/>
        </p:nvGrpSpPr>
        <p:grpSpPr>
          <a:xfrm>
            <a:off x="-1602918" y="2685874"/>
            <a:ext cx="7826957" cy="3531658"/>
            <a:chOff x="-1602918" y="2685874"/>
            <a:chExt cx="7826957" cy="3531658"/>
          </a:xfrm>
        </p:grpSpPr>
        <p:grpSp>
          <p:nvGrpSpPr>
            <p:cNvPr id="1280" name="Google Shape;1280;p14"/>
            <p:cNvGrpSpPr/>
            <p:nvPr/>
          </p:nvGrpSpPr>
          <p:grpSpPr>
            <a:xfrm>
              <a:off x="-1602918" y="2685874"/>
              <a:ext cx="7826957" cy="3531658"/>
              <a:chOff x="-1602918" y="2838274"/>
              <a:chExt cx="7826957" cy="3531658"/>
            </a:xfrm>
          </p:grpSpPr>
          <p:sp>
            <p:nvSpPr>
              <p:cNvPr id="1281" name="Google Shape;1281;p14"/>
              <p:cNvSpPr/>
              <p:nvPr/>
            </p:nvSpPr>
            <p:spPr>
              <a:xfrm>
                <a:off x="-1575788" y="4031796"/>
                <a:ext cx="6325217" cy="2338135"/>
              </a:xfrm>
              <a:custGeom>
                <a:avLst/>
                <a:gdLst/>
                <a:ahLst/>
                <a:cxnLst/>
                <a:rect l="l" t="t" r="r" b="b"/>
                <a:pathLst>
                  <a:path w="155976" h="57657" fill="none" extrusionOk="0">
                    <a:moveTo>
                      <a:pt x="155976" y="57657"/>
                    </a:moveTo>
                    <a:cubicBezTo>
                      <a:pt x="113164" y="0"/>
                      <a:pt x="50360" y="56836"/>
                      <a:pt x="0" y="44347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14"/>
              <p:cNvSpPr/>
              <p:nvPr/>
            </p:nvSpPr>
            <p:spPr>
              <a:xfrm>
                <a:off x="-1589171" y="3435217"/>
                <a:ext cx="7075884" cy="2934703"/>
              </a:xfrm>
              <a:custGeom>
                <a:avLst/>
                <a:gdLst/>
                <a:ahLst/>
                <a:cxnLst/>
                <a:rect l="l" t="t" r="r" b="b"/>
                <a:pathLst>
                  <a:path w="174487" h="72368" fill="none" extrusionOk="0">
                    <a:moveTo>
                      <a:pt x="174487" y="72368"/>
                    </a:moveTo>
                    <a:cubicBezTo>
                      <a:pt x="120836" y="1"/>
                      <a:pt x="45854" y="68282"/>
                      <a:pt x="0" y="50145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14"/>
              <p:cNvSpPr/>
              <p:nvPr/>
            </p:nvSpPr>
            <p:spPr>
              <a:xfrm>
                <a:off x="-1602918" y="2838274"/>
                <a:ext cx="7826957" cy="3531636"/>
              </a:xfrm>
              <a:custGeom>
                <a:avLst/>
                <a:gdLst/>
                <a:ahLst/>
                <a:cxnLst/>
                <a:rect l="l" t="t" r="r" b="b"/>
                <a:pathLst>
                  <a:path w="193008" h="87088" fill="none" extrusionOk="0">
                    <a:moveTo>
                      <a:pt x="193007" y="87088"/>
                    </a:moveTo>
                    <a:cubicBezTo>
                      <a:pt x="128508" y="1"/>
                      <a:pt x="41367" y="79746"/>
                      <a:pt x="0" y="55953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84" name="Google Shape;1284;p14"/>
            <p:cNvSpPr/>
            <p:nvPr/>
          </p:nvSpPr>
          <p:spPr>
            <a:xfrm>
              <a:off x="-426517" y="3616143"/>
              <a:ext cx="4642810" cy="2242496"/>
            </a:xfrm>
            <a:custGeom>
              <a:avLst/>
              <a:gdLst/>
              <a:ahLst/>
              <a:cxnLst/>
              <a:rect l="l" t="t" r="r" b="b"/>
              <a:pathLst>
                <a:path w="54925" h="26529" extrusionOk="0">
                  <a:moveTo>
                    <a:pt x="1" y="0"/>
                  </a:moveTo>
                  <a:lnTo>
                    <a:pt x="1" y="12064"/>
                  </a:lnTo>
                  <a:cubicBezTo>
                    <a:pt x="2269" y="12706"/>
                    <a:pt x="4370" y="13910"/>
                    <a:pt x="6103" y="15516"/>
                  </a:cubicBezTo>
                  <a:cubicBezTo>
                    <a:pt x="8886" y="18092"/>
                    <a:pt x="10545" y="24067"/>
                    <a:pt x="14787" y="26529"/>
                  </a:cubicBezTo>
                  <a:lnTo>
                    <a:pt x="54924" y="26515"/>
                  </a:lnTo>
                  <a:cubicBezTo>
                    <a:pt x="52643" y="20273"/>
                    <a:pt x="48862" y="15924"/>
                    <a:pt x="42720" y="13268"/>
                  </a:cubicBezTo>
                  <a:cubicBezTo>
                    <a:pt x="34344" y="9642"/>
                    <a:pt x="28175" y="10853"/>
                    <a:pt x="20949" y="8765"/>
                  </a:cubicBezTo>
                  <a:cubicBezTo>
                    <a:pt x="13991" y="6765"/>
                    <a:pt x="9582" y="65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5" name="Google Shape;1285;p14"/>
          <p:cNvSpPr/>
          <p:nvPr/>
        </p:nvSpPr>
        <p:spPr>
          <a:xfrm>
            <a:off x="959050" y="4087297"/>
            <a:ext cx="537632" cy="408321"/>
          </a:xfrm>
          <a:custGeom>
            <a:avLst/>
            <a:gdLst/>
            <a:ahLst/>
            <a:cxnLst/>
            <a:rect l="l" t="t" r="r" b="b"/>
            <a:pathLst>
              <a:path w="6404" h="4864" extrusionOk="0">
                <a:moveTo>
                  <a:pt x="3185" y="0"/>
                </a:moveTo>
                <a:cubicBezTo>
                  <a:pt x="3165" y="0"/>
                  <a:pt x="3149" y="12"/>
                  <a:pt x="3138" y="29"/>
                </a:cubicBezTo>
                <a:lnTo>
                  <a:pt x="2991" y="390"/>
                </a:lnTo>
                <a:lnTo>
                  <a:pt x="2837" y="758"/>
                </a:lnTo>
                <a:lnTo>
                  <a:pt x="1686" y="3488"/>
                </a:lnTo>
                <a:cubicBezTo>
                  <a:pt x="1542" y="3319"/>
                  <a:pt x="1274" y="3216"/>
                  <a:pt x="969" y="3216"/>
                </a:cubicBezTo>
                <a:cubicBezTo>
                  <a:pt x="934" y="3216"/>
                  <a:pt x="899" y="3217"/>
                  <a:pt x="863" y="3220"/>
                </a:cubicBezTo>
                <a:cubicBezTo>
                  <a:pt x="375" y="3260"/>
                  <a:pt x="0" y="3554"/>
                  <a:pt x="20" y="3876"/>
                </a:cubicBezTo>
                <a:cubicBezTo>
                  <a:pt x="45" y="4172"/>
                  <a:pt x="406" y="4389"/>
                  <a:pt x="846" y="4389"/>
                </a:cubicBezTo>
                <a:cubicBezTo>
                  <a:pt x="882" y="4389"/>
                  <a:pt x="919" y="4387"/>
                  <a:pt x="957" y="4384"/>
                </a:cubicBezTo>
                <a:cubicBezTo>
                  <a:pt x="1365" y="4351"/>
                  <a:pt x="1706" y="4150"/>
                  <a:pt x="1813" y="3902"/>
                </a:cubicBezTo>
                <a:lnTo>
                  <a:pt x="3098" y="845"/>
                </a:lnTo>
                <a:cubicBezTo>
                  <a:pt x="3103" y="828"/>
                  <a:pt x="3118" y="816"/>
                  <a:pt x="3134" y="816"/>
                </a:cubicBezTo>
                <a:cubicBezTo>
                  <a:pt x="3138" y="816"/>
                  <a:pt x="3141" y="817"/>
                  <a:pt x="3145" y="818"/>
                </a:cubicBezTo>
                <a:lnTo>
                  <a:pt x="5801" y="1353"/>
                </a:lnTo>
                <a:cubicBezTo>
                  <a:pt x="5828" y="1353"/>
                  <a:pt x="5841" y="1387"/>
                  <a:pt x="5834" y="1413"/>
                </a:cubicBezTo>
                <a:lnTo>
                  <a:pt x="4757" y="3963"/>
                </a:lnTo>
                <a:cubicBezTo>
                  <a:pt x="4619" y="3794"/>
                  <a:pt x="4351" y="3691"/>
                  <a:pt x="4041" y="3691"/>
                </a:cubicBezTo>
                <a:cubicBezTo>
                  <a:pt x="4006" y="3691"/>
                  <a:pt x="3970" y="3692"/>
                  <a:pt x="3934" y="3695"/>
                </a:cubicBezTo>
                <a:cubicBezTo>
                  <a:pt x="3446" y="3735"/>
                  <a:pt x="3071" y="4030"/>
                  <a:pt x="3098" y="4351"/>
                </a:cubicBezTo>
                <a:cubicBezTo>
                  <a:pt x="3123" y="4647"/>
                  <a:pt x="3478" y="4864"/>
                  <a:pt x="3917" y="4864"/>
                </a:cubicBezTo>
                <a:cubicBezTo>
                  <a:pt x="3953" y="4864"/>
                  <a:pt x="3990" y="4862"/>
                  <a:pt x="4028" y="4859"/>
                </a:cubicBezTo>
                <a:cubicBezTo>
                  <a:pt x="4436" y="4826"/>
                  <a:pt x="4764" y="4618"/>
                  <a:pt x="4844" y="4364"/>
                </a:cubicBezTo>
                <a:lnTo>
                  <a:pt x="4851" y="4364"/>
                </a:lnTo>
                <a:lnTo>
                  <a:pt x="6390" y="698"/>
                </a:lnTo>
                <a:cubicBezTo>
                  <a:pt x="6403" y="671"/>
                  <a:pt x="6383" y="637"/>
                  <a:pt x="6356" y="631"/>
                </a:cubicBezTo>
                <a:lnTo>
                  <a:pt x="6176" y="591"/>
                </a:lnTo>
                <a:lnTo>
                  <a:pt x="6176" y="597"/>
                </a:lnTo>
                <a:lnTo>
                  <a:pt x="3198" y="2"/>
                </a:lnTo>
                <a:cubicBezTo>
                  <a:pt x="3194" y="1"/>
                  <a:pt x="3189" y="0"/>
                  <a:pt x="318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14"/>
          <p:cNvSpPr/>
          <p:nvPr/>
        </p:nvSpPr>
        <p:spPr>
          <a:xfrm rot="-1893262">
            <a:off x="7387820" y="959041"/>
            <a:ext cx="414591" cy="727973"/>
          </a:xfrm>
          <a:custGeom>
            <a:avLst/>
            <a:gdLst/>
            <a:ahLst/>
            <a:cxnLst/>
            <a:rect l="l" t="t" r="r" b="b"/>
            <a:pathLst>
              <a:path w="4932" h="8660" extrusionOk="0">
                <a:moveTo>
                  <a:pt x="4081" y="625"/>
                </a:moveTo>
                <a:cubicBezTo>
                  <a:pt x="4369" y="625"/>
                  <a:pt x="4626" y="897"/>
                  <a:pt x="4543" y="1221"/>
                </a:cubicBezTo>
                <a:cubicBezTo>
                  <a:pt x="4543" y="1221"/>
                  <a:pt x="4403" y="1823"/>
                  <a:pt x="3694" y="2218"/>
                </a:cubicBezTo>
                <a:cubicBezTo>
                  <a:pt x="3573" y="2298"/>
                  <a:pt x="3339" y="2405"/>
                  <a:pt x="3065" y="2519"/>
                </a:cubicBezTo>
                <a:lnTo>
                  <a:pt x="3112" y="2204"/>
                </a:lnTo>
                <a:cubicBezTo>
                  <a:pt x="3112" y="2184"/>
                  <a:pt x="3132" y="2131"/>
                  <a:pt x="3132" y="2104"/>
                </a:cubicBezTo>
                <a:cubicBezTo>
                  <a:pt x="3205" y="1743"/>
                  <a:pt x="3373" y="1241"/>
                  <a:pt x="3473" y="1060"/>
                </a:cubicBezTo>
                <a:cubicBezTo>
                  <a:pt x="3613" y="826"/>
                  <a:pt x="3821" y="706"/>
                  <a:pt x="3821" y="706"/>
                </a:cubicBezTo>
                <a:cubicBezTo>
                  <a:pt x="3905" y="650"/>
                  <a:pt x="3994" y="625"/>
                  <a:pt x="4081" y="625"/>
                </a:cubicBezTo>
                <a:close/>
                <a:moveTo>
                  <a:pt x="2744" y="4834"/>
                </a:moveTo>
                <a:cubicBezTo>
                  <a:pt x="2911" y="4907"/>
                  <a:pt x="3353" y="5162"/>
                  <a:pt x="3245" y="5844"/>
                </a:cubicBezTo>
                <a:cubicBezTo>
                  <a:pt x="3245" y="5844"/>
                  <a:pt x="3179" y="6359"/>
                  <a:pt x="2510" y="6459"/>
                </a:cubicBezTo>
                <a:lnTo>
                  <a:pt x="2550" y="6219"/>
                </a:lnTo>
                <a:cubicBezTo>
                  <a:pt x="2550" y="6212"/>
                  <a:pt x="2550" y="6205"/>
                  <a:pt x="2550" y="6199"/>
                </a:cubicBezTo>
                <a:lnTo>
                  <a:pt x="2744" y="4834"/>
                </a:lnTo>
                <a:close/>
                <a:moveTo>
                  <a:pt x="2710" y="3295"/>
                </a:moveTo>
                <a:lnTo>
                  <a:pt x="2710" y="3295"/>
                </a:lnTo>
                <a:cubicBezTo>
                  <a:pt x="2677" y="3549"/>
                  <a:pt x="2643" y="3810"/>
                  <a:pt x="2617" y="4071"/>
                </a:cubicBezTo>
                <a:cubicBezTo>
                  <a:pt x="2610" y="4124"/>
                  <a:pt x="2597" y="4185"/>
                  <a:pt x="2563" y="4225"/>
                </a:cubicBezTo>
                <a:cubicBezTo>
                  <a:pt x="2516" y="4265"/>
                  <a:pt x="2456" y="4272"/>
                  <a:pt x="2396" y="4285"/>
                </a:cubicBezTo>
                <a:cubicBezTo>
                  <a:pt x="1961" y="4352"/>
                  <a:pt x="1593" y="4666"/>
                  <a:pt x="1439" y="5075"/>
                </a:cubicBezTo>
                <a:cubicBezTo>
                  <a:pt x="1379" y="5228"/>
                  <a:pt x="1345" y="5396"/>
                  <a:pt x="1379" y="5556"/>
                </a:cubicBezTo>
                <a:cubicBezTo>
                  <a:pt x="1412" y="5724"/>
                  <a:pt x="1533" y="5871"/>
                  <a:pt x="1693" y="5911"/>
                </a:cubicBezTo>
                <a:cubicBezTo>
                  <a:pt x="1620" y="5891"/>
                  <a:pt x="1620" y="5570"/>
                  <a:pt x="1620" y="5516"/>
                </a:cubicBezTo>
                <a:cubicBezTo>
                  <a:pt x="1626" y="5362"/>
                  <a:pt x="1673" y="5215"/>
                  <a:pt x="1753" y="5081"/>
                </a:cubicBezTo>
                <a:cubicBezTo>
                  <a:pt x="1881" y="4863"/>
                  <a:pt x="2093" y="4742"/>
                  <a:pt x="2333" y="4742"/>
                </a:cubicBezTo>
                <a:cubicBezTo>
                  <a:pt x="2395" y="4742"/>
                  <a:pt x="2458" y="4750"/>
                  <a:pt x="2523" y="4767"/>
                </a:cubicBezTo>
                <a:cubicBezTo>
                  <a:pt x="2456" y="5295"/>
                  <a:pt x="2369" y="5924"/>
                  <a:pt x="2289" y="6473"/>
                </a:cubicBezTo>
                <a:cubicBezTo>
                  <a:pt x="2289" y="6473"/>
                  <a:pt x="2289" y="6480"/>
                  <a:pt x="2289" y="6480"/>
                </a:cubicBezTo>
                <a:cubicBezTo>
                  <a:pt x="1733" y="6459"/>
                  <a:pt x="1205" y="6138"/>
                  <a:pt x="931" y="5657"/>
                </a:cubicBezTo>
                <a:cubicBezTo>
                  <a:pt x="750" y="5356"/>
                  <a:pt x="683" y="4981"/>
                  <a:pt x="783" y="4640"/>
                </a:cubicBezTo>
                <a:cubicBezTo>
                  <a:pt x="904" y="4258"/>
                  <a:pt x="1232" y="3971"/>
                  <a:pt x="1573" y="3763"/>
                </a:cubicBezTo>
                <a:cubicBezTo>
                  <a:pt x="1927" y="3549"/>
                  <a:pt x="2309" y="3389"/>
                  <a:pt x="2710" y="3295"/>
                </a:cubicBezTo>
                <a:close/>
                <a:moveTo>
                  <a:pt x="4446" y="1"/>
                </a:moveTo>
                <a:cubicBezTo>
                  <a:pt x="4337" y="1"/>
                  <a:pt x="4228" y="55"/>
                  <a:pt x="4135" y="117"/>
                </a:cubicBezTo>
                <a:cubicBezTo>
                  <a:pt x="3754" y="364"/>
                  <a:pt x="3466" y="739"/>
                  <a:pt x="3266" y="1147"/>
                </a:cubicBezTo>
                <a:cubicBezTo>
                  <a:pt x="3072" y="1562"/>
                  <a:pt x="2964" y="2010"/>
                  <a:pt x="2898" y="2459"/>
                </a:cubicBezTo>
                <a:cubicBezTo>
                  <a:pt x="2891" y="2505"/>
                  <a:pt x="2884" y="2552"/>
                  <a:pt x="2857" y="2586"/>
                </a:cubicBezTo>
                <a:cubicBezTo>
                  <a:pt x="2824" y="2619"/>
                  <a:pt x="2777" y="2639"/>
                  <a:pt x="2737" y="2653"/>
                </a:cubicBezTo>
                <a:cubicBezTo>
                  <a:pt x="2081" y="2860"/>
                  <a:pt x="1392" y="3061"/>
                  <a:pt x="910" y="3542"/>
                </a:cubicBezTo>
                <a:cubicBezTo>
                  <a:pt x="629" y="3837"/>
                  <a:pt x="435" y="4211"/>
                  <a:pt x="375" y="4613"/>
                </a:cubicBezTo>
                <a:cubicBezTo>
                  <a:pt x="308" y="5028"/>
                  <a:pt x="389" y="5476"/>
                  <a:pt x="643" y="5804"/>
                </a:cubicBezTo>
                <a:cubicBezTo>
                  <a:pt x="817" y="6018"/>
                  <a:pt x="1044" y="6178"/>
                  <a:pt x="1285" y="6306"/>
                </a:cubicBezTo>
                <a:cubicBezTo>
                  <a:pt x="1593" y="6473"/>
                  <a:pt x="1914" y="6613"/>
                  <a:pt x="2262" y="6647"/>
                </a:cubicBezTo>
                <a:cubicBezTo>
                  <a:pt x="2229" y="6854"/>
                  <a:pt x="2188" y="7055"/>
                  <a:pt x="2142" y="7262"/>
                </a:cubicBezTo>
                <a:cubicBezTo>
                  <a:pt x="2108" y="7423"/>
                  <a:pt x="2068" y="7584"/>
                  <a:pt x="2021" y="7744"/>
                </a:cubicBezTo>
                <a:cubicBezTo>
                  <a:pt x="2008" y="7791"/>
                  <a:pt x="1981" y="7838"/>
                  <a:pt x="1968" y="7891"/>
                </a:cubicBezTo>
                <a:cubicBezTo>
                  <a:pt x="1921" y="7985"/>
                  <a:pt x="1840" y="8072"/>
                  <a:pt x="1760" y="8139"/>
                </a:cubicBezTo>
                <a:cubicBezTo>
                  <a:pt x="1720" y="8166"/>
                  <a:pt x="1680" y="8192"/>
                  <a:pt x="1633" y="8212"/>
                </a:cubicBezTo>
                <a:cubicBezTo>
                  <a:pt x="1506" y="8279"/>
                  <a:pt x="1359" y="8313"/>
                  <a:pt x="1218" y="8319"/>
                </a:cubicBezTo>
                <a:cubicBezTo>
                  <a:pt x="1194" y="8321"/>
                  <a:pt x="1170" y="8322"/>
                  <a:pt x="1147" y="8322"/>
                </a:cubicBezTo>
                <a:cubicBezTo>
                  <a:pt x="1066" y="8322"/>
                  <a:pt x="988" y="8312"/>
                  <a:pt x="910" y="8286"/>
                </a:cubicBezTo>
                <a:cubicBezTo>
                  <a:pt x="864" y="8273"/>
                  <a:pt x="810" y="8253"/>
                  <a:pt x="770" y="8226"/>
                </a:cubicBezTo>
                <a:cubicBezTo>
                  <a:pt x="763" y="8226"/>
                  <a:pt x="763" y="8219"/>
                  <a:pt x="757" y="8219"/>
                </a:cubicBezTo>
                <a:cubicBezTo>
                  <a:pt x="984" y="8186"/>
                  <a:pt x="1191" y="8032"/>
                  <a:pt x="1278" y="7798"/>
                </a:cubicBezTo>
                <a:cubicBezTo>
                  <a:pt x="1399" y="7456"/>
                  <a:pt x="1225" y="7082"/>
                  <a:pt x="884" y="6961"/>
                </a:cubicBezTo>
                <a:cubicBezTo>
                  <a:pt x="809" y="6934"/>
                  <a:pt x="733" y="6920"/>
                  <a:pt x="658" y="6920"/>
                </a:cubicBezTo>
                <a:cubicBezTo>
                  <a:pt x="391" y="6920"/>
                  <a:pt x="142" y="7088"/>
                  <a:pt x="47" y="7349"/>
                </a:cubicBezTo>
                <a:cubicBezTo>
                  <a:pt x="7" y="7456"/>
                  <a:pt x="1" y="7563"/>
                  <a:pt x="14" y="7664"/>
                </a:cubicBezTo>
                <a:cubicBezTo>
                  <a:pt x="14" y="7684"/>
                  <a:pt x="21" y="7697"/>
                  <a:pt x="21" y="7717"/>
                </a:cubicBezTo>
                <a:cubicBezTo>
                  <a:pt x="27" y="7724"/>
                  <a:pt x="27" y="7731"/>
                  <a:pt x="27" y="7737"/>
                </a:cubicBezTo>
                <a:cubicBezTo>
                  <a:pt x="168" y="8366"/>
                  <a:pt x="884" y="8594"/>
                  <a:pt x="884" y="8594"/>
                </a:cubicBezTo>
                <a:cubicBezTo>
                  <a:pt x="971" y="8627"/>
                  <a:pt x="1064" y="8641"/>
                  <a:pt x="1158" y="8654"/>
                </a:cubicBezTo>
                <a:cubicBezTo>
                  <a:pt x="1196" y="8658"/>
                  <a:pt x="1234" y="8660"/>
                  <a:pt x="1271" y="8660"/>
                </a:cubicBezTo>
                <a:cubicBezTo>
                  <a:pt x="1436" y="8660"/>
                  <a:pt x="1600" y="8624"/>
                  <a:pt x="1747" y="8554"/>
                </a:cubicBezTo>
                <a:cubicBezTo>
                  <a:pt x="1840" y="8514"/>
                  <a:pt x="1921" y="8453"/>
                  <a:pt x="1994" y="8393"/>
                </a:cubicBezTo>
                <a:cubicBezTo>
                  <a:pt x="2055" y="8340"/>
                  <a:pt x="2108" y="8279"/>
                  <a:pt x="2155" y="8212"/>
                </a:cubicBezTo>
                <a:cubicBezTo>
                  <a:pt x="2215" y="8119"/>
                  <a:pt x="2242" y="8012"/>
                  <a:pt x="2269" y="7905"/>
                </a:cubicBezTo>
                <a:cubicBezTo>
                  <a:pt x="2336" y="7657"/>
                  <a:pt x="2376" y="7410"/>
                  <a:pt x="2409" y="7155"/>
                </a:cubicBezTo>
                <a:cubicBezTo>
                  <a:pt x="2423" y="7095"/>
                  <a:pt x="2429" y="7035"/>
                  <a:pt x="2436" y="6975"/>
                </a:cubicBezTo>
                <a:cubicBezTo>
                  <a:pt x="2456" y="6868"/>
                  <a:pt x="2469" y="6761"/>
                  <a:pt x="2489" y="6654"/>
                </a:cubicBezTo>
                <a:cubicBezTo>
                  <a:pt x="2489" y="6647"/>
                  <a:pt x="2489" y="6640"/>
                  <a:pt x="2489" y="6640"/>
                </a:cubicBezTo>
                <a:cubicBezTo>
                  <a:pt x="2489" y="6640"/>
                  <a:pt x="2503" y="6641"/>
                  <a:pt x="2528" y="6641"/>
                </a:cubicBezTo>
                <a:cubicBezTo>
                  <a:pt x="2672" y="6641"/>
                  <a:pt x="3190" y="6612"/>
                  <a:pt x="3453" y="6205"/>
                </a:cubicBezTo>
                <a:cubicBezTo>
                  <a:pt x="3453" y="6205"/>
                  <a:pt x="3981" y="5476"/>
                  <a:pt x="3547" y="4787"/>
                </a:cubicBezTo>
                <a:cubicBezTo>
                  <a:pt x="3426" y="4600"/>
                  <a:pt x="3172" y="4446"/>
                  <a:pt x="2971" y="4359"/>
                </a:cubicBezTo>
                <a:cubicBezTo>
                  <a:pt x="2864" y="4319"/>
                  <a:pt x="2844" y="4332"/>
                  <a:pt x="2817" y="4238"/>
                </a:cubicBezTo>
                <a:cubicBezTo>
                  <a:pt x="2797" y="4145"/>
                  <a:pt x="2938" y="3409"/>
                  <a:pt x="2971" y="3174"/>
                </a:cubicBezTo>
                <a:cubicBezTo>
                  <a:pt x="3560" y="3047"/>
                  <a:pt x="4095" y="2693"/>
                  <a:pt x="4443" y="2198"/>
                </a:cubicBezTo>
                <a:cubicBezTo>
                  <a:pt x="4784" y="1702"/>
                  <a:pt x="4932" y="1067"/>
                  <a:pt x="4838" y="471"/>
                </a:cubicBezTo>
                <a:cubicBezTo>
                  <a:pt x="4804" y="284"/>
                  <a:pt x="4724" y="70"/>
                  <a:pt x="4543" y="16"/>
                </a:cubicBezTo>
                <a:cubicBezTo>
                  <a:pt x="4511" y="6"/>
                  <a:pt x="4479" y="1"/>
                  <a:pt x="44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14"/>
          <p:cNvSpPr/>
          <p:nvPr/>
        </p:nvSpPr>
        <p:spPr>
          <a:xfrm rot="-1099430">
            <a:off x="6658436" y="4440832"/>
            <a:ext cx="199344" cy="199031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14"/>
          <p:cNvSpPr/>
          <p:nvPr/>
        </p:nvSpPr>
        <p:spPr>
          <a:xfrm rot="-1099401">
            <a:off x="1678206" y="4753243"/>
            <a:ext cx="206919" cy="206585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14"/>
          <p:cNvSpPr/>
          <p:nvPr/>
        </p:nvSpPr>
        <p:spPr>
          <a:xfrm rot="-1099483">
            <a:off x="257154" y="4303420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14"/>
          <p:cNvSpPr/>
          <p:nvPr/>
        </p:nvSpPr>
        <p:spPr>
          <a:xfrm rot="-1099478">
            <a:off x="5553639" y="160133"/>
            <a:ext cx="205044" cy="204722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14"/>
          <p:cNvSpPr/>
          <p:nvPr/>
        </p:nvSpPr>
        <p:spPr>
          <a:xfrm rot="-1099483">
            <a:off x="8515154" y="1457595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2" name="Google Shape;1292;p14"/>
          <p:cNvGrpSpPr/>
          <p:nvPr/>
        </p:nvGrpSpPr>
        <p:grpSpPr>
          <a:xfrm>
            <a:off x="2465803" y="-809139"/>
            <a:ext cx="6973092" cy="3560492"/>
            <a:chOff x="1570500" y="1264400"/>
            <a:chExt cx="5264300" cy="2687975"/>
          </a:xfrm>
        </p:grpSpPr>
        <p:sp>
          <p:nvSpPr>
            <p:cNvPr id="1293" name="Google Shape;1293;p14"/>
            <p:cNvSpPr/>
            <p:nvPr/>
          </p:nvSpPr>
          <p:spPr>
            <a:xfrm>
              <a:off x="2420000" y="1264400"/>
              <a:ext cx="4414800" cy="2207575"/>
            </a:xfrm>
            <a:custGeom>
              <a:avLst/>
              <a:gdLst/>
              <a:ahLst/>
              <a:cxnLst/>
              <a:rect l="l" t="t" r="r" b="b"/>
              <a:pathLst>
                <a:path w="176592" h="88303" fill="none" extrusionOk="0">
                  <a:moveTo>
                    <a:pt x="1" y="0"/>
                  </a:moveTo>
                  <a:cubicBezTo>
                    <a:pt x="36406" y="88303"/>
                    <a:pt x="142897" y="6049"/>
                    <a:pt x="176592" y="17347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4"/>
            <p:cNvSpPr/>
            <p:nvPr/>
          </p:nvSpPr>
          <p:spPr>
            <a:xfrm>
              <a:off x="1995250" y="1264400"/>
              <a:ext cx="4839550" cy="2439400"/>
            </a:xfrm>
            <a:custGeom>
              <a:avLst/>
              <a:gdLst/>
              <a:ahLst/>
              <a:cxnLst/>
              <a:rect l="l" t="t" r="r" b="b"/>
              <a:pathLst>
                <a:path w="193582" h="97576" fill="none" extrusionOk="0">
                  <a:moveTo>
                    <a:pt x="1" y="0"/>
                  </a:moveTo>
                  <a:cubicBezTo>
                    <a:pt x="45821" y="97575"/>
                    <a:pt x="147305" y="13709"/>
                    <a:pt x="193582" y="31940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4"/>
            <p:cNvSpPr/>
            <p:nvPr/>
          </p:nvSpPr>
          <p:spPr>
            <a:xfrm>
              <a:off x="1570500" y="1264400"/>
              <a:ext cx="5264300" cy="2687975"/>
            </a:xfrm>
            <a:custGeom>
              <a:avLst/>
              <a:gdLst/>
              <a:ahLst/>
              <a:cxnLst/>
              <a:rect l="l" t="t" r="r" b="b"/>
              <a:pathLst>
                <a:path w="210572" h="107519" fill="none" extrusionOk="0">
                  <a:moveTo>
                    <a:pt x="0" y="0"/>
                  </a:moveTo>
                  <a:cubicBezTo>
                    <a:pt x="53096" y="107518"/>
                    <a:pt x="151699" y="21355"/>
                    <a:pt x="210572" y="46534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miter lim="142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6" name="Google Shape;1296;p14"/>
          <p:cNvSpPr txBox="1">
            <a:spLocks noGrp="1"/>
          </p:cNvSpPr>
          <p:nvPr>
            <p:ph type="title"/>
          </p:nvPr>
        </p:nvSpPr>
        <p:spPr>
          <a:xfrm>
            <a:off x="2290050" y="1741663"/>
            <a:ext cx="4563900" cy="11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14"/>
          <p:cNvSpPr txBox="1">
            <a:spLocks noGrp="1"/>
          </p:cNvSpPr>
          <p:nvPr>
            <p:ph type="subTitle" idx="1"/>
          </p:nvPr>
        </p:nvSpPr>
        <p:spPr>
          <a:xfrm>
            <a:off x="2290050" y="2932038"/>
            <a:ext cx="4563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432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81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501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9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113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783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381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220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363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058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7" name="Google Shape;3587;p35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3588" name="Google Shape;3588;p35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3589" name="Google Shape;3589;p35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3590" name="Google Shape;3590;p35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1" name="Google Shape;3591;p35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2" name="Google Shape;3592;p35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3" name="Google Shape;3593;p35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4" name="Google Shape;3594;p35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5" name="Google Shape;3595;p35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6" name="Google Shape;3596;p35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7" name="Google Shape;3597;p35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8" name="Google Shape;3598;p35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9" name="Google Shape;3599;p35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0" name="Google Shape;3600;p35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1" name="Google Shape;3601;p35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602" name="Google Shape;3602;p35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3603" name="Google Shape;3603;p35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4" name="Google Shape;3604;p35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5" name="Google Shape;3605;p35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6" name="Google Shape;3606;p35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7" name="Google Shape;3607;p35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8" name="Google Shape;3608;p35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9" name="Google Shape;3609;p35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0" name="Google Shape;3610;p35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1" name="Google Shape;3611;p35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2" name="Google Shape;3612;p35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3" name="Google Shape;3613;p35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4" name="Google Shape;3614;p35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5" name="Google Shape;3615;p35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6" name="Google Shape;3616;p35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7" name="Google Shape;3617;p35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8" name="Google Shape;3618;p35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9" name="Google Shape;3619;p35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20" name="Google Shape;3620;p35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21" name="Google Shape;3621;p35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22" name="Google Shape;3622;p35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3623" name="Google Shape;3623;p35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4" name="Google Shape;3624;p35"/>
          <p:cNvGrpSpPr/>
          <p:nvPr/>
        </p:nvGrpSpPr>
        <p:grpSpPr>
          <a:xfrm>
            <a:off x="974312" y="833428"/>
            <a:ext cx="7195377" cy="3476644"/>
            <a:chOff x="303850" y="534800"/>
            <a:chExt cx="8595600" cy="4153200"/>
          </a:xfrm>
        </p:grpSpPr>
        <p:sp>
          <p:nvSpPr>
            <p:cNvPr id="3625" name="Google Shape;3625;p35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26" name="Google Shape;3626;p35"/>
            <p:cNvGrpSpPr/>
            <p:nvPr/>
          </p:nvGrpSpPr>
          <p:grpSpPr>
            <a:xfrm>
              <a:off x="337400" y="785925"/>
              <a:ext cx="8512925" cy="3650948"/>
              <a:chOff x="337400" y="696600"/>
              <a:chExt cx="8512925" cy="3650948"/>
            </a:xfrm>
          </p:grpSpPr>
          <p:cxnSp>
            <p:nvCxnSpPr>
              <p:cNvPr id="3627" name="Google Shape;3627;p35"/>
              <p:cNvCxnSpPr/>
              <p:nvPr/>
            </p:nvCxnSpPr>
            <p:spPr>
              <a:xfrm>
                <a:off x="522927" y="696600"/>
                <a:ext cx="8079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28" name="Google Shape;3628;p35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29" name="Google Shape;3629;p35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0" name="Google Shape;3630;p35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1" name="Google Shape;3631;p35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2" name="Google Shape;3632;p35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3" name="Google Shape;3633;p35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4" name="Google Shape;3634;p35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5" name="Google Shape;3635;p35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6" name="Google Shape;3636;p35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7" name="Google Shape;3637;p35"/>
              <p:cNvCxnSpPr/>
              <p:nvPr/>
            </p:nvCxnSpPr>
            <p:spPr>
              <a:xfrm>
                <a:off x="581370" y="4347548"/>
                <a:ext cx="8040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638" name="Google Shape;3638;p35"/>
          <p:cNvGrpSpPr/>
          <p:nvPr/>
        </p:nvGrpSpPr>
        <p:grpSpPr>
          <a:xfrm flipH="1">
            <a:off x="-1279131" y="2505174"/>
            <a:ext cx="7826957" cy="3531658"/>
            <a:chOff x="2924913" y="2505174"/>
            <a:chExt cx="7826957" cy="3531658"/>
          </a:xfrm>
        </p:grpSpPr>
        <p:grpSp>
          <p:nvGrpSpPr>
            <p:cNvPr id="3639" name="Google Shape;3639;p35"/>
            <p:cNvGrpSpPr/>
            <p:nvPr/>
          </p:nvGrpSpPr>
          <p:grpSpPr>
            <a:xfrm flipH="1">
              <a:off x="2924913" y="2505174"/>
              <a:ext cx="7826957" cy="3531658"/>
              <a:chOff x="-1602918" y="2685874"/>
              <a:chExt cx="7826957" cy="3531658"/>
            </a:xfrm>
          </p:grpSpPr>
          <p:grpSp>
            <p:nvGrpSpPr>
              <p:cNvPr id="3640" name="Google Shape;3640;p35"/>
              <p:cNvGrpSpPr/>
              <p:nvPr/>
            </p:nvGrpSpPr>
            <p:grpSpPr>
              <a:xfrm>
                <a:off x="-1602918" y="2685874"/>
                <a:ext cx="7826957" cy="3531658"/>
                <a:chOff x="-1602918" y="2838274"/>
                <a:chExt cx="7826957" cy="3531658"/>
              </a:xfrm>
            </p:grpSpPr>
            <p:sp>
              <p:nvSpPr>
                <p:cNvPr id="3641" name="Google Shape;3641;p35"/>
                <p:cNvSpPr/>
                <p:nvPr/>
              </p:nvSpPr>
              <p:spPr>
                <a:xfrm>
                  <a:off x="-1575788" y="4031796"/>
                  <a:ext cx="6325217" cy="2338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976" h="57657" fill="none" extrusionOk="0">
                      <a:moveTo>
                        <a:pt x="155976" y="57657"/>
                      </a:moveTo>
                      <a:cubicBezTo>
                        <a:pt x="113164" y="0"/>
                        <a:pt x="50360" y="56836"/>
                        <a:pt x="0" y="44347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892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2" name="Google Shape;3642;p35"/>
                <p:cNvSpPr/>
                <p:nvPr/>
              </p:nvSpPr>
              <p:spPr>
                <a:xfrm>
                  <a:off x="-1589171" y="3435217"/>
                  <a:ext cx="7075884" cy="2934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487" h="72368" fill="none" extrusionOk="0">
                      <a:moveTo>
                        <a:pt x="174487" y="72368"/>
                      </a:moveTo>
                      <a:cubicBezTo>
                        <a:pt x="120836" y="1"/>
                        <a:pt x="45854" y="68282"/>
                        <a:pt x="0" y="50145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892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3" name="Google Shape;3643;p35"/>
                <p:cNvSpPr/>
                <p:nvPr/>
              </p:nvSpPr>
              <p:spPr>
                <a:xfrm>
                  <a:off x="-1602918" y="2838274"/>
                  <a:ext cx="7826957" cy="3531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08" h="87088" fill="none" extrusionOk="0">
                      <a:moveTo>
                        <a:pt x="193007" y="87088"/>
                      </a:moveTo>
                      <a:cubicBezTo>
                        <a:pt x="128508" y="1"/>
                        <a:pt x="41367" y="79746"/>
                        <a:pt x="0" y="55953"/>
                      </a:cubicBezTo>
                    </a:path>
                  </a:pathLst>
                </a:custGeom>
                <a:noFill/>
                <a:ln w="19050" cap="rnd" cmpd="sng">
                  <a:solidFill>
                    <a:schemeClr val="lt2"/>
                  </a:solidFill>
                  <a:prstDash val="solid"/>
                  <a:miter lim="892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44" name="Google Shape;3644;p35"/>
              <p:cNvSpPr/>
              <p:nvPr/>
            </p:nvSpPr>
            <p:spPr>
              <a:xfrm>
                <a:off x="-426517" y="3616143"/>
                <a:ext cx="4642810" cy="2242496"/>
              </a:xfrm>
              <a:custGeom>
                <a:avLst/>
                <a:gdLst/>
                <a:ahLst/>
                <a:cxnLst/>
                <a:rect l="l" t="t" r="r" b="b"/>
                <a:pathLst>
                  <a:path w="54925" h="26529" extrusionOk="0">
                    <a:moveTo>
                      <a:pt x="1" y="0"/>
                    </a:moveTo>
                    <a:lnTo>
                      <a:pt x="1" y="12064"/>
                    </a:lnTo>
                    <a:cubicBezTo>
                      <a:pt x="2269" y="12706"/>
                      <a:pt x="4370" y="13910"/>
                      <a:pt x="6103" y="15516"/>
                    </a:cubicBezTo>
                    <a:cubicBezTo>
                      <a:pt x="8886" y="18092"/>
                      <a:pt x="10545" y="24067"/>
                      <a:pt x="14787" y="26529"/>
                    </a:cubicBezTo>
                    <a:lnTo>
                      <a:pt x="54924" y="26515"/>
                    </a:lnTo>
                    <a:cubicBezTo>
                      <a:pt x="52643" y="20273"/>
                      <a:pt x="48862" y="15924"/>
                      <a:pt x="42720" y="13268"/>
                    </a:cubicBezTo>
                    <a:cubicBezTo>
                      <a:pt x="34344" y="9642"/>
                      <a:pt x="28175" y="10853"/>
                      <a:pt x="20949" y="8765"/>
                    </a:cubicBezTo>
                    <a:cubicBezTo>
                      <a:pt x="13991" y="6765"/>
                      <a:pt x="9582" y="656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45" name="Google Shape;3645;p35"/>
            <p:cNvSpPr/>
            <p:nvPr/>
          </p:nvSpPr>
          <p:spPr>
            <a:xfrm rot="1099401" flipH="1">
              <a:off x="7263826" y="4753243"/>
              <a:ext cx="206919" cy="206585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35"/>
            <p:cNvSpPr/>
            <p:nvPr/>
          </p:nvSpPr>
          <p:spPr>
            <a:xfrm rot="1099483" flipH="1">
              <a:off x="8793475" y="4303420"/>
              <a:ext cx="98323" cy="98169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7" name="Google Shape;3647;p35"/>
          <p:cNvGrpSpPr/>
          <p:nvPr/>
        </p:nvGrpSpPr>
        <p:grpSpPr>
          <a:xfrm flipH="1">
            <a:off x="2802340" y="-955739"/>
            <a:ext cx="6973092" cy="3575592"/>
            <a:chOff x="-302693" y="-955739"/>
            <a:chExt cx="6973092" cy="3575592"/>
          </a:xfrm>
        </p:grpSpPr>
        <p:grpSp>
          <p:nvGrpSpPr>
            <p:cNvPr id="3648" name="Google Shape;3648;p35"/>
            <p:cNvGrpSpPr/>
            <p:nvPr/>
          </p:nvGrpSpPr>
          <p:grpSpPr>
            <a:xfrm flipH="1">
              <a:off x="-302693" y="-955739"/>
              <a:ext cx="6973092" cy="3575592"/>
              <a:chOff x="1570500" y="1264400"/>
              <a:chExt cx="5264300" cy="2699375"/>
            </a:xfrm>
          </p:grpSpPr>
          <p:sp>
            <p:nvSpPr>
              <p:cNvPr id="3649" name="Google Shape;3649;p35"/>
              <p:cNvSpPr/>
              <p:nvPr/>
            </p:nvSpPr>
            <p:spPr>
              <a:xfrm>
                <a:off x="2420000" y="1264400"/>
                <a:ext cx="4414800" cy="2207575"/>
              </a:xfrm>
              <a:custGeom>
                <a:avLst/>
                <a:gdLst/>
                <a:ahLst/>
                <a:cxnLst/>
                <a:rect l="l" t="t" r="r" b="b"/>
                <a:pathLst>
                  <a:path w="176592" h="88303" fill="none" extrusionOk="0">
                    <a:moveTo>
                      <a:pt x="1" y="0"/>
                    </a:moveTo>
                    <a:cubicBezTo>
                      <a:pt x="36406" y="88303"/>
                      <a:pt x="142897" y="6049"/>
                      <a:pt x="176592" y="17347"/>
                    </a:cubicBezTo>
                  </a:path>
                </a:pathLst>
              </a:custGeom>
              <a:noFill/>
              <a:ln w="19050" cap="flat" cmpd="sng">
                <a:solidFill>
                  <a:schemeClr val="lt2"/>
                </a:solidFill>
                <a:prstDash val="solid"/>
                <a:miter lim="142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5"/>
              <p:cNvSpPr/>
              <p:nvPr/>
            </p:nvSpPr>
            <p:spPr>
              <a:xfrm>
                <a:off x="1995250" y="1264400"/>
                <a:ext cx="4839550" cy="2439400"/>
              </a:xfrm>
              <a:custGeom>
                <a:avLst/>
                <a:gdLst/>
                <a:ahLst/>
                <a:cxnLst/>
                <a:rect l="l" t="t" r="r" b="b"/>
                <a:pathLst>
                  <a:path w="193582" h="97576" fill="none" extrusionOk="0">
                    <a:moveTo>
                      <a:pt x="1" y="0"/>
                    </a:moveTo>
                    <a:cubicBezTo>
                      <a:pt x="45821" y="97575"/>
                      <a:pt x="147305" y="13709"/>
                      <a:pt x="193582" y="31940"/>
                    </a:cubicBezTo>
                  </a:path>
                </a:pathLst>
              </a:custGeom>
              <a:noFill/>
              <a:ln w="19050" cap="flat" cmpd="sng">
                <a:solidFill>
                  <a:schemeClr val="lt2"/>
                </a:solidFill>
                <a:prstDash val="solid"/>
                <a:miter lim="142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5"/>
              <p:cNvSpPr/>
              <p:nvPr/>
            </p:nvSpPr>
            <p:spPr>
              <a:xfrm>
                <a:off x="1570500" y="1264400"/>
                <a:ext cx="5264300" cy="2687975"/>
              </a:xfrm>
              <a:custGeom>
                <a:avLst/>
                <a:gdLst/>
                <a:ahLst/>
                <a:cxnLst/>
                <a:rect l="l" t="t" r="r" b="b"/>
                <a:pathLst>
                  <a:path w="210572" h="107519" fill="none" extrusionOk="0">
                    <a:moveTo>
                      <a:pt x="0" y="0"/>
                    </a:moveTo>
                    <a:cubicBezTo>
                      <a:pt x="53096" y="107518"/>
                      <a:pt x="151699" y="21355"/>
                      <a:pt x="210572" y="46534"/>
                    </a:cubicBezTo>
                  </a:path>
                </a:pathLst>
              </a:custGeom>
              <a:noFill/>
              <a:ln w="19050" cap="flat" cmpd="sng">
                <a:solidFill>
                  <a:schemeClr val="lt2"/>
                </a:solidFill>
                <a:prstDash val="solid"/>
                <a:miter lim="142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5"/>
              <p:cNvSpPr/>
              <p:nvPr/>
            </p:nvSpPr>
            <p:spPr>
              <a:xfrm>
                <a:off x="2650750" y="1306825"/>
                <a:ext cx="4087400" cy="2656950"/>
              </a:xfrm>
              <a:custGeom>
                <a:avLst/>
                <a:gdLst/>
                <a:ahLst/>
                <a:cxnLst/>
                <a:rect l="l" t="t" r="r" b="b"/>
                <a:pathLst>
                  <a:path w="163496" h="106278" extrusionOk="0">
                    <a:moveTo>
                      <a:pt x="0" y="1"/>
                    </a:moveTo>
                    <a:cubicBezTo>
                      <a:pt x="9886" y="40842"/>
                      <a:pt x="45764" y="49987"/>
                      <a:pt x="62183" y="50343"/>
                    </a:cubicBezTo>
                    <a:cubicBezTo>
                      <a:pt x="80942" y="50771"/>
                      <a:pt x="101142" y="50329"/>
                      <a:pt x="116577" y="61599"/>
                    </a:cubicBezTo>
                    <a:cubicBezTo>
                      <a:pt x="127490" y="69573"/>
                      <a:pt x="132512" y="83795"/>
                      <a:pt x="141556" y="94038"/>
                    </a:cubicBezTo>
                    <a:cubicBezTo>
                      <a:pt x="147005" y="100186"/>
                      <a:pt x="153211" y="106278"/>
                      <a:pt x="163496" y="106278"/>
                    </a:cubicBezTo>
                    <a:lnTo>
                      <a:pt x="163496" y="54951"/>
                    </a:lnTo>
                    <a:cubicBezTo>
                      <a:pt x="135450" y="45208"/>
                      <a:pt x="141813" y="12611"/>
                      <a:pt x="960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53" name="Google Shape;3653;p35"/>
            <p:cNvSpPr/>
            <p:nvPr/>
          </p:nvSpPr>
          <p:spPr>
            <a:xfrm rot="1099478" flipH="1">
              <a:off x="2102794" y="141008"/>
              <a:ext cx="205044" cy="204722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35"/>
            <p:cNvSpPr/>
            <p:nvPr/>
          </p:nvSpPr>
          <p:spPr>
            <a:xfrm rot="1099483" flipH="1">
              <a:off x="458975" y="1189895"/>
              <a:ext cx="98323" cy="98169"/>
            </a:xfrm>
            <a:custGeom>
              <a:avLst/>
              <a:gdLst/>
              <a:ahLst/>
              <a:cxnLst/>
              <a:rect l="l" t="t" r="r" b="b"/>
              <a:pathLst>
                <a:path w="5202" h="5193" extrusionOk="0">
                  <a:moveTo>
                    <a:pt x="2605" y="0"/>
                  </a:moveTo>
                  <a:cubicBezTo>
                    <a:pt x="1169" y="0"/>
                    <a:pt x="0" y="1160"/>
                    <a:pt x="0" y="2597"/>
                  </a:cubicBezTo>
                  <a:cubicBezTo>
                    <a:pt x="0" y="4033"/>
                    <a:pt x="1169" y="5193"/>
                    <a:pt x="2605" y="5193"/>
                  </a:cubicBezTo>
                  <a:cubicBezTo>
                    <a:pt x="4042" y="5193"/>
                    <a:pt x="5201" y="4033"/>
                    <a:pt x="5201" y="2597"/>
                  </a:cubicBezTo>
                  <a:cubicBezTo>
                    <a:pt x="5201" y="1160"/>
                    <a:pt x="4042" y="0"/>
                    <a:pt x="2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5" name="Google Shape;3655;p35"/>
          <p:cNvSpPr/>
          <p:nvPr/>
        </p:nvSpPr>
        <p:spPr>
          <a:xfrm>
            <a:off x="2369771" y="237543"/>
            <a:ext cx="432587" cy="433153"/>
          </a:xfrm>
          <a:custGeom>
            <a:avLst/>
            <a:gdLst/>
            <a:ahLst/>
            <a:cxnLst/>
            <a:rect l="l" t="t" r="r" b="b"/>
            <a:pathLst>
              <a:path w="6870" h="6879" extrusionOk="0">
                <a:moveTo>
                  <a:pt x="3435" y="0"/>
                </a:moveTo>
                <a:cubicBezTo>
                  <a:pt x="1534" y="0"/>
                  <a:pt x="0" y="1544"/>
                  <a:pt x="0" y="3435"/>
                </a:cubicBezTo>
                <a:cubicBezTo>
                  <a:pt x="0" y="5335"/>
                  <a:pt x="1534" y="6878"/>
                  <a:pt x="3435" y="6878"/>
                </a:cubicBezTo>
                <a:cubicBezTo>
                  <a:pt x="5335" y="6878"/>
                  <a:pt x="6869" y="5335"/>
                  <a:pt x="6869" y="3435"/>
                </a:cubicBezTo>
                <a:cubicBezTo>
                  <a:pt x="6869" y="1544"/>
                  <a:pt x="5335" y="0"/>
                  <a:pt x="34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6" name="Google Shape;3656;p35"/>
          <p:cNvSpPr/>
          <p:nvPr/>
        </p:nvSpPr>
        <p:spPr>
          <a:xfrm>
            <a:off x="7655049" y="539397"/>
            <a:ext cx="428683" cy="1069314"/>
          </a:xfrm>
          <a:custGeom>
            <a:avLst/>
            <a:gdLst/>
            <a:ahLst/>
            <a:cxnLst/>
            <a:rect l="l" t="t" r="r" b="b"/>
            <a:pathLst>
              <a:path w="6808" h="16982" extrusionOk="0">
                <a:moveTo>
                  <a:pt x="2675" y="1293"/>
                </a:moveTo>
                <a:cubicBezTo>
                  <a:pt x="3024" y="1293"/>
                  <a:pt x="3372" y="1495"/>
                  <a:pt x="3498" y="1887"/>
                </a:cubicBezTo>
                <a:cubicBezTo>
                  <a:pt x="3498" y="1887"/>
                  <a:pt x="3882" y="2957"/>
                  <a:pt x="3168" y="4268"/>
                </a:cubicBezTo>
                <a:cubicBezTo>
                  <a:pt x="3061" y="4509"/>
                  <a:pt x="2793" y="4911"/>
                  <a:pt x="2490" y="5348"/>
                </a:cubicBezTo>
                <a:lnTo>
                  <a:pt x="2249" y="4822"/>
                </a:lnTo>
                <a:cubicBezTo>
                  <a:pt x="2231" y="4786"/>
                  <a:pt x="2204" y="4679"/>
                  <a:pt x="2187" y="4643"/>
                </a:cubicBezTo>
                <a:cubicBezTo>
                  <a:pt x="1946" y="4010"/>
                  <a:pt x="1714" y="3073"/>
                  <a:pt x="1696" y="2689"/>
                </a:cubicBezTo>
                <a:cubicBezTo>
                  <a:pt x="1669" y="2190"/>
                  <a:pt x="1883" y="1806"/>
                  <a:pt x="1883" y="1806"/>
                </a:cubicBezTo>
                <a:cubicBezTo>
                  <a:pt x="2037" y="1461"/>
                  <a:pt x="2357" y="1293"/>
                  <a:pt x="2675" y="1293"/>
                </a:cubicBezTo>
                <a:close/>
                <a:moveTo>
                  <a:pt x="4530" y="9243"/>
                </a:moveTo>
                <a:cubicBezTo>
                  <a:pt x="4951" y="9243"/>
                  <a:pt x="5627" y="9403"/>
                  <a:pt x="6032" y="10326"/>
                </a:cubicBezTo>
                <a:cubicBezTo>
                  <a:pt x="6032" y="10326"/>
                  <a:pt x="6433" y="11191"/>
                  <a:pt x="5487" y="12003"/>
                </a:cubicBezTo>
                <a:lnTo>
                  <a:pt x="5318" y="11593"/>
                </a:lnTo>
                <a:cubicBezTo>
                  <a:pt x="5309" y="11584"/>
                  <a:pt x="5309" y="11566"/>
                  <a:pt x="5300" y="11557"/>
                </a:cubicBezTo>
                <a:lnTo>
                  <a:pt x="4265" y="9264"/>
                </a:lnTo>
                <a:cubicBezTo>
                  <a:pt x="4331" y="9253"/>
                  <a:pt x="4422" y="9243"/>
                  <a:pt x="4530" y="9243"/>
                </a:cubicBezTo>
                <a:close/>
                <a:moveTo>
                  <a:pt x="2695" y="6900"/>
                </a:moveTo>
                <a:lnTo>
                  <a:pt x="3311" y="8203"/>
                </a:lnTo>
                <a:cubicBezTo>
                  <a:pt x="3355" y="8292"/>
                  <a:pt x="3400" y="8390"/>
                  <a:pt x="3382" y="8488"/>
                </a:cubicBezTo>
                <a:cubicBezTo>
                  <a:pt x="3355" y="8595"/>
                  <a:pt x="3257" y="8666"/>
                  <a:pt x="3177" y="8747"/>
                </a:cubicBezTo>
                <a:cubicBezTo>
                  <a:pt x="2570" y="9273"/>
                  <a:pt x="2312" y="10130"/>
                  <a:pt x="2472" y="10915"/>
                </a:cubicBezTo>
                <a:cubicBezTo>
                  <a:pt x="2526" y="11209"/>
                  <a:pt x="2642" y="11503"/>
                  <a:pt x="2856" y="11717"/>
                </a:cubicBezTo>
                <a:cubicBezTo>
                  <a:pt x="3019" y="11881"/>
                  <a:pt x="3245" y="11992"/>
                  <a:pt x="3473" y="11992"/>
                </a:cubicBezTo>
                <a:cubicBezTo>
                  <a:pt x="3544" y="11992"/>
                  <a:pt x="3616" y="11982"/>
                  <a:pt x="3685" y="11958"/>
                </a:cubicBezTo>
                <a:lnTo>
                  <a:pt x="3685" y="11958"/>
                </a:lnTo>
                <a:cubicBezTo>
                  <a:pt x="3681" y="11960"/>
                  <a:pt x="3677" y="11960"/>
                  <a:pt x="3672" y="11960"/>
                </a:cubicBezTo>
                <a:cubicBezTo>
                  <a:pt x="3539" y="11960"/>
                  <a:pt x="3237" y="11492"/>
                  <a:pt x="3186" y="11414"/>
                </a:cubicBezTo>
                <a:cubicBezTo>
                  <a:pt x="3052" y="11164"/>
                  <a:pt x="2972" y="10897"/>
                  <a:pt x="2963" y="10620"/>
                </a:cubicBezTo>
                <a:cubicBezTo>
                  <a:pt x="2945" y="10031"/>
                  <a:pt x="3284" y="9550"/>
                  <a:pt x="3855" y="9362"/>
                </a:cubicBezTo>
                <a:cubicBezTo>
                  <a:pt x="4265" y="10254"/>
                  <a:pt x="4756" y="11307"/>
                  <a:pt x="5166" y="12244"/>
                </a:cubicBezTo>
                <a:cubicBezTo>
                  <a:pt x="5166" y="12244"/>
                  <a:pt x="5166" y="12253"/>
                  <a:pt x="5166" y="12253"/>
                </a:cubicBezTo>
                <a:cubicBezTo>
                  <a:pt x="4709" y="12519"/>
                  <a:pt x="4179" y="12653"/>
                  <a:pt x="3649" y="12653"/>
                </a:cubicBezTo>
                <a:cubicBezTo>
                  <a:pt x="3164" y="12653"/>
                  <a:pt x="2679" y="12541"/>
                  <a:pt x="2249" y="12315"/>
                </a:cubicBezTo>
                <a:cubicBezTo>
                  <a:pt x="1678" y="12012"/>
                  <a:pt x="1205" y="11503"/>
                  <a:pt x="1036" y="10879"/>
                </a:cubicBezTo>
                <a:cubicBezTo>
                  <a:pt x="840" y="10165"/>
                  <a:pt x="1063" y="9398"/>
                  <a:pt x="1393" y="8738"/>
                </a:cubicBezTo>
                <a:cubicBezTo>
                  <a:pt x="1732" y="8060"/>
                  <a:pt x="2169" y="7444"/>
                  <a:pt x="2695" y="6900"/>
                </a:cubicBezTo>
                <a:close/>
                <a:moveTo>
                  <a:pt x="2471" y="1"/>
                </a:moveTo>
                <a:cubicBezTo>
                  <a:pt x="2421" y="1"/>
                  <a:pt x="2371" y="7"/>
                  <a:pt x="2320" y="22"/>
                </a:cubicBezTo>
                <a:cubicBezTo>
                  <a:pt x="2071" y="93"/>
                  <a:pt x="1910" y="334"/>
                  <a:pt x="1794" y="575"/>
                </a:cubicBezTo>
                <a:cubicBezTo>
                  <a:pt x="1437" y="1333"/>
                  <a:pt x="1357" y="2199"/>
                  <a:pt x="1464" y="3028"/>
                </a:cubicBezTo>
                <a:cubicBezTo>
                  <a:pt x="1562" y="3858"/>
                  <a:pt x="1839" y="4661"/>
                  <a:pt x="2169" y="5428"/>
                </a:cubicBezTo>
                <a:cubicBezTo>
                  <a:pt x="2204" y="5500"/>
                  <a:pt x="2240" y="5580"/>
                  <a:pt x="2231" y="5660"/>
                </a:cubicBezTo>
                <a:cubicBezTo>
                  <a:pt x="2222" y="5740"/>
                  <a:pt x="2160" y="5812"/>
                  <a:pt x="2106" y="5883"/>
                </a:cubicBezTo>
                <a:cubicBezTo>
                  <a:pt x="1303" y="6847"/>
                  <a:pt x="429" y="7828"/>
                  <a:pt x="162" y="9050"/>
                </a:cubicBezTo>
                <a:cubicBezTo>
                  <a:pt x="1" y="9782"/>
                  <a:pt x="81" y="10558"/>
                  <a:pt x="376" y="11236"/>
                </a:cubicBezTo>
                <a:cubicBezTo>
                  <a:pt x="679" y="11940"/>
                  <a:pt x="1241" y="12556"/>
                  <a:pt x="1964" y="12815"/>
                </a:cubicBezTo>
                <a:cubicBezTo>
                  <a:pt x="2303" y="12939"/>
                  <a:pt x="2672" y="12982"/>
                  <a:pt x="3041" y="12982"/>
                </a:cubicBezTo>
                <a:cubicBezTo>
                  <a:pt x="3176" y="12982"/>
                  <a:pt x="3311" y="12976"/>
                  <a:pt x="3445" y="12966"/>
                </a:cubicBezTo>
                <a:cubicBezTo>
                  <a:pt x="4078" y="12931"/>
                  <a:pt x="4720" y="12824"/>
                  <a:pt x="5291" y="12538"/>
                </a:cubicBezTo>
                <a:cubicBezTo>
                  <a:pt x="5443" y="12895"/>
                  <a:pt x="5586" y="13243"/>
                  <a:pt x="5710" y="13609"/>
                </a:cubicBezTo>
                <a:cubicBezTo>
                  <a:pt x="5809" y="13894"/>
                  <a:pt x="5916" y="14180"/>
                  <a:pt x="5987" y="14474"/>
                </a:cubicBezTo>
                <a:cubicBezTo>
                  <a:pt x="6014" y="14563"/>
                  <a:pt x="6032" y="14661"/>
                  <a:pt x="6049" y="14751"/>
                </a:cubicBezTo>
                <a:cubicBezTo>
                  <a:pt x="6076" y="14956"/>
                  <a:pt x="6041" y="15161"/>
                  <a:pt x="5969" y="15348"/>
                </a:cubicBezTo>
                <a:cubicBezTo>
                  <a:pt x="5942" y="15429"/>
                  <a:pt x="5907" y="15509"/>
                  <a:pt x="5862" y="15580"/>
                </a:cubicBezTo>
                <a:cubicBezTo>
                  <a:pt x="5719" y="15812"/>
                  <a:pt x="5523" y="16000"/>
                  <a:pt x="5309" y="16160"/>
                </a:cubicBezTo>
                <a:cubicBezTo>
                  <a:pt x="5157" y="16267"/>
                  <a:pt x="4988" y="16356"/>
                  <a:pt x="4801" y="16401"/>
                </a:cubicBezTo>
                <a:cubicBezTo>
                  <a:pt x="4711" y="16428"/>
                  <a:pt x="4622" y="16446"/>
                  <a:pt x="4524" y="16455"/>
                </a:cubicBezTo>
                <a:lnTo>
                  <a:pt x="4497" y="16455"/>
                </a:lnTo>
                <a:cubicBezTo>
                  <a:pt x="4818" y="16169"/>
                  <a:pt x="4988" y="15732"/>
                  <a:pt x="4890" y="15286"/>
                </a:cubicBezTo>
                <a:cubicBezTo>
                  <a:pt x="4766" y="14730"/>
                  <a:pt x="4268" y="14348"/>
                  <a:pt x="3720" y="14348"/>
                </a:cubicBezTo>
                <a:cubicBezTo>
                  <a:pt x="3635" y="14348"/>
                  <a:pt x="3549" y="14357"/>
                  <a:pt x="3462" y="14376"/>
                </a:cubicBezTo>
                <a:cubicBezTo>
                  <a:pt x="2811" y="14519"/>
                  <a:pt x="2401" y="15161"/>
                  <a:pt x="2543" y="15803"/>
                </a:cubicBezTo>
                <a:cubicBezTo>
                  <a:pt x="2588" y="16000"/>
                  <a:pt x="2677" y="16169"/>
                  <a:pt x="2802" y="16321"/>
                </a:cubicBezTo>
                <a:lnTo>
                  <a:pt x="2793" y="16321"/>
                </a:lnTo>
                <a:cubicBezTo>
                  <a:pt x="2820" y="16347"/>
                  <a:pt x="2847" y="16365"/>
                  <a:pt x="2874" y="16392"/>
                </a:cubicBezTo>
                <a:cubicBezTo>
                  <a:pt x="2882" y="16401"/>
                  <a:pt x="2891" y="16419"/>
                  <a:pt x="2900" y="16428"/>
                </a:cubicBezTo>
                <a:cubicBezTo>
                  <a:pt x="3352" y="16879"/>
                  <a:pt x="3951" y="16982"/>
                  <a:pt x="4403" y="16982"/>
                </a:cubicBezTo>
                <a:cubicBezTo>
                  <a:pt x="4783" y="16982"/>
                  <a:pt x="5059" y="16909"/>
                  <a:pt x="5059" y="16909"/>
                </a:cubicBezTo>
                <a:cubicBezTo>
                  <a:pt x="5229" y="16883"/>
                  <a:pt x="5398" y="16802"/>
                  <a:pt x="5541" y="16731"/>
                </a:cubicBezTo>
                <a:cubicBezTo>
                  <a:pt x="5880" y="16562"/>
                  <a:pt x="6165" y="16312"/>
                  <a:pt x="6362" y="15991"/>
                </a:cubicBezTo>
                <a:cubicBezTo>
                  <a:pt x="6460" y="15839"/>
                  <a:pt x="6531" y="15678"/>
                  <a:pt x="6585" y="15509"/>
                </a:cubicBezTo>
                <a:cubicBezTo>
                  <a:pt x="6620" y="15366"/>
                  <a:pt x="6656" y="15223"/>
                  <a:pt x="6656" y="15072"/>
                </a:cubicBezTo>
                <a:cubicBezTo>
                  <a:pt x="6656" y="14876"/>
                  <a:pt x="6603" y="14679"/>
                  <a:pt x="6540" y="14483"/>
                </a:cubicBezTo>
                <a:cubicBezTo>
                  <a:pt x="6397" y="14037"/>
                  <a:pt x="6210" y="13609"/>
                  <a:pt x="6023" y="13181"/>
                </a:cubicBezTo>
                <a:cubicBezTo>
                  <a:pt x="5978" y="13073"/>
                  <a:pt x="5933" y="12975"/>
                  <a:pt x="5889" y="12877"/>
                </a:cubicBezTo>
                <a:cubicBezTo>
                  <a:pt x="5809" y="12690"/>
                  <a:pt x="5728" y="12511"/>
                  <a:pt x="5648" y="12333"/>
                </a:cubicBezTo>
                <a:cubicBezTo>
                  <a:pt x="5639" y="12315"/>
                  <a:pt x="5639" y="12306"/>
                  <a:pt x="5639" y="12297"/>
                </a:cubicBezTo>
                <a:cubicBezTo>
                  <a:pt x="5639" y="12297"/>
                  <a:pt x="6692" y="11726"/>
                  <a:pt x="6710" y="10683"/>
                </a:cubicBezTo>
                <a:cubicBezTo>
                  <a:pt x="6710" y="10683"/>
                  <a:pt x="6808" y="9032"/>
                  <a:pt x="5461" y="8390"/>
                </a:cubicBezTo>
                <a:cubicBezTo>
                  <a:pt x="5241" y="8290"/>
                  <a:pt x="4959" y="8252"/>
                  <a:pt x="4685" y="8252"/>
                </a:cubicBezTo>
                <a:cubicBezTo>
                  <a:pt x="4492" y="8252"/>
                  <a:pt x="4302" y="8271"/>
                  <a:pt x="4140" y="8301"/>
                </a:cubicBezTo>
                <a:cubicBezTo>
                  <a:pt x="4038" y="8319"/>
                  <a:pt x="3984" y="8339"/>
                  <a:pt x="3940" y="8339"/>
                </a:cubicBezTo>
                <a:cubicBezTo>
                  <a:pt x="3895" y="8339"/>
                  <a:pt x="3859" y="8319"/>
                  <a:pt x="3792" y="8256"/>
                </a:cubicBezTo>
                <a:cubicBezTo>
                  <a:pt x="3668" y="8140"/>
                  <a:pt x="3159" y="6864"/>
                  <a:pt x="2981" y="6463"/>
                </a:cubicBezTo>
                <a:cubicBezTo>
                  <a:pt x="3775" y="5687"/>
                  <a:pt x="4256" y="4607"/>
                  <a:pt x="4301" y="3501"/>
                </a:cubicBezTo>
                <a:cubicBezTo>
                  <a:pt x="4354" y="2395"/>
                  <a:pt x="3953" y="1280"/>
                  <a:pt x="3230" y="450"/>
                </a:cubicBezTo>
                <a:cubicBezTo>
                  <a:pt x="3033" y="222"/>
                  <a:pt x="2758" y="1"/>
                  <a:pt x="24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57" name="Google Shape;3657;p35"/>
          <p:cNvGrpSpPr/>
          <p:nvPr/>
        </p:nvGrpSpPr>
        <p:grpSpPr>
          <a:xfrm>
            <a:off x="1107129" y="3860837"/>
            <a:ext cx="537617" cy="489006"/>
            <a:chOff x="8718954" y="4687562"/>
            <a:chExt cx="537617" cy="489006"/>
          </a:xfrm>
        </p:grpSpPr>
        <p:sp>
          <p:nvSpPr>
            <p:cNvPr id="3658" name="Google Shape;3658;p35"/>
            <p:cNvSpPr/>
            <p:nvPr/>
          </p:nvSpPr>
          <p:spPr>
            <a:xfrm>
              <a:off x="9160419" y="4994907"/>
              <a:ext cx="96151" cy="84502"/>
            </a:xfrm>
            <a:custGeom>
              <a:avLst/>
              <a:gdLst/>
              <a:ahLst/>
              <a:cxnLst/>
              <a:rect l="l" t="t" r="r" b="b"/>
              <a:pathLst>
                <a:path w="1527" h="1342" extrusionOk="0">
                  <a:moveTo>
                    <a:pt x="761" y="1"/>
                  </a:moveTo>
                  <a:cubicBezTo>
                    <a:pt x="638" y="1"/>
                    <a:pt x="514" y="34"/>
                    <a:pt x="402" y="105"/>
                  </a:cubicBezTo>
                  <a:cubicBezTo>
                    <a:pt x="90" y="310"/>
                    <a:pt x="1" y="720"/>
                    <a:pt x="197" y="1032"/>
                  </a:cubicBezTo>
                  <a:cubicBezTo>
                    <a:pt x="323" y="1233"/>
                    <a:pt x="541" y="1342"/>
                    <a:pt x="761" y="1342"/>
                  </a:cubicBezTo>
                  <a:cubicBezTo>
                    <a:pt x="884" y="1342"/>
                    <a:pt x="1008" y="1308"/>
                    <a:pt x="1116" y="1238"/>
                  </a:cubicBezTo>
                  <a:cubicBezTo>
                    <a:pt x="1428" y="1032"/>
                    <a:pt x="1526" y="622"/>
                    <a:pt x="1321" y="310"/>
                  </a:cubicBezTo>
                  <a:cubicBezTo>
                    <a:pt x="1195" y="109"/>
                    <a:pt x="981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35"/>
            <p:cNvSpPr/>
            <p:nvPr/>
          </p:nvSpPr>
          <p:spPr>
            <a:xfrm>
              <a:off x="9007660" y="5092695"/>
              <a:ext cx="95522" cy="83873"/>
            </a:xfrm>
            <a:custGeom>
              <a:avLst/>
              <a:gdLst/>
              <a:ahLst/>
              <a:cxnLst/>
              <a:rect l="l" t="t" r="r" b="b"/>
              <a:pathLst>
                <a:path w="1517" h="1332" extrusionOk="0">
                  <a:moveTo>
                    <a:pt x="756" y="0"/>
                  </a:moveTo>
                  <a:cubicBezTo>
                    <a:pt x="634" y="0"/>
                    <a:pt x="510" y="34"/>
                    <a:pt x="402" y="104"/>
                  </a:cubicBezTo>
                  <a:cubicBezTo>
                    <a:pt x="90" y="300"/>
                    <a:pt x="0" y="711"/>
                    <a:pt x="197" y="1023"/>
                  </a:cubicBezTo>
                  <a:cubicBezTo>
                    <a:pt x="323" y="1223"/>
                    <a:pt x="537" y="1332"/>
                    <a:pt x="757" y="1332"/>
                  </a:cubicBezTo>
                  <a:cubicBezTo>
                    <a:pt x="880" y="1332"/>
                    <a:pt x="1004" y="1298"/>
                    <a:pt x="1116" y="1228"/>
                  </a:cubicBezTo>
                  <a:cubicBezTo>
                    <a:pt x="1428" y="1032"/>
                    <a:pt x="1517" y="621"/>
                    <a:pt x="1321" y="309"/>
                  </a:cubicBezTo>
                  <a:cubicBezTo>
                    <a:pt x="1195" y="109"/>
                    <a:pt x="977" y="0"/>
                    <a:pt x="7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35"/>
            <p:cNvSpPr/>
            <p:nvPr/>
          </p:nvSpPr>
          <p:spPr>
            <a:xfrm>
              <a:off x="8718954" y="4687562"/>
              <a:ext cx="447762" cy="345314"/>
            </a:xfrm>
            <a:custGeom>
              <a:avLst/>
              <a:gdLst/>
              <a:ahLst/>
              <a:cxnLst/>
              <a:rect l="l" t="t" r="r" b="b"/>
              <a:pathLst>
                <a:path w="7111" h="5484" extrusionOk="0">
                  <a:moveTo>
                    <a:pt x="4555" y="0"/>
                  </a:moveTo>
                  <a:cubicBezTo>
                    <a:pt x="4272" y="0"/>
                    <a:pt x="3969" y="50"/>
                    <a:pt x="3649" y="168"/>
                  </a:cubicBezTo>
                  <a:cubicBezTo>
                    <a:pt x="3649" y="168"/>
                    <a:pt x="3122" y="382"/>
                    <a:pt x="2989" y="1007"/>
                  </a:cubicBezTo>
                  <a:cubicBezTo>
                    <a:pt x="2899" y="1399"/>
                    <a:pt x="3042" y="1819"/>
                    <a:pt x="3390" y="2060"/>
                  </a:cubicBezTo>
                  <a:cubicBezTo>
                    <a:pt x="3564" y="2179"/>
                    <a:pt x="3765" y="2237"/>
                    <a:pt x="3964" y="2237"/>
                  </a:cubicBezTo>
                  <a:cubicBezTo>
                    <a:pt x="4283" y="2237"/>
                    <a:pt x="4598" y="2087"/>
                    <a:pt x="4791" y="1801"/>
                  </a:cubicBezTo>
                  <a:cubicBezTo>
                    <a:pt x="5023" y="1480"/>
                    <a:pt x="5023" y="1060"/>
                    <a:pt x="4835" y="730"/>
                  </a:cubicBezTo>
                  <a:lnTo>
                    <a:pt x="4835" y="730"/>
                  </a:lnTo>
                  <a:cubicBezTo>
                    <a:pt x="5076" y="784"/>
                    <a:pt x="5299" y="891"/>
                    <a:pt x="5504" y="1025"/>
                  </a:cubicBezTo>
                  <a:cubicBezTo>
                    <a:pt x="5665" y="1141"/>
                    <a:pt x="5816" y="1275"/>
                    <a:pt x="5941" y="1417"/>
                  </a:cubicBezTo>
                  <a:cubicBezTo>
                    <a:pt x="5959" y="1435"/>
                    <a:pt x="5968" y="1453"/>
                    <a:pt x="5986" y="1471"/>
                  </a:cubicBezTo>
                  <a:cubicBezTo>
                    <a:pt x="6566" y="2390"/>
                    <a:pt x="5959" y="3772"/>
                    <a:pt x="5031" y="4227"/>
                  </a:cubicBezTo>
                  <a:cubicBezTo>
                    <a:pt x="4835" y="4317"/>
                    <a:pt x="4630" y="4406"/>
                    <a:pt x="4416" y="4468"/>
                  </a:cubicBezTo>
                  <a:cubicBezTo>
                    <a:pt x="3838" y="4663"/>
                    <a:pt x="3225" y="4783"/>
                    <a:pt x="2612" y="4783"/>
                  </a:cubicBezTo>
                  <a:cubicBezTo>
                    <a:pt x="2299" y="4783"/>
                    <a:pt x="1985" y="4752"/>
                    <a:pt x="1677" y="4682"/>
                  </a:cubicBezTo>
                  <a:cubicBezTo>
                    <a:pt x="1374" y="4611"/>
                    <a:pt x="1097" y="4468"/>
                    <a:pt x="839" y="4308"/>
                  </a:cubicBezTo>
                  <a:cubicBezTo>
                    <a:pt x="723" y="4227"/>
                    <a:pt x="598" y="4147"/>
                    <a:pt x="473" y="4085"/>
                  </a:cubicBezTo>
                  <a:cubicBezTo>
                    <a:pt x="420" y="4057"/>
                    <a:pt x="351" y="4041"/>
                    <a:pt x="284" y="4041"/>
                  </a:cubicBezTo>
                  <a:cubicBezTo>
                    <a:pt x="136" y="4041"/>
                    <a:pt x="0" y="4117"/>
                    <a:pt x="80" y="4308"/>
                  </a:cubicBezTo>
                  <a:cubicBezTo>
                    <a:pt x="107" y="4361"/>
                    <a:pt x="143" y="4397"/>
                    <a:pt x="187" y="4441"/>
                  </a:cubicBezTo>
                  <a:cubicBezTo>
                    <a:pt x="455" y="4682"/>
                    <a:pt x="785" y="4852"/>
                    <a:pt x="1124" y="4995"/>
                  </a:cubicBezTo>
                  <a:cubicBezTo>
                    <a:pt x="1222" y="5039"/>
                    <a:pt x="1329" y="5084"/>
                    <a:pt x="1436" y="5119"/>
                  </a:cubicBezTo>
                  <a:cubicBezTo>
                    <a:pt x="2066" y="5349"/>
                    <a:pt x="2748" y="5483"/>
                    <a:pt x="3425" y="5483"/>
                  </a:cubicBezTo>
                  <a:cubicBezTo>
                    <a:pt x="4090" y="5483"/>
                    <a:pt x="4751" y="5353"/>
                    <a:pt x="5353" y="5057"/>
                  </a:cubicBezTo>
                  <a:cubicBezTo>
                    <a:pt x="6075" y="4700"/>
                    <a:pt x="6709" y="4165"/>
                    <a:pt x="6932" y="3353"/>
                  </a:cubicBezTo>
                  <a:cubicBezTo>
                    <a:pt x="7110" y="2738"/>
                    <a:pt x="7074" y="2140"/>
                    <a:pt x="6878" y="1596"/>
                  </a:cubicBezTo>
                  <a:cubicBezTo>
                    <a:pt x="6833" y="1480"/>
                    <a:pt x="6753" y="1310"/>
                    <a:pt x="6664" y="1176"/>
                  </a:cubicBezTo>
                  <a:cubicBezTo>
                    <a:pt x="6664" y="1167"/>
                    <a:pt x="6664" y="1167"/>
                    <a:pt x="6655" y="1167"/>
                  </a:cubicBezTo>
                  <a:cubicBezTo>
                    <a:pt x="6628" y="1123"/>
                    <a:pt x="6602" y="1078"/>
                    <a:pt x="6566" y="1043"/>
                  </a:cubicBezTo>
                  <a:cubicBezTo>
                    <a:pt x="6557" y="1034"/>
                    <a:pt x="6548" y="1025"/>
                    <a:pt x="6548" y="1016"/>
                  </a:cubicBezTo>
                  <a:cubicBezTo>
                    <a:pt x="6450" y="900"/>
                    <a:pt x="6343" y="784"/>
                    <a:pt x="6236" y="686"/>
                  </a:cubicBezTo>
                  <a:cubicBezTo>
                    <a:pt x="6209" y="659"/>
                    <a:pt x="6182" y="632"/>
                    <a:pt x="6155" y="614"/>
                  </a:cubicBezTo>
                  <a:cubicBezTo>
                    <a:pt x="6084" y="552"/>
                    <a:pt x="6013" y="498"/>
                    <a:pt x="5941" y="445"/>
                  </a:cubicBezTo>
                  <a:cubicBezTo>
                    <a:pt x="5576" y="191"/>
                    <a:pt x="5105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61" name="Google Shape;3661;p35"/>
          <p:cNvSpPr/>
          <p:nvPr/>
        </p:nvSpPr>
        <p:spPr>
          <a:xfrm rot="-1099320">
            <a:off x="366755" y="2515744"/>
            <a:ext cx="191916" cy="191560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2" name="Google Shape;3662;p35"/>
          <p:cNvSpPr/>
          <p:nvPr/>
        </p:nvSpPr>
        <p:spPr>
          <a:xfrm rot="-1099320">
            <a:off x="6643630" y="4718819"/>
            <a:ext cx="191916" cy="191560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63" name="Google Shape;3663;p35"/>
          <p:cNvGrpSpPr/>
          <p:nvPr/>
        </p:nvGrpSpPr>
        <p:grpSpPr>
          <a:xfrm flipH="1">
            <a:off x="251891" y="368908"/>
            <a:ext cx="1552223" cy="1532215"/>
            <a:chOff x="5545775" y="2481225"/>
            <a:chExt cx="688500" cy="679625"/>
          </a:xfrm>
        </p:grpSpPr>
        <p:sp>
          <p:nvSpPr>
            <p:cNvPr id="3664" name="Google Shape;3664;p35"/>
            <p:cNvSpPr/>
            <p:nvPr/>
          </p:nvSpPr>
          <p:spPr>
            <a:xfrm>
              <a:off x="5545775" y="2481225"/>
              <a:ext cx="658550" cy="679625"/>
            </a:xfrm>
            <a:custGeom>
              <a:avLst/>
              <a:gdLst/>
              <a:ahLst/>
              <a:cxnLst/>
              <a:rect l="l" t="t" r="r" b="b"/>
              <a:pathLst>
                <a:path w="26342" h="27185" extrusionOk="0">
                  <a:moveTo>
                    <a:pt x="15563" y="11883"/>
                  </a:moveTo>
                  <a:cubicBezTo>
                    <a:pt x="15597" y="11970"/>
                    <a:pt x="15637" y="12050"/>
                    <a:pt x="15677" y="12137"/>
                  </a:cubicBezTo>
                  <a:cubicBezTo>
                    <a:pt x="15831" y="12472"/>
                    <a:pt x="15965" y="12793"/>
                    <a:pt x="16072" y="13081"/>
                  </a:cubicBezTo>
                  <a:cubicBezTo>
                    <a:pt x="15798" y="12800"/>
                    <a:pt x="15510" y="12565"/>
                    <a:pt x="15222" y="12371"/>
                  </a:cubicBezTo>
                  <a:cubicBezTo>
                    <a:pt x="15343" y="12211"/>
                    <a:pt x="15456" y="12050"/>
                    <a:pt x="15563" y="11883"/>
                  </a:cubicBezTo>
                  <a:close/>
                  <a:moveTo>
                    <a:pt x="23164" y="0"/>
                  </a:moveTo>
                  <a:cubicBezTo>
                    <a:pt x="19645" y="0"/>
                    <a:pt x="16875" y="1707"/>
                    <a:pt x="15557" y="4684"/>
                  </a:cubicBezTo>
                  <a:cubicBezTo>
                    <a:pt x="15550" y="4697"/>
                    <a:pt x="15543" y="4711"/>
                    <a:pt x="15537" y="4724"/>
                  </a:cubicBezTo>
                  <a:cubicBezTo>
                    <a:pt x="15396" y="5039"/>
                    <a:pt x="15276" y="5373"/>
                    <a:pt x="15182" y="5708"/>
                  </a:cubicBezTo>
                  <a:cubicBezTo>
                    <a:pt x="15149" y="5708"/>
                    <a:pt x="15115" y="5701"/>
                    <a:pt x="15082" y="5701"/>
                  </a:cubicBezTo>
                  <a:cubicBezTo>
                    <a:pt x="14787" y="5701"/>
                    <a:pt x="14493" y="5801"/>
                    <a:pt x="14245" y="5995"/>
                  </a:cubicBezTo>
                  <a:cubicBezTo>
                    <a:pt x="14138" y="6082"/>
                    <a:pt x="14058" y="6142"/>
                    <a:pt x="13998" y="6176"/>
                  </a:cubicBezTo>
                  <a:cubicBezTo>
                    <a:pt x="13984" y="6163"/>
                    <a:pt x="13964" y="6142"/>
                    <a:pt x="13944" y="6129"/>
                  </a:cubicBezTo>
                  <a:cubicBezTo>
                    <a:pt x="13964" y="5654"/>
                    <a:pt x="13984" y="5052"/>
                    <a:pt x="13991" y="4476"/>
                  </a:cubicBezTo>
                  <a:cubicBezTo>
                    <a:pt x="13998" y="3848"/>
                    <a:pt x="13984" y="3366"/>
                    <a:pt x="13958" y="2998"/>
                  </a:cubicBezTo>
                  <a:cubicBezTo>
                    <a:pt x="13931" y="2550"/>
                    <a:pt x="13844" y="1372"/>
                    <a:pt x="12747" y="1158"/>
                  </a:cubicBezTo>
                  <a:cubicBezTo>
                    <a:pt x="12653" y="1138"/>
                    <a:pt x="12559" y="1124"/>
                    <a:pt x="12466" y="1124"/>
                  </a:cubicBezTo>
                  <a:cubicBezTo>
                    <a:pt x="11863" y="1124"/>
                    <a:pt x="11388" y="1432"/>
                    <a:pt x="10050" y="2670"/>
                  </a:cubicBezTo>
                  <a:cubicBezTo>
                    <a:pt x="9676" y="3018"/>
                    <a:pt x="9294" y="3386"/>
                    <a:pt x="8993" y="3680"/>
                  </a:cubicBezTo>
                  <a:cubicBezTo>
                    <a:pt x="8926" y="3680"/>
                    <a:pt x="8866" y="3680"/>
                    <a:pt x="8799" y="3674"/>
                  </a:cubicBezTo>
                  <a:cubicBezTo>
                    <a:pt x="8705" y="3433"/>
                    <a:pt x="8598" y="3172"/>
                    <a:pt x="8498" y="2924"/>
                  </a:cubicBezTo>
                  <a:cubicBezTo>
                    <a:pt x="7963" y="1653"/>
                    <a:pt x="7535" y="643"/>
                    <a:pt x="6464" y="643"/>
                  </a:cubicBezTo>
                  <a:cubicBezTo>
                    <a:pt x="6417" y="643"/>
                    <a:pt x="6370" y="643"/>
                    <a:pt x="6330" y="649"/>
                  </a:cubicBezTo>
                  <a:cubicBezTo>
                    <a:pt x="5307" y="750"/>
                    <a:pt x="4965" y="1740"/>
                    <a:pt x="4531" y="2991"/>
                  </a:cubicBezTo>
                  <a:cubicBezTo>
                    <a:pt x="4316" y="3613"/>
                    <a:pt x="4096" y="4303"/>
                    <a:pt x="3935" y="4824"/>
                  </a:cubicBezTo>
                  <a:cubicBezTo>
                    <a:pt x="3233" y="5340"/>
                    <a:pt x="2858" y="5915"/>
                    <a:pt x="2604" y="6303"/>
                  </a:cubicBezTo>
                  <a:cubicBezTo>
                    <a:pt x="2604" y="6303"/>
                    <a:pt x="2597" y="6310"/>
                    <a:pt x="2597" y="6310"/>
                  </a:cubicBezTo>
                  <a:cubicBezTo>
                    <a:pt x="2537" y="6276"/>
                    <a:pt x="2470" y="6229"/>
                    <a:pt x="2416" y="6189"/>
                  </a:cubicBezTo>
                  <a:cubicBezTo>
                    <a:pt x="2169" y="5962"/>
                    <a:pt x="1848" y="5835"/>
                    <a:pt x="1513" y="5835"/>
                  </a:cubicBezTo>
                  <a:cubicBezTo>
                    <a:pt x="1359" y="5835"/>
                    <a:pt x="1205" y="5861"/>
                    <a:pt x="1051" y="5922"/>
                  </a:cubicBezTo>
                  <a:cubicBezTo>
                    <a:pt x="550" y="6102"/>
                    <a:pt x="202" y="6577"/>
                    <a:pt x="175" y="7113"/>
                  </a:cubicBezTo>
                  <a:cubicBezTo>
                    <a:pt x="155" y="7648"/>
                    <a:pt x="242" y="8143"/>
                    <a:pt x="382" y="8585"/>
                  </a:cubicBezTo>
                  <a:cubicBezTo>
                    <a:pt x="376" y="8598"/>
                    <a:pt x="362" y="8605"/>
                    <a:pt x="356" y="8618"/>
                  </a:cubicBezTo>
                  <a:cubicBezTo>
                    <a:pt x="48" y="9026"/>
                    <a:pt x="1" y="9588"/>
                    <a:pt x="242" y="10043"/>
                  </a:cubicBezTo>
                  <a:cubicBezTo>
                    <a:pt x="891" y="11288"/>
                    <a:pt x="1694" y="12318"/>
                    <a:pt x="2624" y="13134"/>
                  </a:cubicBezTo>
                  <a:cubicBezTo>
                    <a:pt x="1894" y="13669"/>
                    <a:pt x="1138" y="14479"/>
                    <a:pt x="871" y="15623"/>
                  </a:cubicBezTo>
                  <a:cubicBezTo>
                    <a:pt x="837" y="15743"/>
                    <a:pt x="804" y="15904"/>
                    <a:pt x="777" y="16058"/>
                  </a:cubicBezTo>
                  <a:cubicBezTo>
                    <a:pt x="556" y="17242"/>
                    <a:pt x="690" y="18099"/>
                    <a:pt x="1185" y="18694"/>
                  </a:cubicBezTo>
                  <a:cubicBezTo>
                    <a:pt x="1520" y="19095"/>
                    <a:pt x="2015" y="19330"/>
                    <a:pt x="2530" y="19330"/>
                  </a:cubicBezTo>
                  <a:cubicBezTo>
                    <a:pt x="2617" y="19330"/>
                    <a:pt x="2711" y="19323"/>
                    <a:pt x="2791" y="19310"/>
                  </a:cubicBezTo>
                  <a:cubicBezTo>
                    <a:pt x="2885" y="19296"/>
                    <a:pt x="2965" y="19276"/>
                    <a:pt x="3045" y="19256"/>
                  </a:cubicBezTo>
                  <a:cubicBezTo>
                    <a:pt x="3206" y="20206"/>
                    <a:pt x="3607" y="21210"/>
                    <a:pt x="4477" y="22006"/>
                  </a:cubicBezTo>
                  <a:cubicBezTo>
                    <a:pt x="4263" y="22447"/>
                    <a:pt x="4096" y="22923"/>
                    <a:pt x="4042" y="23384"/>
                  </a:cubicBezTo>
                  <a:cubicBezTo>
                    <a:pt x="4015" y="23632"/>
                    <a:pt x="4002" y="23866"/>
                    <a:pt x="3995" y="24080"/>
                  </a:cubicBezTo>
                  <a:cubicBezTo>
                    <a:pt x="3982" y="25110"/>
                    <a:pt x="4236" y="25893"/>
                    <a:pt x="4745" y="26408"/>
                  </a:cubicBezTo>
                  <a:cubicBezTo>
                    <a:pt x="5146" y="26816"/>
                    <a:pt x="5675" y="27037"/>
                    <a:pt x="6277" y="27037"/>
                  </a:cubicBezTo>
                  <a:cubicBezTo>
                    <a:pt x="7033" y="27037"/>
                    <a:pt x="7461" y="26683"/>
                    <a:pt x="7675" y="26388"/>
                  </a:cubicBezTo>
                  <a:cubicBezTo>
                    <a:pt x="8177" y="25726"/>
                    <a:pt x="7956" y="24997"/>
                    <a:pt x="7829" y="24562"/>
                  </a:cubicBezTo>
                  <a:cubicBezTo>
                    <a:pt x="7776" y="24388"/>
                    <a:pt x="7722" y="24207"/>
                    <a:pt x="7715" y="24067"/>
                  </a:cubicBezTo>
                  <a:cubicBezTo>
                    <a:pt x="7709" y="23993"/>
                    <a:pt x="7722" y="23966"/>
                    <a:pt x="7729" y="23960"/>
                  </a:cubicBezTo>
                  <a:cubicBezTo>
                    <a:pt x="7802" y="23772"/>
                    <a:pt x="7909" y="23605"/>
                    <a:pt x="8010" y="23464"/>
                  </a:cubicBezTo>
                  <a:cubicBezTo>
                    <a:pt x="8244" y="23491"/>
                    <a:pt x="8485" y="23511"/>
                    <a:pt x="8726" y="23525"/>
                  </a:cubicBezTo>
                  <a:cubicBezTo>
                    <a:pt x="8726" y="23585"/>
                    <a:pt x="8726" y="23638"/>
                    <a:pt x="8726" y="23692"/>
                  </a:cubicBezTo>
                  <a:cubicBezTo>
                    <a:pt x="8726" y="23899"/>
                    <a:pt x="8739" y="24107"/>
                    <a:pt x="8759" y="24307"/>
                  </a:cubicBezTo>
                  <a:cubicBezTo>
                    <a:pt x="9027" y="26977"/>
                    <a:pt x="10572" y="27184"/>
                    <a:pt x="11041" y="27184"/>
                  </a:cubicBezTo>
                  <a:cubicBezTo>
                    <a:pt x="11208" y="27184"/>
                    <a:pt x="11388" y="27164"/>
                    <a:pt x="11556" y="27118"/>
                  </a:cubicBezTo>
                  <a:cubicBezTo>
                    <a:pt x="12252" y="26937"/>
                    <a:pt x="12579" y="26529"/>
                    <a:pt x="12740" y="26221"/>
                  </a:cubicBezTo>
                  <a:cubicBezTo>
                    <a:pt x="13095" y="25525"/>
                    <a:pt x="12840" y="24876"/>
                    <a:pt x="12673" y="24448"/>
                  </a:cubicBezTo>
                  <a:cubicBezTo>
                    <a:pt x="12599" y="24261"/>
                    <a:pt x="12526" y="24087"/>
                    <a:pt x="12499" y="23913"/>
                  </a:cubicBezTo>
                  <a:cubicBezTo>
                    <a:pt x="12486" y="23826"/>
                    <a:pt x="12479" y="23745"/>
                    <a:pt x="12492" y="23672"/>
                  </a:cubicBezTo>
                  <a:cubicBezTo>
                    <a:pt x="12533" y="23357"/>
                    <a:pt x="12740" y="22916"/>
                    <a:pt x="13054" y="22454"/>
                  </a:cubicBezTo>
                  <a:cubicBezTo>
                    <a:pt x="13469" y="22153"/>
                    <a:pt x="13831" y="21792"/>
                    <a:pt x="14145" y="21377"/>
                  </a:cubicBezTo>
                  <a:cubicBezTo>
                    <a:pt x="14995" y="21705"/>
                    <a:pt x="16045" y="21966"/>
                    <a:pt x="17249" y="21966"/>
                  </a:cubicBezTo>
                  <a:cubicBezTo>
                    <a:pt x="18427" y="21966"/>
                    <a:pt x="19584" y="21712"/>
                    <a:pt x="20682" y="21203"/>
                  </a:cubicBezTo>
                  <a:cubicBezTo>
                    <a:pt x="20695" y="21196"/>
                    <a:pt x="20715" y="21190"/>
                    <a:pt x="20729" y="21183"/>
                  </a:cubicBezTo>
                  <a:cubicBezTo>
                    <a:pt x="24255" y="19390"/>
                    <a:pt x="26108" y="16928"/>
                    <a:pt x="26235" y="13877"/>
                  </a:cubicBezTo>
                  <a:cubicBezTo>
                    <a:pt x="26342" y="11334"/>
                    <a:pt x="25265" y="8879"/>
                    <a:pt x="24315" y="6711"/>
                  </a:cubicBezTo>
                  <a:cubicBezTo>
                    <a:pt x="24208" y="6464"/>
                    <a:pt x="24101" y="6216"/>
                    <a:pt x="24000" y="5982"/>
                  </a:cubicBezTo>
                  <a:cubicBezTo>
                    <a:pt x="23960" y="5888"/>
                    <a:pt x="23920" y="5801"/>
                    <a:pt x="23887" y="5708"/>
                  </a:cubicBezTo>
                  <a:cubicBezTo>
                    <a:pt x="23090" y="3714"/>
                    <a:pt x="23472" y="2797"/>
                    <a:pt x="23813" y="2563"/>
                  </a:cubicBezTo>
                  <a:cubicBezTo>
                    <a:pt x="24428" y="2369"/>
                    <a:pt x="24750" y="1780"/>
                    <a:pt x="24656" y="1131"/>
                  </a:cubicBezTo>
                  <a:cubicBezTo>
                    <a:pt x="24569" y="476"/>
                    <a:pt x="23940" y="7"/>
                    <a:pt x="232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35"/>
            <p:cNvSpPr/>
            <p:nvPr/>
          </p:nvSpPr>
          <p:spPr>
            <a:xfrm>
              <a:off x="5678925" y="3016300"/>
              <a:ext cx="62925" cy="107425"/>
            </a:xfrm>
            <a:custGeom>
              <a:avLst/>
              <a:gdLst/>
              <a:ahLst/>
              <a:cxnLst/>
              <a:rect l="l" t="t" r="r" b="b"/>
              <a:pathLst>
                <a:path w="2517" h="4297" extrusionOk="0">
                  <a:moveTo>
                    <a:pt x="1091" y="1"/>
                  </a:moveTo>
                  <a:cubicBezTo>
                    <a:pt x="1091" y="1"/>
                    <a:pt x="148" y="1198"/>
                    <a:pt x="48" y="2128"/>
                  </a:cubicBezTo>
                  <a:cubicBezTo>
                    <a:pt x="27" y="2309"/>
                    <a:pt x="14" y="2503"/>
                    <a:pt x="7" y="2697"/>
                  </a:cubicBezTo>
                  <a:cubicBezTo>
                    <a:pt x="1" y="3493"/>
                    <a:pt x="181" y="4296"/>
                    <a:pt x="951" y="4296"/>
                  </a:cubicBezTo>
                  <a:cubicBezTo>
                    <a:pt x="1700" y="4296"/>
                    <a:pt x="1111" y="3600"/>
                    <a:pt x="1058" y="2751"/>
                  </a:cubicBezTo>
                  <a:cubicBezTo>
                    <a:pt x="1038" y="2523"/>
                    <a:pt x="1065" y="2276"/>
                    <a:pt x="1165" y="2035"/>
                  </a:cubicBezTo>
                  <a:cubicBezTo>
                    <a:pt x="1620" y="964"/>
                    <a:pt x="2516" y="389"/>
                    <a:pt x="2516" y="389"/>
                  </a:cubicBezTo>
                  <a:lnTo>
                    <a:pt x="1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35"/>
            <p:cNvSpPr/>
            <p:nvPr/>
          </p:nvSpPr>
          <p:spPr>
            <a:xfrm>
              <a:off x="5797025" y="3009950"/>
              <a:ext cx="58050" cy="117400"/>
            </a:xfrm>
            <a:custGeom>
              <a:avLst/>
              <a:gdLst/>
              <a:ahLst/>
              <a:cxnLst/>
              <a:rect l="l" t="t" r="r" b="b"/>
              <a:pathLst>
                <a:path w="2322" h="4696" extrusionOk="0">
                  <a:moveTo>
                    <a:pt x="2322" y="0"/>
                  </a:moveTo>
                  <a:lnTo>
                    <a:pt x="689" y="295"/>
                  </a:lnTo>
                  <a:cubicBezTo>
                    <a:pt x="689" y="295"/>
                    <a:pt x="0" y="1593"/>
                    <a:pt x="14" y="2536"/>
                  </a:cubicBezTo>
                  <a:cubicBezTo>
                    <a:pt x="14" y="2683"/>
                    <a:pt x="20" y="2851"/>
                    <a:pt x="40" y="3025"/>
                  </a:cubicBezTo>
                  <a:cubicBezTo>
                    <a:pt x="120" y="3818"/>
                    <a:pt x="389" y="4696"/>
                    <a:pt x="984" y="4696"/>
                  </a:cubicBezTo>
                  <a:cubicBezTo>
                    <a:pt x="1041" y="4696"/>
                    <a:pt x="1101" y="4688"/>
                    <a:pt x="1164" y="4671"/>
                  </a:cubicBezTo>
                  <a:cubicBezTo>
                    <a:pt x="1921" y="4477"/>
                    <a:pt x="1285" y="3908"/>
                    <a:pt x="1131" y="2998"/>
                  </a:cubicBezTo>
                  <a:cubicBezTo>
                    <a:pt x="1098" y="2797"/>
                    <a:pt x="1084" y="2576"/>
                    <a:pt x="1111" y="2349"/>
                  </a:cubicBezTo>
                  <a:cubicBezTo>
                    <a:pt x="1265" y="1191"/>
                    <a:pt x="2322" y="1"/>
                    <a:pt x="2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35"/>
            <p:cNvSpPr/>
            <p:nvPr/>
          </p:nvSpPr>
          <p:spPr>
            <a:xfrm>
              <a:off x="5592175" y="2819425"/>
              <a:ext cx="73400" cy="111575"/>
            </a:xfrm>
            <a:custGeom>
              <a:avLst/>
              <a:gdLst/>
              <a:ahLst/>
              <a:cxnLst/>
              <a:rect l="l" t="t" r="r" b="b"/>
              <a:pathLst>
                <a:path w="2936" h="4463" extrusionOk="0">
                  <a:moveTo>
                    <a:pt x="2782" y="1"/>
                  </a:moveTo>
                  <a:cubicBezTo>
                    <a:pt x="2782" y="1"/>
                    <a:pt x="708" y="750"/>
                    <a:pt x="313" y="2396"/>
                  </a:cubicBezTo>
                  <a:cubicBezTo>
                    <a:pt x="286" y="2530"/>
                    <a:pt x="259" y="2650"/>
                    <a:pt x="232" y="2771"/>
                  </a:cubicBezTo>
                  <a:cubicBezTo>
                    <a:pt x="1" y="4031"/>
                    <a:pt x="327" y="4463"/>
                    <a:pt x="671" y="4463"/>
                  </a:cubicBezTo>
                  <a:cubicBezTo>
                    <a:pt x="694" y="4463"/>
                    <a:pt x="718" y="4461"/>
                    <a:pt x="741" y="4457"/>
                  </a:cubicBezTo>
                  <a:cubicBezTo>
                    <a:pt x="1096" y="4403"/>
                    <a:pt x="1049" y="3641"/>
                    <a:pt x="1249" y="2851"/>
                  </a:cubicBezTo>
                  <a:cubicBezTo>
                    <a:pt x="1430" y="2129"/>
                    <a:pt x="1832" y="1393"/>
                    <a:pt x="2935" y="1165"/>
                  </a:cubicBezTo>
                  <a:lnTo>
                    <a:pt x="27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35"/>
            <p:cNvSpPr/>
            <p:nvPr/>
          </p:nvSpPr>
          <p:spPr>
            <a:xfrm>
              <a:off x="5876125" y="2803550"/>
              <a:ext cx="73450" cy="111525"/>
            </a:xfrm>
            <a:custGeom>
              <a:avLst/>
              <a:gdLst/>
              <a:ahLst/>
              <a:cxnLst/>
              <a:rect l="l" t="t" r="r" b="b"/>
              <a:pathLst>
                <a:path w="2938" h="4461" extrusionOk="0">
                  <a:moveTo>
                    <a:pt x="162" y="0"/>
                  </a:moveTo>
                  <a:lnTo>
                    <a:pt x="1" y="1158"/>
                  </a:lnTo>
                  <a:cubicBezTo>
                    <a:pt x="1112" y="1385"/>
                    <a:pt x="1506" y="2121"/>
                    <a:pt x="1694" y="2844"/>
                  </a:cubicBezTo>
                  <a:cubicBezTo>
                    <a:pt x="1894" y="3633"/>
                    <a:pt x="1841" y="4403"/>
                    <a:pt x="2202" y="4456"/>
                  </a:cubicBezTo>
                  <a:cubicBezTo>
                    <a:pt x="2223" y="4459"/>
                    <a:pt x="2245" y="4461"/>
                    <a:pt x="2266" y="4461"/>
                  </a:cubicBezTo>
                  <a:cubicBezTo>
                    <a:pt x="2612" y="4461"/>
                    <a:pt x="2937" y="4037"/>
                    <a:pt x="2704" y="2764"/>
                  </a:cubicBezTo>
                  <a:cubicBezTo>
                    <a:pt x="2684" y="2650"/>
                    <a:pt x="2657" y="2523"/>
                    <a:pt x="2624" y="2389"/>
                  </a:cubicBezTo>
                  <a:cubicBezTo>
                    <a:pt x="2236" y="743"/>
                    <a:pt x="162" y="0"/>
                    <a:pt x="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35"/>
            <p:cNvSpPr/>
            <p:nvPr/>
          </p:nvSpPr>
          <p:spPr>
            <a:xfrm>
              <a:off x="5871625" y="2514675"/>
              <a:ext cx="362650" cy="482325"/>
            </a:xfrm>
            <a:custGeom>
              <a:avLst/>
              <a:gdLst/>
              <a:ahLst/>
              <a:cxnLst/>
              <a:rect l="l" t="t" r="r" b="b"/>
              <a:pathLst>
                <a:path w="14506" h="19293" extrusionOk="0">
                  <a:moveTo>
                    <a:pt x="10133" y="0"/>
                  </a:moveTo>
                  <a:cubicBezTo>
                    <a:pt x="6863" y="0"/>
                    <a:pt x="4728" y="1675"/>
                    <a:pt x="3740" y="3888"/>
                  </a:cubicBezTo>
                  <a:cubicBezTo>
                    <a:pt x="2884" y="5835"/>
                    <a:pt x="2911" y="8210"/>
                    <a:pt x="3854" y="10231"/>
                  </a:cubicBezTo>
                  <a:cubicBezTo>
                    <a:pt x="5875" y="14586"/>
                    <a:pt x="4383" y="16419"/>
                    <a:pt x="2964" y="16921"/>
                  </a:cubicBezTo>
                  <a:cubicBezTo>
                    <a:pt x="2659" y="17028"/>
                    <a:pt x="2368" y="17069"/>
                    <a:pt x="2100" y="17069"/>
                  </a:cubicBezTo>
                  <a:cubicBezTo>
                    <a:pt x="1119" y="17069"/>
                    <a:pt x="435" y="16513"/>
                    <a:pt x="435" y="16513"/>
                  </a:cubicBezTo>
                  <a:lnTo>
                    <a:pt x="0" y="17945"/>
                  </a:lnTo>
                  <a:cubicBezTo>
                    <a:pt x="0" y="17945"/>
                    <a:pt x="1750" y="19293"/>
                    <a:pt x="4211" y="19293"/>
                  </a:cubicBezTo>
                  <a:cubicBezTo>
                    <a:pt x="5094" y="19293"/>
                    <a:pt x="6068" y="19119"/>
                    <a:pt x="7086" y="18647"/>
                  </a:cubicBezTo>
                  <a:cubicBezTo>
                    <a:pt x="14506" y="14874"/>
                    <a:pt x="11535" y="9361"/>
                    <a:pt x="9729" y="5166"/>
                  </a:cubicBezTo>
                  <a:cubicBezTo>
                    <a:pt x="9688" y="5059"/>
                    <a:pt x="9642" y="4958"/>
                    <a:pt x="9608" y="4865"/>
                  </a:cubicBezTo>
                  <a:cubicBezTo>
                    <a:pt x="8036" y="924"/>
                    <a:pt x="10230" y="1"/>
                    <a:pt x="10230" y="1"/>
                  </a:cubicBezTo>
                  <a:cubicBezTo>
                    <a:pt x="10198" y="0"/>
                    <a:pt x="10166" y="0"/>
                    <a:pt x="10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35"/>
            <p:cNvSpPr/>
            <p:nvPr/>
          </p:nvSpPr>
          <p:spPr>
            <a:xfrm>
              <a:off x="5645475" y="2773950"/>
              <a:ext cx="273175" cy="262450"/>
            </a:xfrm>
            <a:custGeom>
              <a:avLst/>
              <a:gdLst/>
              <a:ahLst/>
              <a:cxnLst/>
              <a:rect l="l" t="t" r="r" b="b"/>
              <a:pathLst>
                <a:path w="10927" h="10498" extrusionOk="0">
                  <a:moveTo>
                    <a:pt x="9073" y="0"/>
                  </a:moveTo>
                  <a:lnTo>
                    <a:pt x="275" y="482"/>
                  </a:lnTo>
                  <a:cubicBezTo>
                    <a:pt x="275" y="482"/>
                    <a:pt x="710" y="2877"/>
                    <a:pt x="429" y="4837"/>
                  </a:cubicBezTo>
                  <a:cubicBezTo>
                    <a:pt x="235" y="6229"/>
                    <a:pt x="1" y="8504"/>
                    <a:pt x="1894" y="9701"/>
                  </a:cubicBezTo>
                  <a:cubicBezTo>
                    <a:pt x="2423" y="10029"/>
                    <a:pt x="3112" y="10284"/>
                    <a:pt x="4015" y="10411"/>
                  </a:cubicBezTo>
                  <a:cubicBezTo>
                    <a:pt x="4396" y="10457"/>
                    <a:pt x="4818" y="10491"/>
                    <a:pt x="5280" y="10498"/>
                  </a:cubicBezTo>
                  <a:lnTo>
                    <a:pt x="5407" y="10498"/>
                  </a:lnTo>
                  <a:cubicBezTo>
                    <a:pt x="6216" y="10498"/>
                    <a:pt x="6905" y="10357"/>
                    <a:pt x="7481" y="10116"/>
                  </a:cubicBezTo>
                  <a:cubicBezTo>
                    <a:pt x="10926" y="8664"/>
                    <a:pt x="10592" y="3399"/>
                    <a:pt x="90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35"/>
            <p:cNvSpPr/>
            <p:nvPr/>
          </p:nvSpPr>
          <p:spPr>
            <a:xfrm>
              <a:off x="5581425" y="2606350"/>
              <a:ext cx="356300" cy="220800"/>
            </a:xfrm>
            <a:custGeom>
              <a:avLst/>
              <a:gdLst/>
              <a:ahLst/>
              <a:cxnLst/>
              <a:rect l="l" t="t" r="r" b="b"/>
              <a:pathLst>
                <a:path w="14252" h="8832" extrusionOk="0">
                  <a:moveTo>
                    <a:pt x="7065" y="0"/>
                  </a:moveTo>
                  <a:cubicBezTo>
                    <a:pt x="2415" y="0"/>
                    <a:pt x="2569" y="2261"/>
                    <a:pt x="1766" y="2616"/>
                  </a:cubicBezTo>
                  <a:cubicBezTo>
                    <a:pt x="1619" y="2682"/>
                    <a:pt x="1469" y="2709"/>
                    <a:pt x="1323" y="2709"/>
                  </a:cubicBezTo>
                  <a:cubicBezTo>
                    <a:pt x="694" y="2709"/>
                    <a:pt x="132" y="2212"/>
                    <a:pt x="94" y="2174"/>
                  </a:cubicBezTo>
                  <a:cubicBezTo>
                    <a:pt x="87" y="2174"/>
                    <a:pt x="87" y="2168"/>
                    <a:pt x="87" y="2168"/>
                  </a:cubicBezTo>
                  <a:lnTo>
                    <a:pt x="87" y="2168"/>
                  </a:lnTo>
                  <a:cubicBezTo>
                    <a:pt x="20" y="3626"/>
                    <a:pt x="1198" y="4737"/>
                    <a:pt x="1198" y="4737"/>
                  </a:cubicBezTo>
                  <a:cubicBezTo>
                    <a:pt x="656" y="4556"/>
                    <a:pt x="0" y="4416"/>
                    <a:pt x="0" y="4416"/>
                  </a:cubicBezTo>
                  <a:lnTo>
                    <a:pt x="0" y="4416"/>
                  </a:lnTo>
                  <a:cubicBezTo>
                    <a:pt x="1720" y="7694"/>
                    <a:pt x="4289" y="8832"/>
                    <a:pt x="6570" y="8832"/>
                  </a:cubicBezTo>
                  <a:cubicBezTo>
                    <a:pt x="8852" y="8832"/>
                    <a:pt x="10839" y="8430"/>
                    <a:pt x="12070" y="7313"/>
                  </a:cubicBezTo>
                  <a:cubicBezTo>
                    <a:pt x="13274" y="6216"/>
                    <a:pt x="14218" y="3794"/>
                    <a:pt x="14251" y="3700"/>
                  </a:cubicBezTo>
                  <a:lnTo>
                    <a:pt x="14251" y="3700"/>
                  </a:lnTo>
                  <a:cubicBezTo>
                    <a:pt x="13863" y="4269"/>
                    <a:pt x="13114" y="4336"/>
                    <a:pt x="13114" y="4336"/>
                  </a:cubicBezTo>
                  <a:cubicBezTo>
                    <a:pt x="13649" y="3840"/>
                    <a:pt x="13656" y="2034"/>
                    <a:pt x="13656" y="2034"/>
                  </a:cubicBezTo>
                  <a:lnTo>
                    <a:pt x="13656" y="2034"/>
                  </a:lnTo>
                  <a:cubicBezTo>
                    <a:pt x="13195" y="2404"/>
                    <a:pt x="12840" y="2552"/>
                    <a:pt x="12532" y="2552"/>
                  </a:cubicBezTo>
                  <a:cubicBezTo>
                    <a:pt x="11260" y="2552"/>
                    <a:pt x="10805" y="0"/>
                    <a:pt x="70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35"/>
            <p:cNvSpPr/>
            <p:nvPr/>
          </p:nvSpPr>
          <p:spPr>
            <a:xfrm>
              <a:off x="5654500" y="2859300"/>
              <a:ext cx="241350" cy="177100"/>
            </a:xfrm>
            <a:custGeom>
              <a:avLst/>
              <a:gdLst/>
              <a:ahLst/>
              <a:cxnLst/>
              <a:rect l="l" t="t" r="r" b="b"/>
              <a:pathLst>
                <a:path w="9654" h="7084" extrusionOk="0">
                  <a:moveTo>
                    <a:pt x="4184" y="0"/>
                  </a:moveTo>
                  <a:cubicBezTo>
                    <a:pt x="3631" y="0"/>
                    <a:pt x="3076" y="126"/>
                    <a:pt x="2557" y="400"/>
                  </a:cubicBezTo>
                  <a:cubicBezTo>
                    <a:pt x="1" y="1745"/>
                    <a:pt x="991" y="4963"/>
                    <a:pt x="1533" y="6287"/>
                  </a:cubicBezTo>
                  <a:cubicBezTo>
                    <a:pt x="2062" y="6615"/>
                    <a:pt x="2751" y="6870"/>
                    <a:pt x="3654" y="6997"/>
                  </a:cubicBezTo>
                  <a:cubicBezTo>
                    <a:pt x="4035" y="7043"/>
                    <a:pt x="4457" y="7077"/>
                    <a:pt x="4919" y="7084"/>
                  </a:cubicBezTo>
                  <a:lnTo>
                    <a:pt x="5046" y="7084"/>
                  </a:lnTo>
                  <a:cubicBezTo>
                    <a:pt x="5855" y="7084"/>
                    <a:pt x="6544" y="6943"/>
                    <a:pt x="7120" y="6702"/>
                  </a:cubicBezTo>
                  <a:cubicBezTo>
                    <a:pt x="9654" y="3186"/>
                    <a:pt x="6963" y="0"/>
                    <a:pt x="4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35"/>
            <p:cNvSpPr/>
            <p:nvPr/>
          </p:nvSpPr>
          <p:spPr>
            <a:xfrm>
              <a:off x="5592175" y="2888675"/>
              <a:ext cx="31250" cy="42325"/>
            </a:xfrm>
            <a:custGeom>
              <a:avLst/>
              <a:gdLst/>
              <a:ahLst/>
              <a:cxnLst/>
              <a:rect l="l" t="t" r="r" b="b"/>
              <a:pathLst>
                <a:path w="1250" h="1693" extrusionOk="0">
                  <a:moveTo>
                    <a:pt x="232" y="1"/>
                  </a:moveTo>
                  <a:lnTo>
                    <a:pt x="232" y="1"/>
                  </a:lnTo>
                  <a:cubicBezTo>
                    <a:pt x="1" y="1261"/>
                    <a:pt x="327" y="1693"/>
                    <a:pt x="671" y="1693"/>
                  </a:cubicBezTo>
                  <a:cubicBezTo>
                    <a:pt x="694" y="1693"/>
                    <a:pt x="718" y="1691"/>
                    <a:pt x="741" y="1687"/>
                  </a:cubicBezTo>
                  <a:cubicBezTo>
                    <a:pt x="1096" y="1633"/>
                    <a:pt x="1049" y="871"/>
                    <a:pt x="1249" y="81"/>
                  </a:cubicBezTo>
                  <a:lnTo>
                    <a:pt x="2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35"/>
            <p:cNvSpPr/>
            <p:nvPr/>
          </p:nvSpPr>
          <p:spPr>
            <a:xfrm>
              <a:off x="5918450" y="2872625"/>
              <a:ext cx="31125" cy="42450"/>
            </a:xfrm>
            <a:custGeom>
              <a:avLst/>
              <a:gdLst/>
              <a:ahLst/>
              <a:cxnLst/>
              <a:rect l="l" t="t" r="r" b="b"/>
              <a:pathLst>
                <a:path w="1245" h="1698" extrusionOk="0">
                  <a:moveTo>
                    <a:pt x="1011" y="1"/>
                  </a:moveTo>
                  <a:lnTo>
                    <a:pt x="1" y="81"/>
                  </a:lnTo>
                  <a:cubicBezTo>
                    <a:pt x="201" y="870"/>
                    <a:pt x="155" y="1640"/>
                    <a:pt x="509" y="1693"/>
                  </a:cubicBezTo>
                  <a:cubicBezTo>
                    <a:pt x="530" y="1696"/>
                    <a:pt x="552" y="1698"/>
                    <a:pt x="573" y="1698"/>
                  </a:cubicBezTo>
                  <a:cubicBezTo>
                    <a:pt x="919" y="1698"/>
                    <a:pt x="1244" y="1274"/>
                    <a:pt x="10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35"/>
            <p:cNvSpPr/>
            <p:nvPr/>
          </p:nvSpPr>
          <p:spPr>
            <a:xfrm>
              <a:off x="5965125" y="2514675"/>
              <a:ext cx="162275" cy="140875"/>
            </a:xfrm>
            <a:custGeom>
              <a:avLst/>
              <a:gdLst/>
              <a:ahLst/>
              <a:cxnLst/>
              <a:rect l="l" t="t" r="r" b="b"/>
              <a:pathLst>
                <a:path w="6491" h="5635" extrusionOk="0">
                  <a:moveTo>
                    <a:pt x="6393" y="0"/>
                  </a:moveTo>
                  <a:cubicBezTo>
                    <a:pt x="3123" y="0"/>
                    <a:pt x="988" y="1675"/>
                    <a:pt x="0" y="3888"/>
                  </a:cubicBezTo>
                  <a:lnTo>
                    <a:pt x="1124" y="3486"/>
                  </a:lnTo>
                  <a:lnTo>
                    <a:pt x="1124" y="5460"/>
                  </a:lnTo>
                  <a:lnTo>
                    <a:pt x="2804" y="3721"/>
                  </a:lnTo>
                  <a:lnTo>
                    <a:pt x="3593" y="5634"/>
                  </a:lnTo>
                  <a:lnTo>
                    <a:pt x="4590" y="3841"/>
                  </a:lnTo>
                  <a:lnTo>
                    <a:pt x="5473" y="5433"/>
                  </a:lnTo>
                  <a:lnTo>
                    <a:pt x="5868" y="4865"/>
                  </a:lnTo>
                  <a:cubicBezTo>
                    <a:pt x="4296" y="924"/>
                    <a:pt x="6490" y="1"/>
                    <a:pt x="6490" y="1"/>
                  </a:cubicBezTo>
                  <a:cubicBezTo>
                    <a:pt x="6458" y="0"/>
                    <a:pt x="6426" y="0"/>
                    <a:pt x="6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35"/>
            <p:cNvSpPr/>
            <p:nvPr/>
          </p:nvSpPr>
          <p:spPr>
            <a:xfrm>
              <a:off x="5678925" y="3083725"/>
              <a:ext cx="42525" cy="40000"/>
            </a:xfrm>
            <a:custGeom>
              <a:avLst/>
              <a:gdLst/>
              <a:ahLst/>
              <a:cxnLst/>
              <a:rect l="l" t="t" r="r" b="b"/>
              <a:pathLst>
                <a:path w="1701" h="1600" extrusionOk="0">
                  <a:moveTo>
                    <a:pt x="7" y="0"/>
                  </a:moveTo>
                  <a:lnTo>
                    <a:pt x="7" y="0"/>
                  </a:lnTo>
                  <a:cubicBezTo>
                    <a:pt x="1" y="796"/>
                    <a:pt x="181" y="1599"/>
                    <a:pt x="951" y="1599"/>
                  </a:cubicBezTo>
                  <a:cubicBezTo>
                    <a:pt x="1700" y="1599"/>
                    <a:pt x="1111" y="903"/>
                    <a:pt x="1058" y="54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35"/>
            <p:cNvSpPr/>
            <p:nvPr/>
          </p:nvSpPr>
          <p:spPr>
            <a:xfrm>
              <a:off x="5798025" y="3084875"/>
              <a:ext cx="47025" cy="42475"/>
            </a:xfrm>
            <a:custGeom>
              <a:avLst/>
              <a:gdLst/>
              <a:ahLst/>
              <a:cxnLst/>
              <a:rect l="l" t="t" r="r" b="b"/>
              <a:pathLst>
                <a:path w="1881" h="1699" extrusionOk="0">
                  <a:moveTo>
                    <a:pt x="1091" y="1"/>
                  </a:moveTo>
                  <a:lnTo>
                    <a:pt x="0" y="28"/>
                  </a:lnTo>
                  <a:cubicBezTo>
                    <a:pt x="80" y="821"/>
                    <a:pt x="349" y="1699"/>
                    <a:pt x="944" y="1699"/>
                  </a:cubicBezTo>
                  <a:cubicBezTo>
                    <a:pt x="1001" y="1699"/>
                    <a:pt x="1061" y="1691"/>
                    <a:pt x="1124" y="1674"/>
                  </a:cubicBezTo>
                  <a:cubicBezTo>
                    <a:pt x="1881" y="1480"/>
                    <a:pt x="1245" y="911"/>
                    <a:pt x="1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35"/>
            <p:cNvSpPr/>
            <p:nvPr/>
          </p:nvSpPr>
          <p:spPr>
            <a:xfrm>
              <a:off x="5777625" y="2542900"/>
              <a:ext cx="84650" cy="115975"/>
            </a:xfrm>
            <a:custGeom>
              <a:avLst/>
              <a:gdLst/>
              <a:ahLst/>
              <a:cxnLst/>
              <a:rect l="l" t="t" r="r" b="b"/>
              <a:pathLst>
                <a:path w="3386" h="4639" extrusionOk="0">
                  <a:moveTo>
                    <a:pt x="3191" y="1"/>
                  </a:moveTo>
                  <a:cubicBezTo>
                    <a:pt x="3014" y="1"/>
                    <a:pt x="2356" y="562"/>
                    <a:pt x="1686" y="1187"/>
                  </a:cubicBezTo>
                  <a:cubicBezTo>
                    <a:pt x="857" y="1956"/>
                    <a:pt x="0" y="2812"/>
                    <a:pt x="0" y="2812"/>
                  </a:cubicBezTo>
                  <a:lnTo>
                    <a:pt x="3285" y="4639"/>
                  </a:lnTo>
                  <a:cubicBezTo>
                    <a:pt x="3285" y="4639"/>
                    <a:pt x="3366" y="3254"/>
                    <a:pt x="3379" y="1996"/>
                  </a:cubicBezTo>
                  <a:cubicBezTo>
                    <a:pt x="3386" y="966"/>
                    <a:pt x="3352" y="29"/>
                    <a:pt x="3205" y="2"/>
                  </a:cubicBezTo>
                  <a:cubicBezTo>
                    <a:pt x="3201" y="1"/>
                    <a:pt x="3196" y="1"/>
                    <a:pt x="3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35"/>
            <p:cNvSpPr/>
            <p:nvPr/>
          </p:nvSpPr>
          <p:spPr>
            <a:xfrm>
              <a:off x="5796675" y="2586775"/>
              <a:ext cx="44525" cy="62575"/>
            </a:xfrm>
            <a:custGeom>
              <a:avLst/>
              <a:gdLst/>
              <a:ahLst/>
              <a:cxnLst/>
              <a:rect l="l" t="t" r="r" b="b"/>
              <a:pathLst>
                <a:path w="1781" h="2503" extrusionOk="0">
                  <a:moveTo>
                    <a:pt x="1537" y="0"/>
                  </a:moveTo>
                  <a:cubicBezTo>
                    <a:pt x="1295" y="0"/>
                    <a:pt x="1" y="1593"/>
                    <a:pt x="1" y="1593"/>
                  </a:cubicBezTo>
                  <a:lnTo>
                    <a:pt x="1540" y="2503"/>
                  </a:lnTo>
                  <a:cubicBezTo>
                    <a:pt x="1540" y="2503"/>
                    <a:pt x="1781" y="20"/>
                    <a:pt x="1540" y="0"/>
                  </a:cubicBezTo>
                  <a:cubicBezTo>
                    <a:pt x="1539" y="0"/>
                    <a:pt x="1538" y="0"/>
                    <a:pt x="1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35"/>
            <p:cNvSpPr/>
            <p:nvPr/>
          </p:nvSpPr>
          <p:spPr>
            <a:xfrm>
              <a:off x="5669900" y="2530725"/>
              <a:ext cx="78475" cy="101900"/>
            </a:xfrm>
            <a:custGeom>
              <a:avLst/>
              <a:gdLst/>
              <a:ahLst/>
              <a:cxnLst/>
              <a:rect l="l" t="t" r="r" b="b"/>
              <a:pathLst>
                <a:path w="3139" h="4076" extrusionOk="0">
                  <a:moveTo>
                    <a:pt x="1496" y="1"/>
                  </a:moveTo>
                  <a:cubicBezTo>
                    <a:pt x="1495" y="1"/>
                    <a:pt x="1494" y="1"/>
                    <a:pt x="1492" y="1"/>
                  </a:cubicBezTo>
                  <a:cubicBezTo>
                    <a:pt x="1365" y="14"/>
                    <a:pt x="1104" y="670"/>
                    <a:pt x="830" y="1453"/>
                  </a:cubicBezTo>
                  <a:cubicBezTo>
                    <a:pt x="422" y="2624"/>
                    <a:pt x="0" y="4075"/>
                    <a:pt x="0" y="4075"/>
                  </a:cubicBezTo>
                  <a:lnTo>
                    <a:pt x="3138" y="3621"/>
                  </a:lnTo>
                  <a:cubicBezTo>
                    <a:pt x="3138" y="3621"/>
                    <a:pt x="2724" y="2470"/>
                    <a:pt x="2302" y="1466"/>
                  </a:cubicBezTo>
                  <a:cubicBezTo>
                    <a:pt x="1971" y="691"/>
                    <a:pt x="1639" y="1"/>
                    <a:pt x="1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35"/>
            <p:cNvSpPr/>
            <p:nvPr/>
          </p:nvSpPr>
          <p:spPr>
            <a:xfrm>
              <a:off x="5694650" y="2578900"/>
              <a:ext cx="26950" cy="42350"/>
            </a:xfrm>
            <a:custGeom>
              <a:avLst/>
              <a:gdLst/>
              <a:ahLst/>
              <a:cxnLst/>
              <a:rect l="l" t="t" r="r" b="b"/>
              <a:pathLst>
                <a:path w="1078" h="1694" extrusionOk="0">
                  <a:moveTo>
                    <a:pt x="426" y="1"/>
                  </a:moveTo>
                  <a:cubicBezTo>
                    <a:pt x="425" y="1"/>
                    <a:pt x="424" y="1"/>
                    <a:pt x="422" y="1"/>
                  </a:cubicBezTo>
                  <a:cubicBezTo>
                    <a:pt x="221" y="14"/>
                    <a:pt x="1" y="1694"/>
                    <a:pt x="1" y="1694"/>
                  </a:cubicBezTo>
                  <a:lnTo>
                    <a:pt x="1078" y="1459"/>
                  </a:lnTo>
                  <a:cubicBezTo>
                    <a:pt x="1078" y="1459"/>
                    <a:pt x="629" y="1"/>
                    <a:pt x="4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35"/>
            <p:cNvSpPr/>
            <p:nvPr/>
          </p:nvSpPr>
          <p:spPr>
            <a:xfrm>
              <a:off x="5690650" y="2530725"/>
              <a:ext cx="36800" cy="39075"/>
            </a:xfrm>
            <a:custGeom>
              <a:avLst/>
              <a:gdLst/>
              <a:ahLst/>
              <a:cxnLst/>
              <a:rect l="l" t="t" r="r" b="b"/>
              <a:pathLst>
                <a:path w="1472" h="1563" extrusionOk="0">
                  <a:moveTo>
                    <a:pt x="666" y="1"/>
                  </a:moveTo>
                  <a:cubicBezTo>
                    <a:pt x="665" y="1"/>
                    <a:pt x="664" y="1"/>
                    <a:pt x="662" y="1"/>
                  </a:cubicBezTo>
                  <a:cubicBezTo>
                    <a:pt x="535" y="14"/>
                    <a:pt x="274" y="670"/>
                    <a:pt x="0" y="1453"/>
                  </a:cubicBezTo>
                  <a:cubicBezTo>
                    <a:pt x="199" y="1511"/>
                    <a:pt x="456" y="1563"/>
                    <a:pt x="758" y="1563"/>
                  </a:cubicBezTo>
                  <a:cubicBezTo>
                    <a:pt x="975" y="1563"/>
                    <a:pt x="1215" y="1536"/>
                    <a:pt x="1472" y="1466"/>
                  </a:cubicBezTo>
                  <a:cubicBezTo>
                    <a:pt x="1141" y="691"/>
                    <a:pt x="809" y="1"/>
                    <a:pt x="6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35"/>
            <p:cNvSpPr/>
            <p:nvPr/>
          </p:nvSpPr>
          <p:spPr>
            <a:xfrm>
              <a:off x="5819775" y="2542900"/>
              <a:ext cx="42500" cy="49925"/>
            </a:xfrm>
            <a:custGeom>
              <a:avLst/>
              <a:gdLst/>
              <a:ahLst/>
              <a:cxnLst/>
              <a:rect l="l" t="t" r="r" b="b"/>
              <a:pathLst>
                <a:path w="1700" h="1997" extrusionOk="0">
                  <a:moveTo>
                    <a:pt x="1505" y="1"/>
                  </a:moveTo>
                  <a:cubicBezTo>
                    <a:pt x="1328" y="1"/>
                    <a:pt x="670" y="562"/>
                    <a:pt x="0" y="1187"/>
                  </a:cubicBezTo>
                  <a:cubicBezTo>
                    <a:pt x="341" y="1514"/>
                    <a:pt x="944" y="1963"/>
                    <a:pt x="1693" y="1996"/>
                  </a:cubicBezTo>
                  <a:cubicBezTo>
                    <a:pt x="1700" y="966"/>
                    <a:pt x="1666" y="29"/>
                    <a:pt x="1519" y="2"/>
                  </a:cubicBezTo>
                  <a:cubicBezTo>
                    <a:pt x="1515" y="1"/>
                    <a:pt x="1510" y="1"/>
                    <a:pt x="1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35"/>
            <p:cNvSpPr/>
            <p:nvPr/>
          </p:nvSpPr>
          <p:spPr>
            <a:xfrm>
              <a:off x="5827475" y="2722250"/>
              <a:ext cx="60050" cy="18925"/>
            </a:xfrm>
            <a:custGeom>
              <a:avLst/>
              <a:gdLst/>
              <a:ahLst/>
              <a:cxnLst/>
              <a:rect l="l" t="t" r="r" b="b"/>
              <a:pathLst>
                <a:path w="2402" h="757" extrusionOk="0">
                  <a:moveTo>
                    <a:pt x="1204" y="1"/>
                  </a:moveTo>
                  <a:cubicBezTo>
                    <a:pt x="542" y="1"/>
                    <a:pt x="0" y="168"/>
                    <a:pt x="0" y="375"/>
                  </a:cubicBezTo>
                  <a:cubicBezTo>
                    <a:pt x="0" y="589"/>
                    <a:pt x="542" y="757"/>
                    <a:pt x="1204" y="757"/>
                  </a:cubicBezTo>
                  <a:cubicBezTo>
                    <a:pt x="1867" y="757"/>
                    <a:pt x="2402" y="589"/>
                    <a:pt x="2402" y="375"/>
                  </a:cubicBezTo>
                  <a:cubicBezTo>
                    <a:pt x="2402" y="168"/>
                    <a:pt x="1867" y="1"/>
                    <a:pt x="1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35"/>
            <p:cNvSpPr/>
            <p:nvPr/>
          </p:nvSpPr>
          <p:spPr>
            <a:xfrm>
              <a:off x="5631600" y="2723425"/>
              <a:ext cx="52200" cy="16575"/>
            </a:xfrm>
            <a:custGeom>
              <a:avLst/>
              <a:gdLst/>
              <a:ahLst/>
              <a:cxnLst/>
              <a:rect l="l" t="t" r="r" b="b"/>
              <a:pathLst>
                <a:path w="2088" h="663" extrusionOk="0">
                  <a:moveTo>
                    <a:pt x="1044" y="0"/>
                  </a:moveTo>
                  <a:cubicBezTo>
                    <a:pt x="469" y="0"/>
                    <a:pt x="0" y="148"/>
                    <a:pt x="0" y="328"/>
                  </a:cubicBezTo>
                  <a:cubicBezTo>
                    <a:pt x="0" y="516"/>
                    <a:pt x="469" y="663"/>
                    <a:pt x="1044" y="663"/>
                  </a:cubicBezTo>
                  <a:cubicBezTo>
                    <a:pt x="1619" y="663"/>
                    <a:pt x="2088" y="516"/>
                    <a:pt x="2088" y="328"/>
                  </a:cubicBezTo>
                  <a:cubicBezTo>
                    <a:pt x="2088" y="148"/>
                    <a:pt x="1619" y="0"/>
                    <a:pt x="10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35"/>
            <p:cNvSpPr/>
            <p:nvPr/>
          </p:nvSpPr>
          <p:spPr>
            <a:xfrm>
              <a:off x="5583750" y="2606350"/>
              <a:ext cx="339075" cy="160275"/>
            </a:xfrm>
            <a:custGeom>
              <a:avLst/>
              <a:gdLst/>
              <a:ahLst/>
              <a:cxnLst/>
              <a:rect l="l" t="t" r="r" b="b"/>
              <a:pathLst>
                <a:path w="13563" h="6411" extrusionOk="0">
                  <a:moveTo>
                    <a:pt x="6966" y="0"/>
                  </a:moveTo>
                  <a:cubicBezTo>
                    <a:pt x="2322" y="0"/>
                    <a:pt x="2476" y="2261"/>
                    <a:pt x="1673" y="2616"/>
                  </a:cubicBezTo>
                  <a:cubicBezTo>
                    <a:pt x="1526" y="2682"/>
                    <a:pt x="1376" y="2709"/>
                    <a:pt x="1230" y="2709"/>
                  </a:cubicBezTo>
                  <a:cubicBezTo>
                    <a:pt x="603" y="2709"/>
                    <a:pt x="44" y="2212"/>
                    <a:pt x="1" y="2174"/>
                  </a:cubicBezTo>
                  <a:lnTo>
                    <a:pt x="1" y="2174"/>
                  </a:lnTo>
                  <a:cubicBezTo>
                    <a:pt x="45" y="2251"/>
                    <a:pt x="820" y="3443"/>
                    <a:pt x="2358" y="3443"/>
                  </a:cubicBezTo>
                  <a:cubicBezTo>
                    <a:pt x="2440" y="3443"/>
                    <a:pt x="2524" y="3439"/>
                    <a:pt x="2610" y="3432"/>
                  </a:cubicBezTo>
                  <a:cubicBezTo>
                    <a:pt x="3841" y="3325"/>
                    <a:pt x="4581" y="2546"/>
                    <a:pt x="5235" y="2546"/>
                  </a:cubicBezTo>
                  <a:cubicBezTo>
                    <a:pt x="5516" y="2546"/>
                    <a:pt x="5781" y="2689"/>
                    <a:pt x="6062" y="3091"/>
                  </a:cubicBezTo>
                  <a:cubicBezTo>
                    <a:pt x="6277" y="3352"/>
                    <a:pt x="6283" y="5018"/>
                    <a:pt x="5025" y="5520"/>
                  </a:cubicBezTo>
                  <a:cubicBezTo>
                    <a:pt x="4992" y="5533"/>
                    <a:pt x="4952" y="5547"/>
                    <a:pt x="4918" y="5560"/>
                  </a:cubicBezTo>
                  <a:cubicBezTo>
                    <a:pt x="4738" y="5613"/>
                    <a:pt x="4544" y="5647"/>
                    <a:pt x="4323" y="5660"/>
                  </a:cubicBezTo>
                  <a:cubicBezTo>
                    <a:pt x="3915" y="5660"/>
                    <a:pt x="4343" y="6363"/>
                    <a:pt x="5213" y="6410"/>
                  </a:cubicBezTo>
                  <a:lnTo>
                    <a:pt x="5246" y="6410"/>
                  </a:lnTo>
                  <a:cubicBezTo>
                    <a:pt x="5266" y="6410"/>
                    <a:pt x="5286" y="6411"/>
                    <a:pt x="5307" y="6411"/>
                  </a:cubicBezTo>
                  <a:cubicBezTo>
                    <a:pt x="5683" y="6411"/>
                    <a:pt x="6129" y="6291"/>
                    <a:pt x="6618" y="5961"/>
                  </a:cubicBezTo>
                  <a:cubicBezTo>
                    <a:pt x="8191" y="4888"/>
                    <a:pt x="7675" y="2553"/>
                    <a:pt x="8918" y="2553"/>
                  </a:cubicBezTo>
                  <a:cubicBezTo>
                    <a:pt x="9039" y="2553"/>
                    <a:pt x="9177" y="2575"/>
                    <a:pt x="9334" y="2623"/>
                  </a:cubicBezTo>
                  <a:cubicBezTo>
                    <a:pt x="10159" y="2872"/>
                    <a:pt x="10861" y="3074"/>
                    <a:pt x="11502" y="3074"/>
                  </a:cubicBezTo>
                  <a:cubicBezTo>
                    <a:pt x="12238" y="3074"/>
                    <a:pt x="12894" y="2807"/>
                    <a:pt x="13563" y="2034"/>
                  </a:cubicBezTo>
                  <a:lnTo>
                    <a:pt x="13563" y="2034"/>
                  </a:lnTo>
                  <a:cubicBezTo>
                    <a:pt x="13102" y="2404"/>
                    <a:pt x="12747" y="2552"/>
                    <a:pt x="12439" y="2552"/>
                  </a:cubicBezTo>
                  <a:cubicBezTo>
                    <a:pt x="11166" y="2552"/>
                    <a:pt x="10711" y="0"/>
                    <a:pt x="69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35"/>
            <p:cNvSpPr/>
            <p:nvPr/>
          </p:nvSpPr>
          <p:spPr>
            <a:xfrm>
              <a:off x="5683950" y="2683625"/>
              <a:ext cx="26950" cy="29125"/>
            </a:xfrm>
            <a:custGeom>
              <a:avLst/>
              <a:gdLst/>
              <a:ahLst/>
              <a:cxnLst/>
              <a:rect l="l" t="t" r="r" b="b"/>
              <a:pathLst>
                <a:path w="1078" h="1165" extrusionOk="0">
                  <a:moveTo>
                    <a:pt x="529" y="0"/>
                  </a:moveTo>
                  <a:cubicBezTo>
                    <a:pt x="442" y="13"/>
                    <a:pt x="382" y="54"/>
                    <a:pt x="342" y="94"/>
                  </a:cubicBezTo>
                  <a:cubicBezTo>
                    <a:pt x="295" y="127"/>
                    <a:pt x="261" y="167"/>
                    <a:pt x="235" y="201"/>
                  </a:cubicBezTo>
                  <a:cubicBezTo>
                    <a:pt x="174" y="268"/>
                    <a:pt x="148" y="348"/>
                    <a:pt x="114" y="408"/>
                  </a:cubicBezTo>
                  <a:cubicBezTo>
                    <a:pt x="87" y="475"/>
                    <a:pt x="67" y="542"/>
                    <a:pt x="54" y="609"/>
                  </a:cubicBezTo>
                  <a:cubicBezTo>
                    <a:pt x="41" y="669"/>
                    <a:pt x="27" y="729"/>
                    <a:pt x="27" y="783"/>
                  </a:cubicBezTo>
                  <a:cubicBezTo>
                    <a:pt x="0" y="1004"/>
                    <a:pt x="34" y="1158"/>
                    <a:pt x="34" y="1158"/>
                  </a:cubicBezTo>
                  <a:lnTo>
                    <a:pt x="54" y="1164"/>
                  </a:lnTo>
                  <a:cubicBezTo>
                    <a:pt x="54" y="1164"/>
                    <a:pt x="94" y="1030"/>
                    <a:pt x="168" y="836"/>
                  </a:cubicBezTo>
                  <a:cubicBezTo>
                    <a:pt x="201" y="736"/>
                    <a:pt x="248" y="629"/>
                    <a:pt x="308" y="515"/>
                  </a:cubicBezTo>
                  <a:cubicBezTo>
                    <a:pt x="342" y="462"/>
                    <a:pt x="375" y="402"/>
                    <a:pt x="415" y="355"/>
                  </a:cubicBezTo>
                  <a:cubicBezTo>
                    <a:pt x="455" y="301"/>
                    <a:pt x="509" y="254"/>
                    <a:pt x="569" y="248"/>
                  </a:cubicBezTo>
                  <a:lnTo>
                    <a:pt x="609" y="248"/>
                  </a:lnTo>
                  <a:cubicBezTo>
                    <a:pt x="623" y="254"/>
                    <a:pt x="649" y="254"/>
                    <a:pt x="656" y="261"/>
                  </a:cubicBezTo>
                  <a:cubicBezTo>
                    <a:pt x="670" y="274"/>
                    <a:pt x="683" y="281"/>
                    <a:pt x="690" y="288"/>
                  </a:cubicBezTo>
                  <a:lnTo>
                    <a:pt x="723" y="321"/>
                  </a:lnTo>
                  <a:cubicBezTo>
                    <a:pt x="763" y="375"/>
                    <a:pt x="797" y="428"/>
                    <a:pt x="823" y="489"/>
                  </a:cubicBezTo>
                  <a:cubicBezTo>
                    <a:pt x="850" y="549"/>
                    <a:pt x="870" y="609"/>
                    <a:pt x="884" y="662"/>
                  </a:cubicBezTo>
                  <a:cubicBezTo>
                    <a:pt x="904" y="716"/>
                    <a:pt x="917" y="770"/>
                    <a:pt x="930" y="823"/>
                  </a:cubicBezTo>
                  <a:cubicBezTo>
                    <a:pt x="977" y="1024"/>
                    <a:pt x="997" y="1158"/>
                    <a:pt x="997" y="1158"/>
                  </a:cubicBezTo>
                  <a:lnTo>
                    <a:pt x="1017" y="1158"/>
                  </a:lnTo>
                  <a:cubicBezTo>
                    <a:pt x="1017" y="1158"/>
                    <a:pt x="1031" y="1117"/>
                    <a:pt x="1051" y="1057"/>
                  </a:cubicBezTo>
                  <a:cubicBezTo>
                    <a:pt x="1064" y="990"/>
                    <a:pt x="1078" y="897"/>
                    <a:pt x="1078" y="790"/>
                  </a:cubicBezTo>
                  <a:cubicBezTo>
                    <a:pt x="1078" y="736"/>
                    <a:pt x="1078" y="669"/>
                    <a:pt x="1064" y="609"/>
                  </a:cubicBezTo>
                  <a:cubicBezTo>
                    <a:pt x="1058" y="542"/>
                    <a:pt x="1051" y="475"/>
                    <a:pt x="1024" y="402"/>
                  </a:cubicBezTo>
                  <a:cubicBezTo>
                    <a:pt x="997" y="335"/>
                    <a:pt x="971" y="248"/>
                    <a:pt x="910" y="167"/>
                  </a:cubicBezTo>
                  <a:cubicBezTo>
                    <a:pt x="890" y="147"/>
                    <a:pt x="870" y="127"/>
                    <a:pt x="850" y="107"/>
                  </a:cubicBezTo>
                  <a:cubicBezTo>
                    <a:pt x="830" y="87"/>
                    <a:pt x="783" y="54"/>
                    <a:pt x="743" y="34"/>
                  </a:cubicBezTo>
                  <a:lnTo>
                    <a:pt x="710" y="20"/>
                  </a:lnTo>
                  <a:lnTo>
                    <a:pt x="696" y="20"/>
                  </a:lnTo>
                  <a:lnTo>
                    <a:pt x="670" y="7"/>
                  </a:lnTo>
                  <a:lnTo>
                    <a:pt x="649" y="7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35"/>
            <p:cNvSpPr/>
            <p:nvPr/>
          </p:nvSpPr>
          <p:spPr>
            <a:xfrm>
              <a:off x="5798350" y="2683625"/>
              <a:ext cx="26975" cy="29125"/>
            </a:xfrm>
            <a:custGeom>
              <a:avLst/>
              <a:gdLst/>
              <a:ahLst/>
              <a:cxnLst/>
              <a:rect l="l" t="t" r="r" b="b"/>
              <a:pathLst>
                <a:path w="1079" h="1165" extrusionOk="0">
                  <a:moveTo>
                    <a:pt x="536" y="0"/>
                  </a:moveTo>
                  <a:cubicBezTo>
                    <a:pt x="449" y="13"/>
                    <a:pt x="389" y="54"/>
                    <a:pt x="342" y="94"/>
                  </a:cubicBezTo>
                  <a:cubicBezTo>
                    <a:pt x="295" y="127"/>
                    <a:pt x="262" y="167"/>
                    <a:pt x="235" y="201"/>
                  </a:cubicBezTo>
                  <a:cubicBezTo>
                    <a:pt x="181" y="268"/>
                    <a:pt x="148" y="348"/>
                    <a:pt x="121" y="408"/>
                  </a:cubicBezTo>
                  <a:cubicBezTo>
                    <a:pt x="88" y="475"/>
                    <a:pt x="74" y="542"/>
                    <a:pt x="54" y="609"/>
                  </a:cubicBezTo>
                  <a:cubicBezTo>
                    <a:pt x="41" y="669"/>
                    <a:pt x="34" y="729"/>
                    <a:pt x="28" y="783"/>
                  </a:cubicBezTo>
                  <a:cubicBezTo>
                    <a:pt x="1" y="1004"/>
                    <a:pt x="34" y="1158"/>
                    <a:pt x="34" y="1158"/>
                  </a:cubicBezTo>
                  <a:lnTo>
                    <a:pt x="61" y="1164"/>
                  </a:lnTo>
                  <a:cubicBezTo>
                    <a:pt x="61" y="1164"/>
                    <a:pt x="95" y="1030"/>
                    <a:pt x="168" y="836"/>
                  </a:cubicBezTo>
                  <a:cubicBezTo>
                    <a:pt x="202" y="736"/>
                    <a:pt x="248" y="629"/>
                    <a:pt x="315" y="515"/>
                  </a:cubicBezTo>
                  <a:cubicBezTo>
                    <a:pt x="342" y="462"/>
                    <a:pt x="376" y="402"/>
                    <a:pt x="422" y="355"/>
                  </a:cubicBezTo>
                  <a:cubicBezTo>
                    <a:pt x="462" y="301"/>
                    <a:pt x="516" y="254"/>
                    <a:pt x="570" y="248"/>
                  </a:cubicBezTo>
                  <a:lnTo>
                    <a:pt x="596" y="248"/>
                  </a:lnTo>
                  <a:cubicBezTo>
                    <a:pt x="594" y="245"/>
                    <a:pt x="594" y="245"/>
                    <a:pt x="595" y="245"/>
                  </a:cubicBezTo>
                  <a:lnTo>
                    <a:pt x="595" y="245"/>
                  </a:lnTo>
                  <a:cubicBezTo>
                    <a:pt x="597" y="245"/>
                    <a:pt x="603" y="248"/>
                    <a:pt x="603" y="248"/>
                  </a:cubicBezTo>
                  <a:lnTo>
                    <a:pt x="616" y="248"/>
                  </a:lnTo>
                  <a:cubicBezTo>
                    <a:pt x="630" y="254"/>
                    <a:pt x="650" y="254"/>
                    <a:pt x="657" y="261"/>
                  </a:cubicBezTo>
                  <a:cubicBezTo>
                    <a:pt x="670" y="274"/>
                    <a:pt x="683" y="281"/>
                    <a:pt x="697" y="288"/>
                  </a:cubicBezTo>
                  <a:lnTo>
                    <a:pt x="730" y="321"/>
                  </a:lnTo>
                  <a:cubicBezTo>
                    <a:pt x="770" y="375"/>
                    <a:pt x="804" y="428"/>
                    <a:pt x="824" y="489"/>
                  </a:cubicBezTo>
                  <a:cubicBezTo>
                    <a:pt x="851" y="549"/>
                    <a:pt x="871" y="609"/>
                    <a:pt x="891" y="662"/>
                  </a:cubicBezTo>
                  <a:cubicBezTo>
                    <a:pt x="911" y="716"/>
                    <a:pt x="924" y="770"/>
                    <a:pt x="931" y="823"/>
                  </a:cubicBezTo>
                  <a:cubicBezTo>
                    <a:pt x="984" y="1024"/>
                    <a:pt x="998" y="1158"/>
                    <a:pt x="998" y="1158"/>
                  </a:cubicBezTo>
                  <a:lnTo>
                    <a:pt x="1025" y="1158"/>
                  </a:lnTo>
                  <a:cubicBezTo>
                    <a:pt x="1025" y="1158"/>
                    <a:pt x="1038" y="1117"/>
                    <a:pt x="1051" y="1057"/>
                  </a:cubicBezTo>
                  <a:cubicBezTo>
                    <a:pt x="1065" y="990"/>
                    <a:pt x="1078" y="897"/>
                    <a:pt x="1078" y="790"/>
                  </a:cubicBezTo>
                  <a:cubicBezTo>
                    <a:pt x="1078" y="736"/>
                    <a:pt x="1078" y="669"/>
                    <a:pt x="1071" y="609"/>
                  </a:cubicBezTo>
                  <a:cubicBezTo>
                    <a:pt x="1058" y="542"/>
                    <a:pt x="1051" y="475"/>
                    <a:pt x="1025" y="402"/>
                  </a:cubicBezTo>
                  <a:cubicBezTo>
                    <a:pt x="1004" y="335"/>
                    <a:pt x="971" y="248"/>
                    <a:pt x="911" y="167"/>
                  </a:cubicBezTo>
                  <a:cubicBezTo>
                    <a:pt x="891" y="147"/>
                    <a:pt x="877" y="127"/>
                    <a:pt x="857" y="107"/>
                  </a:cubicBezTo>
                  <a:cubicBezTo>
                    <a:pt x="830" y="87"/>
                    <a:pt x="784" y="54"/>
                    <a:pt x="743" y="34"/>
                  </a:cubicBezTo>
                  <a:lnTo>
                    <a:pt x="717" y="20"/>
                  </a:lnTo>
                  <a:lnTo>
                    <a:pt x="697" y="20"/>
                  </a:lnTo>
                  <a:lnTo>
                    <a:pt x="677" y="7"/>
                  </a:lnTo>
                  <a:lnTo>
                    <a:pt x="657" y="7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35"/>
            <p:cNvSpPr/>
            <p:nvPr/>
          </p:nvSpPr>
          <p:spPr>
            <a:xfrm>
              <a:off x="5742000" y="2763725"/>
              <a:ext cx="44850" cy="24675"/>
            </a:xfrm>
            <a:custGeom>
              <a:avLst/>
              <a:gdLst/>
              <a:ahLst/>
              <a:cxnLst/>
              <a:rect l="l" t="t" r="r" b="b"/>
              <a:pathLst>
                <a:path w="1794" h="987" extrusionOk="0">
                  <a:moveTo>
                    <a:pt x="1793" y="1"/>
                  </a:moveTo>
                  <a:cubicBezTo>
                    <a:pt x="1793" y="1"/>
                    <a:pt x="1773" y="28"/>
                    <a:pt x="1740" y="81"/>
                  </a:cubicBezTo>
                  <a:cubicBezTo>
                    <a:pt x="1720" y="108"/>
                    <a:pt x="1700" y="135"/>
                    <a:pt x="1673" y="175"/>
                  </a:cubicBezTo>
                  <a:cubicBezTo>
                    <a:pt x="1653" y="208"/>
                    <a:pt x="1619" y="242"/>
                    <a:pt x="1592" y="282"/>
                  </a:cubicBezTo>
                  <a:cubicBezTo>
                    <a:pt x="1579" y="302"/>
                    <a:pt x="1559" y="322"/>
                    <a:pt x="1546" y="342"/>
                  </a:cubicBezTo>
                  <a:cubicBezTo>
                    <a:pt x="1526" y="362"/>
                    <a:pt x="1512" y="389"/>
                    <a:pt x="1485" y="402"/>
                  </a:cubicBezTo>
                  <a:cubicBezTo>
                    <a:pt x="1445" y="442"/>
                    <a:pt x="1412" y="489"/>
                    <a:pt x="1365" y="523"/>
                  </a:cubicBezTo>
                  <a:cubicBezTo>
                    <a:pt x="1311" y="556"/>
                    <a:pt x="1271" y="596"/>
                    <a:pt x="1211" y="623"/>
                  </a:cubicBezTo>
                  <a:cubicBezTo>
                    <a:pt x="1184" y="637"/>
                    <a:pt x="1158" y="650"/>
                    <a:pt x="1138" y="663"/>
                  </a:cubicBezTo>
                  <a:cubicBezTo>
                    <a:pt x="1104" y="677"/>
                    <a:pt x="1077" y="683"/>
                    <a:pt x="1051" y="697"/>
                  </a:cubicBezTo>
                  <a:cubicBezTo>
                    <a:pt x="990" y="724"/>
                    <a:pt x="930" y="724"/>
                    <a:pt x="870" y="744"/>
                  </a:cubicBezTo>
                  <a:cubicBezTo>
                    <a:pt x="810" y="750"/>
                    <a:pt x="749" y="764"/>
                    <a:pt x="689" y="764"/>
                  </a:cubicBezTo>
                  <a:lnTo>
                    <a:pt x="509" y="764"/>
                  </a:lnTo>
                  <a:cubicBezTo>
                    <a:pt x="455" y="764"/>
                    <a:pt x="402" y="757"/>
                    <a:pt x="348" y="750"/>
                  </a:cubicBezTo>
                  <a:cubicBezTo>
                    <a:pt x="301" y="744"/>
                    <a:pt x="248" y="744"/>
                    <a:pt x="208" y="737"/>
                  </a:cubicBezTo>
                  <a:cubicBezTo>
                    <a:pt x="167" y="730"/>
                    <a:pt x="127" y="724"/>
                    <a:pt x="100" y="717"/>
                  </a:cubicBezTo>
                  <a:cubicBezTo>
                    <a:pt x="40" y="710"/>
                    <a:pt x="0" y="703"/>
                    <a:pt x="0" y="703"/>
                  </a:cubicBezTo>
                  <a:lnTo>
                    <a:pt x="0" y="703"/>
                  </a:lnTo>
                  <a:cubicBezTo>
                    <a:pt x="0" y="703"/>
                    <a:pt x="107" y="804"/>
                    <a:pt x="315" y="891"/>
                  </a:cubicBezTo>
                  <a:cubicBezTo>
                    <a:pt x="368" y="911"/>
                    <a:pt x="422" y="931"/>
                    <a:pt x="482" y="944"/>
                  </a:cubicBezTo>
                  <a:cubicBezTo>
                    <a:pt x="515" y="951"/>
                    <a:pt x="549" y="958"/>
                    <a:pt x="582" y="971"/>
                  </a:cubicBezTo>
                  <a:cubicBezTo>
                    <a:pt x="616" y="971"/>
                    <a:pt x="649" y="978"/>
                    <a:pt x="683" y="978"/>
                  </a:cubicBezTo>
                  <a:cubicBezTo>
                    <a:pt x="716" y="984"/>
                    <a:pt x="753" y="986"/>
                    <a:pt x="790" y="986"/>
                  </a:cubicBezTo>
                  <a:cubicBezTo>
                    <a:pt x="828" y="986"/>
                    <a:pt x="867" y="984"/>
                    <a:pt x="903" y="984"/>
                  </a:cubicBezTo>
                  <a:cubicBezTo>
                    <a:pt x="977" y="971"/>
                    <a:pt x="1057" y="958"/>
                    <a:pt x="1131" y="931"/>
                  </a:cubicBezTo>
                  <a:cubicBezTo>
                    <a:pt x="1164" y="918"/>
                    <a:pt x="1204" y="904"/>
                    <a:pt x="1238" y="884"/>
                  </a:cubicBezTo>
                  <a:cubicBezTo>
                    <a:pt x="1271" y="871"/>
                    <a:pt x="1305" y="844"/>
                    <a:pt x="1338" y="824"/>
                  </a:cubicBezTo>
                  <a:lnTo>
                    <a:pt x="1392" y="797"/>
                  </a:lnTo>
                  <a:cubicBezTo>
                    <a:pt x="1405" y="784"/>
                    <a:pt x="1419" y="770"/>
                    <a:pt x="1432" y="757"/>
                  </a:cubicBezTo>
                  <a:cubicBezTo>
                    <a:pt x="1459" y="730"/>
                    <a:pt x="1485" y="710"/>
                    <a:pt x="1512" y="683"/>
                  </a:cubicBezTo>
                  <a:cubicBezTo>
                    <a:pt x="1566" y="630"/>
                    <a:pt x="1599" y="570"/>
                    <a:pt x="1639" y="516"/>
                  </a:cubicBezTo>
                  <a:cubicBezTo>
                    <a:pt x="1679" y="463"/>
                    <a:pt x="1693" y="402"/>
                    <a:pt x="1713" y="356"/>
                  </a:cubicBezTo>
                  <a:cubicBezTo>
                    <a:pt x="1740" y="302"/>
                    <a:pt x="1753" y="255"/>
                    <a:pt x="1760" y="208"/>
                  </a:cubicBezTo>
                  <a:cubicBezTo>
                    <a:pt x="1773" y="168"/>
                    <a:pt x="1780" y="128"/>
                    <a:pt x="1786" y="95"/>
                  </a:cubicBezTo>
                  <a:cubicBezTo>
                    <a:pt x="1793" y="34"/>
                    <a:pt x="1793" y="1"/>
                    <a:pt x="1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35"/>
            <p:cNvSpPr/>
            <p:nvPr/>
          </p:nvSpPr>
          <p:spPr>
            <a:xfrm>
              <a:off x="5681600" y="2745325"/>
              <a:ext cx="33325" cy="21275"/>
            </a:xfrm>
            <a:custGeom>
              <a:avLst/>
              <a:gdLst/>
              <a:ahLst/>
              <a:cxnLst/>
              <a:rect l="l" t="t" r="r" b="b"/>
              <a:pathLst>
                <a:path w="1333" h="851" extrusionOk="0">
                  <a:moveTo>
                    <a:pt x="1004" y="1"/>
                  </a:moveTo>
                  <a:cubicBezTo>
                    <a:pt x="824" y="54"/>
                    <a:pt x="630" y="88"/>
                    <a:pt x="409" y="101"/>
                  </a:cubicBezTo>
                  <a:cubicBezTo>
                    <a:pt x="1" y="101"/>
                    <a:pt x="429" y="804"/>
                    <a:pt x="1299" y="851"/>
                  </a:cubicBezTo>
                  <a:lnTo>
                    <a:pt x="1332" y="851"/>
                  </a:lnTo>
                  <a:cubicBezTo>
                    <a:pt x="1299" y="449"/>
                    <a:pt x="1152" y="175"/>
                    <a:pt x="10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1" name="Google Shape;3691;p35"/>
          <p:cNvGrpSpPr/>
          <p:nvPr/>
        </p:nvGrpSpPr>
        <p:grpSpPr>
          <a:xfrm rot="-1062013">
            <a:off x="7471907" y="3095976"/>
            <a:ext cx="1390308" cy="1772262"/>
            <a:chOff x="547550" y="2180825"/>
            <a:chExt cx="840200" cy="1071025"/>
          </a:xfrm>
        </p:grpSpPr>
        <p:sp>
          <p:nvSpPr>
            <p:cNvPr id="3692" name="Google Shape;3692;p35"/>
            <p:cNvSpPr/>
            <p:nvPr/>
          </p:nvSpPr>
          <p:spPr>
            <a:xfrm>
              <a:off x="547550" y="2180825"/>
              <a:ext cx="840200" cy="1071025"/>
            </a:xfrm>
            <a:custGeom>
              <a:avLst/>
              <a:gdLst/>
              <a:ahLst/>
              <a:cxnLst/>
              <a:rect l="l" t="t" r="r" b="b"/>
              <a:pathLst>
                <a:path w="33608" h="42841" extrusionOk="0">
                  <a:moveTo>
                    <a:pt x="17865" y="6289"/>
                  </a:moveTo>
                  <a:cubicBezTo>
                    <a:pt x="17905" y="6289"/>
                    <a:pt x="17945" y="6296"/>
                    <a:pt x="17985" y="6296"/>
                  </a:cubicBezTo>
                  <a:cubicBezTo>
                    <a:pt x="18768" y="6390"/>
                    <a:pt x="19270" y="6704"/>
                    <a:pt x="19604" y="7313"/>
                  </a:cubicBezTo>
                  <a:cubicBezTo>
                    <a:pt x="20032" y="8102"/>
                    <a:pt x="20180" y="9380"/>
                    <a:pt x="20032" y="11006"/>
                  </a:cubicBezTo>
                  <a:cubicBezTo>
                    <a:pt x="19979" y="11622"/>
                    <a:pt x="19879" y="12277"/>
                    <a:pt x="19745" y="12980"/>
                  </a:cubicBezTo>
                  <a:cubicBezTo>
                    <a:pt x="18908" y="13254"/>
                    <a:pt x="18079" y="13743"/>
                    <a:pt x="17269" y="14432"/>
                  </a:cubicBezTo>
                  <a:lnTo>
                    <a:pt x="17249" y="14452"/>
                  </a:lnTo>
                  <a:cubicBezTo>
                    <a:pt x="17135" y="14546"/>
                    <a:pt x="17028" y="14646"/>
                    <a:pt x="16921" y="14746"/>
                  </a:cubicBezTo>
                  <a:lnTo>
                    <a:pt x="16894" y="14773"/>
                  </a:lnTo>
                  <a:cubicBezTo>
                    <a:pt x="16680" y="14974"/>
                    <a:pt x="16466" y="15188"/>
                    <a:pt x="16252" y="15422"/>
                  </a:cubicBezTo>
                  <a:cubicBezTo>
                    <a:pt x="16246" y="15429"/>
                    <a:pt x="16239" y="15429"/>
                    <a:pt x="16239" y="15435"/>
                  </a:cubicBezTo>
                  <a:cubicBezTo>
                    <a:pt x="16138" y="15549"/>
                    <a:pt x="16038" y="15663"/>
                    <a:pt x="15931" y="15783"/>
                  </a:cubicBezTo>
                  <a:lnTo>
                    <a:pt x="15918" y="15797"/>
                  </a:lnTo>
                  <a:cubicBezTo>
                    <a:pt x="15817" y="15917"/>
                    <a:pt x="15717" y="16031"/>
                    <a:pt x="15623" y="16151"/>
                  </a:cubicBezTo>
                  <a:cubicBezTo>
                    <a:pt x="15623" y="16158"/>
                    <a:pt x="15617" y="16158"/>
                    <a:pt x="15617" y="16158"/>
                  </a:cubicBezTo>
                  <a:cubicBezTo>
                    <a:pt x="15302" y="16553"/>
                    <a:pt x="14988" y="16981"/>
                    <a:pt x="14687" y="17429"/>
                  </a:cubicBezTo>
                  <a:cubicBezTo>
                    <a:pt x="13964" y="17804"/>
                    <a:pt x="13302" y="18165"/>
                    <a:pt x="12706" y="18520"/>
                  </a:cubicBezTo>
                  <a:cubicBezTo>
                    <a:pt x="12666" y="18406"/>
                    <a:pt x="12606" y="18292"/>
                    <a:pt x="12532" y="18185"/>
                  </a:cubicBezTo>
                  <a:cubicBezTo>
                    <a:pt x="12646" y="17302"/>
                    <a:pt x="12499" y="16392"/>
                    <a:pt x="12097" y="15583"/>
                  </a:cubicBezTo>
                  <a:cubicBezTo>
                    <a:pt x="11923" y="15228"/>
                    <a:pt x="11696" y="14900"/>
                    <a:pt x="11435" y="14599"/>
                  </a:cubicBezTo>
                  <a:cubicBezTo>
                    <a:pt x="12071" y="13428"/>
                    <a:pt x="12606" y="12478"/>
                    <a:pt x="13088" y="11662"/>
                  </a:cubicBezTo>
                  <a:cubicBezTo>
                    <a:pt x="14299" y="9601"/>
                    <a:pt x="15255" y="8236"/>
                    <a:pt x="16098" y="7360"/>
                  </a:cubicBezTo>
                  <a:cubicBezTo>
                    <a:pt x="16587" y="6858"/>
                    <a:pt x="17028" y="6530"/>
                    <a:pt x="17423" y="6376"/>
                  </a:cubicBezTo>
                  <a:cubicBezTo>
                    <a:pt x="17577" y="6323"/>
                    <a:pt x="17717" y="6289"/>
                    <a:pt x="17865" y="6289"/>
                  </a:cubicBezTo>
                  <a:close/>
                  <a:moveTo>
                    <a:pt x="17523" y="0"/>
                  </a:moveTo>
                  <a:cubicBezTo>
                    <a:pt x="16192" y="27"/>
                    <a:pt x="14854" y="589"/>
                    <a:pt x="13549" y="1666"/>
                  </a:cubicBezTo>
                  <a:cubicBezTo>
                    <a:pt x="12713" y="2362"/>
                    <a:pt x="11877" y="3285"/>
                    <a:pt x="11060" y="4403"/>
                  </a:cubicBezTo>
                  <a:cubicBezTo>
                    <a:pt x="10197" y="5580"/>
                    <a:pt x="9334" y="7005"/>
                    <a:pt x="8504" y="8631"/>
                  </a:cubicBezTo>
                  <a:cubicBezTo>
                    <a:pt x="8136" y="9354"/>
                    <a:pt x="7768" y="10116"/>
                    <a:pt x="7421" y="10899"/>
                  </a:cubicBezTo>
                  <a:cubicBezTo>
                    <a:pt x="7421" y="10899"/>
                    <a:pt x="7421" y="10899"/>
                    <a:pt x="7414" y="10892"/>
                  </a:cubicBezTo>
                  <a:lnTo>
                    <a:pt x="7414" y="10892"/>
                  </a:lnTo>
                  <a:cubicBezTo>
                    <a:pt x="7414" y="10899"/>
                    <a:pt x="7421" y="10899"/>
                    <a:pt x="7421" y="10906"/>
                  </a:cubicBezTo>
                  <a:cubicBezTo>
                    <a:pt x="7327" y="11107"/>
                    <a:pt x="7233" y="11321"/>
                    <a:pt x="7146" y="11528"/>
                  </a:cubicBezTo>
                  <a:lnTo>
                    <a:pt x="6210" y="11448"/>
                  </a:lnTo>
                  <a:lnTo>
                    <a:pt x="4878" y="11334"/>
                  </a:lnTo>
                  <a:cubicBezTo>
                    <a:pt x="4858" y="11615"/>
                    <a:pt x="4838" y="11903"/>
                    <a:pt x="4825" y="12184"/>
                  </a:cubicBezTo>
                  <a:cubicBezTo>
                    <a:pt x="4704" y="12231"/>
                    <a:pt x="4590" y="12284"/>
                    <a:pt x="4477" y="12344"/>
                  </a:cubicBezTo>
                  <a:cubicBezTo>
                    <a:pt x="4189" y="12204"/>
                    <a:pt x="3955" y="12144"/>
                    <a:pt x="3734" y="12110"/>
                  </a:cubicBezTo>
                  <a:cubicBezTo>
                    <a:pt x="3660" y="12097"/>
                    <a:pt x="3580" y="12090"/>
                    <a:pt x="3507" y="12090"/>
                  </a:cubicBezTo>
                  <a:cubicBezTo>
                    <a:pt x="3105" y="12090"/>
                    <a:pt x="2717" y="12271"/>
                    <a:pt x="2463" y="12592"/>
                  </a:cubicBezTo>
                  <a:cubicBezTo>
                    <a:pt x="2155" y="12973"/>
                    <a:pt x="2081" y="13488"/>
                    <a:pt x="2269" y="13937"/>
                  </a:cubicBezTo>
                  <a:cubicBezTo>
                    <a:pt x="2396" y="14244"/>
                    <a:pt x="2536" y="14559"/>
                    <a:pt x="2690" y="14867"/>
                  </a:cubicBezTo>
                  <a:cubicBezTo>
                    <a:pt x="2617" y="15449"/>
                    <a:pt x="2817" y="16058"/>
                    <a:pt x="3279" y="16479"/>
                  </a:cubicBezTo>
                  <a:cubicBezTo>
                    <a:pt x="3440" y="16633"/>
                    <a:pt x="3634" y="16753"/>
                    <a:pt x="3848" y="16834"/>
                  </a:cubicBezTo>
                  <a:cubicBezTo>
                    <a:pt x="3975" y="17008"/>
                    <a:pt x="4102" y="17182"/>
                    <a:pt x="4222" y="17349"/>
                  </a:cubicBezTo>
                  <a:lnTo>
                    <a:pt x="4303" y="17449"/>
                  </a:lnTo>
                  <a:cubicBezTo>
                    <a:pt x="4363" y="17536"/>
                    <a:pt x="4443" y="17643"/>
                    <a:pt x="4530" y="17757"/>
                  </a:cubicBezTo>
                  <a:cubicBezTo>
                    <a:pt x="4497" y="17777"/>
                    <a:pt x="4470" y="17804"/>
                    <a:pt x="4437" y="17824"/>
                  </a:cubicBezTo>
                  <a:cubicBezTo>
                    <a:pt x="4095" y="18125"/>
                    <a:pt x="3962" y="18580"/>
                    <a:pt x="4022" y="19022"/>
                  </a:cubicBezTo>
                  <a:cubicBezTo>
                    <a:pt x="2951" y="19604"/>
                    <a:pt x="3045" y="20560"/>
                    <a:pt x="3085" y="20788"/>
                  </a:cubicBezTo>
                  <a:cubicBezTo>
                    <a:pt x="3112" y="20915"/>
                    <a:pt x="3152" y="21042"/>
                    <a:pt x="3212" y="21169"/>
                  </a:cubicBezTo>
                  <a:cubicBezTo>
                    <a:pt x="3179" y="21163"/>
                    <a:pt x="3152" y="21163"/>
                    <a:pt x="3125" y="21163"/>
                  </a:cubicBezTo>
                  <a:cubicBezTo>
                    <a:pt x="2436" y="21163"/>
                    <a:pt x="1854" y="21470"/>
                    <a:pt x="1526" y="22006"/>
                  </a:cubicBezTo>
                  <a:cubicBezTo>
                    <a:pt x="1473" y="22099"/>
                    <a:pt x="1426" y="22200"/>
                    <a:pt x="1379" y="22307"/>
                  </a:cubicBezTo>
                  <a:cubicBezTo>
                    <a:pt x="850" y="22501"/>
                    <a:pt x="449" y="22875"/>
                    <a:pt x="255" y="23397"/>
                  </a:cubicBezTo>
                  <a:cubicBezTo>
                    <a:pt x="128" y="23738"/>
                    <a:pt x="1" y="24434"/>
                    <a:pt x="563" y="25257"/>
                  </a:cubicBezTo>
                  <a:cubicBezTo>
                    <a:pt x="1379" y="26448"/>
                    <a:pt x="3379" y="27505"/>
                    <a:pt x="4831" y="27519"/>
                  </a:cubicBezTo>
                  <a:lnTo>
                    <a:pt x="4878" y="27519"/>
                  </a:lnTo>
                  <a:cubicBezTo>
                    <a:pt x="6216" y="27519"/>
                    <a:pt x="7541" y="26876"/>
                    <a:pt x="8417" y="25799"/>
                  </a:cubicBezTo>
                  <a:cubicBezTo>
                    <a:pt x="8565" y="25625"/>
                    <a:pt x="8685" y="25445"/>
                    <a:pt x="8785" y="25264"/>
                  </a:cubicBezTo>
                  <a:cubicBezTo>
                    <a:pt x="9174" y="25565"/>
                    <a:pt x="9722" y="25719"/>
                    <a:pt x="10418" y="25719"/>
                  </a:cubicBezTo>
                  <a:cubicBezTo>
                    <a:pt x="10672" y="25719"/>
                    <a:pt x="10940" y="25699"/>
                    <a:pt x="11214" y="25665"/>
                  </a:cubicBezTo>
                  <a:lnTo>
                    <a:pt x="11214" y="25665"/>
                  </a:lnTo>
                  <a:cubicBezTo>
                    <a:pt x="11007" y="26689"/>
                    <a:pt x="10893" y="27773"/>
                    <a:pt x="11020" y="28904"/>
                  </a:cubicBezTo>
                  <a:cubicBezTo>
                    <a:pt x="11040" y="29138"/>
                    <a:pt x="11080" y="29372"/>
                    <a:pt x="11134" y="29606"/>
                  </a:cubicBezTo>
                  <a:cubicBezTo>
                    <a:pt x="11120" y="29640"/>
                    <a:pt x="11107" y="29680"/>
                    <a:pt x="11094" y="29720"/>
                  </a:cubicBezTo>
                  <a:cubicBezTo>
                    <a:pt x="10719" y="30851"/>
                    <a:pt x="10585" y="31888"/>
                    <a:pt x="10686" y="32798"/>
                  </a:cubicBezTo>
                  <a:cubicBezTo>
                    <a:pt x="10973" y="35213"/>
                    <a:pt x="12827" y="36377"/>
                    <a:pt x="14827" y="36732"/>
                  </a:cubicBezTo>
                  <a:lnTo>
                    <a:pt x="14178" y="39441"/>
                  </a:lnTo>
                  <a:cubicBezTo>
                    <a:pt x="13991" y="39602"/>
                    <a:pt x="13803" y="39796"/>
                    <a:pt x="13670" y="40010"/>
                  </a:cubicBezTo>
                  <a:cubicBezTo>
                    <a:pt x="13195" y="40746"/>
                    <a:pt x="13476" y="41462"/>
                    <a:pt x="13583" y="41729"/>
                  </a:cubicBezTo>
                  <a:cubicBezTo>
                    <a:pt x="13844" y="42405"/>
                    <a:pt x="14479" y="42840"/>
                    <a:pt x="15202" y="42840"/>
                  </a:cubicBezTo>
                  <a:lnTo>
                    <a:pt x="16506" y="42840"/>
                  </a:lnTo>
                  <a:cubicBezTo>
                    <a:pt x="17028" y="42840"/>
                    <a:pt x="17523" y="42633"/>
                    <a:pt x="17865" y="42278"/>
                  </a:cubicBezTo>
                  <a:cubicBezTo>
                    <a:pt x="18172" y="41950"/>
                    <a:pt x="18333" y="41529"/>
                    <a:pt x="18313" y="41087"/>
                  </a:cubicBezTo>
                  <a:lnTo>
                    <a:pt x="18279" y="40398"/>
                  </a:lnTo>
                  <a:cubicBezTo>
                    <a:pt x="18420" y="39970"/>
                    <a:pt x="18714" y="39013"/>
                    <a:pt x="18975" y="37996"/>
                  </a:cubicBezTo>
                  <a:cubicBezTo>
                    <a:pt x="19129" y="37387"/>
                    <a:pt x="19250" y="36872"/>
                    <a:pt x="19330" y="36431"/>
                  </a:cubicBezTo>
                  <a:cubicBezTo>
                    <a:pt x="19691" y="36564"/>
                    <a:pt x="20073" y="36665"/>
                    <a:pt x="20454" y="36732"/>
                  </a:cubicBezTo>
                  <a:lnTo>
                    <a:pt x="19805" y="39441"/>
                  </a:lnTo>
                  <a:cubicBezTo>
                    <a:pt x="19624" y="39602"/>
                    <a:pt x="19430" y="39796"/>
                    <a:pt x="19296" y="40010"/>
                  </a:cubicBezTo>
                  <a:cubicBezTo>
                    <a:pt x="18821" y="40746"/>
                    <a:pt x="19102" y="41462"/>
                    <a:pt x="19209" y="41729"/>
                  </a:cubicBezTo>
                  <a:cubicBezTo>
                    <a:pt x="19470" y="42405"/>
                    <a:pt x="20106" y="42840"/>
                    <a:pt x="20829" y="42840"/>
                  </a:cubicBezTo>
                  <a:lnTo>
                    <a:pt x="22140" y="42840"/>
                  </a:lnTo>
                  <a:cubicBezTo>
                    <a:pt x="22662" y="42840"/>
                    <a:pt x="23157" y="42633"/>
                    <a:pt x="23491" y="42278"/>
                  </a:cubicBezTo>
                  <a:cubicBezTo>
                    <a:pt x="23806" y="41950"/>
                    <a:pt x="23966" y="41529"/>
                    <a:pt x="23940" y="41087"/>
                  </a:cubicBezTo>
                  <a:lnTo>
                    <a:pt x="23906" y="40398"/>
                  </a:lnTo>
                  <a:cubicBezTo>
                    <a:pt x="24047" y="39970"/>
                    <a:pt x="24341" y="39013"/>
                    <a:pt x="24602" y="37996"/>
                  </a:cubicBezTo>
                  <a:cubicBezTo>
                    <a:pt x="25024" y="36357"/>
                    <a:pt x="25151" y="35387"/>
                    <a:pt x="25097" y="34738"/>
                  </a:cubicBezTo>
                  <a:lnTo>
                    <a:pt x="25097" y="34738"/>
                  </a:lnTo>
                  <a:cubicBezTo>
                    <a:pt x="25499" y="34952"/>
                    <a:pt x="25967" y="35072"/>
                    <a:pt x="26475" y="35079"/>
                  </a:cubicBezTo>
                  <a:lnTo>
                    <a:pt x="26549" y="35079"/>
                  </a:lnTo>
                  <a:cubicBezTo>
                    <a:pt x="26629" y="35079"/>
                    <a:pt x="26703" y="35079"/>
                    <a:pt x="26790" y="35072"/>
                  </a:cubicBezTo>
                  <a:cubicBezTo>
                    <a:pt x="26930" y="35066"/>
                    <a:pt x="27051" y="35059"/>
                    <a:pt x="27171" y="35039"/>
                  </a:cubicBezTo>
                  <a:cubicBezTo>
                    <a:pt x="28182" y="34912"/>
                    <a:pt x="29145" y="34457"/>
                    <a:pt x="29888" y="33761"/>
                  </a:cubicBezTo>
                  <a:cubicBezTo>
                    <a:pt x="30062" y="33594"/>
                    <a:pt x="30222" y="33413"/>
                    <a:pt x="30363" y="33219"/>
                  </a:cubicBezTo>
                  <a:cubicBezTo>
                    <a:pt x="30443" y="33119"/>
                    <a:pt x="30517" y="33005"/>
                    <a:pt x="30590" y="32891"/>
                  </a:cubicBezTo>
                  <a:cubicBezTo>
                    <a:pt x="30590" y="32884"/>
                    <a:pt x="30597" y="32871"/>
                    <a:pt x="30604" y="32864"/>
                  </a:cubicBezTo>
                  <a:cubicBezTo>
                    <a:pt x="30992" y="32222"/>
                    <a:pt x="31233" y="31466"/>
                    <a:pt x="31306" y="30683"/>
                  </a:cubicBezTo>
                  <a:cubicBezTo>
                    <a:pt x="31319" y="30583"/>
                    <a:pt x="31326" y="30483"/>
                    <a:pt x="31326" y="30382"/>
                  </a:cubicBezTo>
                  <a:cubicBezTo>
                    <a:pt x="31353" y="29820"/>
                    <a:pt x="31025" y="29305"/>
                    <a:pt x="30503" y="29091"/>
                  </a:cubicBezTo>
                  <a:cubicBezTo>
                    <a:pt x="30336" y="29024"/>
                    <a:pt x="30162" y="28991"/>
                    <a:pt x="29988" y="28991"/>
                  </a:cubicBezTo>
                  <a:cubicBezTo>
                    <a:pt x="29627" y="28991"/>
                    <a:pt x="29265" y="29138"/>
                    <a:pt x="29011" y="29419"/>
                  </a:cubicBezTo>
                  <a:cubicBezTo>
                    <a:pt x="28984" y="29446"/>
                    <a:pt x="28958" y="29472"/>
                    <a:pt x="28924" y="29499"/>
                  </a:cubicBezTo>
                  <a:cubicBezTo>
                    <a:pt x="28784" y="29613"/>
                    <a:pt x="28596" y="29700"/>
                    <a:pt x="28335" y="29787"/>
                  </a:cubicBezTo>
                  <a:cubicBezTo>
                    <a:pt x="28275" y="29800"/>
                    <a:pt x="28202" y="29820"/>
                    <a:pt x="28108" y="29847"/>
                  </a:cubicBezTo>
                  <a:cubicBezTo>
                    <a:pt x="27907" y="29894"/>
                    <a:pt x="27680" y="29934"/>
                    <a:pt x="27446" y="29981"/>
                  </a:cubicBezTo>
                  <a:cubicBezTo>
                    <a:pt x="26743" y="30115"/>
                    <a:pt x="25947" y="30268"/>
                    <a:pt x="25204" y="30717"/>
                  </a:cubicBezTo>
                  <a:cubicBezTo>
                    <a:pt x="24970" y="30857"/>
                    <a:pt x="24763" y="31018"/>
                    <a:pt x="24582" y="31192"/>
                  </a:cubicBezTo>
                  <a:cubicBezTo>
                    <a:pt x="24033" y="31165"/>
                    <a:pt x="23512" y="31025"/>
                    <a:pt x="23063" y="30797"/>
                  </a:cubicBezTo>
                  <a:cubicBezTo>
                    <a:pt x="23030" y="30784"/>
                    <a:pt x="23003" y="30764"/>
                    <a:pt x="22970" y="30750"/>
                  </a:cubicBezTo>
                  <a:cubicBezTo>
                    <a:pt x="22970" y="30737"/>
                    <a:pt x="22976" y="30730"/>
                    <a:pt x="22976" y="30723"/>
                  </a:cubicBezTo>
                  <a:cubicBezTo>
                    <a:pt x="23130" y="29499"/>
                    <a:pt x="23257" y="28148"/>
                    <a:pt x="23304" y="27646"/>
                  </a:cubicBezTo>
                  <a:cubicBezTo>
                    <a:pt x="23311" y="27619"/>
                    <a:pt x="23311" y="27586"/>
                    <a:pt x="23317" y="27559"/>
                  </a:cubicBezTo>
                  <a:cubicBezTo>
                    <a:pt x="23525" y="26863"/>
                    <a:pt x="23719" y="26033"/>
                    <a:pt x="23900" y="25103"/>
                  </a:cubicBezTo>
                  <a:cubicBezTo>
                    <a:pt x="23900" y="25090"/>
                    <a:pt x="23900" y="25077"/>
                    <a:pt x="23906" y="25063"/>
                  </a:cubicBezTo>
                  <a:lnTo>
                    <a:pt x="23920" y="24990"/>
                  </a:lnTo>
                  <a:cubicBezTo>
                    <a:pt x="23940" y="24876"/>
                    <a:pt x="23960" y="24762"/>
                    <a:pt x="23987" y="24642"/>
                  </a:cubicBezTo>
                  <a:lnTo>
                    <a:pt x="24000" y="24528"/>
                  </a:lnTo>
                  <a:cubicBezTo>
                    <a:pt x="24027" y="24407"/>
                    <a:pt x="24047" y="24280"/>
                    <a:pt x="24067" y="24160"/>
                  </a:cubicBezTo>
                  <a:lnTo>
                    <a:pt x="24074" y="24113"/>
                  </a:lnTo>
                  <a:cubicBezTo>
                    <a:pt x="24100" y="23973"/>
                    <a:pt x="24120" y="23825"/>
                    <a:pt x="24147" y="23678"/>
                  </a:cubicBezTo>
                  <a:lnTo>
                    <a:pt x="24154" y="23611"/>
                  </a:lnTo>
                  <a:cubicBezTo>
                    <a:pt x="24181" y="23464"/>
                    <a:pt x="24201" y="23317"/>
                    <a:pt x="24221" y="23163"/>
                  </a:cubicBezTo>
                  <a:lnTo>
                    <a:pt x="24227" y="23143"/>
                  </a:lnTo>
                  <a:cubicBezTo>
                    <a:pt x="24247" y="22996"/>
                    <a:pt x="24268" y="22849"/>
                    <a:pt x="24288" y="22701"/>
                  </a:cubicBezTo>
                  <a:cubicBezTo>
                    <a:pt x="24288" y="22701"/>
                    <a:pt x="24294" y="22648"/>
                    <a:pt x="24294" y="22648"/>
                  </a:cubicBezTo>
                  <a:cubicBezTo>
                    <a:pt x="24314" y="22507"/>
                    <a:pt x="24334" y="22367"/>
                    <a:pt x="24348" y="22226"/>
                  </a:cubicBezTo>
                  <a:lnTo>
                    <a:pt x="24368" y="22099"/>
                  </a:lnTo>
                  <a:cubicBezTo>
                    <a:pt x="24375" y="21992"/>
                    <a:pt x="24388" y="21885"/>
                    <a:pt x="24401" y="21778"/>
                  </a:cubicBezTo>
                  <a:cubicBezTo>
                    <a:pt x="24415" y="21684"/>
                    <a:pt x="24421" y="21597"/>
                    <a:pt x="24435" y="21504"/>
                  </a:cubicBezTo>
                  <a:lnTo>
                    <a:pt x="24468" y="21183"/>
                  </a:lnTo>
                  <a:cubicBezTo>
                    <a:pt x="24468" y="21169"/>
                    <a:pt x="24475" y="21149"/>
                    <a:pt x="24475" y="21136"/>
                  </a:cubicBezTo>
                  <a:cubicBezTo>
                    <a:pt x="24495" y="20942"/>
                    <a:pt x="24508" y="20754"/>
                    <a:pt x="24529" y="20560"/>
                  </a:cubicBezTo>
                  <a:cubicBezTo>
                    <a:pt x="27185" y="20072"/>
                    <a:pt x="29741" y="18707"/>
                    <a:pt x="31681" y="16713"/>
                  </a:cubicBezTo>
                  <a:cubicBezTo>
                    <a:pt x="32022" y="16479"/>
                    <a:pt x="32731" y="15897"/>
                    <a:pt x="33287" y="14893"/>
                  </a:cubicBezTo>
                  <a:cubicBezTo>
                    <a:pt x="33594" y="14345"/>
                    <a:pt x="33608" y="13716"/>
                    <a:pt x="33333" y="13161"/>
                  </a:cubicBezTo>
                  <a:cubicBezTo>
                    <a:pt x="32919" y="12324"/>
                    <a:pt x="31975" y="11909"/>
                    <a:pt x="31440" y="11836"/>
                  </a:cubicBezTo>
                  <a:cubicBezTo>
                    <a:pt x="31373" y="11829"/>
                    <a:pt x="31299" y="11822"/>
                    <a:pt x="31233" y="11822"/>
                  </a:cubicBezTo>
                  <a:cubicBezTo>
                    <a:pt x="30142" y="11822"/>
                    <a:pt x="29727" y="12839"/>
                    <a:pt x="29506" y="13388"/>
                  </a:cubicBezTo>
                  <a:cubicBezTo>
                    <a:pt x="29459" y="13502"/>
                    <a:pt x="29386" y="13682"/>
                    <a:pt x="29339" y="13769"/>
                  </a:cubicBezTo>
                  <a:cubicBezTo>
                    <a:pt x="28295" y="14840"/>
                    <a:pt x="26783" y="15522"/>
                    <a:pt x="24990" y="15743"/>
                  </a:cubicBezTo>
                  <a:cubicBezTo>
                    <a:pt x="25064" y="15288"/>
                    <a:pt x="25137" y="14793"/>
                    <a:pt x="25204" y="14278"/>
                  </a:cubicBezTo>
                  <a:cubicBezTo>
                    <a:pt x="25418" y="12686"/>
                    <a:pt x="25525" y="11274"/>
                    <a:pt x="25525" y="9976"/>
                  </a:cubicBezTo>
                  <a:cubicBezTo>
                    <a:pt x="25525" y="8089"/>
                    <a:pt x="25298" y="6443"/>
                    <a:pt x="24850" y="5098"/>
                  </a:cubicBezTo>
                  <a:cubicBezTo>
                    <a:pt x="24288" y="3406"/>
                    <a:pt x="23364" y="2114"/>
                    <a:pt x="22106" y="1245"/>
                  </a:cubicBezTo>
                  <a:cubicBezTo>
                    <a:pt x="20902" y="415"/>
                    <a:pt x="19397" y="0"/>
                    <a:pt x="176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35"/>
            <p:cNvSpPr/>
            <p:nvPr/>
          </p:nvSpPr>
          <p:spPr>
            <a:xfrm>
              <a:off x="845950" y="2841400"/>
              <a:ext cx="165300" cy="344875"/>
            </a:xfrm>
            <a:custGeom>
              <a:avLst/>
              <a:gdLst/>
              <a:ahLst/>
              <a:cxnLst/>
              <a:rect l="l" t="t" r="r" b="b"/>
              <a:pathLst>
                <a:path w="6612" h="13795" extrusionOk="0">
                  <a:moveTo>
                    <a:pt x="3088" y="1"/>
                  </a:moveTo>
                  <a:cubicBezTo>
                    <a:pt x="2356" y="1"/>
                    <a:pt x="1406" y="778"/>
                    <a:pt x="429" y="3718"/>
                  </a:cubicBezTo>
                  <a:cubicBezTo>
                    <a:pt x="94" y="4729"/>
                    <a:pt x="1" y="5552"/>
                    <a:pt x="81" y="6214"/>
                  </a:cubicBezTo>
                  <a:cubicBezTo>
                    <a:pt x="397" y="8904"/>
                    <a:pt x="3462" y="9096"/>
                    <a:pt x="4329" y="9096"/>
                  </a:cubicBezTo>
                  <a:cubicBezTo>
                    <a:pt x="4474" y="9096"/>
                    <a:pt x="4557" y="9091"/>
                    <a:pt x="4557" y="9091"/>
                  </a:cubicBezTo>
                  <a:lnTo>
                    <a:pt x="4557" y="9091"/>
                  </a:lnTo>
                  <a:lnTo>
                    <a:pt x="3433" y="13794"/>
                  </a:lnTo>
                  <a:lnTo>
                    <a:pt x="4999" y="13794"/>
                  </a:lnTo>
                  <a:cubicBezTo>
                    <a:pt x="4999" y="13794"/>
                    <a:pt x="6611" y="8877"/>
                    <a:pt x="6109" y="8121"/>
                  </a:cubicBezTo>
                  <a:cubicBezTo>
                    <a:pt x="5721" y="7545"/>
                    <a:pt x="4269" y="7967"/>
                    <a:pt x="3895" y="6923"/>
                  </a:cubicBezTo>
                  <a:cubicBezTo>
                    <a:pt x="3781" y="6615"/>
                    <a:pt x="3761" y="6174"/>
                    <a:pt x="3895" y="5545"/>
                  </a:cubicBezTo>
                  <a:cubicBezTo>
                    <a:pt x="4229" y="3953"/>
                    <a:pt x="4457" y="982"/>
                    <a:pt x="4457" y="982"/>
                  </a:cubicBezTo>
                  <a:cubicBezTo>
                    <a:pt x="4457" y="982"/>
                    <a:pt x="3910" y="1"/>
                    <a:pt x="30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35"/>
            <p:cNvSpPr/>
            <p:nvPr/>
          </p:nvSpPr>
          <p:spPr>
            <a:xfrm>
              <a:off x="986450" y="2840625"/>
              <a:ext cx="165625" cy="345650"/>
            </a:xfrm>
            <a:custGeom>
              <a:avLst/>
              <a:gdLst/>
              <a:ahLst/>
              <a:cxnLst/>
              <a:rect l="l" t="t" r="r" b="b"/>
              <a:pathLst>
                <a:path w="6625" h="13826" extrusionOk="0">
                  <a:moveTo>
                    <a:pt x="3101" y="1"/>
                  </a:moveTo>
                  <a:cubicBezTo>
                    <a:pt x="2375" y="1"/>
                    <a:pt x="1423" y="779"/>
                    <a:pt x="436" y="3749"/>
                  </a:cubicBezTo>
                  <a:cubicBezTo>
                    <a:pt x="81" y="4820"/>
                    <a:pt x="1" y="5676"/>
                    <a:pt x="108" y="6365"/>
                  </a:cubicBezTo>
                  <a:cubicBezTo>
                    <a:pt x="497" y="8941"/>
                    <a:pt x="3482" y="9127"/>
                    <a:pt x="4336" y="9127"/>
                  </a:cubicBezTo>
                  <a:cubicBezTo>
                    <a:pt x="4480" y="9127"/>
                    <a:pt x="4564" y="9122"/>
                    <a:pt x="4564" y="9122"/>
                  </a:cubicBezTo>
                  <a:lnTo>
                    <a:pt x="4564" y="9122"/>
                  </a:lnTo>
                  <a:lnTo>
                    <a:pt x="3440" y="13825"/>
                  </a:lnTo>
                  <a:lnTo>
                    <a:pt x="5005" y="13825"/>
                  </a:lnTo>
                  <a:cubicBezTo>
                    <a:pt x="5005" y="13825"/>
                    <a:pt x="6625" y="8908"/>
                    <a:pt x="6116" y="8152"/>
                  </a:cubicBezTo>
                  <a:cubicBezTo>
                    <a:pt x="5614" y="7402"/>
                    <a:pt x="3527" y="8279"/>
                    <a:pt x="3908" y="5576"/>
                  </a:cubicBezTo>
                  <a:cubicBezTo>
                    <a:pt x="4129" y="3970"/>
                    <a:pt x="4430" y="946"/>
                    <a:pt x="4430" y="946"/>
                  </a:cubicBezTo>
                  <a:cubicBezTo>
                    <a:pt x="4430" y="946"/>
                    <a:pt x="3902" y="1"/>
                    <a:pt x="3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35"/>
            <p:cNvSpPr/>
            <p:nvPr/>
          </p:nvSpPr>
          <p:spPr>
            <a:xfrm>
              <a:off x="1055550" y="3186250"/>
              <a:ext cx="57375" cy="32125"/>
            </a:xfrm>
            <a:custGeom>
              <a:avLst/>
              <a:gdLst/>
              <a:ahLst/>
              <a:cxnLst/>
              <a:rect l="l" t="t" r="r" b="b"/>
              <a:pathLst>
                <a:path w="2295" h="1285" extrusionOk="0">
                  <a:moveTo>
                    <a:pt x="676" y="0"/>
                  </a:moveTo>
                  <a:cubicBezTo>
                    <a:pt x="676" y="0"/>
                    <a:pt x="254" y="281"/>
                    <a:pt x="107" y="516"/>
                  </a:cubicBezTo>
                  <a:cubicBezTo>
                    <a:pt x="0" y="676"/>
                    <a:pt x="60" y="837"/>
                    <a:pt x="134" y="1024"/>
                  </a:cubicBezTo>
                  <a:cubicBezTo>
                    <a:pt x="194" y="1178"/>
                    <a:pt x="341" y="1285"/>
                    <a:pt x="509" y="1285"/>
                  </a:cubicBezTo>
                  <a:lnTo>
                    <a:pt x="1820" y="1285"/>
                  </a:lnTo>
                  <a:cubicBezTo>
                    <a:pt x="2081" y="1285"/>
                    <a:pt x="2295" y="1124"/>
                    <a:pt x="2288" y="937"/>
                  </a:cubicBezTo>
                  <a:lnTo>
                    <a:pt x="22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35"/>
            <p:cNvSpPr/>
            <p:nvPr/>
          </p:nvSpPr>
          <p:spPr>
            <a:xfrm>
              <a:off x="850975" y="2531800"/>
              <a:ext cx="300100" cy="473925"/>
            </a:xfrm>
            <a:custGeom>
              <a:avLst/>
              <a:gdLst/>
              <a:ahLst/>
              <a:cxnLst/>
              <a:rect l="l" t="t" r="r" b="b"/>
              <a:pathLst>
                <a:path w="12004" h="18957" extrusionOk="0">
                  <a:moveTo>
                    <a:pt x="9263" y="0"/>
                  </a:moveTo>
                  <a:cubicBezTo>
                    <a:pt x="5234" y="0"/>
                    <a:pt x="1931" y="6709"/>
                    <a:pt x="1151" y="9164"/>
                  </a:cubicBezTo>
                  <a:cubicBezTo>
                    <a:pt x="583" y="10964"/>
                    <a:pt x="0" y="12837"/>
                    <a:pt x="208" y="14717"/>
                  </a:cubicBezTo>
                  <a:cubicBezTo>
                    <a:pt x="422" y="16591"/>
                    <a:pt x="1640" y="18498"/>
                    <a:pt x="3493" y="18886"/>
                  </a:cubicBezTo>
                  <a:cubicBezTo>
                    <a:pt x="3724" y="18934"/>
                    <a:pt x="3958" y="18957"/>
                    <a:pt x="4192" y="18957"/>
                  </a:cubicBezTo>
                  <a:cubicBezTo>
                    <a:pt x="5288" y="18957"/>
                    <a:pt x="6380" y="18454"/>
                    <a:pt x="7213" y="17715"/>
                  </a:cubicBezTo>
                  <a:cubicBezTo>
                    <a:pt x="8217" y="16812"/>
                    <a:pt x="8892" y="15607"/>
                    <a:pt x="9454" y="14376"/>
                  </a:cubicBezTo>
                  <a:cubicBezTo>
                    <a:pt x="10859" y="11305"/>
                    <a:pt x="12003" y="734"/>
                    <a:pt x="10471" y="205"/>
                  </a:cubicBezTo>
                  <a:cubicBezTo>
                    <a:pt x="10063" y="65"/>
                    <a:pt x="9660" y="0"/>
                    <a:pt x="9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35"/>
            <p:cNvSpPr/>
            <p:nvPr/>
          </p:nvSpPr>
          <p:spPr>
            <a:xfrm>
              <a:off x="871225" y="2669975"/>
              <a:ext cx="191375" cy="314825"/>
            </a:xfrm>
            <a:custGeom>
              <a:avLst/>
              <a:gdLst/>
              <a:ahLst/>
              <a:cxnLst/>
              <a:rect l="l" t="t" r="r" b="b"/>
              <a:pathLst>
                <a:path w="7655" h="12593" extrusionOk="0">
                  <a:moveTo>
                    <a:pt x="4405" y="1"/>
                  </a:moveTo>
                  <a:cubicBezTo>
                    <a:pt x="3657" y="1"/>
                    <a:pt x="2953" y="444"/>
                    <a:pt x="2449" y="948"/>
                  </a:cubicBezTo>
                  <a:cubicBezTo>
                    <a:pt x="1204" y="2179"/>
                    <a:pt x="769" y="3798"/>
                    <a:pt x="468" y="5343"/>
                  </a:cubicBezTo>
                  <a:cubicBezTo>
                    <a:pt x="214" y="6655"/>
                    <a:pt x="0" y="7986"/>
                    <a:pt x="107" y="9291"/>
                  </a:cubicBezTo>
                  <a:cubicBezTo>
                    <a:pt x="154" y="9933"/>
                    <a:pt x="268" y="10595"/>
                    <a:pt x="582" y="11177"/>
                  </a:cubicBezTo>
                  <a:cubicBezTo>
                    <a:pt x="1019" y="11987"/>
                    <a:pt x="2171" y="12592"/>
                    <a:pt x="3262" y="12592"/>
                  </a:cubicBezTo>
                  <a:cubicBezTo>
                    <a:pt x="3308" y="12592"/>
                    <a:pt x="3353" y="12591"/>
                    <a:pt x="3399" y="12589"/>
                  </a:cubicBezTo>
                  <a:cubicBezTo>
                    <a:pt x="4269" y="12556"/>
                    <a:pt x="5132" y="12174"/>
                    <a:pt x="5680" y="11586"/>
                  </a:cubicBezTo>
                  <a:cubicBezTo>
                    <a:pt x="6202" y="11030"/>
                    <a:pt x="6430" y="10334"/>
                    <a:pt x="6617" y="9659"/>
                  </a:cubicBezTo>
                  <a:cubicBezTo>
                    <a:pt x="7380" y="6909"/>
                    <a:pt x="7654" y="3978"/>
                    <a:pt x="6403" y="1483"/>
                  </a:cubicBezTo>
                  <a:cubicBezTo>
                    <a:pt x="6048" y="780"/>
                    <a:pt x="5453" y="51"/>
                    <a:pt x="4516" y="4"/>
                  </a:cubicBezTo>
                  <a:cubicBezTo>
                    <a:pt x="4479" y="2"/>
                    <a:pt x="4442" y="1"/>
                    <a:pt x="4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35"/>
            <p:cNvSpPr/>
            <p:nvPr/>
          </p:nvSpPr>
          <p:spPr>
            <a:xfrm>
              <a:off x="701600" y="2214100"/>
              <a:ext cx="450650" cy="441275"/>
            </a:xfrm>
            <a:custGeom>
              <a:avLst/>
              <a:gdLst/>
              <a:ahLst/>
              <a:cxnLst/>
              <a:rect l="l" t="t" r="r" b="b"/>
              <a:pathLst>
                <a:path w="18026" h="17651" extrusionOk="0">
                  <a:moveTo>
                    <a:pt x="11455" y="1"/>
                  </a:moveTo>
                  <a:cubicBezTo>
                    <a:pt x="11442" y="1"/>
                    <a:pt x="11422" y="1"/>
                    <a:pt x="11402" y="7"/>
                  </a:cubicBezTo>
                  <a:cubicBezTo>
                    <a:pt x="10311" y="27"/>
                    <a:pt x="9254" y="529"/>
                    <a:pt x="8244" y="1365"/>
                  </a:cubicBezTo>
                  <a:cubicBezTo>
                    <a:pt x="7454" y="2021"/>
                    <a:pt x="6691" y="2878"/>
                    <a:pt x="5975" y="3861"/>
                  </a:cubicBezTo>
                  <a:cubicBezTo>
                    <a:pt x="5092" y="5065"/>
                    <a:pt x="4269" y="6464"/>
                    <a:pt x="3533" y="7909"/>
                  </a:cubicBezTo>
                  <a:cubicBezTo>
                    <a:pt x="2898" y="9153"/>
                    <a:pt x="2322" y="10431"/>
                    <a:pt x="1821" y="11656"/>
                  </a:cubicBezTo>
                  <a:cubicBezTo>
                    <a:pt x="1004" y="13656"/>
                    <a:pt x="382" y="15523"/>
                    <a:pt x="1" y="16874"/>
                  </a:cubicBezTo>
                  <a:cubicBezTo>
                    <a:pt x="536" y="17088"/>
                    <a:pt x="884" y="17436"/>
                    <a:pt x="1419" y="17650"/>
                  </a:cubicBezTo>
                  <a:cubicBezTo>
                    <a:pt x="1633" y="17242"/>
                    <a:pt x="1847" y="16841"/>
                    <a:pt x="2055" y="16446"/>
                  </a:cubicBezTo>
                  <a:cubicBezTo>
                    <a:pt x="3440" y="13830"/>
                    <a:pt x="4657" y="11542"/>
                    <a:pt x="5768" y="9655"/>
                  </a:cubicBezTo>
                  <a:cubicBezTo>
                    <a:pt x="6932" y="7675"/>
                    <a:pt x="7983" y="6129"/>
                    <a:pt x="8973" y="5106"/>
                  </a:cubicBezTo>
                  <a:cubicBezTo>
                    <a:pt x="9595" y="4463"/>
                    <a:pt x="10191" y="4022"/>
                    <a:pt x="10786" y="3801"/>
                  </a:cubicBezTo>
                  <a:cubicBezTo>
                    <a:pt x="11089" y="3683"/>
                    <a:pt x="11395" y="3624"/>
                    <a:pt x="11703" y="3624"/>
                  </a:cubicBezTo>
                  <a:cubicBezTo>
                    <a:pt x="11796" y="3624"/>
                    <a:pt x="11890" y="3629"/>
                    <a:pt x="11984" y="3640"/>
                  </a:cubicBezTo>
                  <a:cubicBezTo>
                    <a:pt x="13282" y="3794"/>
                    <a:pt x="14111" y="4423"/>
                    <a:pt x="14613" y="5340"/>
                  </a:cubicBezTo>
                  <a:cubicBezTo>
                    <a:pt x="15255" y="6511"/>
                    <a:pt x="15356" y="8136"/>
                    <a:pt x="15202" y="9802"/>
                  </a:cubicBezTo>
                  <a:cubicBezTo>
                    <a:pt x="15115" y="10739"/>
                    <a:pt x="14948" y="11696"/>
                    <a:pt x="14754" y="12586"/>
                  </a:cubicBezTo>
                  <a:cubicBezTo>
                    <a:pt x="14305" y="14586"/>
                    <a:pt x="13710" y="16259"/>
                    <a:pt x="13549" y="16740"/>
                  </a:cubicBezTo>
                  <a:cubicBezTo>
                    <a:pt x="14215" y="17162"/>
                    <a:pt x="14954" y="17422"/>
                    <a:pt x="15592" y="17422"/>
                  </a:cubicBezTo>
                  <a:cubicBezTo>
                    <a:pt x="16371" y="17422"/>
                    <a:pt x="17003" y="17036"/>
                    <a:pt x="17176" y="16091"/>
                  </a:cubicBezTo>
                  <a:cubicBezTo>
                    <a:pt x="17189" y="16005"/>
                    <a:pt x="17209" y="15911"/>
                    <a:pt x="17222" y="15824"/>
                  </a:cubicBezTo>
                  <a:cubicBezTo>
                    <a:pt x="17249" y="15663"/>
                    <a:pt x="17283" y="15503"/>
                    <a:pt x="17309" y="15329"/>
                  </a:cubicBezTo>
                  <a:cubicBezTo>
                    <a:pt x="17443" y="14573"/>
                    <a:pt x="17590" y="13703"/>
                    <a:pt x="17718" y="12766"/>
                  </a:cubicBezTo>
                  <a:cubicBezTo>
                    <a:pt x="17891" y="11468"/>
                    <a:pt x="18025" y="10050"/>
                    <a:pt x="18025" y="8638"/>
                  </a:cubicBezTo>
                  <a:cubicBezTo>
                    <a:pt x="18025" y="7079"/>
                    <a:pt x="17865" y="5527"/>
                    <a:pt x="17416" y="4189"/>
                  </a:cubicBezTo>
                  <a:cubicBezTo>
                    <a:pt x="16982" y="2878"/>
                    <a:pt x="16279" y="1767"/>
                    <a:pt x="15188" y="1018"/>
                  </a:cubicBezTo>
                  <a:cubicBezTo>
                    <a:pt x="14252" y="375"/>
                    <a:pt x="13034" y="1"/>
                    <a:pt x="11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35"/>
            <p:cNvSpPr/>
            <p:nvPr/>
          </p:nvSpPr>
          <p:spPr>
            <a:xfrm>
              <a:off x="747100" y="2411800"/>
              <a:ext cx="70275" cy="97050"/>
            </a:xfrm>
            <a:custGeom>
              <a:avLst/>
              <a:gdLst/>
              <a:ahLst/>
              <a:cxnLst/>
              <a:rect l="l" t="t" r="r" b="b"/>
              <a:pathLst>
                <a:path w="2811" h="3882" extrusionOk="0">
                  <a:moveTo>
                    <a:pt x="1713" y="1"/>
                  </a:moveTo>
                  <a:cubicBezTo>
                    <a:pt x="1078" y="1245"/>
                    <a:pt x="502" y="2523"/>
                    <a:pt x="1" y="3748"/>
                  </a:cubicBezTo>
                  <a:cubicBezTo>
                    <a:pt x="308" y="3815"/>
                    <a:pt x="636" y="3841"/>
                    <a:pt x="810" y="3861"/>
                  </a:cubicBezTo>
                  <a:cubicBezTo>
                    <a:pt x="881" y="3873"/>
                    <a:pt x="955" y="3882"/>
                    <a:pt x="1026" y="3882"/>
                  </a:cubicBezTo>
                  <a:cubicBezTo>
                    <a:pt x="1083" y="3882"/>
                    <a:pt x="1138" y="3876"/>
                    <a:pt x="1192" y="3861"/>
                  </a:cubicBezTo>
                  <a:cubicBezTo>
                    <a:pt x="1359" y="3815"/>
                    <a:pt x="1486" y="3687"/>
                    <a:pt x="1606" y="3567"/>
                  </a:cubicBezTo>
                  <a:lnTo>
                    <a:pt x="2811" y="2363"/>
                  </a:lnTo>
                  <a:cubicBezTo>
                    <a:pt x="2523" y="1546"/>
                    <a:pt x="2155" y="750"/>
                    <a:pt x="17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35"/>
            <p:cNvSpPr/>
            <p:nvPr/>
          </p:nvSpPr>
          <p:spPr>
            <a:xfrm>
              <a:off x="829400" y="2341725"/>
              <a:ext cx="96525" cy="113775"/>
            </a:xfrm>
            <a:custGeom>
              <a:avLst/>
              <a:gdLst/>
              <a:ahLst/>
              <a:cxnLst/>
              <a:rect l="l" t="t" r="r" b="b"/>
              <a:pathLst>
                <a:path w="3861" h="4551" extrusionOk="0">
                  <a:moveTo>
                    <a:pt x="3861" y="1"/>
                  </a:moveTo>
                  <a:lnTo>
                    <a:pt x="3861" y="1"/>
                  </a:lnTo>
                  <a:cubicBezTo>
                    <a:pt x="3152" y="54"/>
                    <a:pt x="2442" y="108"/>
                    <a:pt x="1733" y="168"/>
                  </a:cubicBezTo>
                  <a:cubicBezTo>
                    <a:pt x="1640" y="174"/>
                    <a:pt x="1553" y="181"/>
                    <a:pt x="1472" y="228"/>
                  </a:cubicBezTo>
                  <a:cubicBezTo>
                    <a:pt x="1392" y="275"/>
                    <a:pt x="1338" y="355"/>
                    <a:pt x="1285" y="442"/>
                  </a:cubicBezTo>
                  <a:cubicBezTo>
                    <a:pt x="890" y="1071"/>
                    <a:pt x="489" y="1707"/>
                    <a:pt x="94" y="2336"/>
                  </a:cubicBezTo>
                  <a:cubicBezTo>
                    <a:pt x="67" y="2389"/>
                    <a:pt x="34" y="2436"/>
                    <a:pt x="20" y="2489"/>
                  </a:cubicBezTo>
                  <a:cubicBezTo>
                    <a:pt x="0" y="2576"/>
                    <a:pt x="27" y="2663"/>
                    <a:pt x="54" y="2750"/>
                  </a:cubicBezTo>
                  <a:cubicBezTo>
                    <a:pt x="188" y="3199"/>
                    <a:pt x="281" y="4095"/>
                    <a:pt x="656" y="4550"/>
                  </a:cubicBezTo>
                  <a:cubicBezTo>
                    <a:pt x="1820" y="2570"/>
                    <a:pt x="2871" y="1024"/>
                    <a:pt x="3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35"/>
            <p:cNvSpPr/>
            <p:nvPr/>
          </p:nvSpPr>
          <p:spPr>
            <a:xfrm>
              <a:off x="850975" y="2248225"/>
              <a:ext cx="81325" cy="65375"/>
            </a:xfrm>
            <a:custGeom>
              <a:avLst/>
              <a:gdLst/>
              <a:ahLst/>
              <a:cxnLst/>
              <a:rect l="l" t="t" r="r" b="b"/>
              <a:pathLst>
                <a:path w="3253" h="2615" extrusionOk="0">
                  <a:moveTo>
                    <a:pt x="2269" y="0"/>
                  </a:moveTo>
                  <a:cubicBezTo>
                    <a:pt x="1479" y="656"/>
                    <a:pt x="716" y="1513"/>
                    <a:pt x="0" y="2496"/>
                  </a:cubicBezTo>
                  <a:cubicBezTo>
                    <a:pt x="408" y="2595"/>
                    <a:pt x="938" y="2603"/>
                    <a:pt x="1385" y="2603"/>
                  </a:cubicBezTo>
                  <a:cubicBezTo>
                    <a:pt x="1469" y="2603"/>
                    <a:pt x="1550" y="2602"/>
                    <a:pt x="1626" y="2602"/>
                  </a:cubicBezTo>
                  <a:cubicBezTo>
                    <a:pt x="1778" y="2602"/>
                    <a:pt x="1913" y="2603"/>
                    <a:pt x="2021" y="2610"/>
                  </a:cubicBezTo>
                  <a:cubicBezTo>
                    <a:pt x="2047" y="2612"/>
                    <a:pt x="2075" y="2615"/>
                    <a:pt x="2102" y="2615"/>
                  </a:cubicBezTo>
                  <a:cubicBezTo>
                    <a:pt x="2153" y="2615"/>
                    <a:pt x="2203" y="2607"/>
                    <a:pt x="2242" y="2576"/>
                  </a:cubicBezTo>
                  <a:cubicBezTo>
                    <a:pt x="2295" y="2530"/>
                    <a:pt x="2309" y="2456"/>
                    <a:pt x="2329" y="2389"/>
                  </a:cubicBezTo>
                  <a:cubicBezTo>
                    <a:pt x="2503" y="1707"/>
                    <a:pt x="2817" y="1064"/>
                    <a:pt x="3252" y="509"/>
                  </a:cubicBezTo>
                  <a:cubicBezTo>
                    <a:pt x="2924" y="348"/>
                    <a:pt x="2590" y="181"/>
                    <a:pt x="2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35"/>
            <p:cNvSpPr/>
            <p:nvPr/>
          </p:nvSpPr>
          <p:spPr>
            <a:xfrm>
              <a:off x="971250" y="2261700"/>
              <a:ext cx="113250" cy="85900"/>
            </a:xfrm>
            <a:custGeom>
              <a:avLst/>
              <a:gdLst/>
              <a:ahLst/>
              <a:cxnLst/>
              <a:rect l="l" t="t" r="r" b="b"/>
              <a:pathLst>
                <a:path w="4530" h="3436" extrusionOk="0">
                  <a:moveTo>
                    <a:pt x="796" y="1"/>
                  </a:moveTo>
                  <a:cubicBezTo>
                    <a:pt x="773" y="1"/>
                    <a:pt x="751" y="5"/>
                    <a:pt x="729" y="17"/>
                  </a:cubicBezTo>
                  <a:cubicBezTo>
                    <a:pt x="689" y="37"/>
                    <a:pt x="662" y="84"/>
                    <a:pt x="642" y="124"/>
                  </a:cubicBezTo>
                  <a:cubicBezTo>
                    <a:pt x="455" y="525"/>
                    <a:pt x="127" y="1248"/>
                    <a:pt x="0" y="1897"/>
                  </a:cubicBezTo>
                  <a:cubicBezTo>
                    <a:pt x="303" y="1779"/>
                    <a:pt x="609" y="1720"/>
                    <a:pt x="917" y="1720"/>
                  </a:cubicBezTo>
                  <a:cubicBezTo>
                    <a:pt x="1010" y="1720"/>
                    <a:pt x="1104" y="1725"/>
                    <a:pt x="1198" y="1736"/>
                  </a:cubicBezTo>
                  <a:cubicBezTo>
                    <a:pt x="2496" y="1890"/>
                    <a:pt x="3325" y="2519"/>
                    <a:pt x="3827" y="3436"/>
                  </a:cubicBezTo>
                  <a:cubicBezTo>
                    <a:pt x="4055" y="3295"/>
                    <a:pt x="4289" y="3168"/>
                    <a:pt x="4530" y="3054"/>
                  </a:cubicBezTo>
                  <a:cubicBezTo>
                    <a:pt x="4530" y="2238"/>
                    <a:pt x="4463" y="1616"/>
                    <a:pt x="4295" y="806"/>
                  </a:cubicBezTo>
                  <a:cubicBezTo>
                    <a:pt x="3158" y="545"/>
                    <a:pt x="2021" y="278"/>
                    <a:pt x="883" y="10"/>
                  </a:cubicBezTo>
                  <a:cubicBezTo>
                    <a:pt x="854" y="6"/>
                    <a:pt x="825" y="1"/>
                    <a:pt x="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35"/>
            <p:cNvSpPr/>
            <p:nvPr/>
          </p:nvSpPr>
          <p:spPr>
            <a:xfrm>
              <a:off x="1100700" y="2318800"/>
              <a:ext cx="51550" cy="111275"/>
            </a:xfrm>
            <a:custGeom>
              <a:avLst/>
              <a:gdLst/>
              <a:ahLst/>
              <a:cxnLst/>
              <a:rect l="l" t="t" r="r" b="b"/>
              <a:pathLst>
                <a:path w="2062" h="4451" extrusionOk="0">
                  <a:moveTo>
                    <a:pt x="1452" y="1"/>
                  </a:moveTo>
                  <a:cubicBezTo>
                    <a:pt x="1386" y="34"/>
                    <a:pt x="1305" y="121"/>
                    <a:pt x="1198" y="228"/>
                  </a:cubicBezTo>
                  <a:cubicBezTo>
                    <a:pt x="1011" y="409"/>
                    <a:pt x="1" y="1292"/>
                    <a:pt x="47" y="1546"/>
                  </a:cubicBezTo>
                  <a:cubicBezTo>
                    <a:pt x="154" y="2102"/>
                    <a:pt x="262" y="2650"/>
                    <a:pt x="375" y="3206"/>
                  </a:cubicBezTo>
                  <a:cubicBezTo>
                    <a:pt x="389" y="3279"/>
                    <a:pt x="402" y="3353"/>
                    <a:pt x="449" y="3413"/>
                  </a:cubicBezTo>
                  <a:cubicBezTo>
                    <a:pt x="476" y="3453"/>
                    <a:pt x="522" y="3487"/>
                    <a:pt x="563" y="3520"/>
                  </a:cubicBezTo>
                  <a:cubicBezTo>
                    <a:pt x="1044" y="3861"/>
                    <a:pt x="1546" y="4176"/>
                    <a:pt x="2061" y="4450"/>
                  </a:cubicBezTo>
                  <a:cubicBezTo>
                    <a:pt x="2061" y="2891"/>
                    <a:pt x="1901" y="1339"/>
                    <a:pt x="1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35"/>
            <p:cNvSpPr/>
            <p:nvPr/>
          </p:nvSpPr>
          <p:spPr>
            <a:xfrm>
              <a:off x="1070425" y="2459150"/>
              <a:ext cx="33975" cy="69600"/>
            </a:xfrm>
            <a:custGeom>
              <a:avLst/>
              <a:gdLst/>
              <a:ahLst/>
              <a:cxnLst/>
              <a:rect l="l" t="t" r="r" b="b"/>
              <a:pathLst>
                <a:path w="1359" h="2784" extrusionOk="0">
                  <a:moveTo>
                    <a:pt x="449" y="0"/>
                  </a:moveTo>
                  <a:cubicBezTo>
                    <a:pt x="362" y="937"/>
                    <a:pt x="195" y="1894"/>
                    <a:pt x="1" y="2784"/>
                  </a:cubicBezTo>
                  <a:cubicBezTo>
                    <a:pt x="241" y="2743"/>
                    <a:pt x="489" y="2690"/>
                    <a:pt x="730" y="2636"/>
                  </a:cubicBezTo>
                  <a:cubicBezTo>
                    <a:pt x="790" y="2623"/>
                    <a:pt x="850" y="2610"/>
                    <a:pt x="890" y="2563"/>
                  </a:cubicBezTo>
                  <a:cubicBezTo>
                    <a:pt x="924" y="2523"/>
                    <a:pt x="937" y="2469"/>
                    <a:pt x="951" y="2422"/>
                  </a:cubicBezTo>
                  <a:cubicBezTo>
                    <a:pt x="1084" y="1820"/>
                    <a:pt x="1218" y="1211"/>
                    <a:pt x="1345" y="609"/>
                  </a:cubicBezTo>
                  <a:cubicBezTo>
                    <a:pt x="1352" y="576"/>
                    <a:pt x="1359" y="542"/>
                    <a:pt x="1345" y="515"/>
                  </a:cubicBezTo>
                  <a:cubicBezTo>
                    <a:pt x="1332" y="469"/>
                    <a:pt x="1285" y="449"/>
                    <a:pt x="1245" y="429"/>
                  </a:cubicBezTo>
                  <a:cubicBezTo>
                    <a:pt x="1031" y="321"/>
                    <a:pt x="730" y="114"/>
                    <a:pt x="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35"/>
            <p:cNvSpPr/>
            <p:nvPr/>
          </p:nvSpPr>
          <p:spPr>
            <a:xfrm>
              <a:off x="986625" y="2214100"/>
              <a:ext cx="94700" cy="44400"/>
            </a:xfrm>
            <a:custGeom>
              <a:avLst/>
              <a:gdLst/>
              <a:ahLst/>
              <a:cxnLst/>
              <a:rect l="l" t="t" r="r" b="b"/>
              <a:pathLst>
                <a:path w="3788" h="1776" extrusionOk="0">
                  <a:moveTo>
                    <a:pt x="54" y="1"/>
                  </a:moveTo>
                  <a:cubicBezTo>
                    <a:pt x="41" y="1"/>
                    <a:pt x="21" y="1"/>
                    <a:pt x="1" y="7"/>
                  </a:cubicBezTo>
                  <a:cubicBezTo>
                    <a:pt x="54" y="188"/>
                    <a:pt x="128" y="389"/>
                    <a:pt x="208" y="589"/>
                  </a:cubicBezTo>
                  <a:cubicBezTo>
                    <a:pt x="248" y="703"/>
                    <a:pt x="295" y="824"/>
                    <a:pt x="389" y="904"/>
                  </a:cubicBezTo>
                  <a:cubicBezTo>
                    <a:pt x="456" y="964"/>
                    <a:pt x="549" y="997"/>
                    <a:pt x="636" y="1031"/>
                  </a:cubicBezTo>
                  <a:cubicBezTo>
                    <a:pt x="1392" y="1299"/>
                    <a:pt x="2168" y="1539"/>
                    <a:pt x="2944" y="1754"/>
                  </a:cubicBezTo>
                  <a:cubicBezTo>
                    <a:pt x="2986" y="1763"/>
                    <a:pt x="3028" y="1775"/>
                    <a:pt x="3070" y="1775"/>
                  </a:cubicBezTo>
                  <a:cubicBezTo>
                    <a:pt x="3088" y="1775"/>
                    <a:pt x="3107" y="1773"/>
                    <a:pt x="3125" y="1767"/>
                  </a:cubicBezTo>
                  <a:cubicBezTo>
                    <a:pt x="3199" y="1754"/>
                    <a:pt x="3252" y="1687"/>
                    <a:pt x="3299" y="1626"/>
                  </a:cubicBezTo>
                  <a:cubicBezTo>
                    <a:pt x="3460" y="1426"/>
                    <a:pt x="3627" y="1225"/>
                    <a:pt x="3787" y="1018"/>
                  </a:cubicBezTo>
                  <a:cubicBezTo>
                    <a:pt x="2851" y="375"/>
                    <a:pt x="1633" y="1"/>
                    <a:pt x="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35"/>
            <p:cNvSpPr/>
            <p:nvPr/>
          </p:nvSpPr>
          <p:spPr>
            <a:xfrm>
              <a:off x="1110225" y="2533250"/>
              <a:ext cx="34325" cy="64075"/>
            </a:xfrm>
            <a:custGeom>
              <a:avLst/>
              <a:gdLst/>
              <a:ahLst/>
              <a:cxnLst/>
              <a:rect l="l" t="t" r="r" b="b"/>
              <a:pathLst>
                <a:path w="1373" h="2563" extrusionOk="0">
                  <a:moveTo>
                    <a:pt x="1373" y="0"/>
                  </a:moveTo>
                  <a:cubicBezTo>
                    <a:pt x="1286" y="67"/>
                    <a:pt x="1192" y="147"/>
                    <a:pt x="1085" y="221"/>
                  </a:cubicBezTo>
                  <a:cubicBezTo>
                    <a:pt x="951" y="315"/>
                    <a:pt x="1" y="857"/>
                    <a:pt x="1" y="997"/>
                  </a:cubicBezTo>
                  <a:cubicBezTo>
                    <a:pt x="68" y="1392"/>
                    <a:pt x="128" y="1793"/>
                    <a:pt x="195" y="2195"/>
                  </a:cubicBezTo>
                  <a:cubicBezTo>
                    <a:pt x="208" y="2255"/>
                    <a:pt x="215" y="2315"/>
                    <a:pt x="255" y="2362"/>
                  </a:cubicBezTo>
                  <a:cubicBezTo>
                    <a:pt x="295" y="2409"/>
                    <a:pt x="369" y="2429"/>
                    <a:pt x="436" y="2442"/>
                  </a:cubicBezTo>
                  <a:cubicBezTo>
                    <a:pt x="610" y="2482"/>
                    <a:pt x="790" y="2523"/>
                    <a:pt x="964" y="2563"/>
                  </a:cubicBezTo>
                  <a:cubicBezTo>
                    <a:pt x="1098" y="1807"/>
                    <a:pt x="1245" y="937"/>
                    <a:pt x="13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35"/>
            <p:cNvSpPr/>
            <p:nvPr/>
          </p:nvSpPr>
          <p:spPr>
            <a:xfrm>
              <a:off x="1065575" y="2547625"/>
              <a:ext cx="252425" cy="119000"/>
            </a:xfrm>
            <a:custGeom>
              <a:avLst/>
              <a:gdLst/>
              <a:ahLst/>
              <a:cxnLst/>
              <a:rect l="l" t="t" r="r" b="b"/>
              <a:pathLst>
                <a:path w="10097" h="4760" extrusionOk="0">
                  <a:moveTo>
                    <a:pt x="9608" y="1"/>
                  </a:moveTo>
                  <a:cubicBezTo>
                    <a:pt x="7930" y="1738"/>
                    <a:pt x="5428" y="2491"/>
                    <a:pt x="2944" y="2491"/>
                  </a:cubicBezTo>
                  <a:cubicBezTo>
                    <a:pt x="2071" y="2491"/>
                    <a:pt x="1200" y="2398"/>
                    <a:pt x="369" y="2222"/>
                  </a:cubicBezTo>
                  <a:cubicBezTo>
                    <a:pt x="255" y="2938"/>
                    <a:pt x="7" y="3908"/>
                    <a:pt x="1" y="4631"/>
                  </a:cubicBezTo>
                  <a:cubicBezTo>
                    <a:pt x="536" y="4717"/>
                    <a:pt x="1075" y="4759"/>
                    <a:pt x="1613" y="4759"/>
                  </a:cubicBezTo>
                  <a:cubicBezTo>
                    <a:pt x="4773" y="4759"/>
                    <a:pt x="7901" y="3315"/>
                    <a:pt x="10097" y="1011"/>
                  </a:cubicBezTo>
                  <a:cubicBezTo>
                    <a:pt x="9903" y="449"/>
                    <a:pt x="9876" y="529"/>
                    <a:pt x="96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35"/>
            <p:cNvSpPr/>
            <p:nvPr/>
          </p:nvSpPr>
          <p:spPr>
            <a:xfrm>
              <a:off x="776875" y="2642475"/>
              <a:ext cx="190200" cy="147800"/>
            </a:xfrm>
            <a:custGeom>
              <a:avLst/>
              <a:gdLst/>
              <a:ahLst/>
              <a:cxnLst/>
              <a:rect l="l" t="t" r="r" b="b"/>
              <a:pathLst>
                <a:path w="7608" h="5912" extrusionOk="0">
                  <a:moveTo>
                    <a:pt x="6430" y="0"/>
                  </a:moveTo>
                  <a:lnTo>
                    <a:pt x="6430" y="0"/>
                  </a:lnTo>
                  <a:cubicBezTo>
                    <a:pt x="5413" y="509"/>
                    <a:pt x="4557" y="990"/>
                    <a:pt x="3834" y="1432"/>
                  </a:cubicBezTo>
                  <a:cubicBezTo>
                    <a:pt x="195" y="3680"/>
                    <a:pt x="1" y="5078"/>
                    <a:pt x="342" y="5640"/>
                  </a:cubicBezTo>
                  <a:cubicBezTo>
                    <a:pt x="457" y="5830"/>
                    <a:pt x="786" y="5912"/>
                    <a:pt x="1247" y="5912"/>
                  </a:cubicBezTo>
                  <a:cubicBezTo>
                    <a:pt x="2896" y="5912"/>
                    <a:pt x="6243" y="4873"/>
                    <a:pt x="7608" y="4068"/>
                  </a:cubicBezTo>
                  <a:cubicBezTo>
                    <a:pt x="7608" y="3613"/>
                    <a:pt x="7534" y="3479"/>
                    <a:pt x="7287" y="2911"/>
                  </a:cubicBezTo>
                  <a:cubicBezTo>
                    <a:pt x="6296" y="3289"/>
                    <a:pt x="3277" y="4410"/>
                    <a:pt x="2573" y="4410"/>
                  </a:cubicBezTo>
                  <a:cubicBezTo>
                    <a:pt x="2493" y="4410"/>
                    <a:pt x="2442" y="4395"/>
                    <a:pt x="2429" y="4363"/>
                  </a:cubicBezTo>
                  <a:cubicBezTo>
                    <a:pt x="2242" y="3908"/>
                    <a:pt x="3232" y="3586"/>
                    <a:pt x="4189" y="3232"/>
                  </a:cubicBezTo>
                  <a:cubicBezTo>
                    <a:pt x="4396" y="3152"/>
                    <a:pt x="4610" y="3071"/>
                    <a:pt x="4804" y="2984"/>
                  </a:cubicBezTo>
                  <a:cubicBezTo>
                    <a:pt x="4804" y="2984"/>
                    <a:pt x="5895" y="729"/>
                    <a:pt x="6430" y="0"/>
                  </a:cubicBezTo>
                  <a:close/>
                </a:path>
              </a:pathLst>
            </a:custGeom>
            <a:solidFill>
              <a:srgbClr val="F5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35"/>
            <p:cNvSpPr/>
            <p:nvPr/>
          </p:nvSpPr>
          <p:spPr>
            <a:xfrm>
              <a:off x="914875" y="3186250"/>
              <a:ext cx="57400" cy="32125"/>
            </a:xfrm>
            <a:custGeom>
              <a:avLst/>
              <a:gdLst/>
              <a:ahLst/>
              <a:cxnLst/>
              <a:rect l="l" t="t" r="r" b="b"/>
              <a:pathLst>
                <a:path w="2296" h="1285" extrusionOk="0">
                  <a:moveTo>
                    <a:pt x="676" y="0"/>
                  </a:moveTo>
                  <a:cubicBezTo>
                    <a:pt x="676" y="0"/>
                    <a:pt x="248" y="281"/>
                    <a:pt x="101" y="516"/>
                  </a:cubicBezTo>
                  <a:cubicBezTo>
                    <a:pt x="0" y="676"/>
                    <a:pt x="60" y="837"/>
                    <a:pt x="134" y="1024"/>
                  </a:cubicBezTo>
                  <a:cubicBezTo>
                    <a:pt x="194" y="1178"/>
                    <a:pt x="342" y="1285"/>
                    <a:pt x="509" y="1285"/>
                  </a:cubicBezTo>
                  <a:lnTo>
                    <a:pt x="1813" y="1285"/>
                  </a:lnTo>
                  <a:cubicBezTo>
                    <a:pt x="2081" y="1285"/>
                    <a:pt x="2295" y="1124"/>
                    <a:pt x="2282" y="937"/>
                  </a:cubicBezTo>
                  <a:lnTo>
                    <a:pt x="22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35"/>
            <p:cNvSpPr/>
            <p:nvPr/>
          </p:nvSpPr>
          <p:spPr>
            <a:xfrm>
              <a:off x="1305775" y="2509800"/>
              <a:ext cx="52700" cy="63100"/>
            </a:xfrm>
            <a:custGeom>
              <a:avLst/>
              <a:gdLst/>
              <a:ahLst/>
              <a:cxnLst/>
              <a:rect l="l" t="t" r="r" b="b"/>
              <a:pathLst>
                <a:path w="2108" h="2524" extrusionOk="0">
                  <a:moveTo>
                    <a:pt x="903" y="0"/>
                  </a:moveTo>
                  <a:cubicBezTo>
                    <a:pt x="561" y="0"/>
                    <a:pt x="368" y="1159"/>
                    <a:pt x="0" y="1514"/>
                  </a:cubicBezTo>
                  <a:lnTo>
                    <a:pt x="489" y="2524"/>
                  </a:lnTo>
                  <a:cubicBezTo>
                    <a:pt x="489" y="2524"/>
                    <a:pt x="1231" y="2089"/>
                    <a:pt x="1793" y="1085"/>
                  </a:cubicBezTo>
                  <a:cubicBezTo>
                    <a:pt x="2108" y="510"/>
                    <a:pt x="1278" y="55"/>
                    <a:pt x="924" y="2"/>
                  </a:cubicBezTo>
                  <a:cubicBezTo>
                    <a:pt x="917" y="1"/>
                    <a:pt x="910" y="0"/>
                    <a:pt x="9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35"/>
            <p:cNvSpPr/>
            <p:nvPr/>
          </p:nvSpPr>
          <p:spPr>
            <a:xfrm>
              <a:off x="959025" y="2686200"/>
              <a:ext cx="57400" cy="58000"/>
            </a:xfrm>
            <a:custGeom>
              <a:avLst/>
              <a:gdLst/>
              <a:ahLst/>
              <a:cxnLst/>
              <a:rect l="l" t="t" r="r" b="b"/>
              <a:pathLst>
                <a:path w="2296" h="2320" extrusionOk="0">
                  <a:moveTo>
                    <a:pt x="1289" y="0"/>
                  </a:moveTo>
                  <a:cubicBezTo>
                    <a:pt x="966" y="0"/>
                    <a:pt x="449" y="969"/>
                    <a:pt x="1" y="1162"/>
                  </a:cubicBezTo>
                  <a:lnTo>
                    <a:pt x="322" y="2319"/>
                  </a:lnTo>
                  <a:cubicBezTo>
                    <a:pt x="322" y="2319"/>
                    <a:pt x="924" y="2085"/>
                    <a:pt x="1794" y="1336"/>
                  </a:cubicBezTo>
                  <a:cubicBezTo>
                    <a:pt x="2295" y="907"/>
                    <a:pt x="1680" y="191"/>
                    <a:pt x="1359" y="18"/>
                  </a:cubicBezTo>
                  <a:cubicBezTo>
                    <a:pt x="1337" y="6"/>
                    <a:pt x="1314" y="0"/>
                    <a:pt x="1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35"/>
            <p:cNvSpPr/>
            <p:nvPr/>
          </p:nvSpPr>
          <p:spPr>
            <a:xfrm>
              <a:off x="1043675" y="2902575"/>
              <a:ext cx="166450" cy="113075"/>
            </a:xfrm>
            <a:custGeom>
              <a:avLst/>
              <a:gdLst/>
              <a:ahLst/>
              <a:cxnLst/>
              <a:rect l="l" t="t" r="r" b="b"/>
              <a:pathLst>
                <a:path w="6658" h="4523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1405"/>
                    <a:pt x="790" y="3031"/>
                    <a:pt x="1987" y="3841"/>
                  </a:cubicBezTo>
                  <a:cubicBezTo>
                    <a:pt x="2667" y="4300"/>
                    <a:pt x="3485" y="4522"/>
                    <a:pt x="4307" y="4522"/>
                  </a:cubicBezTo>
                  <a:cubicBezTo>
                    <a:pt x="4933" y="4522"/>
                    <a:pt x="5563" y="4393"/>
                    <a:pt x="6135" y="4142"/>
                  </a:cubicBezTo>
                  <a:cubicBezTo>
                    <a:pt x="6296" y="4075"/>
                    <a:pt x="6463" y="3988"/>
                    <a:pt x="6557" y="3841"/>
                  </a:cubicBezTo>
                  <a:cubicBezTo>
                    <a:pt x="6657" y="3693"/>
                    <a:pt x="6651" y="3580"/>
                    <a:pt x="6510" y="3466"/>
                  </a:cubicBezTo>
                  <a:cubicBezTo>
                    <a:pt x="6012" y="3598"/>
                    <a:pt x="5494" y="3666"/>
                    <a:pt x="4977" y="3666"/>
                  </a:cubicBezTo>
                  <a:cubicBezTo>
                    <a:pt x="4154" y="3666"/>
                    <a:pt x="3334" y="3492"/>
                    <a:pt x="2603" y="3118"/>
                  </a:cubicBezTo>
                  <a:cubicBezTo>
                    <a:pt x="1418" y="2502"/>
                    <a:pt x="502" y="1325"/>
                    <a:pt x="3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35"/>
            <p:cNvSpPr/>
            <p:nvPr/>
          </p:nvSpPr>
          <p:spPr>
            <a:xfrm>
              <a:off x="1177650" y="2939025"/>
              <a:ext cx="119625" cy="85325"/>
            </a:xfrm>
            <a:custGeom>
              <a:avLst/>
              <a:gdLst/>
              <a:ahLst/>
              <a:cxnLst/>
              <a:rect l="l" t="t" r="r" b="b"/>
              <a:pathLst>
                <a:path w="4785" h="3413" extrusionOk="0">
                  <a:moveTo>
                    <a:pt x="4784" y="1"/>
                  </a:moveTo>
                  <a:lnTo>
                    <a:pt x="4784" y="1"/>
                  </a:lnTo>
                  <a:cubicBezTo>
                    <a:pt x="4717" y="74"/>
                    <a:pt x="4650" y="134"/>
                    <a:pt x="4577" y="195"/>
                  </a:cubicBezTo>
                  <a:cubicBezTo>
                    <a:pt x="4262" y="456"/>
                    <a:pt x="3908" y="616"/>
                    <a:pt x="3526" y="730"/>
                  </a:cubicBezTo>
                  <a:cubicBezTo>
                    <a:pt x="3426" y="763"/>
                    <a:pt x="3325" y="790"/>
                    <a:pt x="3225" y="817"/>
                  </a:cubicBezTo>
                  <a:cubicBezTo>
                    <a:pt x="2369" y="1024"/>
                    <a:pt x="1439" y="1085"/>
                    <a:pt x="689" y="1533"/>
                  </a:cubicBezTo>
                  <a:cubicBezTo>
                    <a:pt x="308" y="1767"/>
                    <a:pt x="101" y="2028"/>
                    <a:pt x="27" y="2289"/>
                  </a:cubicBezTo>
                  <a:cubicBezTo>
                    <a:pt x="7" y="2356"/>
                    <a:pt x="0" y="2429"/>
                    <a:pt x="0" y="2496"/>
                  </a:cubicBezTo>
                  <a:cubicBezTo>
                    <a:pt x="0" y="2556"/>
                    <a:pt x="14" y="2623"/>
                    <a:pt x="34" y="2690"/>
                  </a:cubicBezTo>
                  <a:cubicBezTo>
                    <a:pt x="54" y="2771"/>
                    <a:pt x="94" y="2844"/>
                    <a:pt x="147" y="2918"/>
                  </a:cubicBezTo>
                  <a:cubicBezTo>
                    <a:pt x="188" y="2971"/>
                    <a:pt x="234" y="3025"/>
                    <a:pt x="288" y="3072"/>
                  </a:cubicBezTo>
                  <a:cubicBezTo>
                    <a:pt x="515" y="3272"/>
                    <a:pt x="863" y="3406"/>
                    <a:pt x="1292" y="3413"/>
                  </a:cubicBezTo>
                  <a:lnTo>
                    <a:pt x="1519" y="3413"/>
                  </a:lnTo>
                  <a:cubicBezTo>
                    <a:pt x="1613" y="3406"/>
                    <a:pt x="1700" y="3400"/>
                    <a:pt x="1787" y="3386"/>
                  </a:cubicBezTo>
                  <a:cubicBezTo>
                    <a:pt x="2523" y="3292"/>
                    <a:pt x="3225" y="2971"/>
                    <a:pt x="3760" y="2463"/>
                  </a:cubicBezTo>
                  <a:cubicBezTo>
                    <a:pt x="3881" y="2349"/>
                    <a:pt x="3988" y="2222"/>
                    <a:pt x="4088" y="2088"/>
                  </a:cubicBezTo>
                  <a:cubicBezTo>
                    <a:pt x="4142" y="2021"/>
                    <a:pt x="4195" y="1948"/>
                    <a:pt x="4242" y="1867"/>
                  </a:cubicBezTo>
                  <a:cubicBezTo>
                    <a:pt x="4543" y="1379"/>
                    <a:pt x="4717" y="804"/>
                    <a:pt x="4771" y="228"/>
                  </a:cubicBezTo>
                  <a:cubicBezTo>
                    <a:pt x="4777" y="148"/>
                    <a:pt x="4784" y="74"/>
                    <a:pt x="47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35"/>
            <p:cNvSpPr/>
            <p:nvPr/>
          </p:nvSpPr>
          <p:spPr>
            <a:xfrm>
              <a:off x="1081125" y="2706875"/>
              <a:ext cx="44850" cy="94350"/>
            </a:xfrm>
            <a:custGeom>
              <a:avLst/>
              <a:gdLst/>
              <a:ahLst/>
              <a:cxnLst/>
              <a:rect l="l" t="t" r="r" b="b"/>
              <a:pathLst>
                <a:path w="1794" h="3774" extrusionOk="0">
                  <a:moveTo>
                    <a:pt x="1794" y="0"/>
                  </a:moveTo>
                  <a:cubicBezTo>
                    <a:pt x="1760" y="0"/>
                    <a:pt x="1720" y="0"/>
                    <a:pt x="1680" y="7"/>
                  </a:cubicBezTo>
                  <a:cubicBezTo>
                    <a:pt x="1218" y="54"/>
                    <a:pt x="643" y="482"/>
                    <a:pt x="255" y="716"/>
                  </a:cubicBezTo>
                  <a:cubicBezTo>
                    <a:pt x="208" y="743"/>
                    <a:pt x="161" y="776"/>
                    <a:pt x="135" y="816"/>
                  </a:cubicBezTo>
                  <a:cubicBezTo>
                    <a:pt x="88" y="890"/>
                    <a:pt x="94" y="984"/>
                    <a:pt x="108" y="1064"/>
                  </a:cubicBezTo>
                  <a:cubicBezTo>
                    <a:pt x="175" y="1659"/>
                    <a:pt x="148" y="2255"/>
                    <a:pt x="28" y="2837"/>
                  </a:cubicBezTo>
                  <a:cubicBezTo>
                    <a:pt x="14" y="2904"/>
                    <a:pt x="1" y="2977"/>
                    <a:pt x="28" y="3038"/>
                  </a:cubicBezTo>
                  <a:cubicBezTo>
                    <a:pt x="54" y="3091"/>
                    <a:pt x="108" y="3125"/>
                    <a:pt x="155" y="3151"/>
                  </a:cubicBezTo>
                  <a:cubicBezTo>
                    <a:pt x="509" y="3372"/>
                    <a:pt x="877" y="3573"/>
                    <a:pt x="1245" y="3774"/>
                  </a:cubicBezTo>
                  <a:cubicBezTo>
                    <a:pt x="1473" y="2589"/>
                    <a:pt x="1660" y="1285"/>
                    <a:pt x="17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35"/>
            <p:cNvSpPr/>
            <p:nvPr/>
          </p:nvSpPr>
          <p:spPr>
            <a:xfrm>
              <a:off x="1053700" y="2837175"/>
              <a:ext cx="50875" cy="109400"/>
            </a:xfrm>
            <a:custGeom>
              <a:avLst/>
              <a:gdLst/>
              <a:ahLst/>
              <a:cxnLst/>
              <a:rect l="l" t="t" r="r" b="b"/>
              <a:pathLst>
                <a:path w="2035" h="4376" extrusionOk="0">
                  <a:moveTo>
                    <a:pt x="2034" y="0"/>
                  </a:moveTo>
                  <a:lnTo>
                    <a:pt x="2034" y="0"/>
                  </a:lnTo>
                  <a:cubicBezTo>
                    <a:pt x="1640" y="34"/>
                    <a:pt x="1232" y="114"/>
                    <a:pt x="977" y="134"/>
                  </a:cubicBezTo>
                  <a:cubicBezTo>
                    <a:pt x="917" y="134"/>
                    <a:pt x="850" y="141"/>
                    <a:pt x="797" y="174"/>
                  </a:cubicBezTo>
                  <a:cubicBezTo>
                    <a:pt x="736" y="221"/>
                    <a:pt x="710" y="294"/>
                    <a:pt x="683" y="368"/>
                  </a:cubicBezTo>
                  <a:cubicBezTo>
                    <a:pt x="455" y="1037"/>
                    <a:pt x="228" y="1706"/>
                    <a:pt x="1" y="2375"/>
                  </a:cubicBezTo>
                  <a:cubicBezTo>
                    <a:pt x="422" y="3105"/>
                    <a:pt x="576" y="3673"/>
                    <a:pt x="951" y="4376"/>
                  </a:cubicBezTo>
                  <a:cubicBezTo>
                    <a:pt x="984" y="4349"/>
                    <a:pt x="1365" y="4329"/>
                    <a:pt x="1399" y="4302"/>
                  </a:cubicBezTo>
                  <a:cubicBezTo>
                    <a:pt x="1593" y="2797"/>
                    <a:pt x="1740" y="1084"/>
                    <a:pt x="1740" y="1084"/>
                  </a:cubicBezTo>
                  <a:cubicBezTo>
                    <a:pt x="1840" y="756"/>
                    <a:pt x="1941" y="388"/>
                    <a:pt x="2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35"/>
            <p:cNvSpPr/>
            <p:nvPr/>
          </p:nvSpPr>
          <p:spPr>
            <a:xfrm>
              <a:off x="1039900" y="2609725"/>
              <a:ext cx="64175" cy="74725"/>
            </a:xfrm>
            <a:custGeom>
              <a:avLst/>
              <a:gdLst/>
              <a:ahLst/>
              <a:cxnLst/>
              <a:rect l="l" t="t" r="r" b="b"/>
              <a:pathLst>
                <a:path w="2567" h="2989" extrusionOk="0">
                  <a:moveTo>
                    <a:pt x="1541" y="0"/>
                  </a:moveTo>
                  <a:cubicBezTo>
                    <a:pt x="1138" y="0"/>
                    <a:pt x="137" y="1007"/>
                    <a:pt x="77" y="1330"/>
                  </a:cubicBezTo>
                  <a:cubicBezTo>
                    <a:pt x="0" y="1756"/>
                    <a:pt x="1152" y="2988"/>
                    <a:pt x="1297" y="2988"/>
                  </a:cubicBezTo>
                  <a:cubicBezTo>
                    <a:pt x="1302" y="2988"/>
                    <a:pt x="1306" y="2987"/>
                    <a:pt x="1309" y="2983"/>
                  </a:cubicBezTo>
                  <a:cubicBezTo>
                    <a:pt x="1710" y="2381"/>
                    <a:pt x="2111" y="1772"/>
                    <a:pt x="2520" y="1170"/>
                  </a:cubicBezTo>
                  <a:cubicBezTo>
                    <a:pt x="2540" y="1136"/>
                    <a:pt x="2566" y="1096"/>
                    <a:pt x="2560" y="1056"/>
                  </a:cubicBezTo>
                  <a:cubicBezTo>
                    <a:pt x="2553" y="1023"/>
                    <a:pt x="2526" y="996"/>
                    <a:pt x="2506" y="969"/>
                  </a:cubicBezTo>
                  <a:lnTo>
                    <a:pt x="1656" y="46"/>
                  </a:lnTo>
                  <a:cubicBezTo>
                    <a:pt x="1628" y="14"/>
                    <a:pt x="1589" y="0"/>
                    <a:pt x="15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35"/>
            <p:cNvSpPr/>
            <p:nvPr/>
          </p:nvSpPr>
          <p:spPr>
            <a:xfrm>
              <a:off x="957350" y="2554825"/>
              <a:ext cx="68600" cy="61900"/>
            </a:xfrm>
            <a:custGeom>
              <a:avLst/>
              <a:gdLst/>
              <a:ahLst/>
              <a:cxnLst/>
              <a:rect l="l" t="t" r="r" b="b"/>
              <a:pathLst>
                <a:path w="2744" h="2476" extrusionOk="0">
                  <a:moveTo>
                    <a:pt x="2376" y="0"/>
                  </a:moveTo>
                  <a:cubicBezTo>
                    <a:pt x="1513" y="602"/>
                    <a:pt x="710" y="1446"/>
                    <a:pt x="1" y="2382"/>
                  </a:cubicBezTo>
                  <a:cubicBezTo>
                    <a:pt x="70" y="2380"/>
                    <a:pt x="139" y="2379"/>
                    <a:pt x="208" y="2379"/>
                  </a:cubicBezTo>
                  <a:cubicBezTo>
                    <a:pt x="607" y="2379"/>
                    <a:pt x="1006" y="2411"/>
                    <a:pt x="1406" y="2462"/>
                  </a:cubicBezTo>
                  <a:cubicBezTo>
                    <a:pt x="1444" y="2469"/>
                    <a:pt x="1486" y="2475"/>
                    <a:pt x="1528" y="2475"/>
                  </a:cubicBezTo>
                  <a:cubicBezTo>
                    <a:pt x="1575" y="2475"/>
                    <a:pt x="1621" y="2467"/>
                    <a:pt x="1660" y="2442"/>
                  </a:cubicBezTo>
                  <a:cubicBezTo>
                    <a:pt x="1700" y="2416"/>
                    <a:pt x="1734" y="2376"/>
                    <a:pt x="1760" y="2335"/>
                  </a:cubicBezTo>
                  <a:cubicBezTo>
                    <a:pt x="2028" y="1967"/>
                    <a:pt x="2296" y="1593"/>
                    <a:pt x="2557" y="1225"/>
                  </a:cubicBezTo>
                  <a:cubicBezTo>
                    <a:pt x="2617" y="1144"/>
                    <a:pt x="2684" y="1057"/>
                    <a:pt x="2697" y="950"/>
                  </a:cubicBezTo>
                  <a:cubicBezTo>
                    <a:pt x="2744" y="576"/>
                    <a:pt x="2603" y="228"/>
                    <a:pt x="23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35"/>
            <p:cNvSpPr/>
            <p:nvPr/>
          </p:nvSpPr>
          <p:spPr>
            <a:xfrm>
              <a:off x="1181325" y="2939025"/>
              <a:ext cx="115950" cy="76800"/>
            </a:xfrm>
            <a:custGeom>
              <a:avLst/>
              <a:gdLst/>
              <a:ahLst/>
              <a:cxnLst/>
              <a:rect l="l" t="t" r="r" b="b"/>
              <a:pathLst>
                <a:path w="4638" h="3072" extrusionOk="0">
                  <a:moveTo>
                    <a:pt x="4637" y="1"/>
                  </a:moveTo>
                  <a:lnTo>
                    <a:pt x="4637" y="1"/>
                  </a:lnTo>
                  <a:cubicBezTo>
                    <a:pt x="4570" y="74"/>
                    <a:pt x="4503" y="134"/>
                    <a:pt x="4430" y="195"/>
                  </a:cubicBezTo>
                  <a:cubicBezTo>
                    <a:pt x="4336" y="409"/>
                    <a:pt x="4222" y="610"/>
                    <a:pt x="4082" y="810"/>
                  </a:cubicBezTo>
                  <a:cubicBezTo>
                    <a:pt x="3754" y="1265"/>
                    <a:pt x="3332" y="1653"/>
                    <a:pt x="2857" y="1948"/>
                  </a:cubicBezTo>
                  <a:cubicBezTo>
                    <a:pt x="1974" y="2516"/>
                    <a:pt x="1004" y="2724"/>
                    <a:pt x="0" y="2918"/>
                  </a:cubicBezTo>
                  <a:cubicBezTo>
                    <a:pt x="41" y="2971"/>
                    <a:pt x="87" y="3025"/>
                    <a:pt x="141" y="3072"/>
                  </a:cubicBezTo>
                  <a:cubicBezTo>
                    <a:pt x="1178" y="2931"/>
                    <a:pt x="2235" y="2577"/>
                    <a:pt x="3078" y="1994"/>
                  </a:cubicBezTo>
                  <a:cubicBezTo>
                    <a:pt x="3687" y="1580"/>
                    <a:pt x="4309" y="951"/>
                    <a:pt x="4624" y="228"/>
                  </a:cubicBezTo>
                  <a:cubicBezTo>
                    <a:pt x="4630" y="148"/>
                    <a:pt x="4637" y="74"/>
                    <a:pt x="4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35"/>
            <p:cNvSpPr/>
            <p:nvPr/>
          </p:nvSpPr>
          <p:spPr>
            <a:xfrm>
              <a:off x="1177650" y="2957250"/>
              <a:ext cx="88175" cy="44200"/>
            </a:xfrm>
            <a:custGeom>
              <a:avLst/>
              <a:gdLst/>
              <a:ahLst/>
              <a:cxnLst/>
              <a:rect l="l" t="t" r="r" b="b"/>
              <a:pathLst>
                <a:path w="3527" h="1768" extrusionOk="0">
                  <a:moveTo>
                    <a:pt x="3526" y="1"/>
                  </a:moveTo>
                  <a:lnTo>
                    <a:pt x="3526" y="1"/>
                  </a:lnTo>
                  <a:cubicBezTo>
                    <a:pt x="3426" y="34"/>
                    <a:pt x="3325" y="61"/>
                    <a:pt x="3225" y="88"/>
                  </a:cubicBezTo>
                  <a:cubicBezTo>
                    <a:pt x="3212" y="108"/>
                    <a:pt x="3192" y="121"/>
                    <a:pt x="3178" y="141"/>
                  </a:cubicBezTo>
                  <a:cubicBezTo>
                    <a:pt x="2790" y="563"/>
                    <a:pt x="2309" y="857"/>
                    <a:pt x="1773" y="1051"/>
                  </a:cubicBezTo>
                  <a:cubicBezTo>
                    <a:pt x="1225" y="1245"/>
                    <a:pt x="596" y="1346"/>
                    <a:pt x="27" y="1560"/>
                  </a:cubicBezTo>
                  <a:cubicBezTo>
                    <a:pt x="7" y="1627"/>
                    <a:pt x="0" y="1700"/>
                    <a:pt x="0" y="1767"/>
                  </a:cubicBezTo>
                  <a:cubicBezTo>
                    <a:pt x="696" y="1500"/>
                    <a:pt x="1445" y="1386"/>
                    <a:pt x="2141" y="1078"/>
                  </a:cubicBezTo>
                  <a:cubicBezTo>
                    <a:pt x="2650" y="857"/>
                    <a:pt x="3158" y="476"/>
                    <a:pt x="35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35"/>
            <p:cNvSpPr/>
            <p:nvPr/>
          </p:nvSpPr>
          <p:spPr>
            <a:xfrm>
              <a:off x="1215625" y="2985700"/>
              <a:ext cx="68100" cy="38650"/>
            </a:xfrm>
            <a:custGeom>
              <a:avLst/>
              <a:gdLst/>
              <a:ahLst/>
              <a:cxnLst/>
              <a:rect l="l" t="t" r="r" b="b"/>
              <a:pathLst>
                <a:path w="2724" h="1546" extrusionOk="0">
                  <a:moveTo>
                    <a:pt x="2723" y="0"/>
                  </a:moveTo>
                  <a:lnTo>
                    <a:pt x="2723" y="0"/>
                  </a:lnTo>
                  <a:cubicBezTo>
                    <a:pt x="2335" y="161"/>
                    <a:pt x="1947" y="335"/>
                    <a:pt x="1579" y="536"/>
                  </a:cubicBezTo>
                  <a:cubicBezTo>
                    <a:pt x="1044" y="837"/>
                    <a:pt x="515" y="1185"/>
                    <a:pt x="0" y="1546"/>
                  </a:cubicBezTo>
                  <a:cubicBezTo>
                    <a:pt x="94" y="1539"/>
                    <a:pt x="181" y="1533"/>
                    <a:pt x="268" y="1519"/>
                  </a:cubicBezTo>
                  <a:cubicBezTo>
                    <a:pt x="703" y="1225"/>
                    <a:pt x="1137" y="930"/>
                    <a:pt x="1599" y="676"/>
                  </a:cubicBezTo>
                  <a:cubicBezTo>
                    <a:pt x="1914" y="502"/>
                    <a:pt x="2241" y="355"/>
                    <a:pt x="2569" y="221"/>
                  </a:cubicBezTo>
                  <a:cubicBezTo>
                    <a:pt x="2623" y="154"/>
                    <a:pt x="2676" y="81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35"/>
            <p:cNvSpPr/>
            <p:nvPr/>
          </p:nvSpPr>
          <p:spPr>
            <a:xfrm>
              <a:off x="635200" y="2516525"/>
              <a:ext cx="86500" cy="112050"/>
            </a:xfrm>
            <a:custGeom>
              <a:avLst/>
              <a:gdLst/>
              <a:ahLst/>
              <a:cxnLst/>
              <a:rect l="l" t="t" r="r" b="b"/>
              <a:pathLst>
                <a:path w="3460" h="4482" extrusionOk="0">
                  <a:moveTo>
                    <a:pt x="1" y="0"/>
                  </a:moveTo>
                  <a:lnTo>
                    <a:pt x="1" y="0"/>
                  </a:lnTo>
                  <a:cubicBezTo>
                    <a:pt x="462" y="1111"/>
                    <a:pt x="1064" y="2155"/>
                    <a:pt x="1787" y="3118"/>
                  </a:cubicBezTo>
                  <a:cubicBezTo>
                    <a:pt x="2046" y="3462"/>
                    <a:pt x="2766" y="4481"/>
                    <a:pt x="3152" y="4481"/>
                  </a:cubicBezTo>
                  <a:cubicBezTo>
                    <a:pt x="3284" y="4481"/>
                    <a:pt x="3377" y="4362"/>
                    <a:pt x="3399" y="4055"/>
                  </a:cubicBezTo>
                  <a:cubicBezTo>
                    <a:pt x="3460" y="3272"/>
                    <a:pt x="2623" y="2121"/>
                    <a:pt x="2142" y="1566"/>
                  </a:cubicBezTo>
                  <a:cubicBezTo>
                    <a:pt x="1834" y="1198"/>
                    <a:pt x="1452" y="897"/>
                    <a:pt x="1084" y="589"/>
                  </a:cubicBezTo>
                  <a:cubicBezTo>
                    <a:pt x="496" y="107"/>
                    <a:pt x="215" y="34"/>
                    <a:pt x="1" y="0"/>
                  </a:cubicBezTo>
                  <a:close/>
                </a:path>
              </a:pathLst>
            </a:custGeom>
            <a:solidFill>
              <a:srgbClr val="F5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35"/>
            <p:cNvSpPr/>
            <p:nvPr/>
          </p:nvSpPr>
          <p:spPr>
            <a:xfrm>
              <a:off x="685550" y="2536375"/>
              <a:ext cx="38850" cy="97650"/>
            </a:xfrm>
            <a:custGeom>
              <a:avLst/>
              <a:gdLst/>
              <a:ahLst/>
              <a:cxnLst/>
              <a:rect l="l" t="t" r="r" b="b"/>
              <a:pathLst>
                <a:path w="1554" h="3906" extrusionOk="0">
                  <a:moveTo>
                    <a:pt x="119" y="0"/>
                  </a:moveTo>
                  <a:cubicBezTo>
                    <a:pt x="117" y="0"/>
                    <a:pt x="116" y="1"/>
                    <a:pt x="114" y="2"/>
                  </a:cubicBezTo>
                  <a:cubicBezTo>
                    <a:pt x="0" y="103"/>
                    <a:pt x="34" y="344"/>
                    <a:pt x="81" y="524"/>
                  </a:cubicBezTo>
                  <a:cubicBezTo>
                    <a:pt x="248" y="1160"/>
                    <a:pt x="469" y="1789"/>
                    <a:pt x="690" y="2391"/>
                  </a:cubicBezTo>
                  <a:cubicBezTo>
                    <a:pt x="810" y="2725"/>
                    <a:pt x="897" y="3073"/>
                    <a:pt x="1031" y="3395"/>
                  </a:cubicBezTo>
                  <a:cubicBezTo>
                    <a:pt x="1114" y="3592"/>
                    <a:pt x="1325" y="3906"/>
                    <a:pt x="1448" y="3906"/>
                  </a:cubicBezTo>
                  <a:cubicBezTo>
                    <a:pt x="1513" y="3906"/>
                    <a:pt x="1553" y="3820"/>
                    <a:pt x="1539" y="3589"/>
                  </a:cubicBezTo>
                  <a:cubicBezTo>
                    <a:pt x="1513" y="3053"/>
                    <a:pt x="1225" y="2431"/>
                    <a:pt x="1044" y="1956"/>
                  </a:cubicBezTo>
                  <a:cubicBezTo>
                    <a:pt x="985" y="1785"/>
                    <a:pt x="218" y="0"/>
                    <a:pt x="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35"/>
            <p:cNvSpPr/>
            <p:nvPr/>
          </p:nvSpPr>
          <p:spPr>
            <a:xfrm>
              <a:off x="664600" y="2516300"/>
              <a:ext cx="33350" cy="27975"/>
            </a:xfrm>
            <a:custGeom>
              <a:avLst/>
              <a:gdLst/>
              <a:ahLst/>
              <a:cxnLst/>
              <a:rect l="l" t="t" r="r" b="b"/>
              <a:pathLst>
                <a:path w="1334" h="1119" extrusionOk="0">
                  <a:moveTo>
                    <a:pt x="771" y="0"/>
                  </a:moveTo>
                  <a:cubicBezTo>
                    <a:pt x="377" y="0"/>
                    <a:pt x="0" y="425"/>
                    <a:pt x="243" y="846"/>
                  </a:cubicBezTo>
                  <a:cubicBezTo>
                    <a:pt x="337" y="1013"/>
                    <a:pt x="603" y="1118"/>
                    <a:pt x="847" y="1118"/>
                  </a:cubicBezTo>
                  <a:cubicBezTo>
                    <a:pt x="1002" y="1118"/>
                    <a:pt x="1147" y="1076"/>
                    <a:pt x="1233" y="979"/>
                  </a:cubicBezTo>
                  <a:cubicBezTo>
                    <a:pt x="1334" y="866"/>
                    <a:pt x="1334" y="698"/>
                    <a:pt x="1313" y="544"/>
                  </a:cubicBezTo>
                  <a:cubicBezTo>
                    <a:pt x="1293" y="411"/>
                    <a:pt x="1260" y="277"/>
                    <a:pt x="1166" y="176"/>
                  </a:cubicBezTo>
                  <a:cubicBezTo>
                    <a:pt x="1050" y="53"/>
                    <a:pt x="909" y="0"/>
                    <a:pt x="7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35"/>
            <p:cNvSpPr/>
            <p:nvPr/>
          </p:nvSpPr>
          <p:spPr>
            <a:xfrm>
              <a:off x="664300" y="2560100"/>
              <a:ext cx="55650" cy="78025"/>
            </a:xfrm>
            <a:custGeom>
              <a:avLst/>
              <a:gdLst/>
              <a:ahLst/>
              <a:cxnLst/>
              <a:rect l="l" t="t" r="r" b="b"/>
              <a:pathLst>
                <a:path w="2226" h="3121" extrusionOk="0">
                  <a:moveTo>
                    <a:pt x="95" y="0"/>
                  </a:moveTo>
                  <a:cubicBezTo>
                    <a:pt x="92" y="0"/>
                    <a:pt x="89" y="1"/>
                    <a:pt x="88" y="3"/>
                  </a:cubicBezTo>
                  <a:cubicBezTo>
                    <a:pt x="1" y="117"/>
                    <a:pt x="81" y="318"/>
                    <a:pt x="161" y="472"/>
                  </a:cubicBezTo>
                  <a:cubicBezTo>
                    <a:pt x="442" y="994"/>
                    <a:pt x="784" y="1489"/>
                    <a:pt x="1111" y="1970"/>
                  </a:cubicBezTo>
                  <a:cubicBezTo>
                    <a:pt x="1292" y="2231"/>
                    <a:pt x="1439" y="2519"/>
                    <a:pt x="1633" y="2767"/>
                  </a:cubicBezTo>
                  <a:cubicBezTo>
                    <a:pt x="1741" y="2912"/>
                    <a:pt x="1982" y="3121"/>
                    <a:pt x="2110" y="3121"/>
                  </a:cubicBezTo>
                  <a:cubicBezTo>
                    <a:pt x="2189" y="3121"/>
                    <a:pt x="2225" y="3042"/>
                    <a:pt x="2162" y="2820"/>
                  </a:cubicBezTo>
                  <a:cubicBezTo>
                    <a:pt x="2035" y="2359"/>
                    <a:pt x="1633" y="1877"/>
                    <a:pt x="1372" y="1502"/>
                  </a:cubicBezTo>
                  <a:cubicBezTo>
                    <a:pt x="1275" y="1365"/>
                    <a:pt x="208" y="0"/>
                    <a:pt x="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35"/>
            <p:cNvSpPr/>
            <p:nvPr/>
          </p:nvSpPr>
          <p:spPr>
            <a:xfrm>
              <a:off x="642025" y="2543575"/>
              <a:ext cx="36350" cy="27750"/>
            </a:xfrm>
            <a:custGeom>
              <a:avLst/>
              <a:gdLst/>
              <a:ahLst/>
              <a:cxnLst/>
              <a:rect l="l" t="t" r="r" b="b"/>
              <a:pathLst>
                <a:path w="1454" h="1110" extrusionOk="0">
                  <a:moveTo>
                    <a:pt x="819" y="1"/>
                  </a:moveTo>
                  <a:cubicBezTo>
                    <a:pt x="358" y="1"/>
                    <a:pt x="1" y="616"/>
                    <a:pt x="410" y="992"/>
                  </a:cubicBezTo>
                  <a:cubicBezTo>
                    <a:pt x="497" y="1071"/>
                    <a:pt x="641" y="1110"/>
                    <a:pt x="793" y="1110"/>
                  </a:cubicBezTo>
                  <a:cubicBezTo>
                    <a:pt x="1041" y="1110"/>
                    <a:pt x="1311" y="1009"/>
                    <a:pt x="1394" y="818"/>
                  </a:cubicBezTo>
                  <a:cubicBezTo>
                    <a:pt x="1454" y="678"/>
                    <a:pt x="1407" y="517"/>
                    <a:pt x="1340" y="383"/>
                  </a:cubicBezTo>
                  <a:cubicBezTo>
                    <a:pt x="1280" y="263"/>
                    <a:pt x="1213" y="136"/>
                    <a:pt x="1092" y="76"/>
                  </a:cubicBezTo>
                  <a:cubicBezTo>
                    <a:pt x="1001" y="24"/>
                    <a:pt x="908" y="1"/>
                    <a:pt x="8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35"/>
            <p:cNvSpPr/>
            <p:nvPr/>
          </p:nvSpPr>
          <p:spPr>
            <a:xfrm>
              <a:off x="577825" y="2542325"/>
              <a:ext cx="253100" cy="293025"/>
            </a:xfrm>
            <a:custGeom>
              <a:avLst/>
              <a:gdLst/>
              <a:ahLst/>
              <a:cxnLst/>
              <a:rect l="l" t="t" r="r" b="b"/>
              <a:pathLst>
                <a:path w="10124" h="11721" extrusionOk="0">
                  <a:moveTo>
                    <a:pt x="7200" y="1"/>
                  </a:moveTo>
                  <a:cubicBezTo>
                    <a:pt x="6341" y="1"/>
                    <a:pt x="5856" y="714"/>
                    <a:pt x="5541" y="1611"/>
                  </a:cubicBezTo>
                  <a:cubicBezTo>
                    <a:pt x="5173" y="2635"/>
                    <a:pt x="5019" y="3899"/>
                    <a:pt x="4751" y="4628"/>
                  </a:cubicBezTo>
                  <a:cubicBezTo>
                    <a:pt x="4638" y="4947"/>
                    <a:pt x="3121" y="8369"/>
                    <a:pt x="3001" y="8369"/>
                  </a:cubicBezTo>
                  <a:cubicBezTo>
                    <a:pt x="3000" y="8369"/>
                    <a:pt x="2999" y="8369"/>
                    <a:pt x="2998" y="8369"/>
                  </a:cubicBezTo>
                  <a:cubicBezTo>
                    <a:pt x="2827" y="8265"/>
                    <a:pt x="2315" y="8044"/>
                    <a:pt x="1914" y="8044"/>
                  </a:cubicBezTo>
                  <a:cubicBezTo>
                    <a:pt x="1718" y="8044"/>
                    <a:pt x="1549" y="8097"/>
                    <a:pt x="1459" y="8241"/>
                  </a:cubicBezTo>
                  <a:cubicBezTo>
                    <a:pt x="1225" y="8629"/>
                    <a:pt x="1760" y="9011"/>
                    <a:pt x="1874" y="9198"/>
                  </a:cubicBezTo>
                  <a:cubicBezTo>
                    <a:pt x="1679" y="9120"/>
                    <a:pt x="1349" y="9041"/>
                    <a:pt x="1037" y="9041"/>
                  </a:cubicBezTo>
                  <a:cubicBezTo>
                    <a:pt x="707" y="9041"/>
                    <a:pt x="398" y="9130"/>
                    <a:pt x="295" y="9406"/>
                  </a:cubicBezTo>
                  <a:cubicBezTo>
                    <a:pt x="1" y="10208"/>
                    <a:pt x="2262" y="11707"/>
                    <a:pt x="3640" y="11720"/>
                  </a:cubicBezTo>
                  <a:cubicBezTo>
                    <a:pt x="3653" y="11721"/>
                    <a:pt x="3666" y="11721"/>
                    <a:pt x="3679" y="11721"/>
                  </a:cubicBezTo>
                  <a:cubicBezTo>
                    <a:pt x="4636" y="11721"/>
                    <a:pt x="5569" y="11235"/>
                    <a:pt x="6169" y="10496"/>
                  </a:cubicBezTo>
                  <a:cubicBezTo>
                    <a:pt x="6404" y="10215"/>
                    <a:pt x="6591" y="9867"/>
                    <a:pt x="6551" y="9506"/>
                  </a:cubicBezTo>
                  <a:cubicBezTo>
                    <a:pt x="6531" y="9298"/>
                    <a:pt x="6437" y="9111"/>
                    <a:pt x="6323" y="8937"/>
                  </a:cubicBezTo>
                  <a:cubicBezTo>
                    <a:pt x="6189" y="8710"/>
                    <a:pt x="6029" y="8496"/>
                    <a:pt x="5848" y="8302"/>
                  </a:cubicBezTo>
                  <a:cubicBezTo>
                    <a:pt x="6711" y="7699"/>
                    <a:pt x="7487" y="7024"/>
                    <a:pt x="8257" y="6314"/>
                  </a:cubicBezTo>
                  <a:cubicBezTo>
                    <a:pt x="8906" y="5712"/>
                    <a:pt x="9535" y="5043"/>
                    <a:pt x="9836" y="4214"/>
                  </a:cubicBezTo>
                  <a:cubicBezTo>
                    <a:pt x="10124" y="3411"/>
                    <a:pt x="10070" y="2487"/>
                    <a:pt x="9689" y="1718"/>
                  </a:cubicBezTo>
                  <a:cubicBezTo>
                    <a:pt x="9307" y="955"/>
                    <a:pt x="8605" y="353"/>
                    <a:pt x="7789" y="99"/>
                  </a:cubicBezTo>
                  <a:cubicBezTo>
                    <a:pt x="7575" y="32"/>
                    <a:pt x="7379" y="1"/>
                    <a:pt x="72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35"/>
            <p:cNvSpPr/>
            <p:nvPr/>
          </p:nvSpPr>
          <p:spPr>
            <a:xfrm>
              <a:off x="700275" y="2467000"/>
              <a:ext cx="38500" cy="139800"/>
            </a:xfrm>
            <a:custGeom>
              <a:avLst/>
              <a:gdLst/>
              <a:ahLst/>
              <a:cxnLst/>
              <a:rect l="l" t="t" r="r" b="b"/>
              <a:pathLst>
                <a:path w="1540" h="5592" extrusionOk="0">
                  <a:moveTo>
                    <a:pt x="101" y="1"/>
                  </a:moveTo>
                  <a:lnTo>
                    <a:pt x="101" y="1"/>
                  </a:lnTo>
                  <a:cubicBezTo>
                    <a:pt x="0" y="1225"/>
                    <a:pt x="40" y="2463"/>
                    <a:pt x="214" y="3674"/>
                  </a:cubicBezTo>
                  <a:cubicBezTo>
                    <a:pt x="284" y="4148"/>
                    <a:pt x="454" y="5592"/>
                    <a:pt x="833" y="5592"/>
                  </a:cubicBezTo>
                  <a:cubicBezTo>
                    <a:pt x="924" y="5592"/>
                    <a:pt x="1027" y="5508"/>
                    <a:pt x="1144" y="5306"/>
                  </a:cubicBezTo>
                  <a:cubicBezTo>
                    <a:pt x="1539" y="4624"/>
                    <a:pt x="1251" y="3199"/>
                    <a:pt x="1191" y="2450"/>
                  </a:cubicBezTo>
                  <a:cubicBezTo>
                    <a:pt x="1097" y="1192"/>
                    <a:pt x="87" y="175"/>
                    <a:pt x="101" y="1"/>
                  </a:cubicBezTo>
                  <a:close/>
                </a:path>
              </a:pathLst>
            </a:custGeom>
            <a:solidFill>
              <a:srgbClr val="FEB6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35"/>
            <p:cNvSpPr/>
            <p:nvPr/>
          </p:nvSpPr>
          <p:spPr>
            <a:xfrm>
              <a:off x="755625" y="2618225"/>
              <a:ext cx="37500" cy="28925"/>
            </a:xfrm>
            <a:custGeom>
              <a:avLst/>
              <a:gdLst/>
              <a:ahLst/>
              <a:cxnLst/>
              <a:rect l="l" t="t" r="r" b="b"/>
              <a:pathLst>
                <a:path w="1500" h="1157" extrusionOk="0">
                  <a:moveTo>
                    <a:pt x="911" y="0"/>
                  </a:moveTo>
                  <a:cubicBezTo>
                    <a:pt x="1051" y="923"/>
                    <a:pt x="1" y="957"/>
                    <a:pt x="1" y="957"/>
                  </a:cubicBezTo>
                  <a:cubicBezTo>
                    <a:pt x="1" y="957"/>
                    <a:pt x="252" y="1156"/>
                    <a:pt x="558" y="1156"/>
                  </a:cubicBezTo>
                  <a:cubicBezTo>
                    <a:pt x="704" y="1156"/>
                    <a:pt x="862" y="1111"/>
                    <a:pt x="1011" y="977"/>
                  </a:cubicBezTo>
                  <a:cubicBezTo>
                    <a:pt x="1499" y="549"/>
                    <a:pt x="911" y="0"/>
                    <a:pt x="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35"/>
            <p:cNvSpPr/>
            <p:nvPr/>
          </p:nvSpPr>
          <p:spPr>
            <a:xfrm>
              <a:off x="787425" y="2651200"/>
              <a:ext cx="51250" cy="18950"/>
            </a:xfrm>
            <a:custGeom>
              <a:avLst/>
              <a:gdLst/>
              <a:ahLst/>
              <a:cxnLst/>
              <a:rect l="l" t="t" r="r" b="b"/>
              <a:pathLst>
                <a:path w="2050" h="758" extrusionOk="0">
                  <a:moveTo>
                    <a:pt x="1376" y="1"/>
                  </a:moveTo>
                  <a:cubicBezTo>
                    <a:pt x="1275" y="1"/>
                    <a:pt x="1161" y="11"/>
                    <a:pt x="1037" y="33"/>
                  </a:cubicBezTo>
                  <a:cubicBezTo>
                    <a:pt x="876" y="66"/>
                    <a:pt x="0" y="220"/>
                    <a:pt x="74" y="621"/>
                  </a:cubicBezTo>
                  <a:cubicBezTo>
                    <a:pt x="90" y="720"/>
                    <a:pt x="218" y="757"/>
                    <a:pt x="396" y="757"/>
                  </a:cubicBezTo>
                  <a:cubicBezTo>
                    <a:pt x="799" y="757"/>
                    <a:pt x="1456" y="565"/>
                    <a:pt x="1646" y="454"/>
                  </a:cubicBezTo>
                  <a:cubicBezTo>
                    <a:pt x="2050" y="227"/>
                    <a:pt x="1859" y="1"/>
                    <a:pt x="1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35"/>
            <p:cNvSpPr/>
            <p:nvPr/>
          </p:nvSpPr>
          <p:spPr>
            <a:xfrm>
              <a:off x="655950" y="2679300"/>
              <a:ext cx="51225" cy="18850"/>
            </a:xfrm>
            <a:custGeom>
              <a:avLst/>
              <a:gdLst/>
              <a:ahLst/>
              <a:cxnLst/>
              <a:rect l="l" t="t" r="r" b="b"/>
              <a:pathLst>
                <a:path w="2049" h="754" extrusionOk="0">
                  <a:moveTo>
                    <a:pt x="1379" y="0"/>
                  </a:moveTo>
                  <a:cubicBezTo>
                    <a:pt x="1277" y="0"/>
                    <a:pt x="1162" y="10"/>
                    <a:pt x="1037" y="33"/>
                  </a:cubicBezTo>
                  <a:cubicBezTo>
                    <a:pt x="877" y="59"/>
                    <a:pt x="0" y="213"/>
                    <a:pt x="67" y="615"/>
                  </a:cubicBezTo>
                  <a:cubicBezTo>
                    <a:pt x="86" y="716"/>
                    <a:pt x="216" y="754"/>
                    <a:pt x="395" y="754"/>
                  </a:cubicBezTo>
                  <a:cubicBezTo>
                    <a:pt x="799" y="754"/>
                    <a:pt x="1452" y="561"/>
                    <a:pt x="1646" y="454"/>
                  </a:cubicBezTo>
                  <a:cubicBezTo>
                    <a:pt x="2049" y="223"/>
                    <a:pt x="1856" y="0"/>
                    <a:pt x="1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35"/>
            <p:cNvSpPr/>
            <p:nvPr/>
          </p:nvSpPr>
          <p:spPr>
            <a:xfrm>
              <a:off x="599900" y="2781425"/>
              <a:ext cx="18775" cy="13925"/>
            </a:xfrm>
            <a:custGeom>
              <a:avLst/>
              <a:gdLst/>
              <a:ahLst/>
              <a:cxnLst/>
              <a:rect l="l" t="t" r="r" b="b"/>
              <a:pathLst>
                <a:path w="751" h="557" extrusionOk="0">
                  <a:moveTo>
                    <a:pt x="203" y="0"/>
                  </a:moveTo>
                  <a:cubicBezTo>
                    <a:pt x="138" y="0"/>
                    <a:pt x="73" y="38"/>
                    <a:pt x="41" y="96"/>
                  </a:cubicBezTo>
                  <a:cubicBezTo>
                    <a:pt x="1" y="163"/>
                    <a:pt x="8" y="276"/>
                    <a:pt x="74" y="323"/>
                  </a:cubicBezTo>
                  <a:cubicBezTo>
                    <a:pt x="175" y="410"/>
                    <a:pt x="302" y="477"/>
                    <a:pt x="422" y="531"/>
                  </a:cubicBezTo>
                  <a:cubicBezTo>
                    <a:pt x="458" y="547"/>
                    <a:pt x="496" y="556"/>
                    <a:pt x="533" y="556"/>
                  </a:cubicBezTo>
                  <a:cubicBezTo>
                    <a:pt x="600" y="556"/>
                    <a:pt x="662" y="526"/>
                    <a:pt x="697" y="457"/>
                  </a:cubicBezTo>
                  <a:cubicBezTo>
                    <a:pt x="750" y="363"/>
                    <a:pt x="723" y="243"/>
                    <a:pt x="630" y="183"/>
                  </a:cubicBezTo>
                  <a:cubicBezTo>
                    <a:pt x="516" y="116"/>
                    <a:pt x="382" y="49"/>
                    <a:pt x="255" y="9"/>
                  </a:cubicBezTo>
                  <a:cubicBezTo>
                    <a:pt x="238" y="3"/>
                    <a:pt x="221" y="0"/>
                    <a:pt x="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35"/>
            <p:cNvSpPr/>
            <p:nvPr/>
          </p:nvSpPr>
          <p:spPr>
            <a:xfrm>
              <a:off x="626000" y="2754150"/>
              <a:ext cx="18750" cy="13925"/>
            </a:xfrm>
            <a:custGeom>
              <a:avLst/>
              <a:gdLst/>
              <a:ahLst/>
              <a:cxnLst/>
              <a:rect l="l" t="t" r="r" b="b"/>
              <a:pathLst>
                <a:path w="750" h="557" extrusionOk="0">
                  <a:moveTo>
                    <a:pt x="203" y="1"/>
                  </a:moveTo>
                  <a:cubicBezTo>
                    <a:pt x="137" y="1"/>
                    <a:pt x="72" y="38"/>
                    <a:pt x="41" y="96"/>
                  </a:cubicBezTo>
                  <a:cubicBezTo>
                    <a:pt x="1" y="163"/>
                    <a:pt x="1" y="277"/>
                    <a:pt x="67" y="324"/>
                  </a:cubicBezTo>
                  <a:cubicBezTo>
                    <a:pt x="175" y="411"/>
                    <a:pt x="295" y="478"/>
                    <a:pt x="422" y="531"/>
                  </a:cubicBezTo>
                  <a:cubicBezTo>
                    <a:pt x="455" y="548"/>
                    <a:pt x="493" y="557"/>
                    <a:pt x="529" y="557"/>
                  </a:cubicBezTo>
                  <a:cubicBezTo>
                    <a:pt x="597" y="557"/>
                    <a:pt x="662" y="527"/>
                    <a:pt x="696" y="458"/>
                  </a:cubicBezTo>
                  <a:cubicBezTo>
                    <a:pt x="750" y="364"/>
                    <a:pt x="723" y="243"/>
                    <a:pt x="623" y="183"/>
                  </a:cubicBezTo>
                  <a:cubicBezTo>
                    <a:pt x="509" y="116"/>
                    <a:pt x="382" y="49"/>
                    <a:pt x="255" y="9"/>
                  </a:cubicBezTo>
                  <a:cubicBezTo>
                    <a:pt x="238" y="4"/>
                    <a:pt x="220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35"/>
            <p:cNvSpPr/>
            <p:nvPr/>
          </p:nvSpPr>
          <p:spPr>
            <a:xfrm>
              <a:off x="684325" y="2727350"/>
              <a:ext cx="48025" cy="105450"/>
            </a:xfrm>
            <a:custGeom>
              <a:avLst/>
              <a:gdLst/>
              <a:ahLst/>
              <a:cxnLst/>
              <a:rect l="l" t="t" r="r" b="b"/>
              <a:pathLst>
                <a:path w="1921" h="4218" extrusionOk="0">
                  <a:moveTo>
                    <a:pt x="1649" y="0"/>
                  </a:moveTo>
                  <a:cubicBezTo>
                    <a:pt x="1525" y="0"/>
                    <a:pt x="1395" y="53"/>
                    <a:pt x="1307" y="131"/>
                  </a:cubicBezTo>
                  <a:cubicBezTo>
                    <a:pt x="1229" y="199"/>
                    <a:pt x="1301" y="304"/>
                    <a:pt x="1386" y="304"/>
                  </a:cubicBezTo>
                  <a:cubicBezTo>
                    <a:pt x="1402" y="304"/>
                    <a:pt x="1418" y="300"/>
                    <a:pt x="1434" y="292"/>
                  </a:cubicBezTo>
                  <a:cubicBezTo>
                    <a:pt x="1468" y="278"/>
                    <a:pt x="1501" y="265"/>
                    <a:pt x="1541" y="258"/>
                  </a:cubicBezTo>
                  <a:lnTo>
                    <a:pt x="1541" y="258"/>
                  </a:lnTo>
                  <a:cubicBezTo>
                    <a:pt x="1689" y="1730"/>
                    <a:pt x="1234" y="3242"/>
                    <a:pt x="23" y="4166"/>
                  </a:cubicBezTo>
                  <a:cubicBezTo>
                    <a:pt x="0" y="4182"/>
                    <a:pt x="15" y="4217"/>
                    <a:pt x="40" y="4217"/>
                  </a:cubicBezTo>
                  <a:cubicBezTo>
                    <a:pt x="45" y="4217"/>
                    <a:pt x="50" y="4216"/>
                    <a:pt x="56" y="4212"/>
                  </a:cubicBezTo>
                  <a:cubicBezTo>
                    <a:pt x="1327" y="3276"/>
                    <a:pt x="1843" y="1804"/>
                    <a:pt x="1722" y="265"/>
                  </a:cubicBezTo>
                  <a:lnTo>
                    <a:pt x="1722" y="265"/>
                  </a:lnTo>
                  <a:cubicBezTo>
                    <a:pt x="1731" y="267"/>
                    <a:pt x="1740" y="267"/>
                    <a:pt x="1749" y="267"/>
                  </a:cubicBezTo>
                  <a:cubicBezTo>
                    <a:pt x="1882" y="267"/>
                    <a:pt x="1921" y="81"/>
                    <a:pt x="1782" y="24"/>
                  </a:cubicBezTo>
                  <a:cubicBezTo>
                    <a:pt x="1740" y="8"/>
                    <a:pt x="1695" y="0"/>
                    <a:pt x="16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35"/>
            <p:cNvSpPr/>
            <p:nvPr/>
          </p:nvSpPr>
          <p:spPr>
            <a:xfrm>
              <a:off x="681525" y="2642475"/>
              <a:ext cx="37825" cy="23225"/>
            </a:xfrm>
            <a:custGeom>
              <a:avLst/>
              <a:gdLst/>
              <a:ahLst/>
              <a:cxnLst/>
              <a:rect l="l" t="t" r="r" b="b"/>
              <a:pathLst>
                <a:path w="1513" h="929" extrusionOk="0">
                  <a:moveTo>
                    <a:pt x="1259" y="0"/>
                  </a:moveTo>
                  <a:lnTo>
                    <a:pt x="1259" y="0"/>
                  </a:lnTo>
                  <a:cubicBezTo>
                    <a:pt x="1105" y="421"/>
                    <a:pt x="809" y="530"/>
                    <a:pt x="543" y="530"/>
                  </a:cubicBezTo>
                  <a:cubicBezTo>
                    <a:pt x="254" y="530"/>
                    <a:pt x="1" y="402"/>
                    <a:pt x="1" y="402"/>
                  </a:cubicBezTo>
                  <a:lnTo>
                    <a:pt x="1" y="402"/>
                  </a:lnTo>
                  <a:cubicBezTo>
                    <a:pt x="1" y="402"/>
                    <a:pt x="220" y="928"/>
                    <a:pt x="714" y="928"/>
                  </a:cubicBezTo>
                  <a:cubicBezTo>
                    <a:pt x="765" y="928"/>
                    <a:pt x="820" y="923"/>
                    <a:pt x="877" y="910"/>
                  </a:cubicBezTo>
                  <a:cubicBezTo>
                    <a:pt x="1513" y="763"/>
                    <a:pt x="1259" y="0"/>
                    <a:pt x="1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56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546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210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70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208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659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432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2622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5/25/2023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02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6" name="Google Shape;3736;p36"/>
          <p:cNvGrpSpPr/>
          <p:nvPr/>
        </p:nvGrpSpPr>
        <p:grpSpPr>
          <a:xfrm>
            <a:off x="-60875" y="-44400"/>
            <a:ext cx="9265800" cy="5311635"/>
            <a:chOff x="-60875" y="-44400"/>
            <a:chExt cx="9265800" cy="5311635"/>
          </a:xfrm>
        </p:grpSpPr>
        <p:grpSp>
          <p:nvGrpSpPr>
            <p:cNvPr id="3737" name="Google Shape;3737;p36"/>
            <p:cNvGrpSpPr/>
            <p:nvPr/>
          </p:nvGrpSpPr>
          <p:grpSpPr>
            <a:xfrm>
              <a:off x="-60875" y="-44400"/>
              <a:ext cx="9265800" cy="5276700"/>
              <a:chOff x="-60875" y="-44400"/>
              <a:chExt cx="9265800" cy="5276700"/>
            </a:xfrm>
          </p:grpSpPr>
          <p:grpSp>
            <p:nvGrpSpPr>
              <p:cNvPr id="3738" name="Google Shape;3738;p36"/>
              <p:cNvGrpSpPr/>
              <p:nvPr/>
            </p:nvGrpSpPr>
            <p:grpSpPr>
              <a:xfrm>
                <a:off x="-60875" y="292275"/>
                <a:ext cx="9265800" cy="4558950"/>
                <a:chOff x="-60875" y="292275"/>
                <a:chExt cx="9265800" cy="4558950"/>
              </a:xfrm>
            </p:grpSpPr>
            <p:cxnSp>
              <p:nvCxnSpPr>
                <p:cNvPr id="3739" name="Google Shape;3739;p36"/>
                <p:cNvCxnSpPr/>
                <p:nvPr/>
              </p:nvCxnSpPr>
              <p:spPr>
                <a:xfrm>
                  <a:off x="-60875" y="2922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0" name="Google Shape;3740;p36"/>
                <p:cNvCxnSpPr/>
                <p:nvPr/>
              </p:nvCxnSpPr>
              <p:spPr>
                <a:xfrm>
                  <a:off x="-60875" y="7067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1" name="Google Shape;3741;p36"/>
                <p:cNvCxnSpPr/>
                <p:nvPr/>
              </p:nvCxnSpPr>
              <p:spPr>
                <a:xfrm>
                  <a:off x="-60875" y="11211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2" name="Google Shape;3742;p36"/>
                <p:cNvCxnSpPr/>
                <p:nvPr/>
              </p:nvCxnSpPr>
              <p:spPr>
                <a:xfrm>
                  <a:off x="-60875" y="15356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3" name="Google Shape;3743;p36"/>
                <p:cNvCxnSpPr/>
                <p:nvPr/>
              </p:nvCxnSpPr>
              <p:spPr>
                <a:xfrm>
                  <a:off x="-60875" y="19500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4" name="Google Shape;3744;p36"/>
                <p:cNvCxnSpPr/>
                <p:nvPr/>
              </p:nvCxnSpPr>
              <p:spPr>
                <a:xfrm>
                  <a:off x="-60875" y="23645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5" name="Google Shape;3745;p36"/>
                <p:cNvCxnSpPr/>
                <p:nvPr/>
              </p:nvCxnSpPr>
              <p:spPr>
                <a:xfrm>
                  <a:off x="-60875" y="27789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6" name="Google Shape;3746;p36"/>
                <p:cNvCxnSpPr/>
                <p:nvPr/>
              </p:nvCxnSpPr>
              <p:spPr>
                <a:xfrm>
                  <a:off x="-60875" y="31934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7" name="Google Shape;3747;p36"/>
                <p:cNvCxnSpPr/>
                <p:nvPr/>
              </p:nvCxnSpPr>
              <p:spPr>
                <a:xfrm>
                  <a:off x="-60875" y="36078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8" name="Google Shape;3748;p36"/>
                <p:cNvCxnSpPr/>
                <p:nvPr/>
              </p:nvCxnSpPr>
              <p:spPr>
                <a:xfrm>
                  <a:off x="-60875" y="40223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49" name="Google Shape;3749;p36"/>
                <p:cNvCxnSpPr/>
                <p:nvPr/>
              </p:nvCxnSpPr>
              <p:spPr>
                <a:xfrm>
                  <a:off x="-60875" y="443677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0" name="Google Shape;3750;p36"/>
                <p:cNvCxnSpPr/>
                <p:nvPr/>
              </p:nvCxnSpPr>
              <p:spPr>
                <a:xfrm>
                  <a:off x="-60875" y="4851225"/>
                  <a:ext cx="9265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751" name="Google Shape;3751;p36"/>
              <p:cNvGrpSpPr/>
              <p:nvPr/>
            </p:nvGrpSpPr>
            <p:grpSpPr>
              <a:xfrm>
                <a:off x="424088" y="-44400"/>
                <a:ext cx="8295875" cy="5276700"/>
                <a:chOff x="424088" y="-44400"/>
                <a:chExt cx="8295875" cy="5276700"/>
              </a:xfrm>
            </p:grpSpPr>
            <p:cxnSp>
              <p:nvCxnSpPr>
                <p:cNvPr id="3752" name="Google Shape;3752;p36"/>
                <p:cNvCxnSpPr/>
                <p:nvPr/>
              </p:nvCxnSpPr>
              <p:spPr>
                <a:xfrm>
                  <a:off x="424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3" name="Google Shape;3753;p36"/>
                <p:cNvCxnSpPr/>
                <p:nvPr/>
              </p:nvCxnSpPr>
              <p:spPr>
                <a:xfrm>
                  <a:off x="860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4" name="Google Shape;3754;p36"/>
                <p:cNvCxnSpPr/>
                <p:nvPr/>
              </p:nvCxnSpPr>
              <p:spPr>
                <a:xfrm>
                  <a:off x="1297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5" name="Google Shape;3755;p36"/>
                <p:cNvCxnSpPr/>
                <p:nvPr/>
              </p:nvCxnSpPr>
              <p:spPr>
                <a:xfrm>
                  <a:off x="1733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6" name="Google Shape;3756;p36"/>
                <p:cNvCxnSpPr/>
                <p:nvPr/>
              </p:nvCxnSpPr>
              <p:spPr>
                <a:xfrm>
                  <a:off x="2170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7" name="Google Shape;3757;p36"/>
                <p:cNvCxnSpPr/>
                <p:nvPr/>
              </p:nvCxnSpPr>
              <p:spPr>
                <a:xfrm>
                  <a:off x="2607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8" name="Google Shape;3758;p36"/>
                <p:cNvCxnSpPr/>
                <p:nvPr/>
              </p:nvCxnSpPr>
              <p:spPr>
                <a:xfrm>
                  <a:off x="3043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59" name="Google Shape;3759;p36"/>
                <p:cNvCxnSpPr/>
                <p:nvPr/>
              </p:nvCxnSpPr>
              <p:spPr>
                <a:xfrm>
                  <a:off x="3480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0" name="Google Shape;3760;p36"/>
                <p:cNvCxnSpPr/>
                <p:nvPr/>
              </p:nvCxnSpPr>
              <p:spPr>
                <a:xfrm>
                  <a:off x="3917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1" name="Google Shape;3761;p36"/>
                <p:cNvCxnSpPr/>
                <p:nvPr/>
              </p:nvCxnSpPr>
              <p:spPr>
                <a:xfrm>
                  <a:off x="4353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2" name="Google Shape;3762;p36"/>
                <p:cNvCxnSpPr/>
                <p:nvPr/>
              </p:nvCxnSpPr>
              <p:spPr>
                <a:xfrm>
                  <a:off x="4790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3" name="Google Shape;3763;p36"/>
                <p:cNvCxnSpPr/>
                <p:nvPr/>
              </p:nvCxnSpPr>
              <p:spPr>
                <a:xfrm>
                  <a:off x="5226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4" name="Google Shape;3764;p36"/>
                <p:cNvCxnSpPr/>
                <p:nvPr/>
              </p:nvCxnSpPr>
              <p:spPr>
                <a:xfrm>
                  <a:off x="56635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5" name="Google Shape;3765;p36"/>
                <p:cNvCxnSpPr/>
                <p:nvPr/>
              </p:nvCxnSpPr>
              <p:spPr>
                <a:xfrm>
                  <a:off x="61002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6" name="Google Shape;3766;p36"/>
                <p:cNvCxnSpPr/>
                <p:nvPr/>
              </p:nvCxnSpPr>
              <p:spPr>
                <a:xfrm>
                  <a:off x="65368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7" name="Google Shape;3767;p36"/>
                <p:cNvCxnSpPr/>
                <p:nvPr/>
              </p:nvCxnSpPr>
              <p:spPr>
                <a:xfrm>
                  <a:off x="69734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8" name="Google Shape;3768;p36"/>
                <p:cNvCxnSpPr/>
                <p:nvPr/>
              </p:nvCxnSpPr>
              <p:spPr>
                <a:xfrm>
                  <a:off x="741008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69" name="Google Shape;3769;p36"/>
                <p:cNvCxnSpPr/>
                <p:nvPr/>
              </p:nvCxnSpPr>
              <p:spPr>
                <a:xfrm>
                  <a:off x="784671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70" name="Google Shape;3770;p36"/>
                <p:cNvCxnSpPr/>
                <p:nvPr/>
              </p:nvCxnSpPr>
              <p:spPr>
                <a:xfrm>
                  <a:off x="8283338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71" name="Google Shape;3771;p36"/>
                <p:cNvCxnSpPr/>
                <p:nvPr/>
              </p:nvCxnSpPr>
              <p:spPr>
                <a:xfrm>
                  <a:off x="8719963" y="-44400"/>
                  <a:ext cx="0" cy="5276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FAD6B3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3772" name="Google Shape;3772;p36"/>
            <p:cNvSpPr/>
            <p:nvPr/>
          </p:nvSpPr>
          <p:spPr>
            <a:xfrm rot="615569" flipH="1">
              <a:off x="6343872" y="5221759"/>
              <a:ext cx="32631" cy="42913"/>
            </a:xfrm>
            <a:custGeom>
              <a:avLst/>
              <a:gdLst/>
              <a:ahLst/>
              <a:cxnLst/>
              <a:rect l="l" t="t" r="r" b="b"/>
              <a:pathLst>
                <a:path w="1298" h="1707" extrusionOk="0">
                  <a:moveTo>
                    <a:pt x="275" y="1"/>
                  </a:moveTo>
                  <a:cubicBezTo>
                    <a:pt x="233" y="1"/>
                    <a:pt x="191" y="12"/>
                    <a:pt x="153" y="34"/>
                  </a:cubicBezTo>
                  <a:cubicBezTo>
                    <a:pt x="39" y="100"/>
                    <a:pt x="0" y="247"/>
                    <a:pt x="68" y="362"/>
                  </a:cubicBezTo>
                  <a:cubicBezTo>
                    <a:pt x="312" y="776"/>
                    <a:pt x="564" y="1187"/>
                    <a:pt x="822" y="1595"/>
                  </a:cubicBezTo>
                  <a:cubicBezTo>
                    <a:pt x="869" y="1667"/>
                    <a:pt x="947" y="1707"/>
                    <a:pt x="1026" y="1707"/>
                  </a:cubicBezTo>
                  <a:cubicBezTo>
                    <a:pt x="1069" y="1707"/>
                    <a:pt x="1114" y="1694"/>
                    <a:pt x="1152" y="1670"/>
                  </a:cubicBezTo>
                  <a:cubicBezTo>
                    <a:pt x="1265" y="1600"/>
                    <a:pt x="1298" y="1452"/>
                    <a:pt x="1227" y="1340"/>
                  </a:cubicBezTo>
                  <a:cubicBezTo>
                    <a:pt x="972" y="938"/>
                    <a:pt x="723" y="529"/>
                    <a:pt x="480" y="119"/>
                  </a:cubicBezTo>
                  <a:cubicBezTo>
                    <a:pt x="436" y="43"/>
                    <a:pt x="356" y="1"/>
                    <a:pt x="275" y="1"/>
                  </a:cubicBezTo>
                  <a:close/>
                </a:path>
              </a:pathLst>
            </a:custGeom>
            <a:solidFill>
              <a:srgbClr val="004468"/>
            </a:solidFill>
            <a:ln w="9525" cap="flat" cmpd="sng">
              <a:solidFill>
                <a:srgbClr val="FAD6B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3" name="Google Shape;3773;p36"/>
          <p:cNvGrpSpPr/>
          <p:nvPr/>
        </p:nvGrpSpPr>
        <p:grpSpPr>
          <a:xfrm>
            <a:off x="274200" y="323415"/>
            <a:ext cx="8595600" cy="4496670"/>
            <a:chOff x="303850" y="534800"/>
            <a:chExt cx="8595600" cy="4153200"/>
          </a:xfrm>
        </p:grpSpPr>
        <p:sp>
          <p:nvSpPr>
            <p:cNvPr id="3774" name="Google Shape;3774;p36"/>
            <p:cNvSpPr/>
            <p:nvPr/>
          </p:nvSpPr>
          <p:spPr>
            <a:xfrm>
              <a:off x="303850" y="534800"/>
              <a:ext cx="8595600" cy="415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75" name="Google Shape;3775;p36"/>
            <p:cNvGrpSpPr/>
            <p:nvPr/>
          </p:nvGrpSpPr>
          <p:grpSpPr>
            <a:xfrm>
              <a:off x="337400" y="785925"/>
              <a:ext cx="8512925" cy="3650958"/>
              <a:chOff x="337400" y="696600"/>
              <a:chExt cx="8512925" cy="3650958"/>
            </a:xfrm>
          </p:grpSpPr>
          <p:cxnSp>
            <p:nvCxnSpPr>
              <p:cNvPr id="3776" name="Google Shape;3776;p36"/>
              <p:cNvCxnSpPr/>
              <p:nvPr/>
            </p:nvCxnSpPr>
            <p:spPr>
              <a:xfrm>
                <a:off x="549850" y="696600"/>
                <a:ext cx="8128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77" name="Google Shape;3777;p36"/>
              <p:cNvCxnSpPr/>
              <p:nvPr/>
            </p:nvCxnSpPr>
            <p:spPr>
              <a:xfrm>
                <a:off x="341125" y="1061600"/>
                <a:ext cx="8509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78" name="Google Shape;3778;p36"/>
              <p:cNvCxnSpPr/>
              <p:nvPr/>
            </p:nvCxnSpPr>
            <p:spPr>
              <a:xfrm>
                <a:off x="344850" y="1426600"/>
                <a:ext cx="8450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79" name="Google Shape;3779;p36"/>
              <p:cNvCxnSpPr/>
              <p:nvPr/>
            </p:nvCxnSpPr>
            <p:spPr>
              <a:xfrm>
                <a:off x="352300" y="1791600"/>
                <a:ext cx="8427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0" name="Google Shape;3780;p36"/>
              <p:cNvCxnSpPr/>
              <p:nvPr/>
            </p:nvCxnSpPr>
            <p:spPr>
              <a:xfrm>
                <a:off x="337400" y="2157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1" name="Google Shape;3781;p36"/>
              <p:cNvCxnSpPr/>
              <p:nvPr/>
            </p:nvCxnSpPr>
            <p:spPr>
              <a:xfrm>
                <a:off x="344850" y="2522550"/>
                <a:ext cx="8454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2" name="Google Shape;3782;p36"/>
              <p:cNvCxnSpPr/>
              <p:nvPr/>
            </p:nvCxnSpPr>
            <p:spPr>
              <a:xfrm>
                <a:off x="341125" y="2887550"/>
                <a:ext cx="8442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3" name="Google Shape;3783;p36"/>
              <p:cNvCxnSpPr/>
              <p:nvPr/>
            </p:nvCxnSpPr>
            <p:spPr>
              <a:xfrm>
                <a:off x="356025" y="3252550"/>
                <a:ext cx="8446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4" name="Google Shape;3784;p36"/>
              <p:cNvCxnSpPr/>
              <p:nvPr/>
            </p:nvCxnSpPr>
            <p:spPr>
              <a:xfrm>
                <a:off x="400750" y="3617550"/>
                <a:ext cx="8383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5" name="Google Shape;3785;p36"/>
              <p:cNvCxnSpPr/>
              <p:nvPr/>
            </p:nvCxnSpPr>
            <p:spPr>
              <a:xfrm>
                <a:off x="404475" y="3982550"/>
                <a:ext cx="837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86" name="Google Shape;3786;p36"/>
              <p:cNvCxnSpPr/>
              <p:nvPr/>
            </p:nvCxnSpPr>
            <p:spPr>
              <a:xfrm>
                <a:off x="520425" y="4347558"/>
                <a:ext cx="8199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5F5F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787" name="Google Shape;3787;p36"/>
          <p:cNvGrpSpPr/>
          <p:nvPr/>
        </p:nvGrpSpPr>
        <p:grpSpPr>
          <a:xfrm>
            <a:off x="-2343088" y="-273994"/>
            <a:ext cx="5463399" cy="2111931"/>
            <a:chOff x="-1857775" y="-198287"/>
            <a:chExt cx="4511850" cy="1744100"/>
          </a:xfrm>
        </p:grpSpPr>
        <p:grpSp>
          <p:nvGrpSpPr>
            <p:cNvPr id="3788" name="Google Shape;3788;p36"/>
            <p:cNvGrpSpPr/>
            <p:nvPr/>
          </p:nvGrpSpPr>
          <p:grpSpPr>
            <a:xfrm flipH="1">
              <a:off x="-1857775" y="-198287"/>
              <a:ext cx="4511850" cy="1744100"/>
              <a:chOff x="2389200" y="1048400"/>
              <a:chExt cx="4511850" cy="1744100"/>
            </a:xfrm>
          </p:grpSpPr>
          <p:sp>
            <p:nvSpPr>
              <p:cNvPr id="3789" name="Google Shape;3789;p36"/>
              <p:cNvSpPr/>
              <p:nvPr/>
            </p:nvSpPr>
            <p:spPr>
              <a:xfrm>
                <a:off x="3393050" y="1048400"/>
                <a:ext cx="3508000" cy="1198125"/>
              </a:xfrm>
              <a:custGeom>
                <a:avLst/>
                <a:gdLst/>
                <a:ahLst/>
                <a:cxnLst/>
                <a:rect l="l" t="t" r="r" b="b"/>
                <a:pathLst>
                  <a:path w="140320" h="47925" fill="none" extrusionOk="0">
                    <a:moveTo>
                      <a:pt x="0" y="3337"/>
                    </a:moveTo>
                    <a:cubicBezTo>
                      <a:pt x="38932" y="47924"/>
                      <a:pt x="109533" y="1"/>
                      <a:pt x="140319" y="13686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6"/>
              <p:cNvSpPr/>
              <p:nvPr/>
            </p:nvSpPr>
            <p:spPr>
              <a:xfrm>
                <a:off x="2891000" y="1105275"/>
                <a:ext cx="3996225" cy="1414225"/>
              </a:xfrm>
              <a:custGeom>
                <a:avLst/>
                <a:gdLst/>
                <a:ahLst/>
                <a:cxnLst/>
                <a:rect l="l" t="t" r="r" b="b"/>
                <a:pathLst>
                  <a:path w="159849" h="56569" fill="none" extrusionOk="0">
                    <a:moveTo>
                      <a:pt x="1" y="1062"/>
                    </a:moveTo>
                    <a:cubicBezTo>
                      <a:pt x="47746" y="56569"/>
                      <a:pt x="116724" y="1"/>
                      <a:pt x="159848" y="2058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6"/>
              <p:cNvSpPr/>
              <p:nvPr/>
            </p:nvSpPr>
            <p:spPr>
              <a:xfrm>
                <a:off x="2389200" y="1131825"/>
                <a:ext cx="4484200" cy="1660675"/>
              </a:xfrm>
              <a:custGeom>
                <a:avLst/>
                <a:gdLst/>
                <a:ahLst/>
                <a:cxnLst/>
                <a:rect l="l" t="t" r="r" b="b"/>
                <a:pathLst>
                  <a:path w="179368" h="66427" fill="none" extrusionOk="0">
                    <a:moveTo>
                      <a:pt x="0" y="0"/>
                    </a:moveTo>
                    <a:cubicBezTo>
                      <a:pt x="56551" y="66426"/>
                      <a:pt x="123905" y="1214"/>
                      <a:pt x="179367" y="28690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92" name="Google Shape;3792;p36"/>
            <p:cNvSpPr/>
            <p:nvPr/>
          </p:nvSpPr>
          <p:spPr>
            <a:xfrm>
              <a:off x="77223" y="-25"/>
              <a:ext cx="2372887" cy="1043644"/>
            </a:xfrm>
            <a:custGeom>
              <a:avLst/>
              <a:gdLst/>
              <a:ahLst/>
              <a:cxnLst/>
              <a:rect l="l" t="t" r="r" b="b"/>
              <a:pathLst>
                <a:path w="56805" h="24984" extrusionOk="0">
                  <a:moveTo>
                    <a:pt x="18594" y="1"/>
                  </a:moveTo>
                  <a:cubicBezTo>
                    <a:pt x="12030" y="2851"/>
                    <a:pt x="11321" y="8136"/>
                    <a:pt x="6276" y="12104"/>
                  </a:cubicBezTo>
                  <a:cubicBezTo>
                    <a:pt x="4811" y="13268"/>
                    <a:pt x="2202" y="14211"/>
                    <a:pt x="1" y="14713"/>
                  </a:cubicBezTo>
                  <a:lnTo>
                    <a:pt x="1" y="24983"/>
                  </a:lnTo>
                  <a:cubicBezTo>
                    <a:pt x="18085" y="24983"/>
                    <a:pt x="18774" y="17062"/>
                    <a:pt x="28951" y="11448"/>
                  </a:cubicBezTo>
                  <a:cubicBezTo>
                    <a:pt x="39121" y="5842"/>
                    <a:pt x="47451" y="8826"/>
                    <a:pt x="568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36"/>
            <p:cNvSpPr/>
            <p:nvPr/>
          </p:nvSpPr>
          <p:spPr>
            <a:xfrm>
              <a:off x="109820" y="675277"/>
              <a:ext cx="113377" cy="113824"/>
            </a:xfrm>
            <a:custGeom>
              <a:avLst/>
              <a:gdLst/>
              <a:ahLst/>
              <a:cxnLst/>
              <a:rect l="l" t="t" r="r" b="b"/>
              <a:pathLst>
                <a:path w="1473" h="1479" extrusionOk="0">
                  <a:moveTo>
                    <a:pt x="736" y="0"/>
                  </a:moveTo>
                  <a:cubicBezTo>
                    <a:pt x="328" y="0"/>
                    <a:pt x="0" y="335"/>
                    <a:pt x="0" y="736"/>
                  </a:cubicBezTo>
                  <a:cubicBezTo>
                    <a:pt x="0" y="1144"/>
                    <a:pt x="328" y="1479"/>
                    <a:pt x="736" y="1479"/>
                  </a:cubicBezTo>
                  <a:cubicBezTo>
                    <a:pt x="1145" y="1479"/>
                    <a:pt x="1472" y="1144"/>
                    <a:pt x="1472" y="736"/>
                  </a:cubicBezTo>
                  <a:cubicBezTo>
                    <a:pt x="1472" y="335"/>
                    <a:pt x="1145" y="0"/>
                    <a:pt x="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36"/>
            <p:cNvSpPr/>
            <p:nvPr/>
          </p:nvSpPr>
          <p:spPr>
            <a:xfrm>
              <a:off x="1523773" y="113252"/>
              <a:ext cx="113377" cy="113281"/>
            </a:xfrm>
            <a:custGeom>
              <a:avLst/>
              <a:gdLst/>
              <a:ahLst/>
              <a:cxnLst/>
              <a:rect l="l" t="t" r="r" b="b"/>
              <a:pathLst>
                <a:path w="1473" h="1472" extrusionOk="0">
                  <a:moveTo>
                    <a:pt x="736" y="0"/>
                  </a:moveTo>
                  <a:cubicBezTo>
                    <a:pt x="328" y="0"/>
                    <a:pt x="0" y="328"/>
                    <a:pt x="0" y="736"/>
                  </a:cubicBezTo>
                  <a:cubicBezTo>
                    <a:pt x="0" y="1144"/>
                    <a:pt x="328" y="1472"/>
                    <a:pt x="736" y="1472"/>
                  </a:cubicBezTo>
                  <a:cubicBezTo>
                    <a:pt x="1145" y="1472"/>
                    <a:pt x="1472" y="1144"/>
                    <a:pt x="1472" y="736"/>
                  </a:cubicBezTo>
                  <a:cubicBezTo>
                    <a:pt x="1472" y="328"/>
                    <a:pt x="1145" y="0"/>
                    <a:pt x="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36"/>
            <p:cNvSpPr/>
            <p:nvPr/>
          </p:nvSpPr>
          <p:spPr>
            <a:xfrm>
              <a:off x="788099" y="414779"/>
              <a:ext cx="30494" cy="30243"/>
            </a:xfrm>
            <a:custGeom>
              <a:avLst/>
              <a:gdLst/>
              <a:ahLst/>
              <a:cxnLst/>
              <a:rect l="l" t="t" r="r" b="b"/>
              <a:pathLst>
                <a:path w="730" h="724" extrusionOk="0">
                  <a:moveTo>
                    <a:pt x="369" y="1"/>
                  </a:moveTo>
                  <a:cubicBezTo>
                    <a:pt x="168" y="1"/>
                    <a:pt x="1" y="161"/>
                    <a:pt x="1" y="362"/>
                  </a:cubicBezTo>
                  <a:cubicBezTo>
                    <a:pt x="1" y="563"/>
                    <a:pt x="168" y="723"/>
                    <a:pt x="369" y="723"/>
                  </a:cubicBezTo>
                  <a:cubicBezTo>
                    <a:pt x="569" y="723"/>
                    <a:pt x="730" y="563"/>
                    <a:pt x="730" y="362"/>
                  </a:cubicBezTo>
                  <a:cubicBezTo>
                    <a:pt x="730" y="161"/>
                    <a:pt x="569" y="1"/>
                    <a:pt x="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96" name="Google Shape;3796;p36"/>
          <p:cNvGrpSpPr/>
          <p:nvPr/>
        </p:nvGrpSpPr>
        <p:grpSpPr>
          <a:xfrm>
            <a:off x="5448026" y="-647524"/>
            <a:ext cx="6614460" cy="2984558"/>
            <a:chOff x="6133854" y="-506760"/>
            <a:chExt cx="5462433" cy="2464744"/>
          </a:xfrm>
        </p:grpSpPr>
        <p:grpSp>
          <p:nvGrpSpPr>
            <p:cNvPr id="3797" name="Google Shape;3797;p36"/>
            <p:cNvGrpSpPr/>
            <p:nvPr/>
          </p:nvGrpSpPr>
          <p:grpSpPr>
            <a:xfrm rot="10800000">
              <a:off x="6133854" y="-506760"/>
              <a:ext cx="5462433" cy="2464744"/>
              <a:chOff x="-1602918" y="2838274"/>
              <a:chExt cx="7826957" cy="3531658"/>
            </a:xfrm>
          </p:grpSpPr>
          <p:sp>
            <p:nvSpPr>
              <p:cNvPr id="3798" name="Google Shape;3798;p36"/>
              <p:cNvSpPr/>
              <p:nvPr/>
            </p:nvSpPr>
            <p:spPr>
              <a:xfrm>
                <a:off x="-1575788" y="4031796"/>
                <a:ext cx="6325217" cy="2338135"/>
              </a:xfrm>
              <a:custGeom>
                <a:avLst/>
                <a:gdLst/>
                <a:ahLst/>
                <a:cxnLst/>
                <a:rect l="l" t="t" r="r" b="b"/>
                <a:pathLst>
                  <a:path w="155976" h="57657" fill="none" extrusionOk="0">
                    <a:moveTo>
                      <a:pt x="155976" y="57657"/>
                    </a:moveTo>
                    <a:cubicBezTo>
                      <a:pt x="113164" y="0"/>
                      <a:pt x="50360" y="56836"/>
                      <a:pt x="0" y="44347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36"/>
              <p:cNvSpPr/>
              <p:nvPr/>
            </p:nvSpPr>
            <p:spPr>
              <a:xfrm>
                <a:off x="-1589171" y="3435217"/>
                <a:ext cx="7075884" cy="2934703"/>
              </a:xfrm>
              <a:custGeom>
                <a:avLst/>
                <a:gdLst/>
                <a:ahLst/>
                <a:cxnLst/>
                <a:rect l="l" t="t" r="r" b="b"/>
                <a:pathLst>
                  <a:path w="174487" h="72368" fill="none" extrusionOk="0">
                    <a:moveTo>
                      <a:pt x="174487" y="72368"/>
                    </a:moveTo>
                    <a:cubicBezTo>
                      <a:pt x="120836" y="1"/>
                      <a:pt x="45854" y="68282"/>
                      <a:pt x="0" y="50145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6"/>
              <p:cNvSpPr/>
              <p:nvPr/>
            </p:nvSpPr>
            <p:spPr>
              <a:xfrm>
                <a:off x="-1602918" y="2838274"/>
                <a:ext cx="7826957" cy="3531636"/>
              </a:xfrm>
              <a:custGeom>
                <a:avLst/>
                <a:gdLst/>
                <a:ahLst/>
                <a:cxnLst/>
                <a:rect l="l" t="t" r="r" b="b"/>
                <a:pathLst>
                  <a:path w="193008" h="87088" fill="none" extrusionOk="0">
                    <a:moveTo>
                      <a:pt x="193007" y="87088"/>
                    </a:moveTo>
                    <a:cubicBezTo>
                      <a:pt x="128508" y="1"/>
                      <a:pt x="41367" y="79746"/>
                      <a:pt x="0" y="55953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892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01" name="Google Shape;3801;p36"/>
            <p:cNvSpPr/>
            <p:nvPr/>
          </p:nvSpPr>
          <p:spPr>
            <a:xfrm rot="10800000">
              <a:off x="6885377" y="-23"/>
              <a:ext cx="2300730" cy="1111223"/>
            </a:xfrm>
            <a:custGeom>
              <a:avLst/>
              <a:gdLst/>
              <a:ahLst/>
              <a:cxnLst/>
              <a:rect l="l" t="t" r="r" b="b"/>
              <a:pathLst>
                <a:path w="136279" h="65821" extrusionOk="0">
                  <a:moveTo>
                    <a:pt x="0" y="1"/>
                  </a:moveTo>
                  <a:lnTo>
                    <a:pt x="0" y="29922"/>
                  </a:lnTo>
                  <a:cubicBezTo>
                    <a:pt x="5638" y="31519"/>
                    <a:pt x="10848" y="34507"/>
                    <a:pt x="15157" y="38495"/>
                  </a:cubicBezTo>
                  <a:cubicBezTo>
                    <a:pt x="22062" y="44882"/>
                    <a:pt x="26175" y="59709"/>
                    <a:pt x="36693" y="65820"/>
                  </a:cubicBezTo>
                  <a:lnTo>
                    <a:pt x="136278" y="65784"/>
                  </a:lnTo>
                  <a:cubicBezTo>
                    <a:pt x="130613" y="50289"/>
                    <a:pt x="121228" y="39503"/>
                    <a:pt x="106000" y="32910"/>
                  </a:cubicBezTo>
                  <a:cubicBezTo>
                    <a:pt x="85214" y="23909"/>
                    <a:pt x="69915" y="26916"/>
                    <a:pt x="51983" y="21750"/>
                  </a:cubicBezTo>
                  <a:cubicBezTo>
                    <a:pt x="34730" y="16781"/>
                    <a:pt x="23775" y="162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36"/>
            <p:cNvSpPr/>
            <p:nvPr/>
          </p:nvSpPr>
          <p:spPr>
            <a:xfrm>
              <a:off x="7712198" y="301502"/>
              <a:ext cx="113377" cy="113281"/>
            </a:xfrm>
            <a:custGeom>
              <a:avLst/>
              <a:gdLst/>
              <a:ahLst/>
              <a:cxnLst/>
              <a:rect l="l" t="t" r="r" b="b"/>
              <a:pathLst>
                <a:path w="1473" h="1472" extrusionOk="0">
                  <a:moveTo>
                    <a:pt x="736" y="0"/>
                  </a:moveTo>
                  <a:cubicBezTo>
                    <a:pt x="328" y="0"/>
                    <a:pt x="0" y="328"/>
                    <a:pt x="0" y="736"/>
                  </a:cubicBezTo>
                  <a:cubicBezTo>
                    <a:pt x="0" y="1144"/>
                    <a:pt x="328" y="1472"/>
                    <a:pt x="736" y="1472"/>
                  </a:cubicBezTo>
                  <a:cubicBezTo>
                    <a:pt x="1145" y="1472"/>
                    <a:pt x="1472" y="1144"/>
                    <a:pt x="1472" y="736"/>
                  </a:cubicBezTo>
                  <a:cubicBezTo>
                    <a:pt x="1472" y="328"/>
                    <a:pt x="1145" y="0"/>
                    <a:pt x="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36"/>
            <p:cNvSpPr/>
            <p:nvPr/>
          </p:nvSpPr>
          <p:spPr>
            <a:xfrm>
              <a:off x="8477999" y="414779"/>
              <a:ext cx="30494" cy="30243"/>
            </a:xfrm>
            <a:custGeom>
              <a:avLst/>
              <a:gdLst/>
              <a:ahLst/>
              <a:cxnLst/>
              <a:rect l="l" t="t" r="r" b="b"/>
              <a:pathLst>
                <a:path w="730" h="724" extrusionOk="0">
                  <a:moveTo>
                    <a:pt x="369" y="1"/>
                  </a:moveTo>
                  <a:cubicBezTo>
                    <a:pt x="168" y="1"/>
                    <a:pt x="1" y="161"/>
                    <a:pt x="1" y="362"/>
                  </a:cubicBezTo>
                  <a:cubicBezTo>
                    <a:pt x="1" y="563"/>
                    <a:pt x="168" y="723"/>
                    <a:pt x="369" y="723"/>
                  </a:cubicBezTo>
                  <a:cubicBezTo>
                    <a:pt x="569" y="723"/>
                    <a:pt x="730" y="563"/>
                    <a:pt x="730" y="362"/>
                  </a:cubicBezTo>
                  <a:cubicBezTo>
                    <a:pt x="730" y="161"/>
                    <a:pt x="569" y="1"/>
                    <a:pt x="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04" name="Google Shape;3804;p36"/>
          <p:cNvSpPr/>
          <p:nvPr/>
        </p:nvSpPr>
        <p:spPr>
          <a:xfrm>
            <a:off x="8286130" y="887525"/>
            <a:ext cx="337052" cy="538687"/>
          </a:xfrm>
          <a:custGeom>
            <a:avLst/>
            <a:gdLst/>
            <a:ahLst/>
            <a:cxnLst/>
            <a:rect l="l" t="t" r="r" b="b"/>
            <a:pathLst>
              <a:path w="3560" h="5690" extrusionOk="0">
                <a:moveTo>
                  <a:pt x="1021" y="1"/>
                </a:moveTo>
                <a:cubicBezTo>
                  <a:pt x="554" y="1"/>
                  <a:pt x="170" y="200"/>
                  <a:pt x="94" y="509"/>
                </a:cubicBezTo>
                <a:cubicBezTo>
                  <a:pt x="0" y="897"/>
                  <a:pt x="415" y="1306"/>
                  <a:pt x="1017" y="1426"/>
                </a:cubicBezTo>
                <a:cubicBezTo>
                  <a:pt x="1134" y="1449"/>
                  <a:pt x="1248" y="1460"/>
                  <a:pt x="1358" y="1460"/>
                </a:cubicBezTo>
                <a:cubicBezTo>
                  <a:pt x="1665" y="1460"/>
                  <a:pt x="1935" y="1375"/>
                  <a:pt x="2108" y="1232"/>
                </a:cubicBezTo>
                <a:lnTo>
                  <a:pt x="3292" y="5661"/>
                </a:lnTo>
                <a:cubicBezTo>
                  <a:pt x="3292" y="5678"/>
                  <a:pt x="3310" y="5690"/>
                  <a:pt x="3328" y="5690"/>
                </a:cubicBezTo>
                <a:cubicBezTo>
                  <a:pt x="3332" y="5690"/>
                  <a:pt x="3335" y="5689"/>
                  <a:pt x="3339" y="5688"/>
                </a:cubicBezTo>
                <a:lnTo>
                  <a:pt x="3520" y="5641"/>
                </a:lnTo>
                <a:cubicBezTo>
                  <a:pt x="3546" y="5634"/>
                  <a:pt x="3560" y="5608"/>
                  <a:pt x="3553" y="5588"/>
                </a:cubicBezTo>
                <a:lnTo>
                  <a:pt x="2262" y="770"/>
                </a:lnTo>
                <a:cubicBezTo>
                  <a:pt x="2182" y="456"/>
                  <a:pt x="1867" y="135"/>
                  <a:pt x="1359" y="34"/>
                </a:cubicBezTo>
                <a:cubicBezTo>
                  <a:pt x="1244" y="12"/>
                  <a:pt x="1130" y="1"/>
                  <a:pt x="102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5" name="Google Shape;3805;p36"/>
          <p:cNvGrpSpPr/>
          <p:nvPr/>
        </p:nvGrpSpPr>
        <p:grpSpPr>
          <a:xfrm>
            <a:off x="655572" y="711777"/>
            <a:ext cx="502026" cy="456633"/>
            <a:chOff x="8718954" y="4687562"/>
            <a:chExt cx="537617" cy="489006"/>
          </a:xfrm>
        </p:grpSpPr>
        <p:sp>
          <p:nvSpPr>
            <p:cNvPr id="3806" name="Google Shape;3806;p36"/>
            <p:cNvSpPr/>
            <p:nvPr/>
          </p:nvSpPr>
          <p:spPr>
            <a:xfrm>
              <a:off x="9160419" y="4994907"/>
              <a:ext cx="96151" cy="84502"/>
            </a:xfrm>
            <a:custGeom>
              <a:avLst/>
              <a:gdLst/>
              <a:ahLst/>
              <a:cxnLst/>
              <a:rect l="l" t="t" r="r" b="b"/>
              <a:pathLst>
                <a:path w="1527" h="1342" extrusionOk="0">
                  <a:moveTo>
                    <a:pt x="761" y="1"/>
                  </a:moveTo>
                  <a:cubicBezTo>
                    <a:pt x="638" y="1"/>
                    <a:pt x="514" y="34"/>
                    <a:pt x="402" y="105"/>
                  </a:cubicBezTo>
                  <a:cubicBezTo>
                    <a:pt x="90" y="310"/>
                    <a:pt x="1" y="720"/>
                    <a:pt x="197" y="1032"/>
                  </a:cubicBezTo>
                  <a:cubicBezTo>
                    <a:pt x="323" y="1233"/>
                    <a:pt x="541" y="1342"/>
                    <a:pt x="761" y="1342"/>
                  </a:cubicBezTo>
                  <a:cubicBezTo>
                    <a:pt x="884" y="1342"/>
                    <a:pt x="1008" y="1308"/>
                    <a:pt x="1116" y="1238"/>
                  </a:cubicBezTo>
                  <a:cubicBezTo>
                    <a:pt x="1428" y="1032"/>
                    <a:pt x="1526" y="622"/>
                    <a:pt x="1321" y="310"/>
                  </a:cubicBezTo>
                  <a:cubicBezTo>
                    <a:pt x="1195" y="109"/>
                    <a:pt x="981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36"/>
            <p:cNvSpPr/>
            <p:nvPr/>
          </p:nvSpPr>
          <p:spPr>
            <a:xfrm>
              <a:off x="9007660" y="5092695"/>
              <a:ext cx="95522" cy="83873"/>
            </a:xfrm>
            <a:custGeom>
              <a:avLst/>
              <a:gdLst/>
              <a:ahLst/>
              <a:cxnLst/>
              <a:rect l="l" t="t" r="r" b="b"/>
              <a:pathLst>
                <a:path w="1517" h="1332" extrusionOk="0">
                  <a:moveTo>
                    <a:pt x="756" y="0"/>
                  </a:moveTo>
                  <a:cubicBezTo>
                    <a:pt x="634" y="0"/>
                    <a:pt x="510" y="34"/>
                    <a:pt x="402" y="104"/>
                  </a:cubicBezTo>
                  <a:cubicBezTo>
                    <a:pt x="90" y="300"/>
                    <a:pt x="0" y="711"/>
                    <a:pt x="197" y="1023"/>
                  </a:cubicBezTo>
                  <a:cubicBezTo>
                    <a:pt x="323" y="1223"/>
                    <a:pt x="537" y="1332"/>
                    <a:pt x="757" y="1332"/>
                  </a:cubicBezTo>
                  <a:cubicBezTo>
                    <a:pt x="880" y="1332"/>
                    <a:pt x="1004" y="1298"/>
                    <a:pt x="1116" y="1228"/>
                  </a:cubicBezTo>
                  <a:cubicBezTo>
                    <a:pt x="1428" y="1032"/>
                    <a:pt x="1517" y="621"/>
                    <a:pt x="1321" y="309"/>
                  </a:cubicBezTo>
                  <a:cubicBezTo>
                    <a:pt x="1195" y="109"/>
                    <a:pt x="977" y="0"/>
                    <a:pt x="7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36"/>
            <p:cNvSpPr/>
            <p:nvPr/>
          </p:nvSpPr>
          <p:spPr>
            <a:xfrm>
              <a:off x="8718954" y="4687562"/>
              <a:ext cx="447762" cy="345314"/>
            </a:xfrm>
            <a:custGeom>
              <a:avLst/>
              <a:gdLst/>
              <a:ahLst/>
              <a:cxnLst/>
              <a:rect l="l" t="t" r="r" b="b"/>
              <a:pathLst>
                <a:path w="7111" h="5484" extrusionOk="0">
                  <a:moveTo>
                    <a:pt x="4555" y="0"/>
                  </a:moveTo>
                  <a:cubicBezTo>
                    <a:pt x="4272" y="0"/>
                    <a:pt x="3969" y="50"/>
                    <a:pt x="3649" y="168"/>
                  </a:cubicBezTo>
                  <a:cubicBezTo>
                    <a:pt x="3649" y="168"/>
                    <a:pt x="3122" y="382"/>
                    <a:pt x="2989" y="1007"/>
                  </a:cubicBezTo>
                  <a:cubicBezTo>
                    <a:pt x="2899" y="1399"/>
                    <a:pt x="3042" y="1819"/>
                    <a:pt x="3390" y="2060"/>
                  </a:cubicBezTo>
                  <a:cubicBezTo>
                    <a:pt x="3564" y="2179"/>
                    <a:pt x="3765" y="2237"/>
                    <a:pt x="3964" y="2237"/>
                  </a:cubicBezTo>
                  <a:cubicBezTo>
                    <a:pt x="4283" y="2237"/>
                    <a:pt x="4598" y="2087"/>
                    <a:pt x="4791" y="1801"/>
                  </a:cubicBezTo>
                  <a:cubicBezTo>
                    <a:pt x="5023" y="1480"/>
                    <a:pt x="5023" y="1060"/>
                    <a:pt x="4835" y="730"/>
                  </a:cubicBezTo>
                  <a:lnTo>
                    <a:pt x="4835" y="730"/>
                  </a:lnTo>
                  <a:cubicBezTo>
                    <a:pt x="5076" y="784"/>
                    <a:pt x="5299" y="891"/>
                    <a:pt x="5504" y="1025"/>
                  </a:cubicBezTo>
                  <a:cubicBezTo>
                    <a:pt x="5665" y="1141"/>
                    <a:pt x="5816" y="1275"/>
                    <a:pt x="5941" y="1417"/>
                  </a:cubicBezTo>
                  <a:cubicBezTo>
                    <a:pt x="5959" y="1435"/>
                    <a:pt x="5968" y="1453"/>
                    <a:pt x="5986" y="1471"/>
                  </a:cubicBezTo>
                  <a:cubicBezTo>
                    <a:pt x="6566" y="2390"/>
                    <a:pt x="5959" y="3772"/>
                    <a:pt x="5031" y="4227"/>
                  </a:cubicBezTo>
                  <a:cubicBezTo>
                    <a:pt x="4835" y="4317"/>
                    <a:pt x="4630" y="4406"/>
                    <a:pt x="4416" y="4468"/>
                  </a:cubicBezTo>
                  <a:cubicBezTo>
                    <a:pt x="3838" y="4663"/>
                    <a:pt x="3225" y="4783"/>
                    <a:pt x="2612" y="4783"/>
                  </a:cubicBezTo>
                  <a:cubicBezTo>
                    <a:pt x="2299" y="4783"/>
                    <a:pt x="1985" y="4752"/>
                    <a:pt x="1677" y="4682"/>
                  </a:cubicBezTo>
                  <a:cubicBezTo>
                    <a:pt x="1374" y="4611"/>
                    <a:pt x="1097" y="4468"/>
                    <a:pt x="839" y="4308"/>
                  </a:cubicBezTo>
                  <a:cubicBezTo>
                    <a:pt x="723" y="4227"/>
                    <a:pt x="598" y="4147"/>
                    <a:pt x="473" y="4085"/>
                  </a:cubicBezTo>
                  <a:cubicBezTo>
                    <a:pt x="420" y="4057"/>
                    <a:pt x="351" y="4041"/>
                    <a:pt x="284" y="4041"/>
                  </a:cubicBezTo>
                  <a:cubicBezTo>
                    <a:pt x="136" y="4041"/>
                    <a:pt x="0" y="4117"/>
                    <a:pt x="80" y="4308"/>
                  </a:cubicBezTo>
                  <a:cubicBezTo>
                    <a:pt x="107" y="4361"/>
                    <a:pt x="143" y="4397"/>
                    <a:pt x="187" y="4441"/>
                  </a:cubicBezTo>
                  <a:cubicBezTo>
                    <a:pt x="455" y="4682"/>
                    <a:pt x="785" y="4852"/>
                    <a:pt x="1124" y="4995"/>
                  </a:cubicBezTo>
                  <a:cubicBezTo>
                    <a:pt x="1222" y="5039"/>
                    <a:pt x="1329" y="5084"/>
                    <a:pt x="1436" y="5119"/>
                  </a:cubicBezTo>
                  <a:cubicBezTo>
                    <a:pt x="2066" y="5349"/>
                    <a:pt x="2748" y="5483"/>
                    <a:pt x="3425" y="5483"/>
                  </a:cubicBezTo>
                  <a:cubicBezTo>
                    <a:pt x="4090" y="5483"/>
                    <a:pt x="4751" y="5353"/>
                    <a:pt x="5353" y="5057"/>
                  </a:cubicBezTo>
                  <a:cubicBezTo>
                    <a:pt x="6075" y="4700"/>
                    <a:pt x="6709" y="4165"/>
                    <a:pt x="6932" y="3353"/>
                  </a:cubicBezTo>
                  <a:cubicBezTo>
                    <a:pt x="7110" y="2738"/>
                    <a:pt x="7074" y="2140"/>
                    <a:pt x="6878" y="1596"/>
                  </a:cubicBezTo>
                  <a:cubicBezTo>
                    <a:pt x="6833" y="1480"/>
                    <a:pt x="6753" y="1310"/>
                    <a:pt x="6664" y="1176"/>
                  </a:cubicBezTo>
                  <a:cubicBezTo>
                    <a:pt x="6664" y="1167"/>
                    <a:pt x="6664" y="1167"/>
                    <a:pt x="6655" y="1167"/>
                  </a:cubicBezTo>
                  <a:cubicBezTo>
                    <a:pt x="6628" y="1123"/>
                    <a:pt x="6602" y="1078"/>
                    <a:pt x="6566" y="1043"/>
                  </a:cubicBezTo>
                  <a:cubicBezTo>
                    <a:pt x="6557" y="1034"/>
                    <a:pt x="6548" y="1025"/>
                    <a:pt x="6548" y="1016"/>
                  </a:cubicBezTo>
                  <a:cubicBezTo>
                    <a:pt x="6450" y="900"/>
                    <a:pt x="6343" y="784"/>
                    <a:pt x="6236" y="686"/>
                  </a:cubicBezTo>
                  <a:cubicBezTo>
                    <a:pt x="6209" y="659"/>
                    <a:pt x="6182" y="632"/>
                    <a:pt x="6155" y="614"/>
                  </a:cubicBezTo>
                  <a:cubicBezTo>
                    <a:pt x="6084" y="552"/>
                    <a:pt x="6013" y="498"/>
                    <a:pt x="5941" y="445"/>
                  </a:cubicBezTo>
                  <a:cubicBezTo>
                    <a:pt x="5576" y="191"/>
                    <a:pt x="5105" y="0"/>
                    <a:pt x="4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9" name="Google Shape;3809;p36"/>
          <p:cNvGrpSpPr/>
          <p:nvPr/>
        </p:nvGrpSpPr>
        <p:grpSpPr>
          <a:xfrm rot="391147">
            <a:off x="8051384" y="3465012"/>
            <a:ext cx="806543" cy="1468327"/>
            <a:chOff x="6481975" y="2356600"/>
            <a:chExt cx="427900" cy="779000"/>
          </a:xfrm>
        </p:grpSpPr>
        <p:sp>
          <p:nvSpPr>
            <p:cNvPr id="3810" name="Google Shape;3810;p36"/>
            <p:cNvSpPr/>
            <p:nvPr/>
          </p:nvSpPr>
          <p:spPr>
            <a:xfrm>
              <a:off x="6481975" y="2356600"/>
              <a:ext cx="427900" cy="779000"/>
            </a:xfrm>
            <a:custGeom>
              <a:avLst/>
              <a:gdLst/>
              <a:ahLst/>
              <a:cxnLst/>
              <a:rect l="l" t="t" r="r" b="b"/>
              <a:pathLst>
                <a:path w="17116" h="31160" extrusionOk="0">
                  <a:moveTo>
                    <a:pt x="12820" y="1"/>
                  </a:moveTo>
                  <a:cubicBezTo>
                    <a:pt x="12606" y="1"/>
                    <a:pt x="12405" y="41"/>
                    <a:pt x="12204" y="121"/>
                  </a:cubicBezTo>
                  <a:cubicBezTo>
                    <a:pt x="11314" y="483"/>
                    <a:pt x="11033" y="1112"/>
                    <a:pt x="10953" y="1580"/>
                  </a:cubicBezTo>
                  <a:cubicBezTo>
                    <a:pt x="10933" y="1694"/>
                    <a:pt x="10926" y="1801"/>
                    <a:pt x="10926" y="1908"/>
                  </a:cubicBezTo>
                  <a:cubicBezTo>
                    <a:pt x="10143" y="2062"/>
                    <a:pt x="9568" y="2778"/>
                    <a:pt x="9441" y="3781"/>
                  </a:cubicBezTo>
                  <a:cubicBezTo>
                    <a:pt x="9361" y="4403"/>
                    <a:pt x="9461" y="5099"/>
                    <a:pt x="9775" y="5708"/>
                  </a:cubicBezTo>
                  <a:cubicBezTo>
                    <a:pt x="9213" y="5320"/>
                    <a:pt x="8324" y="4805"/>
                    <a:pt x="7420" y="4725"/>
                  </a:cubicBezTo>
                  <a:cubicBezTo>
                    <a:pt x="7434" y="4524"/>
                    <a:pt x="7427" y="4323"/>
                    <a:pt x="7400" y="4129"/>
                  </a:cubicBezTo>
                  <a:cubicBezTo>
                    <a:pt x="7273" y="3125"/>
                    <a:pt x="6698" y="2410"/>
                    <a:pt x="5915" y="2262"/>
                  </a:cubicBezTo>
                  <a:cubicBezTo>
                    <a:pt x="5915" y="2149"/>
                    <a:pt x="5908" y="2042"/>
                    <a:pt x="5888" y="1928"/>
                  </a:cubicBezTo>
                  <a:cubicBezTo>
                    <a:pt x="5808" y="1460"/>
                    <a:pt x="5527" y="831"/>
                    <a:pt x="4637" y="469"/>
                  </a:cubicBezTo>
                  <a:cubicBezTo>
                    <a:pt x="4436" y="389"/>
                    <a:pt x="4229" y="349"/>
                    <a:pt x="4022" y="349"/>
                  </a:cubicBezTo>
                  <a:cubicBezTo>
                    <a:pt x="3413" y="349"/>
                    <a:pt x="2884" y="663"/>
                    <a:pt x="2489" y="1205"/>
                  </a:cubicBezTo>
                  <a:cubicBezTo>
                    <a:pt x="2289" y="1132"/>
                    <a:pt x="2081" y="1092"/>
                    <a:pt x="1887" y="1078"/>
                  </a:cubicBezTo>
                  <a:cubicBezTo>
                    <a:pt x="1840" y="1071"/>
                    <a:pt x="1794" y="1071"/>
                    <a:pt x="1747" y="1071"/>
                  </a:cubicBezTo>
                  <a:cubicBezTo>
                    <a:pt x="944" y="1071"/>
                    <a:pt x="61" y="1694"/>
                    <a:pt x="21" y="3065"/>
                  </a:cubicBezTo>
                  <a:cubicBezTo>
                    <a:pt x="0" y="3774"/>
                    <a:pt x="221" y="4510"/>
                    <a:pt x="669" y="5113"/>
                  </a:cubicBezTo>
                  <a:cubicBezTo>
                    <a:pt x="261" y="5534"/>
                    <a:pt x="114" y="6150"/>
                    <a:pt x="288" y="6792"/>
                  </a:cubicBezTo>
                  <a:cubicBezTo>
                    <a:pt x="342" y="6993"/>
                    <a:pt x="429" y="7193"/>
                    <a:pt x="536" y="7387"/>
                  </a:cubicBezTo>
                  <a:cubicBezTo>
                    <a:pt x="188" y="7775"/>
                    <a:pt x="27" y="8297"/>
                    <a:pt x="74" y="8846"/>
                  </a:cubicBezTo>
                  <a:cubicBezTo>
                    <a:pt x="168" y="9910"/>
                    <a:pt x="817" y="10693"/>
                    <a:pt x="1820" y="11047"/>
                  </a:cubicBezTo>
                  <a:cubicBezTo>
                    <a:pt x="1760" y="11275"/>
                    <a:pt x="1707" y="11509"/>
                    <a:pt x="1660" y="11743"/>
                  </a:cubicBezTo>
                  <a:cubicBezTo>
                    <a:pt x="1593" y="12118"/>
                    <a:pt x="1539" y="12506"/>
                    <a:pt x="1513" y="12900"/>
                  </a:cubicBezTo>
                  <a:cubicBezTo>
                    <a:pt x="1506" y="12987"/>
                    <a:pt x="1499" y="13081"/>
                    <a:pt x="1486" y="13175"/>
                  </a:cubicBezTo>
                  <a:cubicBezTo>
                    <a:pt x="1372" y="14212"/>
                    <a:pt x="1151" y="16252"/>
                    <a:pt x="3005" y="17497"/>
                  </a:cubicBezTo>
                  <a:cubicBezTo>
                    <a:pt x="3005" y="17537"/>
                    <a:pt x="3011" y="17584"/>
                    <a:pt x="3011" y="17624"/>
                  </a:cubicBezTo>
                  <a:cubicBezTo>
                    <a:pt x="2837" y="17979"/>
                    <a:pt x="2630" y="18253"/>
                    <a:pt x="2429" y="18393"/>
                  </a:cubicBezTo>
                  <a:cubicBezTo>
                    <a:pt x="2208" y="18547"/>
                    <a:pt x="1961" y="18661"/>
                    <a:pt x="1740" y="18755"/>
                  </a:cubicBezTo>
                  <a:lnTo>
                    <a:pt x="1653" y="18795"/>
                  </a:lnTo>
                  <a:cubicBezTo>
                    <a:pt x="1091" y="19036"/>
                    <a:pt x="54" y="19484"/>
                    <a:pt x="67" y="20682"/>
                  </a:cubicBezTo>
                  <a:cubicBezTo>
                    <a:pt x="74" y="21491"/>
                    <a:pt x="690" y="22361"/>
                    <a:pt x="2008" y="22361"/>
                  </a:cubicBezTo>
                  <a:cubicBezTo>
                    <a:pt x="2242" y="22361"/>
                    <a:pt x="2476" y="22334"/>
                    <a:pt x="2724" y="22281"/>
                  </a:cubicBezTo>
                  <a:cubicBezTo>
                    <a:pt x="2757" y="23733"/>
                    <a:pt x="3219" y="25372"/>
                    <a:pt x="5072" y="26369"/>
                  </a:cubicBezTo>
                  <a:cubicBezTo>
                    <a:pt x="5085" y="26375"/>
                    <a:pt x="5092" y="26382"/>
                    <a:pt x="5105" y="26389"/>
                  </a:cubicBezTo>
                  <a:cubicBezTo>
                    <a:pt x="5052" y="26790"/>
                    <a:pt x="5025" y="27212"/>
                    <a:pt x="5059" y="27613"/>
                  </a:cubicBezTo>
                  <a:cubicBezTo>
                    <a:pt x="5099" y="28081"/>
                    <a:pt x="5206" y="28610"/>
                    <a:pt x="5373" y="29092"/>
                  </a:cubicBezTo>
                  <a:cubicBezTo>
                    <a:pt x="5995" y="30892"/>
                    <a:pt x="7032" y="31159"/>
                    <a:pt x="7594" y="31159"/>
                  </a:cubicBezTo>
                  <a:cubicBezTo>
                    <a:pt x="7762" y="31159"/>
                    <a:pt x="7929" y="31139"/>
                    <a:pt x="8089" y="31092"/>
                  </a:cubicBezTo>
                  <a:cubicBezTo>
                    <a:pt x="8799" y="30892"/>
                    <a:pt x="9254" y="30343"/>
                    <a:pt x="9320" y="29634"/>
                  </a:cubicBezTo>
                  <a:cubicBezTo>
                    <a:pt x="9354" y="29266"/>
                    <a:pt x="9274" y="28931"/>
                    <a:pt x="9193" y="28610"/>
                  </a:cubicBezTo>
                  <a:cubicBezTo>
                    <a:pt x="9173" y="28510"/>
                    <a:pt x="9147" y="28396"/>
                    <a:pt x="9120" y="28269"/>
                  </a:cubicBezTo>
                  <a:cubicBezTo>
                    <a:pt x="9066" y="28008"/>
                    <a:pt x="9006" y="27660"/>
                    <a:pt x="9053" y="27225"/>
                  </a:cubicBezTo>
                  <a:cubicBezTo>
                    <a:pt x="9053" y="27218"/>
                    <a:pt x="9053" y="27218"/>
                    <a:pt x="9053" y="27212"/>
                  </a:cubicBezTo>
                  <a:lnTo>
                    <a:pt x="9254" y="27212"/>
                  </a:lnTo>
                  <a:cubicBezTo>
                    <a:pt x="9254" y="27352"/>
                    <a:pt x="9260" y="27486"/>
                    <a:pt x="9267" y="27613"/>
                  </a:cubicBezTo>
                  <a:cubicBezTo>
                    <a:pt x="9300" y="28055"/>
                    <a:pt x="9401" y="28536"/>
                    <a:pt x="9548" y="28991"/>
                  </a:cubicBezTo>
                  <a:cubicBezTo>
                    <a:pt x="10170" y="30878"/>
                    <a:pt x="11227" y="31159"/>
                    <a:pt x="11803" y="31159"/>
                  </a:cubicBezTo>
                  <a:cubicBezTo>
                    <a:pt x="11970" y="31159"/>
                    <a:pt x="12137" y="31139"/>
                    <a:pt x="12298" y="31092"/>
                  </a:cubicBezTo>
                  <a:cubicBezTo>
                    <a:pt x="13007" y="30892"/>
                    <a:pt x="13469" y="30343"/>
                    <a:pt x="13529" y="29627"/>
                  </a:cubicBezTo>
                  <a:cubicBezTo>
                    <a:pt x="13562" y="29259"/>
                    <a:pt x="13482" y="28924"/>
                    <a:pt x="13402" y="28603"/>
                  </a:cubicBezTo>
                  <a:cubicBezTo>
                    <a:pt x="13368" y="28476"/>
                    <a:pt x="13342" y="28349"/>
                    <a:pt x="13315" y="28222"/>
                  </a:cubicBezTo>
                  <a:cubicBezTo>
                    <a:pt x="13268" y="27974"/>
                    <a:pt x="13214" y="27640"/>
                    <a:pt x="13261" y="27225"/>
                  </a:cubicBezTo>
                  <a:cubicBezTo>
                    <a:pt x="13308" y="26763"/>
                    <a:pt x="13375" y="26449"/>
                    <a:pt x="13429" y="26248"/>
                  </a:cubicBezTo>
                  <a:cubicBezTo>
                    <a:pt x="14338" y="25693"/>
                    <a:pt x="15041" y="24917"/>
                    <a:pt x="15489" y="23960"/>
                  </a:cubicBezTo>
                  <a:cubicBezTo>
                    <a:pt x="16399" y="23184"/>
                    <a:pt x="16921" y="22026"/>
                    <a:pt x="17028" y="21204"/>
                  </a:cubicBezTo>
                  <a:cubicBezTo>
                    <a:pt x="17115" y="20534"/>
                    <a:pt x="16888" y="20093"/>
                    <a:pt x="16667" y="19832"/>
                  </a:cubicBezTo>
                  <a:cubicBezTo>
                    <a:pt x="16647" y="19712"/>
                    <a:pt x="16613" y="19584"/>
                    <a:pt x="16566" y="19457"/>
                  </a:cubicBezTo>
                  <a:cubicBezTo>
                    <a:pt x="16406" y="18969"/>
                    <a:pt x="16111" y="18661"/>
                    <a:pt x="15797" y="18494"/>
                  </a:cubicBezTo>
                  <a:cubicBezTo>
                    <a:pt x="15643" y="17805"/>
                    <a:pt x="15436" y="17082"/>
                    <a:pt x="15168" y="16326"/>
                  </a:cubicBezTo>
                  <a:cubicBezTo>
                    <a:pt x="15958" y="15055"/>
                    <a:pt x="15777" y="13489"/>
                    <a:pt x="15543" y="12338"/>
                  </a:cubicBezTo>
                  <a:cubicBezTo>
                    <a:pt x="15489" y="12091"/>
                    <a:pt x="15442" y="11863"/>
                    <a:pt x="15389" y="11656"/>
                  </a:cubicBezTo>
                  <a:cubicBezTo>
                    <a:pt x="15295" y="11255"/>
                    <a:pt x="15195" y="10880"/>
                    <a:pt x="15081" y="10539"/>
                  </a:cubicBezTo>
                  <a:cubicBezTo>
                    <a:pt x="16065" y="10177"/>
                    <a:pt x="16700" y="9395"/>
                    <a:pt x="16787" y="8351"/>
                  </a:cubicBezTo>
                  <a:cubicBezTo>
                    <a:pt x="16834" y="7816"/>
                    <a:pt x="16687" y="7314"/>
                    <a:pt x="16359" y="6926"/>
                  </a:cubicBezTo>
                  <a:cubicBezTo>
                    <a:pt x="16446" y="6772"/>
                    <a:pt x="16506" y="6605"/>
                    <a:pt x="16553" y="6444"/>
                  </a:cubicBezTo>
                  <a:cubicBezTo>
                    <a:pt x="16727" y="5802"/>
                    <a:pt x="16580" y="5179"/>
                    <a:pt x="16172" y="4765"/>
                  </a:cubicBezTo>
                  <a:cubicBezTo>
                    <a:pt x="16620" y="4163"/>
                    <a:pt x="16841" y="3427"/>
                    <a:pt x="16821" y="2717"/>
                  </a:cubicBezTo>
                  <a:cubicBezTo>
                    <a:pt x="16781" y="1346"/>
                    <a:pt x="15897" y="724"/>
                    <a:pt x="15094" y="724"/>
                  </a:cubicBezTo>
                  <a:cubicBezTo>
                    <a:pt x="15048" y="724"/>
                    <a:pt x="15001" y="724"/>
                    <a:pt x="14954" y="730"/>
                  </a:cubicBezTo>
                  <a:cubicBezTo>
                    <a:pt x="14760" y="744"/>
                    <a:pt x="14553" y="784"/>
                    <a:pt x="14345" y="857"/>
                  </a:cubicBezTo>
                  <a:cubicBezTo>
                    <a:pt x="13950" y="315"/>
                    <a:pt x="13429" y="1"/>
                    <a:pt x="12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36"/>
            <p:cNvSpPr/>
            <p:nvPr/>
          </p:nvSpPr>
          <p:spPr>
            <a:xfrm>
              <a:off x="6516925" y="2789000"/>
              <a:ext cx="81500" cy="93175"/>
            </a:xfrm>
            <a:custGeom>
              <a:avLst/>
              <a:gdLst/>
              <a:ahLst/>
              <a:cxnLst/>
              <a:rect l="l" t="t" r="r" b="b"/>
              <a:pathLst>
                <a:path w="3260" h="3727" extrusionOk="0">
                  <a:moveTo>
                    <a:pt x="3165" y="0"/>
                  </a:moveTo>
                  <a:cubicBezTo>
                    <a:pt x="3165" y="0"/>
                    <a:pt x="2797" y="1499"/>
                    <a:pt x="1794" y="2201"/>
                  </a:cubicBezTo>
                  <a:cubicBezTo>
                    <a:pt x="1479" y="2416"/>
                    <a:pt x="1158" y="2563"/>
                    <a:pt x="877" y="2683"/>
                  </a:cubicBezTo>
                  <a:cubicBezTo>
                    <a:pt x="375" y="2904"/>
                    <a:pt x="1" y="3044"/>
                    <a:pt x="7" y="3366"/>
                  </a:cubicBezTo>
                  <a:cubicBezTo>
                    <a:pt x="7" y="3607"/>
                    <a:pt x="251" y="3727"/>
                    <a:pt x="607" y="3727"/>
                  </a:cubicBezTo>
                  <a:cubicBezTo>
                    <a:pt x="795" y="3727"/>
                    <a:pt x="1014" y="3693"/>
                    <a:pt x="1245" y="3627"/>
                  </a:cubicBezTo>
                  <a:cubicBezTo>
                    <a:pt x="2021" y="3399"/>
                    <a:pt x="2938" y="2790"/>
                    <a:pt x="3259" y="1760"/>
                  </a:cubicBezTo>
                  <a:lnTo>
                    <a:pt x="3165" y="0"/>
                  </a:lnTo>
                  <a:close/>
                </a:path>
              </a:pathLst>
            </a:custGeom>
            <a:solidFill>
              <a:srgbClr val="853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36"/>
            <p:cNvSpPr/>
            <p:nvPr/>
          </p:nvSpPr>
          <p:spPr>
            <a:xfrm>
              <a:off x="6639700" y="2983025"/>
              <a:ext cx="50875" cy="119225"/>
            </a:xfrm>
            <a:custGeom>
              <a:avLst/>
              <a:gdLst/>
              <a:ahLst/>
              <a:cxnLst/>
              <a:rect l="l" t="t" r="r" b="b"/>
              <a:pathLst>
                <a:path w="2035" h="4769" extrusionOk="0">
                  <a:moveTo>
                    <a:pt x="2035" y="0"/>
                  </a:moveTo>
                  <a:lnTo>
                    <a:pt x="456" y="87"/>
                  </a:lnTo>
                  <a:cubicBezTo>
                    <a:pt x="456" y="87"/>
                    <a:pt x="1" y="1412"/>
                    <a:pt x="81" y="2449"/>
                  </a:cubicBezTo>
                  <a:cubicBezTo>
                    <a:pt x="114" y="2810"/>
                    <a:pt x="201" y="3218"/>
                    <a:pt x="329" y="3593"/>
                  </a:cubicBezTo>
                  <a:cubicBezTo>
                    <a:pt x="553" y="4236"/>
                    <a:pt x="898" y="4768"/>
                    <a:pt x="1289" y="4768"/>
                  </a:cubicBezTo>
                  <a:cubicBezTo>
                    <a:pt x="1330" y="4768"/>
                    <a:pt x="1371" y="4763"/>
                    <a:pt x="1412" y="4751"/>
                  </a:cubicBezTo>
                  <a:cubicBezTo>
                    <a:pt x="1861" y="4624"/>
                    <a:pt x="1647" y="4215"/>
                    <a:pt x="1499" y="3479"/>
                  </a:cubicBezTo>
                  <a:cubicBezTo>
                    <a:pt x="1419" y="3091"/>
                    <a:pt x="1352" y="2616"/>
                    <a:pt x="1412" y="2034"/>
                  </a:cubicBezTo>
                  <a:cubicBezTo>
                    <a:pt x="1580" y="355"/>
                    <a:pt x="2035" y="0"/>
                    <a:pt x="20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36"/>
            <p:cNvSpPr/>
            <p:nvPr/>
          </p:nvSpPr>
          <p:spPr>
            <a:xfrm>
              <a:off x="6744925" y="2983025"/>
              <a:ext cx="50875" cy="119200"/>
            </a:xfrm>
            <a:custGeom>
              <a:avLst/>
              <a:gdLst/>
              <a:ahLst/>
              <a:cxnLst/>
              <a:rect l="l" t="t" r="r" b="b"/>
              <a:pathLst>
                <a:path w="2035" h="4768" extrusionOk="0">
                  <a:moveTo>
                    <a:pt x="2034" y="0"/>
                  </a:moveTo>
                  <a:lnTo>
                    <a:pt x="455" y="87"/>
                  </a:lnTo>
                  <a:cubicBezTo>
                    <a:pt x="455" y="87"/>
                    <a:pt x="0" y="1412"/>
                    <a:pt x="80" y="2449"/>
                  </a:cubicBezTo>
                  <a:cubicBezTo>
                    <a:pt x="107" y="2784"/>
                    <a:pt x="187" y="3165"/>
                    <a:pt x="301" y="3513"/>
                  </a:cubicBezTo>
                  <a:cubicBezTo>
                    <a:pt x="521" y="4190"/>
                    <a:pt x="880" y="4767"/>
                    <a:pt x="1291" y="4767"/>
                  </a:cubicBezTo>
                  <a:cubicBezTo>
                    <a:pt x="1331" y="4767"/>
                    <a:pt x="1371" y="4762"/>
                    <a:pt x="1412" y="4751"/>
                  </a:cubicBezTo>
                  <a:cubicBezTo>
                    <a:pt x="1867" y="4617"/>
                    <a:pt x="1639" y="4195"/>
                    <a:pt x="1485" y="3419"/>
                  </a:cubicBezTo>
                  <a:cubicBezTo>
                    <a:pt x="1412" y="3045"/>
                    <a:pt x="1358" y="2583"/>
                    <a:pt x="1412" y="2034"/>
                  </a:cubicBezTo>
                  <a:cubicBezTo>
                    <a:pt x="1572" y="355"/>
                    <a:pt x="2034" y="0"/>
                    <a:pt x="2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36"/>
            <p:cNvSpPr/>
            <p:nvPr/>
          </p:nvSpPr>
          <p:spPr>
            <a:xfrm>
              <a:off x="6830900" y="2847925"/>
              <a:ext cx="44725" cy="92475"/>
            </a:xfrm>
            <a:custGeom>
              <a:avLst/>
              <a:gdLst/>
              <a:ahLst/>
              <a:cxnLst/>
              <a:rect l="l" t="t" r="r" b="b"/>
              <a:pathLst>
                <a:path w="1789" h="3699" extrusionOk="0">
                  <a:moveTo>
                    <a:pt x="1138" y="0"/>
                  </a:moveTo>
                  <a:cubicBezTo>
                    <a:pt x="1010" y="0"/>
                    <a:pt x="862" y="169"/>
                    <a:pt x="736" y="360"/>
                  </a:cubicBezTo>
                  <a:cubicBezTo>
                    <a:pt x="575" y="614"/>
                    <a:pt x="448" y="902"/>
                    <a:pt x="448" y="902"/>
                  </a:cubicBezTo>
                  <a:lnTo>
                    <a:pt x="0" y="3698"/>
                  </a:lnTo>
                  <a:cubicBezTo>
                    <a:pt x="1104" y="3263"/>
                    <a:pt x="1659" y="1999"/>
                    <a:pt x="1740" y="1377"/>
                  </a:cubicBezTo>
                  <a:cubicBezTo>
                    <a:pt x="1789" y="1034"/>
                    <a:pt x="1630" y="956"/>
                    <a:pt x="1475" y="956"/>
                  </a:cubicBezTo>
                  <a:cubicBezTo>
                    <a:pt x="1356" y="956"/>
                    <a:pt x="1239" y="1003"/>
                    <a:pt x="1224" y="1009"/>
                  </a:cubicBezTo>
                  <a:cubicBezTo>
                    <a:pt x="1251" y="975"/>
                    <a:pt x="1485" y="574"/>
                    <a:pt x="1352" y="253"/>
                  </a:cubicBezTo>
                  <a:cubicBezTo>
                    <a:pt x="1296" y="71"/>
                    <a:pt x="1221" y="0"/>
                    <a:pt x="1138" y="0"/>
                  </a:cubicBezTo>
                  <a:close/>
                </a:path>
              </a:pathLst>
            </a:custGeom>
            <a:solidFill>
              <a:srgbClr val="853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36"/>
            <p:cNvSpPr/>
            <p:nvPr/>
          </p:nvSpPr>
          <p:spPr>
            <a:xfrm>
              <a:off x="6830900" y="2847925"/>
              <a:ext cx="44725" cy="92475"/>
            </a:xfrm>
            <a:custGeom>
              <a:avLst/>
              <a:gdLst/>
              <a:ahLst/>
              <a:cxnLst/>
              <a:rect l="l" t="t" r="r" b="b"/>
              <a:pathLst>
                <a:path w="1789" h="3699" extrusionOk="0">
                  <a:moveTo>
                    <a:pt x="1138" y="0"/>
                  </a:moveTo>
                  <a:cubicBezTo>
                    <a:pt x="1010" y="0"/>
                    <a:pt x="862" y="169"/>
                    <a:pt x="736" y="360"/>
                  </a:cubicBezTo>
                  <a:cubicBezTo>
                    <a:pt x="801" y="336"/>
                    <a:pt x="863" y="319"/>
                    <a:pt x="913" y="319"/>
                  </a:cubicBezTo>
                  <a:cubicBezTo>
                    <a:pt x="961" y="319"/>
                    <a:pt x="998" y="334"/>
                    <a:pt x="1017" y="373"/>
                  </a:cubicBezTo>
                  <a:cubicBezTo>
                    <a:pt x="1124" y="554"/>
                    <a:pt x="1004" y="1136"/>
                    <a:pt x="796" y="1363"/>
                  </a:cubicBezTo>
                  <a:cubicBezTo>
                    <a:pt x="796" y="1363"/>
                    <a:pt x="1138" y="1199"/>
                    <a:pt x="1353" y="1199"/>
                  </a:cubicBezTo>
                  <a:cubicBezTo>
                    <a:pt x="1412" y="1199"/>
                    <a:pt x="1462" y="1211"/>
                    <a:pt x="1492" y="1243"/>
                  </a:cubicBezTo>
                  <a:cubicBezTo>
                    <a:pt x="1639" y="1383"/>
                    <a:pt x="1505" y="2869"/>
                    <a:pt x="0" y="3698"/>
                  </a:cubicBezTo>
                  <a:cubicBezTo>
                    <a:pt x="1104" y="3263"/>
                    <a:pt x="1659" y="1999"/>
                    <a:pt x="1740" y="1377"/>
                  </a:cubicBezTo>
                  <a:cubicBezTo>
                    <a:pt x="1789" y="1034"/>
                    <a:pt x="1630" y="956"/>
                    <a:pt x="1475" y="956"/>
                  </a:cubicBezTo>
                  <a:cubicBezTo>
                    <a:pt x="1356" y="956"/>
                    <a:pt x="1239" y="1003"/>
                    <a:pt x="1224" y="1009"/>
                  </a:cubicBezTo>
                  <a:cubicBezTo>
                    <a:pt x="1251" y="975"/>
                    <a:pt x="1485" y="574"/>
                    <a:pt x="1352" y="253"/>
                  </a:cubicBezTo>
                  <a:cubicBezTo>
                    <a:pt x="1296" y="71"/>
                    <a:pt x="1221" y="0"/>
                    <a:pt x="1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36"/>
            <p:cNvSpPr/>
            <p:nvPr/>
          </p:nvSpPr>
          <p:spPr>
            <a:xfrm>
              <a:off x="6570625" y="2742825"/>
              <a:ext cx="320850" cy="260700"/>
            </a:xfrm>
            <a:custGeom>
              <a:avLst/>
              <a:gdLst/>
              <a:ahLst/>
              <a:cxnLst/>
              <a:rect l="l" t="t" r="r" b="b"/>
              <a:pathLst>
                <a:path w="12834" h="10428" extrusionOk="0">
                  <a:moveTo>
                    <a:pt x="9856" y="1"/>
                  </a:moveTo>
                  <a:lnTo>
                    <a:pt x="609" y="616"/>
                  </a:lnTo>
                  <a:cubicBezTo>
                    <a:pt x="609" y="616"/>
                    <a:pt x="1044" y="2623"/>
                    <a:pt x="716" y="4724"/>
                  </a:cubicBezTo>
                  <a:cubicBezTo>
                    <a:pt x="489" y="6183"/>
                    <a:pt x="0" y="8578"/>
                    <a:pt x="2162" y="9742"/>
                  </a:cubicBezTo>
                  <a:cubicBezTo>
                    <a:pt x="2945" y="10167"/>
                    <a:pt x="4073" y="10428"/>
                    <a:pt x="5685" y="10428"/>
                  </a:cubicBezTo>
                  <a:cubicBezTo>
                    <a:pt x="6029" y="10428"/>
                    <a:pt x="6395" y="10416"/>
                    <a:pt x="6785" y="10391"/>
                  </a:cubicBezTo>
                  <a:cubicBezTo>
                    <a:pt x="6992" y="10371"/>
                    <a:pt x="7200" y="10344"/>
                    <a:pt x="7407" y="10304"/>
                  </a:cubicBezTo>
                  <a:cubicBezTo>
                    <a:pt x="10404" y="9762"/>
                    <a:pt x="12833" y="7126"/>
                    <a:pt x="98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36"/>
            <p:cNvSpPr/>
            <p:nvPr/>
          </p:nvSpPr>
          <p:spPr>
            <a:xfrm>
              <a:off x="6755625" y="2809900"/>
              <a:ext cx="76625" cy="80525"/>
            </a:xfrm>
            <a:custGeom>
              <a:avLst/>
              <a:gdLst/>
              <a:ahLst/>
              <a:cxnLst/>
              <a:rect l="l" t="t" r="r" b="b"/>
              <a:pathLst>
                <a:path w="3065" h="3221" extrusionOk="0">
                  <a:moveTo>
                    <a:pt x="2255" y="1"/>
                  </a:moveTo>
                  <a:cubicBezTo>
                    <a:pt x="2255" y="1"/>
                    <a:pt x="2074" y="1058"/>
                    <a:pt x="1124" y="1807"/>
                  </a:cubicBezTo>
                  <a:cubicBezTo>
                    <a:pt x="1098" y="1827"/>
                    <a:pt x="1071" y="1847"/>
                    <a:pt x="1044" y="1861"/>
                  </a:cubicBezTo>
                  <a:cubicBezTo>
                    <a:pt x="495" y="2269"/>
                    <a:pt x="0" y="2690"/>
                    <a:pt x="181" y="2951"/>
                  </a:cubicBezTo>
                  <a:cubicBezTo>
                    <a:pt x="246" y="3044"/>
                    <a:pt x="497" y="3221"/>
                    <a:pt x="838" y="3221"/>
                  </a:cubicBezTo>
                  <a:cubicBezTo>
                    <a:pt x="1061" y="3221"/>
                    <a:pt x="1321" y="3146"/>
                    <a:pt x="1593" y="2924"/>
                  </a:cubicBezTo>
                  <a:cubicBezTo>
                    <a:pt x="2743" y="1981"/>
                    <a:pt x="2757" y="1472"/>
                    <a:pt x="3065" y="255"/>
                  </a:cubicBezTo>
                  <a:lnTo>
                    <a:pt x="2255" y="1"/>
                  </a:lnTo>
                  <a:close/>
                </a:path>
              </a:pathLst>
            </a:custGeom>
            <a:solidFill>
              <a:srgbClr val="853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36"/>
            <p:cNvSpPr/>
            <p:nvPr/>
          </p:nvSpPr>
          <p:spPr>
            <a:xfrm>
              <a:off x="6756450" y="2805225"/>
              <a:ext cx="76975" cy="79850"/>
            </a:xfrm>
            <a:custGeom>
              <a:avLst/>
              <a:gdLst/>
              <a:ahLst/>
              <a:cxnLst/>
              <a:rect l="l" t="t" r="r" b="b"/>
              <a:pathLst>
                <a:path w="3079" h="3194" extrusionOk="0">
                  <a:moveTo>
                    <a:pt x="2222" y="0"/>
                  </a:moveTo>
                  <a:cubicBezTo>
                    <a:pt x="2222" y="0"/>
                    <a:pt x="2088" y="1445"/>
                    <a:pt x="1071" y="2108"/>
                  </a:cubicBezTo>
                  <a:cubicBezTo>
                    <a:pt x="1044" y="2128"/>
                    <a:pt x="1018" y="2141"/>
                    <a:pt x="991" y="2161"/>
                  </a:cubicBezTo>
                  <a:cubicBezTo>
                    <a:pt x="409" y="2516"/>
                    <a:pt x="1" y="2683"/>
                    <a:pt x="161" y="2957"/>
                  </a:cubicBezTo>
                  <a:cubicBezTo>
                    <a:pt x="221" y="3063"/>
                    <a:pt x="416" y="3193"/>
                    <a:pt x="699" y="3193"/>
                  </a:cubicBezTo>
                  <a:cubicBezTo>
                    <a:pt x="864" y="3193"/>
                    <a:pt x="1058" y="3149"/>
                    <a:pt x="1272" y="3031"/>
                  </a:cubicBezTo>
                  <a:cubicBezTo>
                    <a:pt x="2416" y="2402"/>
                    <a:pt x="2570" y="1552"/>
                    <a:pt x="3078" y="315"/>
                  </a:cubicBezTo>
                  <a:lnTo>
                    <a:pt x="22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36"/>
            <p:cNvSpPr/>
            <p:nvPr/>
          </p:nvSpPr>
          <p:spPr>
            <a:xfrm>
              <a:off x="6587850" y="2811850"/>
              <a:ext cx="180175" cy="191675"/>
            </a:xfrm>
            <a:custGeom>
              <a:avLst/>
              <a:gdLst/>
              <a:ahLst/>
              <a:cxnLst/>
              <a:rect l="l" t="t" r="r" b="b"/>
              <a:pathLst>
                <a:path w="7207" h="7667" extrusionOk="0">
                  <a:moveTo>
                    <a:pt x="3828" y="1"/>
                  </a:moveTo>
                  <a:cubicBezTo>
                    <a:pt x="3058" y="1"/>
                    <a:pt x="2267" y="379"/>
                    <a:pt x="1600" y="1241"/>
                  </a:cubicBezTo>
                  <a:cubicBezTo>
                    <a:pt x="1" y="3308"/>
                    <a:pt x="964" y="5924"/>
                    <a:pt x="1473" y="6981"/>
                  </a:cubicBezTo>
                  <a:cubicBezTo>
                    <a:pt x="2256" y="7406"/>
                    <a:pt x="3384" y="7667"/>
                    <a:pt x="4996" y="7667"/>
                  </a:cubicBezTo>
                  <a:cubicBezTo>
                    <a:pt x="5340" y="7667"/>
                    <a:pt x="5706" y="7655"/>
                    <a:pt x="6096" y="7630"/>
                  </a:cubicBezTo>
                  <a:cubicBezTo>
                    <a:pt x="6303" y="7610"/>
                    <a:pt x="6511" y="7583"/>
                    <a:pt x="6718" y="7543"/>
                  </a:cubicBezTo>
                  <a:cubicBezTo>
                    <a:pt x="6972" y="6867"/>
                    <a:pt x="7206" y="5737"/>
                    <a:pt x="7093" y="3957"/>
                  </a:cubicBezTo>
                  <a:cubicBezTo>
                    <a:pt x="6939" y="1631"/>
                    <a:pt x="5426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36"/>
            <p:cNvSpPr/>
            <p:nvPr/>
          </p:nvSpPr>
          <p:spPr>
            <a:xfrm>
              <a:off x="6516925" y="2856075"/>
              <a:ext cx="31150" cy="26100"/>
            </a:xfrm>
            <a:custGeom>
              <a:avLst/>
              <a:gdLst/>
              <a:ahLst/>
              <a:cxnLst/>
              <a:rect l="l" t="t" r="r" b="b"/>
              <a:pathLst>
                <a:path w="1246" h="1044" extrusionOk="0">
                  <a:moveTo>
                    <a:pt x="877" y="0"/>
                  </a:moveTo>
                  <a:cubicBezTo>
                    <a:pt x="375" y="221"/>
                    <a:pt x="1" y="361"/>
                    <a:pt x="7" y="683"/>
                  </a:cubicBezTo>
                  <a:cubicBezTo>
                    <a:pt x="7" y="924"/>
                    <a:pt x="251" y="1044"/>
                    <a:pt x="607" y="1044"/>
                  </a:cubicBezTo>
                  <a:cubicBezTo>
                    <a:pt x="795" y="1044"/>
                    <a:pt x="1014" y="1010"/>
                    <a:pt x="1245" y="944"/>
                  </a:cubicBezTo>
                  <a:lnTo>
                    <a:pt x="8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36"/>
            <p:cNvSpPr/>
            <p:nvPr/>
          </p:nvSpPr>
          <p:spPr>
            <a:xfrm>
              <a:off x="6756450" y="2859250"/>
              <a:ext cx="31800" cy="25950"/>
            </a:xfrm>
            <a:custGeom>
              <a:avLst/>
              <a:gdLst/>
              <a:ahLst/>
              <a:cxnLst/>
              <a:rect l="l" t="t" r="r" b="b"/>
              <a:pathLst>
                <a:path w="1272" h="1038" extrusionOk="0">
                  <a:moveTo>
                    <a:pt x="991" y="0"/>
                  </a:moveTo>
                  <a:cubicBezTo>
                    <a:pt x="409" y="355"/>
                    <a:pt x="1" y="522"/>
                    <a:pt x="161" y="796"/>
                  </a:cubicBezTo>
                  <a:cubicBezTo>
                    <a:pt x="221" y="902"/>
                    <a:pt x="420" y="1038"/>
                    <a:pt x="704" y="1038"/>
                  </a:cubicBezTo>
                  <a:cubicBezTo>
                    <a:pt x="868" y="1038"/>
                    <a:pt x="1061" y="993"/>
                    <a:pt x="1272" y="870"/>
                  </a:cubicBezTo>
                  <a:lnTo>
                    <a:pt x="9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36"/>
            <p:cNvSpPr/>
            <p:nvPr/>
          </p:nvSpPr>
          <p:spPr>
            <a:xfrm>
              <a:off x="6647900" y="3070000"/>
              <a:ext cx="38325" cy="32250"/>
            </a:xfrm>
            <a:custGeom>
              <a:avLst/>
              <a:gdLst/>
              <a:ahLst/>
              <a:cxnLst/>
              <a:rect l="l" t="t" r="r" b="b"/>
              <a:pathLst>
                <a:path w="1533" h="1290" extrusionOk="0">
                  <a:moveTo>
                    <a:pt x="1171" y="0"/>
                  </a:moveTo>
                  <a:lnTo>
                    <a:pt x="1" y="114"/>
                  </a:lnTo>
                  <a:cubicBezTo>
                    <a:pt x="225" y="757"/>
                    <a:pt x="570" y="1289"/>
                    <a:pt x="961" y="1289"/>
                  </a:cubicBezTo>
                  <a:cubicBezTo>
                    <a:pt x="1002" y="1289"/>
                    <a:pt x="1043" y="1284"/>
                    <a:pt x="1084" y="1272"/>
                  </a:cubicBezTo>
                  <a:cubicBezTo>
                    <a:pt x="1533" y="1145"/>
                    <a:pt x="1319" y="736"/>
                    <a:pt x="1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36"/>
            <p:cNvSpPr/>
            <p:nvPr/>
          </p:nvSpPr>
          <p:spPr>
            <a:xfrm>
              <a:off x="6752450" y="3068500"/>
              <a:ext cx="39150" cy="33725"/>
            </a:xfrm>
            <a:custGeom>
              <a:avLst/>
              <a:gdLst/>
              <a:ahLst/>
              <a:cxnLst/>
              <a:rect l="l" t="t" r="r" b="b"/>
              <a:pathLst>
                <a:path w="1566" h="1349" extrusionOk="0">
                  <a:moveTo>
                    <a:pt x="1184" y="0"/>
                  </a:moveTo>
                  <a:lnTo>
                    <a:pt x="0" y="94"/>
                  </a:lnTo>
                  <a:cubicBezTo>
                    <a:pt x="220" y="771"/>
                    <a:pt x="579" y="1348"/>
                    <a:pt x="990" y="1348"/>
                  </a:cubicBezTo>
                  <a:cubicBezTo>
                    <a:pt x="1030" y="1348"/>
                    <a:pt x="1070" y="1343"/>
                    <a:pt x="1111" y="1332"/>
                  </a:cubicBezTo>
                  <a:cubicBezTo>
                    <a:pt x="1566" y="1198"/>
                    <a:pt x="1338" y="776"/>
                    <a:pt x="1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36"/>
            <p:cNvSpPr/>
            <p:nvPr/>
          </p:nvSpPr>
          <p:spPr>
            <a:xfrm>
              <a:off x="6533000" y="2507900"/>
              <a:ext cx="323350" cy="278775"/>
            </a:xfrm>
            <a:custGeom>
              <a:avLst/>
              <a:gdLst/>
              <a:ahLst/>
              <a:cxnLst/>
              <a:rect l="l" t="t" r="r" b="b"/>
              <a:pathLst>
                <a:path w="12934" h="11151" extrusionOk="0">
                  <a:moveTo>
                    <a:pt x="5143" y="1"/>
                  </a:moveTo>
                  <a:cubicBezTo>
                    <a:pt x="4860" y="1"/>
                    <a:pt x="4601" y="90"/>
                    <a:pt x="4403" y="318"/>
                  </a:cubicBezTo>
                  <a:cubicBezTo>
                    <a:pt x="4195" y="533"/>
                    <a:pt x="4978" y="807"/>
                    <a:pt x="5072" y="840"/>
                  </a:cubicBezTo>
                  <a:cubicBezTo>
                    <a:pt x="5033" y="832"/>
                    <a:pt x="4866" y="798"/>
                    <a:pt x="4683" y="798"/>
                  </a:cubicBezTo>
                  <a:cubicBezTo>
                    <a:pt x="4420" y="798"/>
                    <a:pt x="4122" y="869"/>
                    <a:pt x="4122" y="1188"/>
                  </a:cubicBezTo>
                  <a:cubicBezTo>
                    <a:pt x="4135" y="1422"/>
                    <a:pt x="4697" y="1483"/>
                    <a:pt x="4697" y="1483"/>
                  </a:cubicBezTo>
                  <a:cubicBezTo>
                    <a:pt x="4697" y="1483"/>
                    <a:pt x="1646" y="2145"/>
                    <a:pt x="937" y="5939"/>
                  </a:cubicBezTo>
                  <a:cubicBezTo>
                    <a:pt x="877" y="6253"/>
                    <a:pt x="830" y="6594"/>
                    <a:pt x="810" y="6956"/>
                  </a:cubicBezTo>
                  <a:cubicBezTo>
                    <a:pt x="649" y="8601"/>
                    <a:pt x="0" y="11151"/>
                    <a:pt x="5687" y="11151"/>
                  </a:cubicBezTo>
                  <a:cubicBezTo>
                    <a:pt x="11381" y="11151"/>
                    <a:pt x="12933" y="10221"/>
                    <a:pt x="12190" y="6547"/>
                  </a:cubicBezTo>
                  <a:cubicBezTo>
                    <a:pt x="12144" y="6333"/>
                    <a:pt x="12097" y="6119"/>
                    <a:pt x="12050" y="5912"/>
                  </a:cubicBezTo>
                  <a:cubicBezTo>
                    <a:pt x="11521" y="3684"/>
                    <a:pt x="10551" y="1590"/>
                    <a:pt x="7413" y="1095"/>
                  </a:cubicBezTo>
                  <a:cubicBezTo>
                    <a:pt x="7413" y="1095"/>
                    <a:pt x="6133" y="1"/>
                    <a:pt x="5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36"/>
            <p:cNvSpPr/>
            <p:nvPr/>
          </p:nvSpPr>
          <p:spPr>
            <a:xfrm>
              <a:off x="6765325" y="2543675"/>
              <a:ext cx="104300" cy="48375"/>
            </a:xfrm>
            <a:custGeom>
              <a:avLst/>
              <a:gdLst/>
              <a:ahLst/>
              <a:cxnLst/>
              <a:rect l="l" t="t" r="r" b="b"/>
              <a:pathLst>
                <a:path w="4172" h="1935" extrusionOk="0">
                  <a:moveTo>
                    <a:pt x="2987" y="0"/>
                  </a:moveTo>
                  <a:cubicBezTo>
                    <a:pt x="1766" y="0"/>
                    <a:pt x="0" y="594"/>
                    <a:pt x="0" y="594"/>
                  </a:cubicBezTo>
                  <a:lnTo>
                    <a:pt x="843" y="1590"/>
                  </a:lnTo>
                  <a:cubicBezTo>
                    <a:pt x="1172" y="1772"/>
                    <a:pt x="1799" y="1935"/>
                    <a:pt x="2419" y="1935"/>
                  </a:cubicBezTo>
                  <a:cubicBezTo>
                    <a:pt x="3237" y="1935"/>
                    <a:pt x="4042" y="1650"/>
                    <a:pt x="4122" y="747"/>
                  </a:cubicBezTo>
                  <a:cubicBezTo>
                    <a:pt x="4172" y="182"/>
                    <a:pt x="3663" y="0"/>
                    <a:pt x="29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36"/>
            <p:cNvSpPr/>
            <p:nvPr/>
          </p:nvSpPr>
          <p:spPr>
            <a:xfrm>
              <a:off x="6787225" y="2568575"/>
              <a:ext cx="46525" cy="18975"/>
            </a:xfrm>
            <a:custGeom>
              <a:avLst/>
              <a:gdLst/>
              <a:ahLst/>
              <a:cxnLst/>
              <a:rect l="l" t="t" r="r" b="b"/>
              <a:pathLst>
                <a:path w="1861" h="759" extrusionOk="0">
                  <a:moveTo>
                    <a:pt x="1275" y="0"/>
                  </a:moveTo>
                  <a:cubicBezTo>
                    <a:pt x="787" y="0"/>
                    <a:pt x="121" y="280"/>
                    <a:pt x="121" y="280"/>
                  </a:cubicBezTo>
                  <a:lnTo>
                    <a:pt x="1" y="735"/>
                  </a:lnTo>
                  <a:cubicBezTo>
                    <a:pt x="44" y="735"/>
                    <a:pt x="308" y="759"/>
                    <a:pt x="619" y="759"/>
                  </a:cubicBezTo>
                  <a:cubicBezTo>
                    <a:pt x="1166" y="759"/>
                    <a:pt x="1861" y="685"/>
                    <a:pt x="1767" y="280"/>
                  </a:cubicBezTo>
                  <a:cubicBezTo>
                    <a:pt x="1718" y="70"/>
                    <a:pt x="1519" y="0"/>
                    <a:pt x="1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36"/>
            <p:cNvSpPr/>
            <p:nvPr/>
          </p:nvSpPr>
          <p:spPr>
            <a:xfrm>
              <a:off x="6515850" y="2556225"/>
              <a:ext cx="104300" cy="48275"/>
            </a:xfrm>
            <a:custGeom>
              <a:avLst/>
              <a:gdLst/>
              <a:ahLst/>
              <a:cxnLst/>
              <a:rect l="l" t="t" r="r" b="b"/>
              <a:pathLst>
                <a:path w="4172" h="1931" extrusionOk="0">
                  <a:moveTo>
                    <a:pt x="1186" y="0"/>
                  </a:moveTo>
                  <a:cubicBezTo>
                    <a:pt x="509" y="0"/>
                    <a:pt x="0" y="182"/>
                    <a:pt x="50" y="747"/>
                  </a:cubicBezTo>
                  <a:cubicBezTo>
                    <a:pt x="130" y="1647"/>
                    <a:pt x="932" y="1931"/>
                    <a:pt x="1748" y="1931"/>
                  </a:cubicBezTo>
                  <a:cubicBezTo>
                    <a:pt x="2371" y="1931"/>
                    <a:pt x="3002" y="1766"/>
                    <a:pt x="3329" y="1584"/>
                  </a:cubicBezTo>
                  <a:lnTo>
                    <a:pt x="4172" y="593"/>
                  </a:lnTo>
                  <a:cubicBezTo>
                    <a:pt x="4172" y="593"/>
                    <a:pt x="2406" y="0"/>
                    <a:pt x="1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36"/>
            <p:cNvSpPr/>
            <p:nvPr/>
          </p:nvSpPr>
          <p:spPr>
            <a:xfrm>
              <a:off x="6551750" y="2581050"/>
              <a:ext cx="46675" cy="18925"/>
            </a:xfrm>
            <a:custGeom>
              <a:avLst/>
              <a:gdLst/>
              <a:ahLst/>
              <a:cxnLst/>
              <a:rect l="l" t="t" r="r" b="b"/>
              <a:pathLst>
                <a:path w="1867" h="757" extrusionOk="0">
                  <a:moveTo>
                    <a:pt x="585" y="0"/>
                  </a:moveTo>
                  <a:cubicBezTo>
                    <a:pt x="341" y="0"/>
                    <a:pt x="142" y="71"/>
                    <a:pt x="93" y="283"/>
                  </a:cubicBezTo>
                  <a:cubicBezTo>
                    <a:pt x="0" y="683"/>
                    <a:pt x="676" y="757"/>
                    <a:pt x="1221" y="757"/>
                  </a:cubicBezTo>
                  <a:cubicBezTo>
                    <a:pt x="1543" y="757"/>
                    <a:pt x="1819" y="731"/>
                    <a:pt x="1866" y="731"/>
                  </a:cubicBezTo>
                  <a:lnTo>
                    <a:pt x="1739" y="283"/>
                  </a:lnTo>
                  <a:cubicBezTo>
                    <a:pt x="1739" y="283"/>
                    <a:pt x="1073" y="0"/>
                    <a:pt x="5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36"/>
            <p:cNvSpPr/>
            <p:nvPr/>
          </p:nvSpPr>
          <p:spPr>
            <a:xfrm>
              <a:off x="6739400" y="2390025"/>
              <a:ext cx="136350" cy="175525"/>
            </a:xfrm>
            <a:custGeom>
              <a:avLst/>
              <a:gdLst/>
              <a:ahLst/>
              <a:cxnLst/>
              <a:rect l="l" t="t" r="r" b="b"/>
              <a:pathLst>
                <a:path w="5454" h="7021" extrusionOk="0">
                  <a:moveTo>
                    <a:pt x="2521" y="1"/>
                  </a:moveTo>
                  <a:cubicBezTo>
                    <a:pt x="2483" y="1"/>
                    <a:pt x="2446" y="8"/>
                    <a:pt x="2409" y="22"/>
                  </a:cubicBezTo>
                  <a:cubicBezTo>
                    <a:pt x="1445" y="410"/>
                    <a:pt x="2362" y="1113"/>
                    <a:pt x="2282" y="3086"/>
                  </a:cubicBezTo>
                  <a:cubicBezTo>
                    <a:pt x="2275" y="3321"/>
                    <a:pt x="2242" y="3541"/>
                    <a:pt x="2188" y="3762"/>
                  </a:cubicBezTo>
                  <a:cubicBezTo>
                    <a:pt x="1961" y="3655"/>
                    <a:pt x="1599" y="3434"/>
                    <a:pt x="1499" y="3020"/>
                  </a:cubicBezTo>
                  <a:cubicBezTo>
                    <a:pt x="1345" y="2397"/>
                    <a:pt x="1693" y="2063"/>
                    <a:pt x="997" y="1889"/>
                  </a:cubicBezTo>
                  <a:cubicBezTo>
                    <a:pt x="976" y="1884"/>
                    <a:pt x="956" y="1881"/>
                    <a:pt x="935" y="1881"/>
                  </a:cubicBezTo>
                  <a:cubicBezTo>
                    <a:pt x="318" y="1881"/>
                    <a:pt x="1" y="4179"/>
                    <a:pt x="1854" y="4659"/>
                  </a:cubicBezTo>
                  <a:cubicBezTo>
                    <a:pt x="1292" y="5776"/>
                    <a:pt x="368" y="6492"/>
                    <a:pt x="368" y="6492"/>
                  </a:cubicBezTo>
                  <a:lnTo>
                    <a:pt x="1037" y="7021"/>
                  </a:lnTo>
                  <a:cubicBezTo>
                    <a:pt x="1593" y="6626"/>
                    <a:pt x="2028" y="6184"/>
                    <a:pt x="2375" y="5723"/>
                  </a:cubicBezTo>
                  <a:cubicBezTo>
                    <a:pt x="2685" y="5890"/>
                    <a:pt x="2985" y="5960"/>
                    <a:pt x="3263" y="5960"/>
                  </a:cubicBezTo>
                  <a:cubicBezTo>
                    <a:pt x="4497" y="5960"/>
                    <a:pt x="5327" y="4596"/>
                    <a:pt x="4858" y="4318"/>
                  </a:cubicBezTo>
                  <a:cubicBezTo>
                    <a:pt x="4702" y="4225"/>
                    <a:pt x="4587" y="4186"/>
                    <a:pt x="4493" y="4186"/>
                  </a:cubicBezTo>
                  <a:cubicBezTo>
                    <a:pt x="4214" y="4186"/>
                    <a:pt x="4119" y="4522"/>
                    <a:pt x="3714" y="4772"/>
                  </a:cubicBezTo>
                  <a:cubicBezTo>
                    <a:pt x="3542" y="4879"/>
                    <a:pt x="3363" y="4915"/>
                    <a:pt x="3196" y="4915"/>
                  </a:cubicBezTo>
                  <a:cubicBezTo>
                    <a:pt x="3090" y="4915"/>
                    <a:pt x="2988" y="4900"/>
                    <a:pt x="2897" y="4880"/>
                  </a:cubicBezTo>
                  <a:cubicBezTo>
                    <a:pt x="3152" y="4364"/>
                    <a:pt x="3312" y="3836"/>
                    <a:pt x="3399" y="3334"/>
                  </a:cubicBezTo>
                  <a:cubicBezTo>
                    <a:pt x="5449" y="3215"/>
                    <a:pt x="5453" y="724"/>
                    <a:pt x="4794" y="724"/>
                  </a:cubicBezTo>
                  <a:cubicBezTo>
                    <a:pt x="4787" y="724"/>
                    <a:pt x="4779" y="724"/>
                    <a:pt x="4771" y="725"/>
                  </a:cubicBezTo>
                  <a:cubicBezTo>
                    <a:pt x="4055" y="785"/>
                    <a:pt x="4349" y="1173"/>
                    <a:pt x="4108" y="1768"/>
                  </a:cubicBezTo>
                  <a:cubicBezTo>
                    <a:pt x="3981" y="2076"/>
                    <a:pt x="3714" y="2243"/>
                    <a:pt x="3486" y="2330"/>
                  </a:cubicBezTo>
                  <a:cubicBezTo>
                    <a:pt x="3468" y="1003"/>
                    <a:pt x="2971" y="1"/>
                    <a:pt x="2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36"/>
            <p:cNvSpPr/>
            <p:nvPr/>
          </p:nvSpPr>
          <p:spPr>
            <a:xfrm>
              <a:off x="6509225" y="2398850"/>
              <a:ext cx="136350" cy="175400"/>
            </a:xfrm>
            <a:custGeom>
              <a:avLst/>
              <a:gdLst/>
              <a:ahLst/>
              <a:cxnLst/>
              <a:rect l="l" t="t" r="r" b="b"/>
              <a:pathLst>
                <a:path w="5454" h="7016" extrusionOk="0">
                  <a:moveTo>
                    <a:pt x="2930" y="1"/>
                  </a:moveTo>
                  <a:cubicBezTo>
                    <a:pt x="2480" y="1"/>
                    <a:pt x="1980" y="1002"/>
                    <a:pt x="1968" y="2332"/>
                  </a:cubicBezTo>
                  <a:cubicBezTo>
                    <a:pt x="1741" y="2238"/>
                    <a:pt x="1473" y="2071"/>
                    <a:pt x="1346" y="1763"/>
                  </a:cubicBezTo>
                  <a:cubicBezTo>
                    <a:pt x="1105" y="1175"/>
                    <a:pt x="1399" y="780"/>
                    <a:pt x="683" y="720"/>
                  </a:cubicBezTo>
                  <a:cubicBezTo>
                    <a:pt x="676" y="719"/>
                    <a:pt x="668" y="719"/>
                    <a:pt x="660" y="719"/>
                  </a:cubicBezTo>
                  <a:cubicBezTo>
                    <a:pt x="1" y="719"/>
                    <a:pt x="5" y="3217"/>
                    <a:pt x="2048" y="3329"/>
                  </a:cubicBezTo>
                  <a:cubicBezTo>
                    <a:pt x="2135" y="3837"/>
                    <a:pt x="2303" y="4359"/>
                    <a:pt x="2557" y="4874"/>
                  </a:cubicBezTo>
                  <a:cubicBezTo>
                    <a:pt x="2466" y="4895"/>
                    <a:pt x="2363" y="4910"/>
                    <a:pt x="2256" y="4910"/>
                  </a:cubicBezTo>
                  <a:cubicBezTo>
                    <a:pt x="2088" y="4910"/>
                    <a:pt x="1908" y="4874"/>
                    <a:pt x="1741" y="4767"/>
                  </a:cubicBezTo>
                  <a:cubicBezTo>
                    <a:pt x="1335" y="4517"/>
                    <a:pt x="1241" y="4181"/>
                    <a:pt x="961" y="4181"/>
                  </a:cubicBezTo>
                  <a:cubicBezTo>
                    <a:pt x="867" y="4181"/>
                    <a:pt x="752" y="4220"/>
                    <a:pt x="596" y="4312"/>
                  </a:cubicBezTo>
                  <a:cubicBezTo>
                    <a:pt x="127" y="4591"/>
                    <a:pt x="955" y="5959"/>
                    <a:pt x="2193" y="5959"/>
                  </a:cubicBezTo>
                  <a:cubicBezTo>
                    <a:pt x="2471" y="5959"/>
                    <a:pt x="2770" y="5890"/>
                    <a:pt x="3079" y="5724"/>
                  </a:cubicBezTo>
                  <a:cubicBezTo>
                    <a:pt x="3427" y="6179"/>
                    <a:pt x="3862" y="6621"/>
                    <a:pt x="4410" y="7015"/>
                  </a:cubicBezTo>
                  <a:lnTo>
                    <a:pt x="5079" y="6487"/>
                  </a:lnTo>
                  <a:cubicBezTo>
                    <a:pt x="5079" y="6487"/>
                    <a:pt x="4163" y="5771"/>
                    <a:pt x="3601" y="4654"/>
                  </a:cubicBezTo>
                  <a:cubicBezTo>
                    <a:pt x="5453" y="4174"/>
                    <a:pt x="5136" y="1876"/>
                    <a:pt x="4519" y="1876"/>
                  </a:cubicBezTo>
                  <a:cubicBezTo>
                    <a:pt x="4498" y="1876"/>
                    <a:pt x="4478" y="1879"/>
                    <a:pt x="4457" y="1884"/>
                  </a:cubicBezTo>
                  <a:cubicBezTo>
                    <a:pt x="3754" y="2058"/>
                    <a:pt x="4109" y="2399"/>
                    <a:pt x="3955" y="3014"/>
                  </a:cubicBezTo>
                  <a:cubicBezTo>
                    <a:pt x="3855" y="3429"/>
                    <a:pt x="3494" y="3650"/>
                    <a:pt x="3266" y="3757"/>
                  </a:cubicBezTo>
                  <a:cubicBezTo>
                    <a:pt x="3213" y="3543"/>
                    <a:pt x="3179" y="3316"/>
                    <a:pt x="3172" y="3081"/>
                  </a:cubicBezTo>
                  <a:cubicBezTo>
                    <a:pt x="3092" y="1108"/>
                    <a:pt x="4009" y="412"/>
                    <a:pt x="3045" y="24"/>
                  </a:cubicBezTo>
                  <a:cubicBezTo>
                    <a:pt x="3007" y="8"/>
                    <a:pt x="2969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36"/>
            <p:cNvSpPr/>
            <p:nvPr/>
          </p:nvSpPr>
          <p:spPr>
            <a:xfrm>
              <a:off x="6556400" y="2507825"/>
              <a:ext cx="277850" cy="218775"/>
            </a:xfrm>
            <a:custGeom>
              <a:avLst/>
              <a:gdLst/>
              <a:ahLst/>
              <a:cxnLst/>
              <a:rect l="l" t="t" r="r" b="b"/>
              <a:pathLst>
                <a:path w="11114" h="8751" extrusionOk="0">
                  <a:moveTo>
                    <a:pt x="4203" y="1"/>
                  </a:moveTo>
                  <a:cubicBezTo>
                    <a:pt x="3922" y="1"/>
                    <a:pt x="3664" y="89"/>
                    <a:pt x="3467" y="315"/>
                  </a:cubicBezTo>
                  <a:cubicBezTo>
                    <a:pt x="3259" y="529"/>
                    <a:pt x="4002" y="796"/>
                    <a:pt x="4129" y="843"/>
                  </a:cubicBezTo>
                  <a:cubicBezTo>
                    <a:pt x="4076" y="833"/>
                    <a:pt x="3916" y="802"/>
                    <a:pt x="3743" y="802"/>
                  </a:cubicBezTo>
                  <a:cubicBezTo>
                    <a:pt x="3480" y="802"/>
                    <a:pt x="3186" y="873"/>
                    <a:pt x="3186" y="1191"/>
                  </a:cubicBezTo>
                  <a:cubicBezTo>
                    <a:pt x="3199" y="1425"/>
                    <a:pt x="3761" y="1486"/>
                    <a:pt x="3761" y="1486"/>
                  </a:cubicBezTo>
                  <a:cubicBezTo>
                    <a:pt x="3761" y="1486"/>
                    <a:pt x="710" y="2148"/>
                    <a:pt x="1" y="5942"/>
                  </a:cubicBezTo>
                  <a:cubicBezTo>
                    <a:pt x="347" y="5449"/>
                    <a:pt x="1091" y="4631"/>
                    <a:pt x="2203" y="4631"/>
                  </a:cubicBezTo>
                  <a:cubicBezTo>
                    <a:pt x="2315" y="4631"/>
                    <a:pt x="2431" y="4639"/>
                    <a:pt x="2550" y="4657"/>
                  </a:cubicBezTo>
                  <a:cubicBezTo>
                    <a:pt x="4303" y="4918"/>
                    <a:pt x="4403" y="6617"/>
                    <a:pt x="3467" y="7668"/>
                  </a:cubicBezTo>
                  <a:cubicBezTo>
                    <a:pt x="3433" y="7708"/>
                    <a:pt x="3393" y="7748"/>
                    <a:pt x="3353" y="7788"/>
                  </a:cubicBezTo>
                  <a:cubicBezTo>
                    <a:pt x="3021" y="8049"/>
                    <a:pt x="3216" y="8751"/>
                    <a:pt x="3929" y="8751"/>
                  </a:cubicBezTo>
                  <a:cubicBezTo>
                    <a:pt x="4224" y="8751"/>
                    <a:pt x="4607" y="8631"/>
                    <a:pt x="5079" y="8310"/>
                  </a:cubicBezTo>
                  <a:cubicBezTo>
                    <a:pt x="5092" y="8303"/>
                    <a:pt x="5106" y="8290"/>
                    <a:pt x="5119" y="8283"/>
                  </a:cubicBezTo>
                  <a:cubicBezTo>
                    <a:pt x="5761" y="7768"/>
                    <a:pt x="6009" y="6544"/>
                    <a:pt x="5902" y="5674"/>
                  </a:cubicBezTo>
                  <a:cubicBezTo>
                    <a:pt x="5820" y="4968"/>
                    <a:pt x="6582" y="4244"/>
                    <a:pt x="7813" y="4244"/>
                  </a:cubicBezTo>
                  <a:cubicBezTo>
                    <a:pt x="8098" y="4244"/>
                    <a:pt x="8408" y="4282"/>
                    <a:pt x="8739" y="4369"/>
                  </a:cubicBezTo>
                  <a:cubicBezTo>
                    <a:pt x="9976" y="4684"/>
                    <a:pt x="10672" y="5319"/>
                    <a:pt x="11114" y="5915"/>
                  </a:cubicBezTo>
                  <a:cubicBezTo>
                    <a:pt x="10585" y="3687"/>
                    <a:pt x="9615" y="1593"/>
                    <a:pt x="6477" y="1098"/>
                  </a:cubicBezTo>
                  <a:cubicBezTo>
                    <a:pt x="6477" y="1098"/>
                    <a:pt x="5194" y="1"/>
                    <a:pt x="42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36"/>
            <p:cNvSpPr/>
            <p:nvPr/>
          </p:nvSpPr>
          <p:spPr>
            <a:xfrm>
              <a:off x="6594875" y="2639250"/>
              <a:ext cx="29800" cy="33175"/>
            </a:xfrm>
            <a:custGeom>
              <a:avLst/>
              <a:gdLst/>
              <a:ahLst/>
              <a:cxnLst/>
              <a:rect l="l" t="t" r="r" b="b"/>
              <a:pathLst>
                <a:path w="1192" h="1327" extrusionOk="0">
                  <a:moveTo>
                    <a:pt x="564" y="0"/>
                  </a:moveTo>
                  <a:cubicBezTo>
                    <a:pt x="515" y="0"/>
                    <a:pt x="465" y="12"/>
                    <a:pt x="415" y="29"/>
                  </a:cubicBezTo>
                  <a:cubicBezTo>
                    <a:pt x="355" y="56"/>
                    <a:pt x="308" y="89"/>
                    <a:pt x="268" y="129"/>
                  </a:cubicBezTo>
                  <a:cubicBezTo>
                    <a:pt x="181" y="210"/>
                    <a:pt x="141" y="303"/>
                    <a:pt x="101" y="390"/>
                  </a:cubicBezTo>
                  <a:cubicBezTo>
                    <a:pt x="68" y="477"/>
                    <a:pt x="47" y="557"/>
                    <a:pt x="34" y="638"/>
                  </a:cubicBezTo>
                  <a:cubicBezTo>
                    <a:pt x="21" y="718"/>
                    <a:pt x="14" y="798"/>
                    <a:pt x="14" y="865"/>
                  </a:cubicBezTo>
                  <a:cubicBezTo>
                    <a:pt x="1" y="1146"/>
                    <a:pt x="47" y="1327"/>
                    <a:pt x="47" y="1327"/>
                  </a:cubicBezTo>
                  <a:cubicBezTo>
                    <a:pt x="47" y="1327"/>
                    <a:pt x="61" y="1280"/>
                    <a:pt x="74" y="1206"/>
                  </a:cubicBezTo>
                  <a:cubicBezTo>
                    <a:pt x="94" y="1126"/>
                    <a:pt x="121" y="1019"/>
                    <a:pt x="154" y="885"/>
                  </a:cubicBezTo>
                  <a:cubicBezTo>
                    <a:pt x="188" y="758"/>
                    <a:pt x="235" y="611"/>
                    <a:pt x="302" y="477"/>
                  </a:cubicBezTo>
                  <a:cubicBezTo>
                    <a:pt x="335" y="410"/>
                    <a:pt x="382" y="350"/>
                    <a:pt x="429" y="303"/>
                  </a:cubicBezTo>
                  <a:cubicBezTo>
                    <a:pt x="476" y="268"/>
                    <a:pt x="517" y="248"/>
                    <a:pt x="567" y="248"/>
                  </a:cubicBezTo>
                  <a:cubicBezTo>
                    <a:pt x="572" y="248"/>
                    <a:pt x="576" y="249"/>
                    <a:pt x="581" y="249"/>
                  </a:cubicBezTo>
                  <a:lnTo>
                    <a:pt x="581" y="249"/>
                  </a:lnTo>
                  <a:cubicBezTo>
                    <a:pt x="582" y="249"/>
                    <a:pt x="582" y="249"/>
                    <a:pt x="583" y="250"/>
                  </a:cubicBezTo>
                  <a:lnTo>
                    <a:pt x="603" y="250"/>
                  </a:lnTo>
                  <a:lnTo>
                    <a:pt x="636" y="256"/>
                  </a:lnTo>
                  <a:cubicBezTo>
                    <a:pt x="656" y="263"/>
                    <a:pt x="683" y="263"/>
                    <a:pt x="690" y="270"/>
                  </a:cubicBezTo>
                  <a:cubicBezTo>
                    <a:pt x="696" y="276"/>
                    <a:pt x="710" y="283"/>
                    <a:pt x="723" y="290"/>
                  </a:cubicBezTo>
                  <a:cubicBezTo>
                    <a:pt x="730" y="296"/>
                    <a:pt x="743" y="310"/>
                    <a:pt x="757" y="317"/>
                  </a:cubicBezTo>
                  <a:cubicBezTo>
                    <a:pt x="783" y="330"/>
                    <a:pt x="803" y="363"/>
                    <a:pt x="830" y="390"/>
                  </a:cubicBezTo>
                  <a:cubicBezTo>
                    <a:pt x="850" y="417"/>
                    <a:pt x="870" y="450"/>
                    <a:pt x="890" y="484"/>
                  </a:cubicBezTo>
                  <a:cubicBezTo>
                    <a:pt x="924" y="551"/>
                    <a:pt x="957" y="618"/>
                    <a:pt x="984" y="685"/>
                  </a:cubicBezTo>
                  <a:cubicBezTo>
                    <a:pt x="1004" y="758"/>
                    <a:pt x="1031" y="825"/>
                    <a:pt x="1044" y="892"/>
                  </a:cubicBezTo>
                  <a:cubicBezTo>
                    <a:pt x="1084" y="1019"/>
                    <a:pt x="1105" y="1126"/>
                    <a:pt x="1125" y="1206"/>
                  </a:cubicBezTo>
                  <a:cubicBezTo>
                    <a:pt x="1145" y="1280"/>
                    <a:pt x="1151" y="1327"/>
                    <a:pt x="1151" y="1327"/>
                  </a:cubicBezTo>
                  <a:cubicBezTo>
                    <a:pt x="1151" y="1327"/>
                    <a:pt x="1165" y="1280"/>
                    <a:pt x="1171" y="1200"/>
                  </a:cubicBezTo>
                  <a:cubicBezTo>
                    <a:pt x="1185" y="1119"/>
                    <a:pt x="1192" y="1006"/>
                    <a:pt x="1185" y="865"/>
                  </a:cubicBezTo>
                  <a:cubicBezTo>
                    <a:pt x="1178" y="725"/>
                    <a:pt x="1158" y="564"/>
                    <a:pt x="1084" y="390"/>
                  </a:cubicBezTo>
                  <a:cubicBezTo>
                    <a:pt x="1051" y="303"/>
                    <a:pt x="1004" y="210"/>
                    <a:pt x="917" y="136"/>
                  </a:cubicBezTo>
                  <a:cubicBezTo>
                    <a:pt x="890" y="116"/>
                    <a:pt x="877" y="96"/>
                    <a:pt x="850" y="82"/>
                  </a:cubicBezTo>
                  <a:cubicBezTo>
                    <a:pt x="817" y="62"/>
                    <a:pt x="790" y="49"/>
                    <a:pt x="757" y="36"/>
                  </a:cubicBezTo>
                  <a:cubicBezTo>
                    <a:pt x="723" y="22"/>
                    <a:pt x="710" y="22"/>
                    <a:pt x="683" y="15"/>
                  </a:cubicBezTo>
                  <a:lnTo>
                    <a:pt x="650" y="9"/>
                  </a:lnTo>
                  <a:lnTo>
                    <a:pt x="636" y="2"/>
                  </a:lnTo>
                  <a:lnTo>
                    <a:pt x="596" y="2"/>
                  </a:lnTo>
                  <a:cubicBezTo>
                    <a:pt x="585" y="1"/>
                    <a:pt x="575" y="0"/>
                    <a:pt x="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36"/>
            <p:cNvSpPr/>
            <p:nvPr/>
          </p:nvSpPr>
          <p:spPr>
            <a:xfrm>
              <a:off x="6720000" y="2639250"/>
              <a:ext cx="29800" cy="33175"/>
            </a:xfrm>
            <a:custGeom>
              <a:avLst/>
              <a:gdLst/>
              <a:ahLst/>
              <a:cxnLst/>
              <a:rect l="l" t="t" r="r" b="b"/>
              <a:pathLst>
                <a:path w="1192" h="1327" extrusionOk="0">
                  <a:moveTo>
                    <a:pt x="563" y="0"/>
                  </a:moveTo>
                  <a:cubicBezTo>
                    <a:pt x="512" y="0"/>
                    <a:pt x="459" y="12"/>
                    <a:pt x="415" y="29"/>
                  </a:cubicBezTo>
                  <a:cubicBezTo>
                    <a:pt x="355" y="56"/>
                    <a:pt x="301" y="89"/>
                    <a:pt x="261" y="129"/>
                  </a:cubicBezTo>
                  <a:cubicBezTo>
                    <a:pt x="181" y="210"/>
                    <a:pt x="134" y="303"/>
                    <a:pt x="101" y="390"/>
                  </a:cubicBezTo>
                  <a:cubicBezTo>
                    <a:pt x="67" y="477"/>
                    <a:pt x="47" y="557"/>
                    <a:pt x="34" y="638"/>
                  </a:cubicBezTo>
                  <a:cubicBezTo>
                    <a:pt x="20" y="718"/>
                    <a:pt x="14" y="798"/>
                    <a:pt x="7" y="865"/>
                  </a:cubicBezTo>
                  <a:cubicBezTo>
                    <a:pt x="0" y="1146"/>
                    <a:pt x="40" y="1327"/>
                    <a:pt x="40" y="1327"/>
                  </a:cubicBezTo>
                  <a:cubicBezTo>
                    <a:pt x="40" y="1327"/>
                    <a:pt x="54" y="1280"/>
                    <a:pt x="74" y="1206"/>
                  </a:cubicBezTo>
                  <a:cubicBezTo>
                    <a:pt x="87" y="1126"/>
                    <a:pt x="114" y="1019"/>
                    <a:pt x="147" y="885"/>
                  </a:cubicBezTo>
                  <a:cubicBezTo>
                    <a:pt x="188" y="758"/>
                    <a:pt x="228" y="611"/>
                    <a:pt x="301" y="477"/>
                  </a:cubicBezTo>
                  <a:cubicBezTo>
                    <a:pt x="335" y="410"/>
                    <a:pt x="375" y="350"/>
                    <a:pt x="428" y="303"/>
                  </a:cubicBezTo>
                  <a:cubicBezTo>
                    <a:pt x="469" y="268"/>
                    <a:pt x="510" y="248"/>
                    <a:pt x="560" y="248"/>
                  </a:cubicBezTo>
                  <a:cubicBezTo>
                    <a:pt x="565" y="248"/>
                    <a:pt x="569" y="249"/>
                    <a:pt x="574" y="249"/>
                  </a:cubicBezTo>
                  <a:lnTo>
                    <a:pt x="574" y="249"/>
                  </a:lnTo>
                  <a:cubicBezTo>
                    <a:pt x="575" y="249"/>
                    <a:pt x="575" y="249"/>
                    <a:pt x="576" y="250"/>
                  </a:cubicBezTo>
                  <a:lnTo>
                    <a:pt x="596" y="250"/>
                  </a:lnTo>
                  <a:lnTo>
                    <a:pt x="629" y="256"/>
                  </a:lnTo>
                  <a:cubicBezTo>
                    <a:pt x="649" y="263"/>
                    <a:pt x="683" y="263"/>
                    <a:pt x="683" y="270"/>
                  </a:cubicBezTo>
                  <a:cubicBezTo>
                    <a:pt x="696" y="276"/>
                    <a:pt x="703" y="283"/>
                    <a:pt x="716" y="290"/>
                  </a:cubicBezTo>
                  <a:cubicBezTo>
                    <a:pt x="729" y="296"/>
                    <a:pt x="743" y="310"/>
                    <a:pt x="756" y="317"/>
                  </a:cubicBezTo>
                  <a:cubicBezTo>
                    <a:pt x="783" y="330"/>
                    <a:pt x="803" y="363"/>
                    <a:pt x="823" y="390"/>
                  </a:cubicBezTo>
                  <a:cubicBezTo>
                    <a:pt x="850" y="417"/>
                    <a:pt x="870" y="450"/>
                    <a:pt x="883" y="484"/>
                  </a:cubicBezTo>
                  <a:cubicBezTo>
                    <a:pt x="924" y="551"/>
                    <a:pt x="950" y="618"/>
                    <a:pt x="977" y="685"/>
                  </a:cubicBezTo>
                  <a:cubicBezTo>
                    <a:pt x="1004" y="758"/>
                    <a:pt x="1024" y="825"/>
                    <a:pt x="1044" y="892"/>
                  </a:cubicBezTo>
                  <a:cubicBezTo>
                    <a:pt x="1077" y="1019"/>
                    <a:pt x="1104" y="1126"/>
                    <a:pt x="1118" y="1206"/>
                  </a:cubicBezTo>
                  <a:cubicBezTo>
                    <a:pt x="1138" y="1280"/>
                    <a:pt x="1144" y="1327"/>
                    <a:pt x="1144" y="1327"/>
                  </a:cubicBezTo>
                  <a:cubicBezTo>
                    <a:pt x="1144" y="1327"/>
                    <a:pt x="1158" y="1280"/>
                    <a:pt x="1171" y="1200"/>
                  </a:cubicBezTo>
                  <a:cubicBezTo>
                    <a:pt x="1178" y="1119"/>
                    <a:pt x="1191" y="1006"/>
                    <a:pt x="1184" y="865"/>
                  </a:cubicBezTo>
                  <a:cubicBezTo>
                    <a:pt x="1178" y="725"/>
                    <a:pt x="1158" y="564"/>
                    <a:pt x="1084" y="390"/>
                  </a:cubicBezTo>
                  <a:cubicBezTo>
                    <a:pt x="1044" y="303"/>
                    <a:pt x="997" y="210"/>
                    <a:pt x="910" y="136"/>
                  </a:cubicBezTo>
                  <a:cubicBezTo>
                    <a:pt x="890" y="116"/>
                    <a:pt x="870" y="96"/>
                    <a:pt x="843" y="82"/>
                  </a:cubicBezTo>
                  <a:cubicBezTo>
                    <a:pt x="816" y="62"/>
                    <a:pt x="783" y="49"/>
                    <a:pt x="756" y="36"/>
                  </a:cubicBezTo>
                  <a:cubicBezTo>
                    <a:pt x="723" y="22"/>
                    <a:pt x="703" y="22"/>
                    <a:pt x="683" y="15"/>
                  </a:cubicBezTo>
                  <a:lnTo>
                    <a:pt x="649" y="9"/>
                  </a:lnTo>
                  <a:lnTo>
                    <a:pt x="629" y="2"/>
                  </a:lnTo>
                  <a:lnTo>
                    <a:pt x="596" y="2"/>
                  </a:lnTo>
                  <a:cubicBezTo>
                    <a:pt x="585" y="1"/>
                    <a:pt x="574" y="0"/>
                    <a:pt x="5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36"/>
            <p:cNvSpPr/>
            <p:nvPr/>
          </p:nvSpPr>
          <p:spPr>
            <a:xfrm>
              <a:off x="6671325" y="2736125"/>
              <a:ext cx="30125" cy="16425"/>
            </a:xfrm>
            <a:custGeom>
              <a:avLst/>
              <a:gdLst/>
              <a:ahLst/>
              <a:cxnLst/>
              <a:rect l="l" t="t" r="r" b="b"/>
              <a:pathLst>
                <a:path w="1205" h="657" extrusionOk="0">
                  <a:moveTo>
                    <a:pt x="1205" y="1"/>
                  </a:moveTo>
                  <a:cubicBezTo>
                    <a:pt x="1205" y="1"/>
                    <a:pt x="1184" y="21"/>
                    <a:pt x="1151" y="48"/>
                  </a:cubicBezTo>
                  <a:cubicBezTo>
                    <a:pt x="1138" y="61"/>
                    <a:pt x="1124" y="81"/>
                    <a:pt x="1104" y="101"/>
                  </a:cubicBezTo>
                  <a:cubicBezTo>
                    <a:pt x="1084" y="128"/>
                    <a:pt x="1064" y="148"/>
                    <a:pt x="1037" y="168"/>
                  </a:cubicBezTo>
                  <a:cubicBezTo>
                    <a:pt x="1011" y="188"/>
                    <a:pt x="990" y="215"/>
                    <a:pt x="964" y="235"/>
                  </a:cubicBezTo>
                  <a:cubicBezTo>
                    <a:pt x="930" y="255"/>
                    <a:pt x="903" y="282"/>
                    <a:pt x="877" y="302"/>
                  </a:cubicBezTo>
                  <a:cubicBezTo>
                    <a:pt x="843" y="322"/>
                    <a:pt x="816" y="342"/>
                    <a:pt x="783" y="356"/>
                  </a:cubicBezTo>
                  <a:cubicBezTo>
                    <a:pt x="743" y="369"/>
                    <a:pt x="716" y="389"/>
                    <a:pt x="676" y="396"/>
                  </a:cubicBezTo>
                  <a:cubicBezTo>
                    <a:pt x="643" y="409"/>
                    <a:pt x="602" y="409"/>
                    <a:pt x="569" y="422"/>
                  </a:cubicBezTo>
                  <a:cubicBezTo>
                    <a:pt x="529" y="422"/>
                    <a:pt x="489" y="429"/>
                    <a:pt x="455" y="429"/>
                  </a:cubicBezTo>
                  <a:lnTo>
                    <a:pt x="341" y="429"/>
                  </a:lnTo>
                  <a:cubicBezTo>
                    <a:pt x="301" y="429"/>
                    <a:pt x="268" y="422"/>
                    <a:pt x="234" y="422"/>
                  </a:cubicBezTo>
                  <a:cubicBezTo>
                    <a:pt x="94" y="402"/>
                    <a:pt x="0" y="396"/>
                    <a:pt x="0" y="396"/>
                  </a:cubicBezTo>
                  <a:lnTo>
                    <a:pt x="0" y="396"/>
                  </a:lnTo>
                  <a:cubicBezTo>
                    <a:pt x="0" y="396"/>
                    <a:pt x="60" y="483"/>
                    <a:pt x="188" y="556"/>
                  </a:cubicBezTo>
                  <a:cubicBezTo>
                    <a:pt x="221" y="570"/>
                    <a:pt x="254" y="596"/>
                    <a:pt x="301" y="610"/>
                  </a:cubicBezTo>
                  <a:cubicBezTo>
                    <a:pt x="341" y="623"/>
                    <a:pt x="382" y="637"/>
                    <a:pt x="435" y="650"/>
                  </a:cubicBezTo>
                  <a:cubicBezTo>
                    <a:pt x="482" y="657"/>
                    <a:pt x="535" y="657"/>
                    <a:pt x="582" y="657"/>
                  </a:cubicBezTo>
                  <a:cubicBezTo>
                    <a:pt x="636" y="657"/>
                    <a:pt x="689" y="650"/>
                    <a:pt x="743" y="637"/>
                  </a:cubicBezTo>
                  <a:cubicBezTo>
                    <a:pt x="796" y="623"/>
                    <a:pt x="850" y="596"/>
                    <a:pt x="897" y="570"/>
                  </a:cubicBezTo>
                  <a:cubicBezTo>
                    <a:pt x="917" y="556"/>
                    <a:pt x="944" y="543"/>
                    <a:pt x="964" y="523"/>
                  </a:cubicBezTo>
                  <a:cubicBezTo>
                    <a:pt x="984" y="503"/>
                    <a:pt x="1004" y="489"/>
                    <a:pt x="1017" y="469"/>
                  </a:cubicBezTo>
                  <a:cubicBezTo>
                    <a:pt x="1057" y="436"/>
                    <a:pt x="1077" y="396"/>
                    <a:pt x="1104" y="356"/>
                  </a:cubicBezTo>
                  <a:cubicBezTo>
                    <a:pt x="1131" y="322"/>
                    <a:pt x="1144" y="282"/>
                    <a:pt x="1158" y="242"/>
                  </a:cubicBezTo>
                  <a:cubicBezTo>
                    <a:pt x="1191" y="175"/>
                    <a:pt x="1191" y="108"/>
                    <a:pt x="1198" y="68"/>
                  </a:cubicBezTo>
                  <a:cubicBezTo>
                    <a:pt x="1205" y="28"/>
                    <a:pt x="1205" y="1"/>
                    <a:pt x="1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36"/>
            <p:cNvSpPr/>
            <p:nvPr/>
          </p:nvSpPr>
          <p:spPr>
            <a:xfrm>
              <a:off x="6743400" y="2692150"/>
              <a:ext cx="55725" cy="17575"/>
            </a:xfrm>
            <a:custGeom>
              <a:avLst/>
              <a:gdLst/>
              <a:ahLst/>
              <a:cxnLst/>
              <a:rect l="l" t="t" r="r" b="b"/>
              <a:pathLst>
                <a:path w="2229" h="703" extrusionOk="0">
                  <a:moveTo>
                    <a:pt x="1112" y="0"/>
                  </a:moveTo>
                  <a:cubicBezTo>
                    <a:pt x="496" y="0"/>
                    <a:pt x="1" y="154"/>
                    <a:pt x="1" y="348"/>
                  </a:cubicBezTo>
                  <a:cubicBezTo>
                    <a:pt x="1" y="542"/>
                    <a:pt x="496" y="703"/>
                    <a:pt x="1112" y="703"/>
                  </a:cubicBezTo>
                  <a:cubicBezTo>
                    <a:pt x="1727" y="703"/>
                    <a:pt x="2229" y="542"/>
                    <a:pt x="2229" y="348"/>
                  </a:cubicBezTo>
                  <a:cubicBezTo>
                    <a:pt x="2229" y="154"/>
                    <a:pt x="1727" y="0"/>
                    <a:pt x="1112" y="0"/>
                  </a:cubicBezTo>
                  <a:close/>
                </a:path>
              </a:pathLst>
            </a:custGeom>
            <a:solidFill>
              <a:srgbClr val="DF5B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36"/>
            <p:cNvSpPr/>
            <p:nvPr/>
          </p:nvSpPr>
          <p:spPr>
            <a:xfrm>
              <a:off x="6561600" y="2693325"/>
              <a:ext cx="48525" cy="15250"/>
            </a:xfrm>
            <a:custGeom>
              <a:avLst/>
              <a:gdLst/>
              <a:ahLst/>
              <a:cxnLst/>
              <a:rect l="l" t="t" r="r" b="b"/>
              <a:pathLst>
                <a:path w="1941" h="610" extrusionOk="0">
                  <a:moveTo>
                    <a:pt x="970" y="0"/>
                  </a:moveTo>
                  <a:cubicBezTo>
                    <a:pt x="435" y="0"/>
                    <a:pt x="0" y="134"/>
                    <a:pt x="0" y="301"/>
                  </a:cubicBezTo>
                  <a:cubicBezTo>
                    <a:pt x="0" y="475"/>
                    <a:pt x="435" y="609"/>
                    <a:pt x="970" y="609"/>
                  </a:cubicBezTo>
                  <a:cubicBezTo>
                    <a:pt x="1506" y="609"/>
                    <a:pt x="1940" y="475"/>
                    <a:pt x="1940" y="301"/>
                  </a:cubicBezTo>
                  <a:cubicBezTo>
                    <a:pt x="1940" y="134"/>
                    <a:pt x="1506" y="0"/>
                    <a:pt x="970" y="0"/>
                  </a:cubicBezTo>
                  <a:close/>
                </a:path>
              </a:pathLst>
            </a:custGeom>
            <a:solidFill>
              <a:srgbClr val="DF5B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36"/>
            <p:cNvSpPr/>
            <p:nvPr/>
          </p:nvSpPr>
          <p:spPr>
            <a:xfrm>
              <a:off x="6631925" y="2699325"/>
              <a:ext cx="51450" cy="27275"/>
            </a:xfrm>
            <a:custGeom>
              <a:avLst/>
              <a:gdLst/>
              <a:ahLst/>
              <a:cxnLst/>
              <a:rect l="l" t="t" r="r" b="b"/>
              <a:pathLst>
                <a:path w="2058" h="1091" extrusionOk="0">
                  <a:moveTo>
                    <a:pt x="633" y="0"/>
                  </a:moveTo>
                  <a:cubicBezTo>
                    <a:pt x="566" y="0"/>
                    <a:pt x="503" y="3"/>
                    <a:pt x="446" y="8"/>
                  </a:cubicBezTo>
                  <a:cubicBezTo>
                    <a:pt x="412" y="48"/>
                    <a:pt x="372" y="88"/>
                    <a:pt x="332" y="128"/>
                  </a:cubicBezTo>
                  <a:cubicBezTo>
                    <a:pt x="0" y="389"/>
                    <a:pt x="195" y="1091"/>
                    <a:pt x="908" y="1091"/>
                  </a:cubicBezTo>
                  <a:cubicBezTo>
                    <a:pt x="1203" y="1091"/>
                    <a:pt x="1586" y="971"/>
                    <a:pt x="2058" y="650"/>
                  </a:cubicBezTo>
                  <a:cubicBezTo>
                    <a:pt x="1620" y="114"/>
                    <a:pt x="1048" y="0"/>
                    <a:pt x="6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8" name="Google Shape;3838;p36"/>
          <p:cNvGrpSpPr/>
          <p:nvPr/>
        </p:nvGrpSpPr>
        <p:grpSpPr>
          <a:xfrm rot="-1210995" flipH="1">
            <a:off x="217339" y="3467045"/>
            <a:ext cx="1148681" cy="1464253"/>
            <a:chOff x="547550" y="2180825"/>
            <a:chExt cx="840200" cy="1071025"/>
          </a:xfrm>
        </p:grpSpPr>
        <p:sp>
          <p:nvSpPr>
            <p:cNvPr id="3839" name="Google Shape;3839;p36"/>
            <p:cNvSpPr/>
            <p:nvPr/>
          </p:nvSpPr>
          <p:spPr>
            <a:xfrm>
              <a:off x="547550" y="2180825"/>
              <a:ext cx="840200" cy="1071025"/>
            </a:xfrm>
            <a:custGeom>
              <a:avLst/>
              <a:gdLst/>
              <a:ahLst/>
              <a:cxnLst/>
              <a:rect l="l" t="t" r="r" b="b"/>
              <a:pathLst>
                <a:path w="33608" h="42841" extrusionOk="0">
                  <a:moveTo>
                    <a:pt x="17865" y="6289"/>
                  </a:moveTo>
                  <a:cubicBezTo>
                    <a:pt x="17905" y="6289"/>
                    <a:pt x="17945" y="6296"/>
                    <a:pt x="17985" y="6296"/>
                  </a:cubicBezTo>
                  <a:cubicBezTo>
                    <a:pt x="18768" y="6390"/>
                    <a:pt x="19270" y="6704"/>
                    <a:pt x="19604" y="7313"/>
                  </a:cubicBezTo>
                  <a:cubicBezTo>
                    <a:pt x="20032" y="8102"/>
                    <a:pt x="20180" y="9380"/>
                    <a:pt x="20032" y="11006"/>
                  </a:cubicBezTo>
                  <a:cubicBezTo>
                    <a:pt x="19979" y="11622"/>
                    <a:pt x="19879" y="12277"/>
                    <a:pt x="19745" y="12980"/>
                  </a:cubicBezTo>
                  <a:cubicBezTo>
                    <a:pt x="18908" y="13254"/>
                    <a:pt x="18079" y="13743"/>
                    <a:pt x="17269" y="14432"/>
                  </a:cubicBezTo>
                  <a:lnTo>
                    <a:pt x="17249" y="14452"/>
                  </a:lnTo>
                  <a:cubicBezTo>
                    <a:pt x="17135" y="14546"/>
                    <a:pt x="17028" y="14646"/>
                    <a:pt x="16921" y="14746"/>
                  </a:cubicBezTo>
                  <a:lnTo>
                    <a:pt x="16894" y="14773"/>
                  </a:lnTo>
                  <a:cubicBezTo>
                    <a:pt x="16680" y="14974"/>
                    <a:pt x="16466" y="15188"/>
                    <a:pt x="16252" y="15422"/>
                  </a:cubicBezTo>
                  <a:cubicBezTo>
                    <a:pt x="16246" y="15429"/>
                    <a:pt x="16239" y="15429"/>
                    <a:pt x="16239" y="15435"/>
                  </a:cubicBezTo>
                  <a:cubicBezTo>
                    <a:pt x="16138" y="15549"/>
                    <a:pt x="16038" y="15663"/>
                    <a:pt x="15931" y="15783"/>
                  </a:cubicBezTo>
                  <a:lnTo>
                    <a:pt x="15918" y="15797"/>
                  </a:lnTo>
                  <a:cubicBezTo>
                    <a:pt x="15817" y="15917"/>
                    <a:pt x="15717" y="16031"/>
                    <a:pt x="15623" y="16151"/>
                  </a:cubicBezTo>
                  <a:cubicBezTo>
                    <a:pt x="15623" y="16158"/>
                    <a:pt x="15617" y="16158"/>
                    <a:pt x="15617" y="16158"/>
                  </a:cubicBezTo>
                  <a:cubicBezTo>
                    <a:pt x="15302" y="16553"/>
                    <a:pt x="14988" y="16981"/>
                    <a:pt x="14687" y="17429"/>
                  </a:cubicBezTo>
                  <a:cubicBezTo>
                    <a:pt x="13964" y="17804"/>
                    <a:pt x="13302" y="18165"/>
                    <a:pt x="12706" y="18520"/>
                  </a:cubicBezTo>
                  <a:cubicBezTo>
                    <a:pt x="12666" y="18406"/>
                    <a:pt x="12606" y="18292"/>
                    <a:pt x="12532" y="18185"/>
                  </a:cubicBezTo>
                  <a:cubicBezTo>
                    <a:pt x="12646" y="17302"/>
                    <a:pt x="12499" y="16392"/>
                    <a:pt x="12097" y="15583"/>
                  </a:cubicBezTo>
                  <a:cubicBezTo>
                    <a:pt x="11923" y="15228"/>
                    <a:pt x="11696" y="14900"/>
                    <a:pt x="11435" y="14599"/>
                  </a:cubicBezTo>
                  <a:cubicBezTo>
                    <a:pt x="12071" y="13428"/>
                    <a:pt x="12606" y="12478"/>
                    <a:pt x="13088" y="11662"/>
                  </a:cubicBezTo>
                  <a:cubicBezTo>
                    <a:pt x="14299" y="9601"/>
                    <a:pt x="15255" y="8236"/>
                    <a:pt x="16098" y="7360"/>
                  </a:cubicBezTo>
                  <a:cubicBezTo>
                    <a:pt x="16587" y="6858"/>
                    <a:pt x="17028" y="6530"/>
                    <a:pt x="17423" y="6376"/>
                  </a:cubicBezTo>
                  <a:cubicBezTo>
                    <a:pt x="17577" y="6323"/>
                    <a:pt x="17717" y="6289"/>
                    <a:pt x="17865" y="6289"/>
                  </a:cubicBezTo>
                  <a:close/>
                  <a:moveTo>
                    <a:pt x="17523" y="0"/>
                  </a:moveTo>
                  <a:cubicBezTo>
                    <a:pt x="16192" y="27"/>
                    <a:pt x="14854" y="589"/>
                    <a:pt x="13549" y="1666"/>
                  </a:cubicBezTo>
                  <a:cubicBezTo>
                    <a:pt x="12713" y="2362"/>
                    <a:pt x="11877" y="3285"/>
                    <a:pt x="11060" y="4403"/>
                  </a:cubicBezTo>
                  <a:cubicBezTo>
                    <a:pt x="10197" y="5580"/>
                    <a:pt x="9334" y="7005"/>
                    <a:pt x="8504" y="8631"/>
                  </a:cubicBezTo>
                  <a:cubicBezTo>
                    <a:pt x="8136" y="9354"/>
                    <a:pt x="7768" y="10116"/>
                    <a:pt x="7421" y="10899"/>
                  </a:cubicBezTo>
                  <a:cubicBezTo>
                    <a:pt x="7421" y="10899"/>
                    <a:pt x="7421" y="10899"/>
                    <a:pt x="7414" y="10892"/>
                  </a:cubicBezTo>
                  <a:lnTo>
                    <a:pt x="7414" y="10892"/>
                  </a:lnTo>
                  <a:cubicBezTo>
                    <a:pt x="7414" y="10899"/>
                    <a:pt x="7421" y="10899"/>
                    <a:pt x="7421" y="10906"/>
                  </a:cubicBezTo>
                  <a:cubicBezTo>
                    <a:pt x="7327" y="11107"/>
                    <a:pt x="7233" y="11321"/>
                    <a:pt x="7146" y="11528"/>
                  </a:cubicBezTo>
                  <a:lnTo>
                    <a:pt x="6210" y="11448"/>
                  </a:lnTo>
                  <a:lnTo>
                    <a:pt x="4878" y="11334"/>
                  </a:lnTo>
                  <a:cubicBezTo>
                    <a:pt x="4858" y="11615"/>
                    <a:pt x="4838" y="11903"/>
                    <a:pt x="4825" y="12184"/>
                  </a:cubicBezTo>
                  <a:cubicBezTo>
                    <a:pt x="4704" y="12231"/>
                    <a:pt x="4590" y="12284"/>
                    <a:pt x="4477" y="12344"/>
                  </a:cubicBezTo>
                  <a:cubicBezTo>
                    <a:pt x="4189" y="12204"/>
                    <a:pt x="3955" y="12144"/>
                    <a:pt x="3734" y="12110"/>
                  </a:cubicBezTo>
                  <a:cubicBezTo>
                    <a:pt x="3660" y="12097"/>
                    <a:pt x="3580" y="12090"/>
                    <a:pt x="3507" y="12090"/>
                  </a:cubicBezTo>
                  <a:cubicBezTo>
                    <a:pt x="3105" y="12090"/>
                    <a:pt x="2717" y="12271"/>
                    <a:pt x="2463" y="12592"/>
                  </a:cubicBezTo>
                  <a:cubicBezTo>
                    <a:pt x="2155" y="12973"/>
                    <a:pt x="2081" y="13488"/>
                    <a:pt x="2269" y="13937"/>
                  </a:cubicBezTo>
                  <a:cubicBezTo>
                    <a:pt x="2396" y="14244"/>
                    <a:pt x="2536" y="14559"/>
                    <a:pt x="2690" y="14867"/>
                  </a:cubicBezTo>
                  <a:cubicBezTo>
                    <a:pt x="2617" y="15449"/>
                    <a:pt x="2817" y="16058"/>
                    <a:pt x="3279" y="16479"/>
                  </a:cubicBezTo>
                  <a:cubicBezTo>
                    <a:pt x="3440" y="16633"/>
                    <a:pt x="3634" y="16753"/>
                    <a:pt x="3848" y="16834"/>
                  </a:cubicBezTo>
                  <a:cubicBezTo>
                    <a:pt x="3975" y="17008"/>
                    <a:pt x="4102" y="17182"/>
                    <a:pt x="4222" y="17349"/>
                  </a:cubicBezTo>
                  <a:lnTo>
                    <a:pt x="4303" y="17449"/>
                  </a:lnTo>
                  <a:cubicBezTo>
                    <a:pt x="4363" y="17536"/>
                    <a:pt x="4443" y="17643"/>
                    <a:pt x="4530" y="17757"/>
                  </a:cubicBezTo>
                  <a:cubicBezTo>
                    <a:pt x="4497" y="17777"/>
                    <a:pt x="4470" y="17804"/>
                    <a:pt x="4437" y="17824"/>
                  </a:cubicBezTo>
                  <a:cubicBezTo>
                    <a:pt x="4095" y="18125"/>
                    <a:pt x="3962" y="18580"/>
                    <a:pt x="4022" y="19022"/>
                  </a:cubicBezTo>
                  <a:cubicBezTo>
                    <a:pt x="2951" y="19604"/>
                    <a:pt x="3045" y="20560"/>
                    <a:pt x="3085" y="20788"/>
                  </a:cubicBezTo>
                  <a:cubicBezTo>
                    <a:pt x="3112" y="20915"/>
                    <a:pt x="3152" y="21042"/>
                    <a:pt x="3212" y="21169"/>
                  </a:cubicBezTo>
                  <a:cubicBezTo>
                    <a:pt x="3179" y="21163"/>
                    <a:pt x="3152" y="21163"/>
                    <a:pt x="3125" y="21163"/>
                  </a:cubicBezTo>
                  <a:cubicBezTo>
                    <a:pt x="2436" y="21163"/>
                    <a:pt x="1854" y="21470"/>
                    <a:pt x="1526" y="22006"/>
                  </a:cubicBezTo>
                  <a:cubicBezTo>
                    <a:pt x="1473" y="22099"/>
                    <a:pt x="1426" y="22200"/>
                    <a:pt x="1379" y="22307"/>
                  </a:cubicBezTo>
                  <a:cubicBezTo>
                    <a:pt x="850" y="22501"/>
                    <a:pt x="449" y="22875"/>
                    <a:pt x="255" y="23397"/>
                  </a:cubicBezTo>
                  <a:cubicBezTo>
                    <a:pt x="128" y="23738"/>
                    <a:pt x="1" y="24434"/>
                    <a:pt x="563" y="25257"/>
                  </a:cubicBezTo>
                  <a:cubicBezTo>
                    <a:pt x="1379" y="26448"/>
                    <a:pt x="3379" y="27505"/>
                    <a:pt x="4831" y="27519"/>
                  </a:cubicBezTo>
                  <a:lnTo>
                    <a:pt x="4878" y="27519"/>
                  </a:lnTo>
                  <a:cubicBezTo>
                    <a:pt x="6216" y="27519"/>
                    <a:pt x="7541" y="26876"/>
                    <a:pt x="8417" y="25799"/>
                  </a:cubicBezTo>
                  <a:cubicBezTo>
                    <a:pt x="8565" y="25625"/>
                    <a:pt x="8685" y="25445"/>
                    <a:pt x="8785" y="25264"/>
                  </a:cubicBezTo>
                  <a:cubicBezTo>
                    <a:pt x="9174" y="25565"/>
                    <a:pt x="9722" y="25719"/>
                    <a:pt x="10418" y="25719"/>
                  </a:cubicBezTo>
                  <a:cubicBezTo>
                    <a:pt x="10672" y="25719"/>
                    <a:pt x="10940" y="25699"/>
                    <a:pt x="11214" y="25665"/>
                  </a:cubicBezTo>
                  <a:lnTo>
                    <a:pt x="11214" y="25665"/>
                  </a:lnTo>
                  <a:cubicBezTo>
                    <a:pt x="11007" y="26689"/>
                    <a:pt x="10893" y="27773"/>
                    <a:pt x="11020" y="28904"/>
                  </a:cubicBezTo>
                  <a:cubicBezTo>
                    <a:pt x="11040" y="29138"/>
                    <a:pt x="11080" y="29372"/>
                    <a:pt x="11134" y="29606"/>
                  </a:cubicBezTo>
                  <a:cubicBezTo>
                    <a:pt x="11120" y="29640"/>
                    <a:pt x="11107" y="29680"/>
                    <a:pt x="11094" y="29720"/>
                  </a:cubicBezTo>
                  <a:cubicBezTo>
                    <a:pt x="10719" y="30851"/>
                    <a:pt x="10585" y="31888"/>
                    <a:pt x="10686" y="32798"/>
                  </a:cubicBezTo>
                  <a:cubicBezTo>
                    <a:pt x="10973" y="35213"/>
                    <a:pt x="12827" y="36377"/>
                    <a:pt x="14827" y="36732"/>
                  </a:cubicBezTo>
                  <a:lnTo>
                    <a:pt x="14178" y="39441"/>
                  </a:lnTo>
                  <a:cubicBezTo>
                    <a:pt x="13991" y="39602"/>
                    <a:pt x="13803" y="39796"/>
                    <a:pt x="13670" y="40010"/>
                  </a:cubicBezTo>
                  <a:cubicBezTo>
                    <a:pt x="13195" y="40746"/>
                    <a:pt x="13476" y="41462"/>
                    <a:pt x="13583" y="41729"/>
                  </a:cubicBezTo>
                  <a:cubicBezTo>
                    <a:pt x="13844" y="42405"/>
                    <a:pt x="14479" y="42840"/>
                    <a:pt x="15202" y="42840"/>
                  </a:cubicBezTo>
                  <a:lnTo>
                    <a:pt x="16506" y="42840"/>
                  </a:lnTo>
                  <a:cubicBezTo>
                    <a:pt x="17028" y="42840"/>
                    <a:pt x="17523" y="42633"/>
                    <a:pt x="17865" y="42278"/>
                  </a:cubicBezTo>
                  <a:cubicBezTo>
                    <a:pt x="18172" y="41950"/>
                    <a:pt x="18333" y="41529"/>
                    <a:pt x="18313" y="41087"/>
                  </a:cubicBezTo>
                  <a:lnTo>
                    <a:pt x="18279" y="40398"/>
                  </a:lnTo>
                  <a:cubicBezTo>
                    <a:pt x="18420" y="39970"/>
                    <a:pt x="18714" y="39013"/>
                    <a:pt x="18975" y="37996"/>
                  </a:cubicBezTo>
                  <a:cubicBezTo>
                    <a:pt x="19129" y="37387"/>
                    <a:pt x="19250" y="36872"/>
                    <a:pt x="19330" y="36431"/>
                  </a:cubicBezTo>
                  <a:cubicBezTo>
                    <a:pt x="19691" y="36564"/>
                    <a:pt x="20073" y="36665"/>
                    <a:pt x="20454" y="36732"/>
                  </a:cubicBezTo>
                  <a:lnTo>
                    <a:pt x="19805" y="39441"/>
                  </a:lnTo>
                  <a:cubicBezTo>
                    <a:pt x="19624" y="39602"/>
                    <a:pt x="19430" y="39796"/>
                    <a:pt x="19296" y="40010"/>
                  </a:cubicBezTo>
                  <a:cubicBezTo>
                    <a:pt x="18821" y="40746"/>
                    <a:pt x="19102" y="41462"/>
                    <a:pt x="19209" y="41729"/>
                  </a:cubicBezTo>
                  <a:cubicBezTo>
                    <a:pt x="19470" y="42405"/>
                    <a:pt x="20106" y="42840"/>
                    <a:pt x="20829" y="42840"/>
                  </a:cubicBezTo>
                  <a:lnTo>
                    <a:pt x="22140" y="42840"/>
                  </a:lnTo>
                  <a:cubicBezTo>
                    <a:pt x="22662" y="42840"/>
                    <a:pt x="23157" y="42633"/>
                    <a:pt x="23491" y="42278"/>
                  </a:cubicBezTo>
                  <a:cubicBezTo>
                    <a:pt x="23806" y="41950"/>
                    <a:pt x="23966" y="41529"/>
                    <a:pt x="23940" y="41087"/>
                  </a:cubicBezTo>
                  <a:lnTo>
                    <a:pt x="23906" y="40398"/>
                  </a:lnTo>
                  <a:cubicBezTo>
                    <a:pt x="24047" y="39970"/>
                    <a:pt x="24341" y="39013"/>
                    <a:pt x="24602" y="37996"/>
                  </a:cubicBezTo>
                  <a:cubicBezTo>
                    <a:pt x="25024" y="36357"/>
                    <a:pt x="25151" y="35387"/>
                    <a:pt x="25097" y="34738"/>
                  </a:cubicBezTo>
                  <a:lnTo>
                    <a:pt x="25097" y="34738"/>
                  </a:lnTo>
                  <a:cubicBezTo>
                    <a:pt x="25499" y="34952"/>
                    <a:pt x="25967" y="35072"/>
                    <a:pt x="26475" y="35079"/>
                  </a:cubicBezTo>
                  <a:lnTo>
                    <a:pt x="26549" y="35079"/>
                  </a:lnTo>
                  <a:cubicBezTo>
                    <a:pt x="26629" y="35079"/>
                    <a:pt x="26703" y="35079"/>
                    <a:pt x="26790" y="35072"/>
                  </a:cubicBezTo>
                  <a:cubicBezTo>
                    <a:pt x="26930" y="35066"/>
                    <a:pt x="27051" y="35059"/>
                    <a:pt x="27171" y="35039"/>
                  </a:cubicBezTo>
                  <a:cubicBezTo>
                    <a:pt x="28182" y="34912"/>
                    <a:pt x="29145" y="34457"/>
                    <a:pt x="29888" y="33761"/>
                  </a:cubicBezTo>
                  <a:cubicBezTo>
                    <a:pt x="30062" y="33594"/>
                    <a:pt x="30222" y="33413"/>
                    <a:pt x="30363" y="33219"/>
                  </a:cubicBezTo>
                  <a:cubicBezTo>
                    <a:pt x="30443" y="33119"/>
                    <a:pt x="30517" y="33005"/>
                    <a:pt x="30590" y="32891"/>
                  </a:cubicBezTo>
                  <a:cubicBezTo>
                    <a:pt x="30590" y="32884"/>
                    <a:pt x="30597" y="32871"/>
                    <a:pt x="30604" y="32864"/>
                  </a:cubicBezTo>
                  <a:cubicBezTo>
                    <a:pt x="30992" y="32222"/>
                    <a:pt x="31233" y="31466"/>
                    <a:pt x="31306" y="30683"/>
                  </a:cubicBezTo>
                  <a:cubicBezTo>
                    <a:pt x="31319" y="30583"/>
                    <a:pt x="31326" y="30483"/>
                    <a:pt x="31326" y="30382"/>
                  </a:cubicBezTo>
                  <a:cubicBezTo>
                    <a:pt x="31353" y="29820"/>
                    <a:pt x="31025" y="29305"/>
                    <a:pt x="30503" y="29091"/>
                  </a:cubicBezTo>
                  <a:cubicBezTo>
                    <a:pt x="30336" y="29024"/>
                    <a:pt x="30162" y="28991"/>
                    <a:pt x="29988" y="28991"/>
                  </a:cubicBezTo>
                  <a:cubicBezTo>
                    <a:pt x="29627" y="28991"/>
                    <a:pt x="29265" y="29138"/>
                    <a:pt x="29011" y="29419"/>
                  </a:cubicBezTo>
                  <a:cubicBezTo>
                    <a:pt x="28984" y="29446"/>
                    <a:pt x="28958" y="29472"/>
                    <a:pt x="28924" y="29499"/>
                  </a:cubicBezTo>
                  <a:cubicBezTo>
                    <a:pt x="28784" y="29613"/>
                    <a:pt x="28596" y="29700"/>
                    <a:pt x="28335" y="29787"/>
                  </a:cubicBezTo>
                  <a:cubicBezTo>
                    <a:pt x="28275" y="29800"/>
                    <a:pt x="28202" y="29820"/>
                    <a:pt x="28108" y="29847"/>
                  </a:cubicBezTo>
                  <a:cubicBezTo>
                    <a:pt x="27907" y="29894"/>
                    <a:pt x="27680" y="29934"/>
                    <a:pt x="27446" y="29981"/>
                  </a:cubicBezTo>
                  <a:cubicBezTo>
                    <a:pt x="26743" y="30115"/>
                    <a:pt x="25947" y="30268"/>
                    <a:pt x="25204" y="30717"/>
                  </a:cubicBezTo>
                  <a:cubicBezTo>
                    <a:pt x="24970" y="30857"/>
                    <a:pt x="24763" y="31018"/>
                    <a:pt x="24582" y="31192"/>
                  </a:cubicBezTo>
                  <a:cubicBezTo>
                    <a:pt x="24033" y="31165"/>
                    <a:pt x="23512" y="31025"/>
                    <a:pt x="23063" y="30797"/>
                  </a:cubicBezTo>
                  <a:cubicBezTo>
                    <a:pt x="23030" y="30784"/>
                    <a:pt x="23003" y="30764"/>
                    <a:pt x="22970" y="30750"/>
                  </a:cubicBezTo>
                  <a:cubicBezTo>
                    <a:pt x="22970" y="30737"/>
                    <a:pt x="22976" y="30730"/>
                    <a:pt x="22976" y="30723"/>
                  </a:cubicBezTo>
                  <a:cubicBezTo>
                    <a:pt x="23130" y="29499"/>
                    <a:pt x="23257" y="28148"/>
                    <a:pt x="23304" y="27646"/>
                  </a:cubicBezTo>
                  <a:cubicBezTo>
                    <a:pt x="23311" y="27619"/>
                    <a:pt x="23311" y="27586"/>
                    <a:pt x="23317" y="27559"/>
                  </a:cubicBezTo>
                  <a:cubicBezTo>
                    <a:pt x="23525" y="26863"/>
                    <a:pt x="23719" y="26033"/>
                    <a:pt x="23900" y="25103"/>
                  </a:cubicBezTo>
                  <a:cubicBezTo>
                    <a:pt x="23900" y="25090"/>
                    <a:pt x="23900" y="25077"/>
                    <a:pt x="23906" y="25063"/>
                  </a:cubicBezTo>
                  <a:lnTo>
                    <a:pt x="23920" y="24990"/>
                  </a:lnTo>
                  <a:cubicBezTo>
                    <a:pt x="23940" y="24876"/>
                    <a:pt x="23960" y="24762"/>
                    <a:pt x="23987" y="24642"/>
                  </a:cubicBezTo>
                  <a:lnTo>
                    <a:pt x="24000" y="24528"/>
                  </a:lnTo>
                  <a:cubicBezTo>
                    <a:pt x="24027" y="24407"/>
                    <a:pt x="24047" y="24280"/>
                    <a:pt x="24067" y="24160"/>
                  </a:cubicBezTo>
                  <a:lnTo>
                    <a:pt x="24074" y="24113"/>
                  </a:lnTo>
                  <a:cubicBezTo>
                    <a:pt x="24100" y="23973"/>
                    <a:pt x="24120" y="23825"/>
                    <a:pt x="24147" y="23678"/>
                  </a:cubicBezTo>
                  <a:lnTo>
                    <a:pt x="24154" y="23611"/>
                  </a:lnTo>
                  <a:cubicBezTo>
                    <a:pt x="24181" y="23464"/>
                    <a:pt x="24201" y="23317"/>
                    <a:pt x="24221" y="23163"/>
                  </a:cubicBezTo>
                  <a:lnTo>
                    <a:pt x="24227" y="23143"/>
                  </a:lnTo>
                  <a:cubicBezTo>
                    <a:pt x="24247" y="22996"/>
                    <a:pt x="24268" y="22849"/>
                    <a:pt x="24288" y="22701"/>
                  </a:cubicBezTo>
                  <a:cubicBezTo>
                    <a:pt x="24288" y="22701"/>
                    <a:pt x="24294" y="22648"/>
                    <a:pt x="24294" y="22648"/>
                  </a:cubicBezTo>
                  <a:cubicBezTo>
                    <a:pt x="24314" y="22507"/>
                    <a:pt x="24334" y="22367"/>
                    <a:pt x="24348" y="22226"/>
                  </a:cubicBezTo>
                  <a:lnTo>
                    <a:pt x="24368" y="22099"/>
                  </a:lnTo>
                  <a:cubicBezTo>
                    <a:pt x="24375" y="21992"/>
                    <a:pt x="24388" y="21885"/>
                    <a:pt x="24401" y="21778"/>
                  </a:cubicBezTo>
                  <a:cubicBezTo>
                    <a:pt x="24415" y="21684"/>
                    <a:pt x="24421" y="21597"/>
                    <a:pt x="24435" y="21504"/>
                  </a:cubicBezTo>
                  <a:lnTo>
                    <a:pt x="24468" y="21183"/>
                  </a:lnTo>
                  <a:cubicBezTo>
                    <a:pt x="24468" y="21169"/>
                    <a:pt x="24475" y="21149"/>
                    <a:pt x="24475" y="21136"/>
                  </a:cubicBezTo>
                  <a:cubicBezTo>
                    <a:pt x="24495" y="20942"/>
                    <a:pt x="24508" y="20754"/>
                    <a:pt x="24529" y="20560"/>
                  </a:cubicBezTo>
                  <a:cubicBezTo>
                    <a:pt x="27185" y="20072"/>
                    <a:pt x="29741" y="18707"/>
                    <a:pt x="31681" y="16713"/>
                  </a:cubicBezTo>
                  <a:cubicBezTo>
                    <a:pt x="32022" y="16479"/>
                    <a:pt x="32731" y="15897"/>
                    <a:pt x="33287" y="14893"/>
                  </a:cubicBezTo>
                  <a:cubicBezTo>
                    <a:pt x="33594" y="14345"/>
                    <a:pt x="33608" y="13716"/>
                    <a:pt x="33333" y="13161"/>
                  </a:cubicBezTo>
                  <a:cubicBezTo>
                    <a:pt x="32919" y="12324"/>
                    <a:pt x="31975" y="11909"/>
                    <a:pt x="31440" y="11836"/>
                  </a:cubicBezTo>
                  <a:cubicBezTo>
                    <a:pt x="31373" y="11829"/>
                    <a:pt x="31299" y="11822"/>
                    <a:pt x="31233" y="11822"/>
                  </a:cubicBezTo>
                  <a:cubicBezTo>
                    <a:pt x="30142" y="11822"/>
                    <a:pt x="29727" y="12839"/>
                    <a:pt x="29506" y="13388"/>
                  </a:cubicBezTo>
                  <a:cubicBezTo>
                    <a:pt x="29459" y="13502"/>
                    <a:pt x="29386" y="13682"/>
                    <a:pt x="29339" y="13769"/>
                  </a:cubicBezTo>
                  <a:cubicBezTo>
                    <a:pt x="28295" y="14840"/>
                    <a:pt x="26783" y="15522"/>
                    <a:pt x="24990" y="15743"/>
                  </a:cubicBezTo>
                  <a:cubicBezTo>
                    <a:pt x="25064" y="15288"/>
                    <a:pt x="25137" y="14793"/>
                    <a:pt x="25204" y="14278"/>
                  </a:cubicBezTo>
                  <a:cubicBezTo>
                    <a:pt x="25418" y="12686"/>
                    <a:pt x="25525" y="11274"/>
                    <a:pt x="25525" y="9976"/>
                  </a:cubicBezTo>
                  <a:cubicBezTo>
                    <a:pt x="25525" y="8089"/>
                    <a:pt x="25298" y="6443"/>
                    <a:pt x="24850" y="5098"/>
                  </a:cubicBezTo>
                  <a:cubicBezTo>
                    <a:pt x="24288" y="3406"/>
                    <a:pt x="23364" y="2114"/>
                    <a:pt x="22106" y="1245"/>
                  </a:cubicBezTo>
                  <a:cubicBezTo>
                    <a:pt x="20902" y="415"/>
                    <a:pt x="19397" y="0"/>
                    <a:pt x="176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lt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36"/>
            <p:cNvSpPr/>
            <p:nvPr/>
          </p:nvSpPr>
          <p:spPr>
            <a:xfrm>
              <a:off x="845950" y="2841400"/>
              <a:ext cx="165300" cy="344875"/>
            </a:xfrm>
            <a:custGeom>
              <a:avLst/>
              <a:gdLst/>
              <a:ahLst/>
              <a:cxnLst/>
              <a:rect l="l" t="t" r="r" b="b"/>
              <a:pathLst>
                <a:path w="6612" h="13795" extrusionOk="0">
                  <a:moveTo>
                    <a:pt x="3088" y="1"/>
                  </a:moveTo>
                  <a:cubicBezTo>
                    <a:pt x="2356" y="1"/>
                    <a:pt x="1406" y="778"/>
                    <a:pt x="429" y="3718"/>
                  </a:cubicBezTo>
                  <a:cubicBezTo>
                    <a:pt x="94" y="4729"/>
                    <a:pt x="1" y="5552"/>
                    <a:pt x="81" y="6214"/>
                  </a:cubicBezTo>
                  <a:cubicBezTo>
                    <a:pt x="397" y="8904"/>
                    <a:pt x="3462" y="9096"/>
                    <a:pt x="4329" y="9096"/>
                  </a:cubicBezTo>
                  <a:cubicBezTo>
                    <a:pt x="4474" y="9096"/>
                    <a:pt x="4557" y="9091"/>
                    <a:pt x="4557" y="9091"/>
                  </a:cubicBezTo>
                  <a:lnTo>
                    <a:pt x="4557" y="9091"/>
                  </a:lnTo>
                  <a:lnTo>
                    <a:pt x="3433" y="13794"/>
                  </a:lnTo>
                  <a:lnTo>
                    <a:pt x="4999" y="13794"/>
                  </a:lnTo>
                  <a:cubicBezTo>
                    <a:pt x="4999" y="13794"/>
                    <a:pt x="6611" y="8877"/>
                    <a:pt x="6109" y="8121"/>
                  </a:cubicBezTo>
                  <a:cubicBezTo>
                    <a:pt x="5721" y="7545"/>
                    <a:pt x="4269" y="7967"/>
                    <a:pt x="3895" y="6923"/>
                  </a:cubicBezTo>
                  <a:cubicBezTo>
                    <a:pt x="3781" y="6615"/>
                    <a:pt x="3761" y="6174"/>
                    <a:pt x="3895" y="5545"/>
                  </a:cubicBezTo>
                  <a:cubicBezTo>
                    <a:pt x="4229" y="3953"/>
                    <a:pt x="4457" y="982"/>
                    <a:pt x="4457" y="982"/>
                  </a:cubicBezTo>
                  <a:cubicBezTo>
                    <a:pt x="4457" y="982"/>
                    <a:pt x="3910" y="1"/>
                    <a:pt x="30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36"/>
            <p:cNvSpPr/>
            <p:nvPr/>
          </p:nvSpPr>
          <p:spPr>
            <a:xfrm>
              <a:off x="986450" y="2840625"/>
              <a:ext cx="165625" cy="345650"/>
            </a:xfrm>
            <a:custGeom>
              <a:avLst/>
              <a:gdLst/>
              <a:ahLst/>
              <a:cxnLst/>
              <a:rect l="l" t="t" r="r" b="b"/>
              <a:pathLst>
                <a:path w="6625" h="13826" extrusionOk="0">
                  <a:moveTo>
                    <a:pt x="3101" y="1"/>
                  </a:moveTo>
                  <a:cubicBezTo>
                    <a:pt x="2375" y="1"/>
                    <a:pt x="1423" y="779"/>
                    <a:pt x="436" y="3749"/>
                  </a:cubicBezTo>
                  <a:cubicBezTo>
                    <a:pt x="81" y="4820"/>
                    <a:pt x="1" y="5676"/>
                    <a:pt x="108" y="6365"/>
                  </a:cubicBezTo>
                  <a:cubicBezTo>
                    <a:pt x="497" y="8941"/>
                    <a:pt x="3482" y="9127"/>
                    <a:pt x="4336" y="9127"/>
                  </a:cubicBezTo>
                  <a:cubicBezTo>
                    <a:pt x="4480" y="9127"/>
                    <a:pt x="4564" y="9122"/>
                    <a:pt x="4564" y="9122"/>
                  </a:cubicBezTo>
                  <a:lnTo>
                    <a:pt x="4564" y="9122"/>
                  </a:lnTo>
                  <a:lnTo>
                    <a:pt x="3440" y="13825"/>
                  </a:lnTo>
                  <a:lnTo>
                    <a:pt x="5005" y="13825"/>
                  </a:lnTo>
                  <a:cubicBezTo>
                    <a:pt x="5005" y="13825"/>
                    <a:pt x="6625" y="8908"/>
                    <a:pt x="6116" y="8152"/>
                  </a:cubicBezTo>
                  <a:cubicBezTo>
                    <a:pt x="5614" y="7402"/>
                    <a:pt x="3527" y="8279"/>
                    <a:pt x="3908" y="5576"/>
                  </a:cubicBezTo>
                  <a:cubicBezTo>
                    <a:pt x="4129" y="3970"/>
                    <a:pt x="4430" y="946"/>
                    <a:pt x="4430" y="946"/>
                  </a:cubicBezTo>
                  <a:cubicBezTo>
                    <a:pt x="4430" y="946"/>
                    <a:pt x="3902" y="1"/>
                    <a:pt x="3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36"/>
            <p:cNvSpPr/>
            <p:nvPr/>
          </p:nvSpPr>
          <p:spPr>
            <a:xfrm>
              <a:off x="1055550" y="3186250"/>
              <a:ext cx="57375" cy="32125"/>
            </a:xfrm>
            <a:custGeom>
              <a:avLst/>
              <a:gdLst/>
              <a:ahLst/>
              <a:cxnLst/>
              <a:rect l="l" t="t" r="r" b="b"/>
              <a:pathLst>
                <a:path w="2295" h="1285" extrusionOk="0">
                  <a:moveTo>
                    <a:pt x="676" y="0"/>
                  </a:moveTo>
                  <a:cubicBezTo>
                    <a:pt x="676" y="0"/>
                    <a:pt x="254" y="281"/>
                    <a:pt x="107" y="516"/>
                  </a:cubicBezTo>
                  <a:cubicBezTo>
                    <a:pt x="0" y="676"/>
                    <a:pt x="60" y="837"/>
                    <a:pt x="134" y="1024"/>
                  </a:cubicBezTo>
                  <a:cubicBezTo>
                    <a:pt x="194" y="1178"/>
                    <a:pt x="341" y="1285"/>
                    <a:pt x="509" y="1285"/>
                  </a:cubicBezTo>
                  <a:lnTo>
                    <a:pt x="1820" y="1285"/>
                  </a:lnTo>
                  <a:cubicBezTo>
                    <a:pt x="2081" y="1285"/>
                    <a:pt x="2295" y="1124"/>
                    <a:pt x="2288" y="937"/>
                  </a:cubicBezTo>
                  <a:lnTo>
                    <a:pt x="22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36"/>
            <p:cNvSpPr/>
            <p:nvPr/>
          </p:nvSpPr>
          <p:spPr>
            <a:xfrm>
              <a:off x="850975" y="2531800"/>
              <a:ext cx="300100" cy="473925"/>
            </a:xfrm>
            <a:custGeom>
              <a:avLst/>
              <a:gdLst/>
              <a:ahLst/>
              <a:cxnLst/>
              <a:rect l="l" t="t" r="r" b="b"/>
              <a:pathLst>
                <a:path w="12004" h="18957" extrusionOk="0">
                  <a:moveTo>
                    <a:pt x="9263" y="0"/>
                  </a:moveTo>
                  <a:cubicBezTo>
                    <a:pt x="5234" y="0"/>
                    <a:pt x="1931" y="6709"/>
                    <a:pt x="1151" y="9164"/>
                  </a:cubicBezTo>
                  <a:cubicBezTo>
                    <a:pt x="583" y="10964"/>
                    <a:pt x="0" y="12837"/>
                    <a:pt x="208" y="14717"/>
                  </a:cubicBezTo>
                  <a:cubicBezTo>
                    <a:pt x="422" y="16591"/>
                    <a:pt x="1640" y="18498"/>
                    <a:pt x="3493" y="18886"/>
                  </a:cubicBezTo>
                  <a:cubicBezTo>
                    <a:pt x="3724" y="18934"/>
                    <a:pt x="3958" y="18957"/>
                    <a:pt x="4192" y="18957"/>
                  </a:cubicBezTo>
                  <a:cubicBezTo>
                    <a:pt x="5288" y="18957"/>
                    <a:pt x="6380" y="18454"/>
                    <a:pt x="7213" y="17715"/>
                  </a:cubicBezTo>
                  <a:cubicBezTo>
                    <a:pt x="8217" y="16812"/>
                    <a:pt x="8892" y="15607"/>
                    <a:pt x="9454" y="14376"/>
                  </a:cubicBezTo>
                  <a:cubicBezTo>
                    <a:pt x="10859" y="11305"/>
                    <a:pt x="12003" y="734"/>
                    <a:pt x="10471" y="205"/>
                  </a:cubicBezTo>
                  <a:cubicBezTo>
                    <a:pt x="10063" y="65"/>
                    <a:pt x="9660" y="0"/>
                    <a:pt x="9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36"/>
            <p:cNvSpPr/>
            <p:nvPr/>
          </p:nvSpPr>
          <p:spPr>
            <a:xfrm>
              <a:off x="871225" y="2669975"/>
              <a:ext cx="191375" cy="314825"/>
            </a:xfrm>
            <a:custGeom>
              <a:avLst/>
              <a:gdLst/>
              <a:ahLst/>
              <a:cxnLst/>
              <a:rect l="l" t="t" r="r" b="b"/>
              <a:pathLst>
                <a:path w="7655" h="12593" extrusionOk="0">
                  <a:moveTo>
                    <a:pt x="4405" y="1"/>
                  </a:moveTo>
                  <a:cubicBezTo>
                    <a:pt x="3657" y="1"/>
                    <a:pt x="2953" y="444"/>
                    <a:pt x="2449" y="948"/>
                  </a:cubicBezTo>
                  <a:cubicBezTo>
                    <a:pt x="1204" y="2179"/>
                    <a:pt x="769" y="3798"/>
                    <a:pt x="468" y="5343"/>
                  </a:cubicBezTo>
                  <a:cubicBezTo>
                    <a:pt x="214" y="6655"/>
                    <a:pt x="0" y="7986"/>
                    <a:pt x="107" y="9291"/>
                  </a:cubicBezTo>
                  <a:cubicBezTo>
                    <a:pt x="154" y="9933"/>
                    <a:pt x="268" y="10595"/>
                    <a:pt x="582" y="11177"/>
                  </a:cubicBezTo>
                  <a:cubicBezTo>
                    <a:pt x="1019" y="11987"/>
                    <a:pt x="2171" y="12592"/>
                    <a:pt x="3262" y="12592"/>
                  </a:cubicBezTo>
                  <a:cubicBezTo>
                    <a:pt x="3308" y="12592"/>
                    <a:pt x="3353" y="12591"/>
                    <a:pt x="3399" y="12589"/>
                  </a:cubicBezTo>
                  <a:cubicBezTo>
                    <a:pt x="4269" y="12556"/>
                    <a:pt x="5132" y="12174"/>
                    <a:pt x="5680" y="11586"/>
                  </a:cubicBezTo>
                  <a:cubicBezTo>
                    <a:pt x="6202" y="11030"/>
                    <a:pt x="6430" y="10334"/>
                    <a:pt x="6617" y="9659"/>
                  </a:cubicBezTo>
                  <a:cubicBezTo>
                    <a:pt x="7380" y="6909"/>
                    <a:pt x="7654" y="3978"/>
                    <a:pt x="6403" y="1483"/>
                  </a:cubicBezTo>
                  <a:cubicBezTo>
                    <a:pt x="6048" y="780"/>
                    <a:pt x="5453" y="51"/>
                    <a:pt x="4516" y="4"/>
                  </a:cubicBezTo>
                  <a:cubicBezTo>
                    <a:pt x="4479" y="2"/>
                    <a:pt x="4442" y="1"/>
                    <a:pt x="4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36"/>
            <p:cNvSpPr/>
            <p:nvPr/>
          </p:nvSpPr>
          <p:spPr>
            <a:xfrm>
              <a:off x="701600" y="2214100"/>
              <a:ext cx="450650" cy="441275"/>
            </a:xfrm>
            <a:custGeom>
              <a:avLst/>
              <a:gdLst/>
              <a:ahLst/>
              <a:cxnLst/>
              <a:rect l="l" t="t" r="r" b="b"/>
              <a:pathLst>
                <a:path w="18026" h="17651" extrusionOk="0">
                  <a:moveTo>
                    <a:pt x="11455" y="1"/>
                  </a:moveTo>
                  <a:cubicBezTo>
                    <a:pt x="11442" y="1"/>
                    <a:pt x="11422" y="1"/>
                    <a:pt x="11402" y="7"/>
                  </a:cubicBezTo>
                  <a:cubicBezTo>
                    <a:pt x="10311" y="27"/>
                    <a:pt x="9254" y="529"/>
                    <a:pt x="8244" y="1365"/>
                  </a:cubicBezTo>
                  <a:cubicBezTo>
                    <a:pt x="7454" y="2021"/>
                    <a:pt x="6691" y="2878"/>
                    <a:pt x="5975" y="3861"/>
                  </a:cubicBezTo>
                  <a:cubicBezTo>
                    <a:pt x="5092" y="5065"/>
                    <a:pt x="4269" y="6464"/>
                    <a:pt x="3533" y="7909"/>
                  </a:cubicBezTo>
                  <a:cubicBezTo>
                    <a:pt x="2898" y="9153"/>
                    <a:pt x="2322" y="10431"/>
                    <a:pt x="1821" y="11656"/>
                  </a:cubicBezTo>
                  <a:cubicBezTo>
                    <a:pt x="1004" y="13656"/>
                    <a:pt x="382" y="15523"/>
                    <a:pt x="1" y="16874"/>
                  </a:cubicBezTo>
                  <a:cubicBezTo>
                    <a:pt x="536" y="17088"/>
                    <a:pt x="884" y="17436"/>
                    <a:pt x="1419" y="17650"/>
                  </a:cubicBezTo>
                  <a:cubicBezTo>
                    <a:pt x="1633" y="17242"/>
                    <a:pt x="1847" y="16841"/>
                    <a:pt x="2055" y="16446"/>
                  </a:cubicBezTo>
                  <a:cubicBezTo>
                    <a:pt x="3440" y="13830"/>
                    <a:pt x="4657" y="11542"/>
                    <a:pt x="5768" y="9655"/>
                  </a:cubicBezTo>
                  <a:cubicBezTo>
                    <a:pt x="6932" y="7675"/>
                    <a:pt x="7983" y="6129"/>
                    <a:pt x="8973" y="5106"/>
                  </a:cubicBezTo>
                  <a:cubicBezTo>
                    <a:pt x="9595" y="4463"/>
                    <a:pt x="10191" y="4022"/>
                    <a:pt x="10786" y="3801"/>
                  </a:cubicBezTo>
                  <a:cubicBezTo>
                    <a:pt x="11089" y="3683"/>
                    <a:pt x="11395" y="3624"/>
                    <a:pt x="11703" y="3624"/>
                  </a:cubicBezTo>
                  <a:cubicBezTo>
                    <a:pt x="11796" y="3624"/>
                    <a:pt x="11890" y="3629"/>
                    <a:pt x="11984" y="3640"/>
                  </a:cubicBezTo>
                  <a:cubicBezTo>
                    <a:pt x="13282" y="3794"/>
                    <a:pt x="14111" y="4423"/>
                    <a:pt x="14613" y="5340"/>
                  </a:cubicBezTo>
                  <a:cubicBezTo>
                    <a:pt x="15255" y="6511"/>
                    <a:pt x="15356" y="8136"/>
                    <a:pt x="15202" y="9802"/>
                  </a:cubicBezTo>
                  <a:cubicBezTo>
                    <a:pt x="15115" y="10739"/>
                    <a:pt x="14948" y="11696"/>
                    <a:pt x="14754" y="12586"/>
                  </a:cubicBezTo>
                  <a:cubicBezTo>
                    <a:pt x="14305" y="14586"/>
                    <a:pt x="13710" y="16259"/>
                    <a:pt x="13549" y="16740"/>
                  </a:cubicBezTo>
                  <a:cubicBezTo>
                    <a:pt x="14215" y="17162"/>
                    <a:pt x="14954" y="17422"/>
                    <a:pt x="15592" y="17422"/>
                  </a:cubicBezTo>
                  <a:cubicBezTo>
                    <a:pt x="16371" y="17422"/>
                    <a:pt x="17003" y="17036"/>
                    <a:pt x="17176" y="16091"/>
                  </a:cubicBezTo>
                  <a:cubicBezTo>
                    <a:pt x="17189" y="16005"/>
                    <a:pt x="17209" y="15911"/>
                    <a:pt x="17222" y="15824"/>
                  </a:cubicBezTo>
                  <a:cubicBezTo>
                    <a:pt x="17249" y="15663"/>
                    <a:pt x="17283" y="15503"/>
                    <a:pt x="17309" y="15329"/>
                  </a:cubicBezTo>
                  <a:cubicBezTo>
                    <a:pt x="17443" y="14573"/>
                    <a:pt x="17590" y="13703"/>
                    <a:pt x="17718" y="12766"/>
                  </a:cubicBezTo>
                  <a:cubicBezTo>
                    <a:pt x="17891" y="11468"/>
                    <a:pt x="18025" y="10050"/>
                    <a:pt x="18025" y="8638"/>
                  </a:cubicBezTo>
                  <a:cubicBezTo>
                    <a:pt x="18025" y="7079"/>
                    <a:pt x="17865" y="5527"/>
                    <a:pt x="17416" y="4189"/>
                  </a:cubicBezTo>
                  <a:cubicBezTo>
                    <a:pt x="16982" y="2878"/>
                    <a:pt x="16279" y="1767"/>
                    <a:pt x="15188" y="1018"/>
                  </a:cubicBezTo>
                  <a:cubicBezTo>
                    <a:pt x="14252" y="375"/>
                    <a:pt x="13034" y="1"/>
                    <a:pt x="11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36"/>
            <p:cNvSpPr/>
            <p:nvPr/>
          </p:nvSpPr>
          <p:spPr>
            <a:xfrm>
              <a:off x="747100" y="2411800"/>
              <a:ext cx="70275" cy="97050"/>
            </a:xfrm>
            <a:custGeom>
              <a:avLst/>
              <a:gdLst/>
              <a:ahLst/>
              <a:cxnLst/>
              <a:rect l="l" t="t" r="r" b="b"/>
              <a:pathLst>
                <a:path w="2811" h="3882" extrusionOk="0">
                  <a:moveTo>
                    <a:pt x="1713" y="1"/>
                  </a:moveTo>
                  <a:cubicBezTo>
                    <a:pt x="1078" y="1245"/>
                    <a:pt x="502" y="2523"/>
                    <a:pt x="1" y="3748"/>
                  </a:cubicBezTo>
                  <a:cubicBezTo>
                    <a:pt x="308" y="3815"/>
                    <a:pt x="636" y="3841"/>
                    <a:pt x="810" y="3861"/>
                  </a:cubicBezTo>
                  <a:cubicBezTo>
                    <a:pt x="881" y="3873"/>
                    <a:pt x="955" y="3882"/>
                    <a:pt x="1026" y="3882"/>
                  </a:cubicBezTo>
                  <a:cubicBezTo>
                    <a:pt x="1083" y="3882"/>
                    <a:pt x="1138" y="3876"/>
                    <a:pt x="1192" y="3861"/>
                  </a:cubicBezTo>
                  <a:cubicBezTo>
                    <a:pt x="1359" y="3815"/>
                    <a:pt x="1486" y="3687"/>
                    <a:pt x="1606" y="3567"/>
                  </a:cubicBezTo>
                  <a:lnTo>
                    <a:pt x="2811" y="2363"/>
                  </a:lnTo>
                  <a:cubicBezTo>
                    <a:pt x="2523" y="1546"/>
                    <a:pt x="2155" y="750"/>
                    <a:pt x="17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36"/>
            <p:cNvSpPr/>
            <p:nvPr/>
          </p:nvSpPr>
          <p:spPr>
            <a:xfrm>
              <a:off x="829400" y="2341725"/>
              <a:ext cx="96525" cy="113775"/>
            </a:xfrm>
            <a:custGeom>
              <a:avLst/>
              <a:gdLst/>
              <a:ahLst/>
              <a:cxnLst/>
              <a:rect l="l" t="t" r="r" b="b"/>
              <a:pathLst>
                <a:path w="3861" h="4551" extrusionOk="0">
                  <a:moveTo>
                    <a:pt x="3861" y="1"/>
                  </a:moveTo>
                  <a:lnTo>
                    <a:pt x="3861" y="1"/>
                  </a:lnTo>
                  <a:cubicBezTo>
                    <a:pt x="3152" y="54"/>
                    <a:pt x="2442" y="108"/>
                    <a:pt x="1733" y="168"/>
                  </a:cubicBezTo>
                  <a:cubicBezTo>
                    <a:pt x="1640" y="174"/>
                    <a:pt x="1553" y="181"/>
                    <a:pt x="1472" y="228"/>
                  </a:cubicBezTo>
                  <a:cubicBezTo>
                    <a:pt x="1392" y="275"/>
                    <a:pt x="1338" y="355"/>
                    <a:pt x="1285" y="442"/>
                  </a:cubicBezTo>
                  <a:cubicBezTo>
                    <a:pt x="890" y="1071"/>
                    <a:pt x="489" y="1707"/>
                    <a:pt x="94" y="2336"/>
                  </a:cubicBezTo>
                  <a:cubicBezTo>
                    <a:pt x="67" y="2389"/>
                    <a:pt x="34" y="2436"/>
                    <a:pt x="20" y="2489"/>
                  </a:cubicBezTo>
                  <a:cubicBezTo>
                    <a:pt x="0" y="2576"/>
                    <a:pt x="27" y="2663"/>
                    <a:pt x="54" y="2750"/>
                  </a:cubicBezTo>
                  <a:cubicBezTo>
                    <a:pt x="188" y="3199"/>
                    <a:pt x="281" y="4095"/>
                    <a:pt x="656" y="4550"/>
                  </a:cubicBezTo>
                  <a:cubicBezTo>
                    <a:pt x="1820" y="2570"/>
                    <a:pt x="2871" y="1024"/>
                    <a:pt x="38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36"/>
            <p:cNvSpPr/>
            <p:nvPr/>
          </p:nvSpPr>
          <p:spPr>
            <a:xfrm>
              <a:off x="850975" y="2248225"/>
              <a:ext cx="81325" cy="65375"/>
            </a:xfrm>
            <a:custGeom>
              <a:avLst/>
              <a:gdLst/>
              <a:ahLst/>
              <a:cxnLst/>
              <a:rect l="l" t="t" r="r" b="b"/>
              <a:pathLst>
                <a:path w="3253" h="2615" extrusionOk="0">
                  <a:moveTo>
                    <a:pt x="2269" y="0"/>
                  </a:moveTo>
                  <a:cubicBezTo>
                    <a:pt x="1479" y="656"/>
                    <a:pt x="716" y="1513"/>
                    <a:pt x="0" y="2496"/>
                  </a:cubicBezTo>
                  <a:cubicBezTo>
                    <a:pt x="408" y="2595"/>
                    <a:pt x="938" y="2603"/>
                    <a:pt x="1385" y="2603"/>
                  </a:cubicBezTo>
                  <a:cubicBezTo>
                    <a:pt x="1469" y="2603"/>
                    <a:pt x="1550" y="2602"/>
                    <a:pt x="1626" y="2602"/>
                  </a:cubicBezTo>
                  <a:cubicBezTo>
                    <a:pt x="1778" y="2602"/>
                    <a:pt x="1913" y="2603"/>
                    <a:pt x="2021" y="2610"/>
                  </a:cubicBezTo>
                  <a:cubicBezTo>
                    <a:pt x="2047" y="2612"/>
                    <a:pt x="2075" y="2615"/>
                    <a:pt x="2102" y="2615"/>
                  </a:cubicBezTo>
                  <a:cubicBezTo>
                    <a:pt x="2153" y="2615"/>
                    <a:pt x="2203" y="2607"/>
                    <a:pt x="2242" y="2576"/>
                  </a:cubicBezTo>
                  <a:cubicBezTo>
                    <a:pt x="2295" y="2530"/>
                    <a:pt x="2309" y="2456"/>
                    <a:pt x="2329" y="2389"/>
                  </a:cubicBezTo>
                  <a:cubicBezTo>
                    <a:pt x="2503" y="1707"/>
                    <a:pt x="2817" y="1064"/>
                    <a:pt x="3252" y="509"/>
                  </a:cubicBezTo>
                  <a:cubicBezTo>
                    <a:pt x="2924" y="348"/>
                    <a:pt x="2590" y="181"/>
                    <a:pt x="2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36"/>
            <p:cNvSpPr/>
            <p:nvPr/>
          </p:nvSpPr>
          <p:spPr>
            <a:xfrm>
              <a:off x="971250" y="2261700"/>
              <a:ext cx="113250" cy="85900"/>
            </a:xfrm>
            <a:custGeom>
              <a:avLst/>
              <a:gdLst/>
              <a:ahLst/>
              <a:cxnLst/>
              <a:rect l="l" t="t" r="r" b="b"/>
              <a:pathLst>
                <a:path w="4530" h="3436" extrusionOk="0">
                  <a:moveTo>
                    <a:pt x="796" y="1"/>
                  </a:moveTo>
                  <a:cubicBezTo>
                    <a:pt x="773" y="1"/>
                    <a:pt x="751" y="5"/>
                    <a:pt x="729" y="17"/>
                  </a:cubicBezTo>
                  <a:cubicBezTo>
                    <a:pt x="689" y="37"/>
                    <a:pt x="662" y="84"/>
                    <a:pt x="642" y="124"/>
                  </a:cubicBezTo>
                  <a:cubicBezTo>
                    <a:pt x="455" y="525"/>
                    <a:pt x="127" y="1248"/>
                    <a:pt x="0" y="1897"/>
                  </a:cubicBezTo>
                  <a:cubicBezTo>
                    <a:pt x="303" y="1779"/>
                    <a:pt x="609" y="1720"/>
                    <a:pt x="917" y="1720"/>
                  </a:cubicBezTo>
                  <a:cubicBezTo>
                    <a:pt x="1010" y="1720"/>
                    <a:pt x="1104" y="1725"/>
                    <a:pt x="1198" y="1736"/>
                  </a:cubicBezTo>
                  <a:cubicBezTo>
                    <a:pt x="2496" y="1890"/>
                    <a:pt x="3325" y="2519"/>
                    <a:pt x="3827" y="3436"/>
                  </a:cubicBezTo>
                  <a:cubicBezTo>
                    <a:pt x="4055" y="3295"/>
                    <a:pt x="4289" y="3168"/>
                    <a:pt x="4530" y="3054"/>
                  </a:cubicBezTo>
                  <a:cubicBezTo>
                    <a:pt x="4530" y="2238"/>
                    <a:pt x="4463" y="1616"/>
                    <a:pt x="4295" y="806"/>
                  </a:cubicBezTo>
                  <a:cubicBezTo>
                    <a:pt x="3158" y="545"/>
                    <a:pt x="2021" y="278"/>
                    <a:pt x="883" y="10"/>
                  </a:cubicBezTo>
                  <a:cubicBezTo>
                    <a:pt x="854" y="6"/>
                    <a:pt x="825" y="1"/>
                    <a:pt x="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36"/>
            <p:cNvSpPr/>
            <p:nvPr/>
          </p:nvSpPr>
          <p:spPr>
            <a:xfrm>
              <a:off x="1100700" y="2318800"/>
              <a:ext cx="51550" cy="111275"/>
            </a:xfrm>
            <a:custGeom>
              <a:avLst/>
              <a:gdLst/>
              <a:ahLst/>
              <a:cxnLst/>
              <a:rect l="l" t="t" r="r" b="b"/>
              <a:pathLst>
                <a:path w="2062" h="4451" extrusionOk="0">
                  <a:moveTo>
                    <a:pt x="1452" y="1"/>
                  </a:moveTo>
                  <a:cubicBezTo>
                    <a:pt x="1386" y="34"/>
                    <a:pt x="1305" y="121"/>
                    <a:pt x="1198" y="228"/>
                  </a:cubicBezTo>
                  <a:cubicBezTo>
                    <a:pt x="1011" y="409"/>
                    <a:pt x="1" y="1292"/>
                    <a:pt x="47" y="1546"/>
                  </a:cubicBezTo>
                  <a:cubicBezTo>
                    <a:pt x="154" y="2102"/>
                    <a:pt x="262" y="2650"/>
                    <a:pt x="375" y="3206"/>
                  </a:cubicBezTo>
                  <a:cubicBezTo>
                    <a:pt x="389" y="3279"/>
                    <a:pt x="402" y="3353"/>
                    <a:pt x="449" y="3413"/>
                  </a:cubicBezTo>
                  <a:cubicBezTo>
                    <a:pt x="476" y="3453"/>
                    <a:pt x="522" y="3487"/>
                    <a:pt x="563" y="3520"/>
                  </a:cubicBezTo>
                  <a:cubicBezTo>
                    <a:pt x="1044" y="3861"/>
                    <a:pt x="1546" y="4176"/>
                    <a:pt x="2061" y="4450"/>
                  </a:cubicBezTo>
                  <a:cubicBezTo>
                    <a:pt x="2061" y="2891"/>
                    <a:pt x="1901" y="1339"/>
                    <a:pt x="1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36"/>
            <p:cNvSpPr/>
            <p:nvPr/>
          </p:nvSpPr>
          <p:spPr>
            <a:xfrm>
              <a:off x="1070425" y="2459150"/>
              <a:ext cx="33975" cy="69600"/>
            </a:xfrm>
            <a:custGeom>
              <a:avLst/>
              <a:gdLst/>
              <a:ahLst/>
              <a:cxnLst/>
              <a:rect l="l" t="t" r="r" b="b"/>
              <a:pathLst>
                <a:path w="1359" h="2784" extrusionOk="0">
                  <a:moveTo>
                    <a:pt x="449" y="0"/>
                  </a:moveTo>
                  <a:cubicBezTo>
                    <a:pt x="362" y="937"/>
                    <a:pt x="195" y="1894"/>
                    <a:pt x="1" y="2784"/>
                  </a:cubicBezTo>
                  <a:cubicBezTo>
                    <a:pt x="241" y="2743"/>
                    <a:pt x="489" y="2690"/>
                    <a:pt x="730" y="2636"/>
                  </a:cubicBezTo>
                  <a:cubicBezTo>
                    <a:pt x="790" y="2623"/>
                    <a:pt x="850" y="2610"/>
                    <a:pt x="890" y="2563"/>
                  </a:cubicBezTo>
                  <a:cubicBezTo>
                    <a:pt x="924" y="2523"/>
                    <a:pt x="937" y="2469"/>
                    <a:pt x="951" y="2422"/>
                  </a:cubicBezTo>
                  <a:cubicBezTo>
                    <a:pt x="1084" y="1820"/>
                    <a:pt x="1218" y="1211"/>
                    <a:pt x="1345" y="609"/>
                  </a:cubicBezTo>
                  <a:cubicBezTo>
                    <a:pt x="1352" y="576"/>
                    <a:pt x="1359" y="542"/>
                    <a:pt x="1345" y="515"/>
                  </a:cubicBezTo>
                  <a:cubicBezTo>
                    <a:pt x="1332" y="469"/>
                    <a:pt x="1285" y="449"/>
                    <a:pt x="1245" y="429"/>
                  </a:cubicBezTo>
                  <a:cubicBezTo>
                    <a:pt x="1031" y="321"/>
                    <a:pt x="730" y="114"/>
                    <a:pt x="4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36"/>
            <p:cNvSpPr/>
            <p:nvPr/>
          </p:nvSpPr>
          <p:spPr>
            <a:xfrm>
              <a:off x="986625" y="2214100"/>
              <a:ext cx="94700" cy="44400"/>
            </a:xfrm>
            <a:custGeom>
              <a:avLst/>
              <a:gdLst/>
              <a:ahLst/>
              <a:cxnLst/>
              <a:rect l="l" t="t" r="r" b="b"/>
              <a:pathLst>
                <a:path w="3788" h="1776" extrusionOk="0">
                  <a:moveTo>
                    <a:pt x="54" y="1"/>
                  </a:moveTo>
                  <a:cubicBezTo>
                    <a:pt x="41" y="1"/>
                    <a:pt x="21" y="1"/>
                    <a:pt x="1" y="7"/>
                  </a:cubicBezTo>
                  <a:cubicBezTo>
                    <a:pt x="54" y="188"/>
                    <a:pt x="128" y="389"/>
                    <a:pt x="208" y="589"/>
                  </a:cubicBezTo>
                  <a:cubicBezTo>
                    <a:pt x="248" y="703"/>
                    <a:pt x="295" y="824"/>
                    <a:pt x="389" y="904"/>
                  </a:cubicBezTo>
                  <a:cubicBezTo>
                    <a:pt x="456" y="964"/>
                    <a:pt x="549" y="997"/>
                    <a:pt x="636" y="1031"/>
                  </a:cubicBezTo>
                  <a:cubicBezTo>
                    <a:pt x="1392" y="1299"/>
                    <a:pt x="2168" y="1539"/>
                    <a:pt x="2944" y="1754"/>
                  </a:cubicBezTo>
                  <a:cubicBezTo>
                    <a:pt x="2986" y="1763"/>
                    <a:pt x="3028" y="1775"/>
                    <a:pt x="3070" y="1775"/>
                  </a:cubicBezTo>
                  <a:cubicBezTo>
                    <a:pt x="3088" y="1775"/>
                    <a:pt x="3107" y="1773"/>
                    <a:pt x="3125" y="1767"/>
                  </a:cubicBezTo>
                  <a:cubicBezTo>
                    <a:pt x="3199" y="1754"/>
                    <a:pt x="3252" y="1687"/>
                    <a:pt x="3299" y="1626"/>
                  </a:cubicBezTo>
                  <a:cubicBezTo>
                    <a:pt x="3460" y="1426"/>
                    <a:pt x="3627" y="1225"/>
                    <a:pt x="3787" y="1018"/>
                  </a:cubicBezTo>
                  <a:cubicBezTo>
                    <a:pt x="2851" y="375"/>
                    <a:pt x="1633" y="1"/>
                    <a:pt x="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36"/>
            <p:cNvSpPr/>
            <p:nvPr/>
          </p:nvSpPr>
          <p:spPr>
            <a:xfrm>
              <a:off x="1110225" y="2533250"/>
              <a:ext cx="34325" cy="64075"/>
            </a:xfrm>
            <a:custGeom>
              <a:avLst/>
              <a:gdLst/>
              <a:ahLst/>
              <a:cxnLst/>
              <a:rect l="l" t="t" r="r" b="b"/>
              <a:pathLst>
                <a:path w="1373" h="2563" extrusionOk="0">
                  <a:moveTo>
                    <a:pt x="1373" y="0"/>
                  </a:moveTo>
                  <a:cubicBezTo>
                    <a:pt x="1286" y="67"/>
                    <a:pt x="1192" y="147"/>
                    <a:pt x="1085" y="221"/>
                  </a:cubicBezTo>
                  <a:cubicBezTo>
                    <a:pt x="951" y="315"/>
                    <a:pt x="1" y="857"/>
                    <a:pt x="1" y="997"/>
                  </a:cubicBezTo>
                  <a:cubicBezTo>
                    <a:pt x="68" y="1392"/>
                    <a:pt x="128" y="1793"/>
                    <a:pt x="195" y="2195"/>
                  </a:cubicBezTo>
                  <a:cubicBezTo>
                    <a:pt x="208" y="2255"/>
                    <a:pt x="215" y="2315"/>
                    <a:pt x="255" y="2362"/>
                  </a:cubicBezTo>
                  <a:cubicBezTo>
                    <a:pt x="295" y="2409"/>
                    <a:pt x="369" y="2429"/>
                    <a:pt x="436" y="2442"/>
                  </a:cubicBezTo>
                  <a:cubicBezTo>
                    <a:pt x="610" y="2482"/>
                    <a:pt x="790" y="2523"/>
                    <a:pt x="964" y="2563"/>
                  </a:cubicBezTo>
                  <a:cubicBezTo>
                    <a:pt x="1098" y="1807"/>
                    <a:pt x="1245" y="937"/>
                    <a:pt x="13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36"/>
            <p:cNvSpPr/>
            <p:nvPr/>
          </p:nvSpPr>
          <p:spPr>
            <a:xfrm>
              <a:off x="1065575" y="2547625"/>
              <a:ext cx="252425" cy="119000"/>
            </a:xfrm>
            <a:custGeom>
              <a:avLst/>
              <a:gdLst/>
              <a:ahLst/>
              <a:cxnLst/>
              <a:rect l="l" t="t" r="r" b="b"/>
              <a:pathLst>
                <a:path w="10097" h="4760" extrusionOk="0">
                  <a:moveTo>
                    <a:pt x="9608" y="1"/>
                  </a:moveTo>
                  <a:cubicBezTo>
                    <a:pt x="7930" y="1738"/>
                    <a:pt x="5428" y="2491"/>
                    <a:pt x="2944" y="2491"/>
                  </a:cubicBezTo>
                  <a:cubicBezTo>
                    <a:pt x="2071" y="2491"/>
                    <a:pt x="1200" y="2398"/>
                    <a:pt x="369" y="2222"/>
                  </a:cubicBezTo>
                  <a:cubicBezTo>
                    <a:pt x="255" y="2938"/>
                    <a:pt x="7" y="3908"/>
                    <a:pt x="1" y="4631"/>
                  </a:cubicBezTo>
                  <a:cubicBezTo>
                    <a:pt x="536" y="4717"/>
                    <a:pt x="1075" y="4759"/>
                    <a:pt x="1613" y="4759"/>
                  </a:cubicBezTo>
                  <a:cubicBezTo>
                    <a:pt x="4773" y="4759"/>
                    <a:pt x="7901" y="3315"/>
                    <a:pt x="10097" y="1011"/>
                  </a:cubicBezTo>
                  <a:cubicBezTo>
                    <a:pt x="9903" y="449"/>
                    <a:pt x="9876" y="529"/>
                    <a:pt x="96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36"/>
            <p:cNvSpPr/>
            <p:nvPr/>
          </p:nvSpPr>
          <p:spPr>
            <a:xfrm>
              <a:off x="776875" y="2642475"/>
              <a:ext cx="190200" cy="147800"/>
            </a:xfrm>
            <a:custGeom>
              <a:avLst/>
              <a:gdLst/>
              <a:ahLst/>
              <a:cxnLst/>
              <a:rect l="l" t="t" r="r" b="b"/>
              <a:pathLst>
                <a:path w="7608" h="5912" extrusionOk="0">
                  <a:moveTo>
                    <a:pt x="6430" y="0"/>
                  </a:moveTo>
                  <a:lnTo>
                    <a:pt x="6430" y="0"/>
                  </a:lnTo>
                  <a:cubicBezTo>
                    <a:pt x="5413" y="509"/>
                    <a:pt x="4557" y="990"/>
                    <a:pt x="3834" y="1432"/>
                  </a:cubicBezTo>
                  <a:cubicBezTo>
                    <a:pt x="195" y="3680"/>
                    <a:pt x="1" y="5078"/>
                    <a:pt x="342" y="5640"/>
                  </a:cubicBezTo>
                  <a:cubicBezTo>
                    <a:pt x="457" y="5830"/>
                    <a:pt x="786" y="5912"/>
                    <a:pt x="1247" y="5912"/>
                  </a:cubicBezTo>
                  <a:cubicBezTo>
                    <a:pt x="2896" y="5912"/>
                    <a:pt x="6243" y="4873"/>
                    <a:pt x="7608" y="4068"/>
                  </a:cubicBezTo>
                  <a:cubicBezTo>
                    <a:pt x="7608" y="3613"/>
                    <a:pt x="7534" y="3479"/>
                    <a:pt x="7287" y="2911"/>
                  </a:cubicBezTo>
                  <a:cubicBezTo>
                    <a:pt x="6296" y="3289"/>
                    <a:pt x="3277" y="4410"/>
                    <a:pt x="2573" y="4410"/>
                  </a:cubicBezTo>
                  <a:cubicBezTo>
                    <a:pt x="2493" y="4410"/>
                    <a:pt x="2442" y="4395"/>
                    <a:pt x="2429" y="4363"/>
                  </a:cubicBezTo>
                  <a:cubicBezTo>
                    <a:pt x="2242" y="3908"/>
                    <a:pt x="3232" y="3586"/>
                    <a:pt x="4189" y="3232"/>
                  </a:cubicBezTo>
                  <a:cubicBezTo>
                    <a:pt x="4396" y="3152"/>
                    <a:pt x="4610" y="3071"/>
                    <a:pt x="4804" y="2984"/>
                  </a:cubicBezTo>
                  <a:cubicBezTo>
                    <a:pt x="4804" y="2984"/>
                    <a:pt x="5895" y="729"/>
                    <a:pt x="6430" y="0"/>
                  </a:cubicBezTo>
                  <a:close/>
                </a:path>
              </a:pathLst>
            </a:custGeom>
            <a:solidFill>
              <a:srgbClr val="F5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36"/>
            <p:cNvSpPr/>
            <p:nvPr/>
          </p:nvSpPr>
          <p:spPr>
            <a:xfrm>
              <a:off x="914875" y="3186250"/>
              <a:ext cx="57400" cy="32125"/>
            </a:xfrm>
            <a:custGeom>
              <a:avLst/>
              <a:gdLst/>
              <a:ahLst/>
              <a:cxnLst/>
              <a:rect l="l" t="t" r="r" b="b"/>
              <a:pathLst>
                <a:path w="2296" h="1285" extrusionOk="0">
                  <a:moveTo>
                    <a:pt x="676" y="0"/>
                  </a:moveTo>
                  <a:cubicBezTo>
                    <a:pt x="676" y="0"/>
                    <a:pt x="248" y="281"/>
                    <a:pt x="101" y="516"/>
                  </a:cubicBezTo>
                  <a:cubicBezTo>
                    <a:pt x="0" y="676"/>
                    <a:pt x="60" y="837"/>
                    <a:pt x="134" y="1024"/>
                  </a:cubicBezTo>
                  <a:cubicBezTo>
                    <a:pt x="194" y="1178"/>
                    <a:pt x="342" y="1285"/>
                    <a:pt x="509" y="1285"/>
                  </a:cubicBezTo>
                  <a:lnTo>
                    <a:pt x="1813" y="1285"/>
                  </a:lnTo>
                  <a:cubicBezTo>
                    <a:pt x="2081" y="1285"/>
                    <a:pt x="2295" y="1124"/>
                    <a:pt x="2282" y="937"/>
                  </a:cubicBezTo>
                  <a:lnTo>
                    <a:pt x="22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36"/>
            <p:cNvSpPr/>
            <p:nvPr/>
          </p:nvSpPr>
          <p:spPr>
            <a:xfrm>
              <a:off x="1305775" y="2509800"/>
              <a:ext cx="52700" cy="63100"/>
            </a:xfrm>
            <a:custGeom>
              <a:avLst/>
              <a:gdLst/>
              <a:ahLst/>
              <a:cxnLst/>
              <a:rect l="l" t="t" r="r" b="b"/>
              <a:pathLst>
                <a:path w="2108" h="2524" extrusionOk="0">
                  <a:moveTo>
                    <a:pt x="903" y="0"/>
                  </a:moveTo>
                  <a:cubicBezTo>
                    <a:pt x="561" y="0"/>
                    <a:pt x="368" y="1159"/>
                    <a:pt x="0" y="1514"/>
                  </a:cubicBezTo>
                  <a:lnTo>
                    <a:pt x="489" y="2524"/>
                  </a:lnTo>
                  <a:cubicBezTo>
                    <a:pt x="489" y="2524"/>
                    <a:pt x="1231" y="2089"/>
                    <a:pt x="1793" y="1085"/>
                  </a:cubicBezTo>
                  <a:cubicBezTo>
                    <a:pt x="2108" y="510"/>
                    <a:pt x="1278" y="55"/>
                    <a:pt x="924" y="2"/>
                  </a:cubicBezTo>
                  <a:cubicBezTo>
                    <a:pt x="917" y="1"/>
                    <a:pt x="910" y="0"/>
                    <a:pt x="9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36"/>
            <p:cNvSpPr/>
            <p:nvPr/>
          </p:nvSpPr>
          <p:spPr>
            <a:xfrm>
              <a:off x="959025" y="2686200"/>
              <a:ext cx="57400" cy="58000"/>
            </a:xfrm>
            <a:custGeom>
              <a:avLst/>
              <a:gdLst/>
              <a:ahLst/>
              <a:cxnLst/>
              <a:rect l="l" t="t" r="r" b="b"/>
              <a:pathLst>
                <a:path w="2296" h="2320" extrusionOk="0">
                  <a:moveTo>
                    <a:pt x="1289" y="0"/>
                  </a:moveTo>
                  <a:cubicBezTo>
                    <a:pt x="966" y="0"/>
                    <a:pt x="449" y="969"/>
                    <a:pt x="1" y="1162"/>
                  </a:cubicBezTo>
                  <a:lnTo>
                    <a:pt x="322" y="2319"/>
                  </a:lnTo>
                  <a:cubicBezTo>
                    <a:pt x="322" y="2319"/>
                    <a:pt x="924" y="2085"/>
                    <a:pt x="1794" y="1336"/>
                  </a:cubicBezTo>
                  <a:cubicBezTo>
                    <a:pt x="2295" y="907"/>
                    <a:pt x="1680" y="191"/>
                    <a:pt x="1359" y="18"/>
                  </a:cubicBezTo>
                  <a:cubicBezTo>
                    <a:pt x="1337" y="6"/>
                    <a:pt x="1314" y="0"/>
                    <a:pt x="1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36"/>
            <p:cNvSpPr/>
            <p:nvPr/>
          </p:nvSpPr>
          <p:spPr>
            <a:xfrm>
              <a:off x="1043675" y="2902575"/>
              <a:ext cx="166450" cy="113075"/>
            </a:xfrm>
            <a:custGeom>
              <a:avLst/>
              <a:gdLst/>
              <a:ahLst/>
              <a:cxnLst/>
              <a:rect l="l" t="t" r="r" b="b"/>
              <a:pathLst>
                <a:path w="6658" h="4523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1405"/>
                    <a:pt x="790" y="3031"/>
                    <a:pt x="1987" y="3841"/>
                  </a:cubicBezTo>
                  <a:cubicBezTo>
                    <a:pt x="2667" y="4300"/>
                    <a:pt x="3485" y="4522"/>
                    <a:pt x="4307" y="4522"/>
                  </a:cubicBezTo>
                  <a:cubicBezTo>
                    <a:pt x="4933" y="4522"/>
                    <a:pt x="5563" y="4393"/>
                    <a:pt x="6135" y="4142"/>
                  </a:cubicBezTo>
                  <a:cubicBezTo>
                    <a:pt x="6296" y="4075"/>
                    <a:pt x="6463" y="3988"/>
                    <a:pt x="6557" y="3841"/>
                  </a:cubicBezTo>
                  <a:cubicBezTo>
                    <a:pt x="6657" y="3693"/>
                    <a:pt x="6651" y="3580"/>
                    <a:pt x="6510" y="3466"/>
                  </a:cubicBezTo>
                  <a:cubicBezTo>
                    <a:pt x="6012" y="3598"/>
                    <a:pt x="5494" y="3666"/>
                    <a:pt x="4977" y="3666"/>
                  </a:cubicBezTo>
                  <a:cubicBezTo>
                    <a:pt x="4154" y="3666"/>
                    <a:pt x="3334" y="3492"/>
                    <a:pt x="2603" y="3118"/>
                  </a:cubicBezTo>
                  <a:cubicBezTo>
                    <a:pt x="1418" y="2502"/>
                    <a:pt x="502" y="1325"/>
                    <a:pt x="3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36"/>
            <p:cNvSpPr/>
            <p:nvPr/>
          </p:nvSpPr>
          <p:spPr>
            <a:xfrm>
              <a:off x="1177650" y="2939025"/>
              <a:ext cx="119625" cy="85325"/>
            </a:xfrm>
            <a:custGeom>
              <a:avLst/>
              <a:gdLst/>
              <a:ahLst/>
              <a:cxnLst/>
              <a:rect l="l" t="t" r="r" b="b"/>
              <a:pathLst>
                <a:path w="4785" h="3413" extrusionOk="0">
                  <a:moveTo>
                    <a:pt x="4784" y="1"/>
                  </a:moveTo>
                  <a:lnTo>
                    <a:pt x="4784" y="1"/>
                  </a:lnTo>
                  <a:cubicBezTo>
                    <a:pt x="4717" y="74"/>
                    <a:pt x="4650" y="134"/>
                    <a:pt x="4577" y="195"/>
                  </a:cubicBezTo>
                  <a:cubicBezTo>
                    <a:pt x="4262" y="456"/>
                    <a:pt x="3908" y="616"/>
                    <a:pt x="3526" y="730"/>
                  </a:cubicBezTo>
                  <a:cubicBezTo>
                    <a:pt x="3426" y="763"/>
                    <a:pt x="3325" y="790"/>
                    <a:pt x="3225" y="817"/>
                  </a:cubicBezTo>
                  <a:cubicBezTo>
                    <a:pt x="2369" y="1024"/>
                    <a:pt x="1439" y="1085"/>
                    <a:pt x="689" y="1533"/>
                  </a:cubicBezTo>
                  <a:cubicBezTo>
                    <a:pt x="308" y="1767"/>
                    <a:pt x="101" y="2028"/>
                    <a:pt x="27" y="2289"/>
                  </a:cubicBezTo>
                  <a:cubicBezTo>
                    <a:pt x="7" y="2356"/>
                    <a:pt x="0" y="2429"/>
                    <a:pt x="0" y="2496"/>
                  </a:cubicBezTo>
                  <a:cubicBezTo>
                    <a:pt x="0" y="2556"/>
                    <a:pt x="14" y="2623"/>
                    <a:pt x="34" y="2690"/>
                  </a:cubicBezTo>
                  <a:cubicBezTo>
                    <a:pt x="54" y="2771"/>
                    <a:pt x="94" y="2844"/>
                    <a:pt x="147" y="2918"/>
                  </a:cubicBezTo>
                  <a:cubicBezTo>
                    <a:pt x="188" y="2971"/>
                    <a:pt x="234" y="3025"/>
                    <a:pt x="288" y="3072"/>
                  </a:cubicBezTo>
                  <a:cubicBezTo>
                    <a:pt x="515" y="3272"/>
                    <a:pt x="863" y="3406"/>
                    <a:pt x="1292" y="3413"/>
                  </a:cubicBezTo>
                  <a:lnTo>
                    <a:pt x="1519" y="3413"/>
                  </a:lnTo>
                  <a:cubicBezTo>
                    <a:pt x="1613" y="3406"/>
                    <a:pt x="1700" y="3400"/>
                    <a:pt x="1787" y="3386"/>
                  </a:cubicBezTo>
                  <a:cubicBezTo>
                    <a:pt x="2523" y="3292"/>
                    <a:pt x="3225" y="2971"/>
                    <a:pt x="3760" y="2463"/>
                  </a:cubicBezTo>
                  <a:cubicBezTo>
                    <a:pt x="3881" y="2349"/>
                    <a:pt x="3988" y="2222"/>
                    <a:pt x="4088" y="2088"/>
                  </a:cubicBezTo>
                  <a:cubicBezTo>
                    <a:pt x="4142" y="2021"/>
                    <a:pt x="4195" y="1948"/>
                    <a:pt x="4242" y="1867"/>
                  </a:cubicBezTo>
                  <a:cubicBezTo>
                    <a:pt x="4543" y="1379"/>
                    <a:pt x="4717" y="804"/>
                    <a:pt x="4771" y="228"/>
                  </a:cubicBezTo>
                  <a:cubicBezTo>
                    <a:pt x="4777" y="148"/>
                    <a:pt x="4784" y="74"/>
                    <a:pt x="47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36"/>
            <p:cNvSpPr/>
            <p:nvPr/>
          </p:nvSpPr>
          <p:spPr>
            <a:xfrm>
              <a:off x="1081125" y="2706875"/>
              <a:ext cx="44850" cy="94350"/>
            </a:xfrm>
            <a:custGeom>
              <a:avLst/>
              <a:gdLst/>
              <a:ahLst/>
              <a:cxnLst/>
              <a:rect l="l" t="t" r="r" b="b"/>
              <a:pathLst>
                <a:path w="1794" h="3774" extrusionOk="0">
                  <a:moveTo>
                    <a:pt x="1794" y="0"/>
                  </a:moveTo>
                  <a:cubicBezTo>
                    <a:pt x="1760" y="0"/>
                    <a:pt x="1720" y="0"/>
                    <a:pt x="1680" y="7"/>
                  </a:cubicBezTo>
                  <a:cubicBezTo>
                    <a:pt x="1218" y="54"/>
                    <a:pt x="643" y="482"/>
                    <a:pt x="255" y="716"/>
                  </a:cubicBezTo>
                  <a:cubicBezTo>
                    <a:pt x="208" y="743"/>
                    <a:pt x="161" y="776"/>
                    <a:pt x="135" y="816"/>
                  </a:cubicBezTo>
                  <a:cubicBezTo>
                    <a:pt x="88" y="890"/>
                    <a:pt x="94" y="984"/>
                    <a:pt x="108" y="1064"/>
                  </a:cubicBezTo>
                  <a:cubicBezTo>
                    <a:pt x="175" y="1659"/>
                    <a:pt x="148" y="2255"/>
                    <a:pt x="28" y="2837"/>
                  </a:cubicBezTo>
                  <a:cubicBezTo>
                    <a:pt x="14" y="2904"/>
                    <a:pt x="1" y="2977"/>
                    <a:pt x="28" y="3038"/>
                  </a:cubicBezTo>
                  <a:cubicBezTo>
                    <a:pt x="54" y="3091"/>
                    <a:pt x="108" y="3125"/>
                    <a:pt x="155" y="3151"/>
                  </a:cubicBezTo>
                  <a:cubicBezTo>
                    <a:pt x="509" y="3372"/>
                    <a:pt x="877" y="3573"/>
                    <a:pt x="1245" y="3774"/>
                  </a:cubicBezTo>
                  <a:cubicBezTo>
                    <a:pt x="1473" y="2589"/>
                    <a:pt x="1660" y="1285"/>
                    <a:pt x="17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36"/>
            <p:cNvSpPr/>
            <p:nvPr/>
          </p:nvSpPr>
          <p:spPr>
            <a:xfrm>
              <a:off x="1053700" y="2837175"/>
              <a:ext cx="50875" cy="109400"/>
            </a:xfrm>
            <a:custGeom>
              <a:avLst/>
              <a:gdLst/>
              <a:ahLst/>
              <a:cxnLst/>
              <a:rect l="l" t="t" r="r" b="b"/>
              <a:pathLst>
                <a:path w="2035" h="4376" extrusionOk="0">
                  <a:moveTo>
                    <a:pt x="2034" y="0"/>
                  </a:moveTo>
                  <a:lnTo>
                    <a:pt x="2034" y="0"/>
                  </a:lnTo>
                  <a:cubicBezTo>
                    <a:pt x="1640" y="34"/>
                    <a:pt x="1232" y="114"/>
                    <a:pt x="977" y="134"/>
                  </a:cubicBezTo>
                  <a:cubicBezTo>
                    <a:pt x="917" y="134"/>
                    <a:pt x="850" y="141"/>
                    <a:pt x="797" y="174"/>
                  </a:cubicBezTo>
                  <a:cubicBezTo>
                    <a:pt x="736" y="221"/>
                    <a:pt x="710" y="294"/>
                    <a:pt x="683" y="368"/>
                  </a:cubicBezTo>
                  <a:cubicBezTo>
                    <a:pt x="455" y="1037"/>
                    <a:pt x="228" y="1706"/>
                    <a:pt x="1" y="2375"/>
                  </a:cubicBezTo>
                  <a:cubicBezTo>
                    <a:pt x="422" y="3105"/>
                    <a:pt x="576" y="3673"/>
                    <a:pt x="951" y="4376"/>
                  </a:cubicBezTo>
                  <a:cubicBezTo>
                    <a:pt x="984" y="4349"/>
                    <a:pt x="1365" y="4329"/>
                    <a:pt x="1399" y="4302"/>
                  </a:cubicBezTo>
                  <a:cubicBezTo>
                    <a:pt x="1593" y="2797"/>
                    <a:pt x="1740" y="1084"/>
                    <a:pt x="1740" y="1084"/>
                  </a:cubicBezTo>
                  <a:cubicBezTo>
                    <a:pt x="1840" y="756"/>
                    <a:pt x="1941" y="388"/>
                    <a:pt x="2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36"/>
            <p:cNvSpPr/>
            <p:nvPr/>
          </p:nvSpPr>
          <p:spPr>
            <a:xfrm>
              <a:off x="1039900" y="2609725"/>
              <a:ext cx="64175" cy="74725"/>
            </a:xfrm>
            <a:custGeom>
              <a:avLst/>
              <a:gdLst/>
              <a:ahLst/>
              <a:cxnLst/>
              <a:rect l="l" t="t" r="r" b="b"/>
              <a:pathLst>
                <a:path w="2567" h="2989" extrusionOk="0">
                  <a:moveTo>
                    <a:pt x="1541" y="0"/>
                  </a:moveTo>
                  <a:cubicBezTo>
                    <a:pt x="1138" y="0"/>
                    <a:pt x="137" y="1007"/>
                    <a:pt x="77" y="1330"/>
                  </a:cubicBezTo>
                  <a:cubicBezTo>
                    <a:pt x="0" y="1756"/>
                    <a:pt x="1152" y="2988"/>
                    <a:pt x="1297" y="2988"/>
                  </a:cubicBezTo>
                  <a:cubicBezTo>
                    <a:pt x="1302" y="2988"/>
                    <a:pt x="1306" y="2987"/>
                    <a:pt x="1309" y="2983"/>
                  </a:cubicBezTo>
                  <a:cubicBezTo>
                    <a:pt x="1710" y="2381"/>
                    <a:pt x="2111" y="1772"/>
                    <a:pt x="2520" y="1170"/>
                  </a:cubicBezTo>
                  <a:cubicBezTo>
                    <a:pt x="2540" y="1136"/>
                    <a:pt x="2566" y="1096"/>
                    <a:pt x="2560" y="1056"/>
                  </a:cubicBezTo>
                  <a:cubicBezTo>
                    <a:pt x="2553" y="1023"/>
                    <a:pt x="2526" y="996"/>
                    <a:pt x="2506" y="969"/>
                  </a:cubicBezTo>
                  <a:lnTo>
                    <a:pt x="1656" y="46"/>
                  </a:lnTo>
                  <a:cubicBezTo>
                    <a:pt x="1628" y="14"/>
                    <a:pt x="1589" y="0"/>
                    <a:pt x="15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36"/>
            <p:cNvSpPr/>
            <p:nvPr/>
          </p:nvSpPr>
          <p:spPr>
            <a:xfrm>
              <a:off x="957350" y="2554825"/>
              <a:ext cx="68600" cy="61900"/>
            </a:xfrm>
            <a:custGeom>
              <a:avLst/>
              <a:gdLst/>
              <a:ahLst/>
              <a:cxnLst/>
              <a:rect l="l" t="t" r="r" b="b"/>
              <a:pathLst>
                <a:path w="2744" h="2476" extrusionOk="0">
                  <a:moveTo>
                    <a:pt x="2376" y="0"/>
                  </a:moveTo>
                  <a:cubicBezTo>
                    <a:pt x="1513" y="602"/>
                    <a:pt x="710" y="1446"/>
                    <a:pt x="1" y="2382"/>
                  </a:cubicBezTo>
                  <a:cubicBezTo>
                    <a:pt x="70" y="2380"/>
                    <a:pt x="139" y="2379"/>
                    <a:pt x="208" y="2379"/>
                  </a:cubicBezTo>
                  <a:cubicBezTo>
                    <a:pt x="607" y="2379"/>
                    <a:pt x="1006" y="2411"/>
                    <a:pt x="1406" y="2462"/>
                  </a:cubicBezTo>
                  <a:cubicBezTo>
                    <a:pt x="1444" y="2469"/>
                    <a:pt x="1486" y="2475"/>
                    <a:pt x="1528" y="2475"/>
                  </a:cubicBezTo>
                  <a:cubicBezTo>
                    <a:pt x="1575" y="2475"/>
                    <a:pt x="1621" y="2467"/>
                    <a:pt x="1660" y="2442"/>
                  </a:cubicBezTo>
                  <a:cubicBezTo>
                    <a:pt x="1700" y="2416"/>
                    <a:pt x="1734" y="2376"/>
                    <a:pt x="1760" y="2335"/>
                  </a:cubicBezTo>
                  <a:cubicBezTo>
                    <a:pt x="2028" y="1967"/>
                    <a:pt x="2296" y="1593"/>
                    <a:pt x="2557" y="1225"/>
                  </a:cubicBezTo>
                  <a:cubicBezTo>
                    <a:pt x="2617" y="1144"/>
                    <a:pt x="2684" y="1057"/>
                    <a:pt x="2697" y="950"/>
                  </a:cubicBezTo>
                  <a:cubicBezTo>
                    <a:pt x="2744" y="576"/>
                    <a:pt x="2603" y="228"/>
                    <a:pt x="23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36"/>
            <p:cNvSpPr/>
            <p:nvPr/>
          </p:nvSpPr>
          <p:spPr>
            <a:xfrm>
              <a:off x="1181325" y="2939025"/>
              <a:ext cx="115950" cy="76800"/>
            </a:xfrm>
            <a:custGeom>
              <a:avLst/>
              <a:gdLst/>
              <a:ahLst/>
              <a:cxnLst/>
              <a:rect l="l" t="t" r="r" b="b"/>
              <a:pathLst>
                <a:path w="4638" h="3072" extrusionOk="0">
                  <a:moveTo>
                    <a:pt x="4637" y="1"/>
                  </a:moveTo>
                  <a:lnTo>
                    <a:pt x="4637" y="1"/>
                  </a:lnTo>
                  <a:cubicBezTo>
                    <a:pt x="4570" y="74"/>
                    <a:pt x="4503" y="134"/>
                    <a:pt x="4430" y="195"/>
                  </a:cubicBezTo>
                  <a:cubicBezTo>
                    <a:pt x="4336" y="409"/>
                    <a:pt x="4222" y="610"/>
                    <a:pt x="4082" y="810"/>
                  </a:cubicBezTo>
                  <a:cubicBezTo>
                    <a:pt x="3754" y="1265"/>
                    <a:pt x="3332" y="1653"/>
                    <a:pt x="2857" y="1948"/>
                  </a:cubicBezTo>
                  <a:cubicBezTo>
                    <a:pt x="1974" y="2516"/>
                    <a:pt x="1004" y="2724"/>
                    <a:pt x="0" y="2918"/>
                  </a:cubicBezTo>
                  <a:cubicBezTo>
                    <a:pt x="41" y="2971"/>
                    <a:pt x="87" y="3025"/>
                    <a:pt x="141" y="3072"/>
                  </a:cubicBezTo>
                  <a:cubicBezTo>
                    <a:pt x="1178" y="2931"/>
                    <a:pt x="2235" y="2577"/>
                    <a:pt x="3078" y="1994"/>
                  </a:cubicBezTo>
                  <a:cubicBezTo>
                    <a:pt x="3687" y="1580"/>
                    <a:pt x="4309" y="951"/>
                    <a:pt x="4624" y="228"/>
                  </a:cubicBezTo>
                  <a:cubicBezTo>
                    <a:pt x="4630" y="148"/>
                    <a:pt x="4637" y="74"/>
                    <a:pt x="4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36"/>
            <p:cNvSpPr/>
            <p:nvPr/>
          </p:nvSpPr>
          <p:spPr>
            <a:xfrm>
              <a:off x="1177650" y="2957250"/>
              <a:ext cx="88175" cy="44200"/>
            </a:xfrm>
            <a:custGeom>
              <a:avLst/>
              <a:gdLst/>
              <a:ahLst/>
              <a:cxnLst/>
              <a:rect l="l" t="t" r="r" b="b"/>
              <a:pathLst>
                <a:path w="3527" h="1768" extrusionOk="0">
                  <a:moveTo>
                    <a:pt x="3526" y="1"/>
                  </a:moveTo>
                  <a:lnTo>
                    <a:pt x="3526" y="1"/>
                  </a:lnTo>
                  <a:cubicBezTo>
                    <a:pt x="3426" y="34"/>
                    <a:pt x="3325" y="61"/>
                    <a:pt x="3225" y="88"/>
                  </a:cubicBezTo>
                  <a:cubicBezTo>
                    <a:pt x="3212" y="108"/>
                    <a:pt x="3192" y="121"/>
                    <a:pt x="3178" y="141"/>
                  </a:cubicBezTo>
                  <a:cubicBezTo>
                    <a:pt x="2790" y="563"/>
                    <a:pt x="2309" y="857"/>
                    <a:pt x="1773" y="1051"/>
                  </a:cubicBezTo>
                  <a:cubicBezTo>
                    <a:pt x="1225" y="1245"/>
                    <a:pt x="596" y="1346"/>
                    <a:pt x="27" y="1560"/>
                  </a:cubicBezTo>
                  <a:cubicBezTo>
                    <a:pt x="7" y="1627"/>
                    <a:pt x="0" y="1700"/>
                    <a:pt x="0" y="1767"/>
                  </a:cubicBezTo>
                  <a:cubicBezTo>
                    <a:pt x="696" y="1500"/>
                    <a:pt x="1445" y="1386"/>
                    <a:pt x="2141" y="1078"/>
                  </a:cubicBezTo>
                  <a:cubicBezTo>
                    <a:pt x="2650" y="857"/>
                    <a:pt x="3158" y="476"/>
                    <a:pt x="35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36"/>
            <p:cNvSpPr/>
            <p:nvPr/>
          </p:nvSpPr>
          <p:spPr>
            <a:xfrm>
              <a:off x="1215625" y="2985700"/>
              <a:ext cx="68100" cy="38650"/>
            </a:xfrm>
            <a:custGeom>
              <a:avLst/>
              <a:gdLst/>
              <a:ahLst/>
              <a:cxnLst/>
              <a:rect l="l" t="t" r="r" b="b"/>
              <a:pathLst>
                <a:path w="2724" h="1546" extrusionOk="0">
                  <a:moveTo>
                    <a:pt x="2723" y="0"/>
                  </a:moveTo>
                  <a:lnTo>
                    <a:pt x="2723" y="0"/>
                  </a:lnTo>
                  <a:cubicBezTo>
                    <a:pt x="2335" y="161"/>
                    <a:pt x="1947" y="335"/>
                    <a:pt x="1579" y="536"/>
                  </a:cubicBezTo>
                  <a:cubicBezTo>
                    <a:pt x="1044" y="837"/>
                    <a:pt x="515" y="1185"/>
                    <a:pt x="0" y="1546"/>
                  </a:cubicBezTo>
                  <a:cubicBezTo>
                    <a:pt x="94" y="1539"/>
                    <a:pt x="181" y="1533"/>
                    <a:pt x="268" y="1519"/>
                  </a:cubicBezTo>
                  <a:cubicBezTo>
                    <a:pt x="703" y="1225"/>
                    <a:pt x="1137" y="930"/>
                    <a:pt x="1599" y="676"/>
                  </a:cubicBezTo>
                  <a:cubicBezTo>
                    <a:pt x="1914" y="502"/>
                    <a:pt x="2241" y="355"/>
                    <a:pt x="2569" y="221"/>
                  </a:cubicBezTo>
                  <a:cubicBezTo>
                    <a:pt x="2623" y="154"/>
                    <a:pt x="2676" y="81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36"/>
            <p:cNvSpPr/>
            <p:nvPr/>
          </p:nvSpPr>
          <p:spPr>
            <a:xfrm>
              <a:off x="635200" y="2516525"/>
              <a:ext cx="86500" cy="112050"/>
            </a:xfrm>
            <a:custGeom>
              <a:avLst/>
              <a:gdLst/>
              <a:ahLst/>
              <a:cxnLst/>
              <a:rect l="l" t="t" r="r" b="b"/>
              <a:pathLst>
                <a:path w="3460" h="4482" extrusionOk="0">
                  <a:moveTo>
                    <a:pt x="1" y="0"/>
                  </a:moveTo>
                  <a:lnTo>
                    <a:pt x="1" y="0"/>
                  </a:lnTo>
                  <a:cubicBezTo>
                    <a:pt x="462" y="1111"/>
                    <a:pt x="1064" y="2155"/>
                    <a:pt x="1787" y="3118"/>
                  </a:cubicBezTo>
                  <a:cubicBezTo>
                    <a:pt x="2046" y="3462"/>
                    <a:pt x="2766" y="4481"/>
                    <a:pt x="3152" y="4481"/>
                  </a:cubicBezTo>
                  <a:cubicBezTo>
                    <a:pt x="3284" y="4481"/>
                    <a:pt x="3377" y="4362"/>
                    <a:pt x="3399" y="4055"/>
                  </a:cubicBezTo>
                  <a:cubicBezTo>
                    <a:pt x="3460" y="3272"/>
                    <a:pt x="2623" y="2121"/>
                    <a:pt x="2142" y="1566"/>
                  </a:cubicBezTo>
                  <a:cubicBezTo>
                    <a:pt x="1834" y="1198"/>
                    <a:pt x="1452" y="897"/>
                    <a:pt x="1084" y="589"/>
                  </a:cubicBezTo>
                  <a:cubicBezTo>
                    <a:pt x="496" y="107"/>
                    <a:pt x="215" y="34"/>
                    <a:pt x="1" y="0"/>
                  </a:cubicBezTo>
                  <a:close/>
                </a:path>
              </a:pathLst>
            </a:custGeom>
            <a:solidFill>
              <a:srgbClr val="F5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36"/>
            <p:cNvSpPr/>
            <p:nvPr/>
          </p:nvSpPr>
          <p:spPr>
            <a:xfrm>
              <a:off x="685550" y="2536375"/>
              <a:ext cx="38850" cy="97650"/>
            </a:xfrm>
            <a:custGeom>
              <a:avLst/>
              <a:gdLst/>
              <a:ahLst/>
              <a:cxnLst/>
              <a:rect l="l" t="t" r="r" b="b"/>
              <a:pathLst>
                <a:path w="1554" h="3906" extrusionOk="0">
                  <a:moveTo>
                    <a:pt x="119" y="0"/>
                  </a:moveTo>
                  <a:cubicBezTo>
                    <a:pt x="117" y="0"/>
                    <a:pt x="116" y="1"/>
                    <a:pt x="114" y="2"/>
                  </a:cubicBezTo>
                  <a:cubicBezTo>
                    <a:pt x="0" y="103"/>
                    <a:pt x="34" y="344"/>
                    <a:pt x="81" y="524"/>
                  </a:cubicBezTo>
                  <a:cubicBezTo>
                    <a:pt x="248" y="1160"/>
                    <a:pt x="469" y="1789"/>
                    <a:pt x="690" y="2391"/>
                  </a:cubicBezTo>
                  <a:cubicBezTo>
                    <a:pt x="810" y="2725"/>
                    <a:pt x="897" y="3073"/>
                    <a:pt x="1031" y="3395"/>
                  </a:cubicBezTo>
                  <a:cubicBezTo>
                    <a:pt x="1114" y="3592"/>
                    <a:pt x="1325" y="3906"/>
                    <a:pt x="1448" y="3906"/>
                  </a:cubicBezTo>
                  <a:cubicBezTo>
                    <a:pt x="1513" y="3906"/>
                    <a:pt x="1553" y="3820"/>
                    <a:pt x="1539" y="3589"/>
                  </a:cubicBezTo>
                  <a:cubicBezTo>
                    <a:pt x="1513" y="3053"/>
                    <a:pt x="1225" y="2431"/>
                    <a:pt x="1044" y="1956"/>
                  </a:cubicBezTo>
                  <a:cubicBezTo>
                    <a:pt x="985" y="1785"/>
                    <a:pt x="218" y="0"/>
                    <a:pt x="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36"/>
            <p:cNvSpPr/>
            <p:nvPr/>
          </p:nvSpPr>
          <p:spPr>
            <a:xfrm>
              <a:off x="664600" y="2516300"/>
              <a:ext cx="33350" cy="27975"/>
            </a:xfrm>
            <a:custGeom>
              <a:avLst/>
              <a:gdLst/>
              <a:ahLst/>
              <a:cxnLst/>
              <a:rect l="l" t="t" r="r" b="b"/>
              <a:pathLst>
                <a:path w="1334" h="1119" extrusionOk="0">
                  <a:moveTo>
                    <a:pt x="771" y="0"/>
                  </a:moveTo>
                  <a:cubicBezTo>
                    <a:pt x="377" y="0"/>
                    <a:pt x="0" y="425"/>
                    <a:pt x="243" y="846"/>
                  </a:cubicBezTo>
                  <a:cubicBezTo>
                    <a:pt x="337" y="1013"/>
                    <a:pt x="603" y="1118"/>
                    <a:pt x="847" y="1118"/>
                  </a:cubicBezTo>
                  <a:cubicBezTo>
                    <a:pt x="1002" y="1118"/>
                    <a:pt x="1147" y="1076"/>
                    <a:pt x="1233" y="979"/>
                  </a:cubicBezTo>
                  <a:cubicBezTo>
                    <a:pt x="1334" y="866"/>
                    <a:pt x="1334" y="698"/>
                    <a:pt x="1313" y="544"/>
                  </a:cubicBezTo>
                  <a:cubicBezTo>
                    <a:pt x="1293" y="411"/>
                    <a:pt x="1260" y="277"/>
                    <a:pt x="1166" y="176"/>
                  </a:cubicBezTo>
                  <a:cubicBezTo>
                    <a:pt x="1050" y="53"/>
                    <a:pt x="909" y="0"/>
                    <a:pt x="7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36"/>
            <p:cNvSpPr/>
            <p:nvPr/>
          </p:nvSpPr>
          <p:spPr>
            <a:xfrm>
              <a:off x="664300" y="2560100"/>
              <a:ext cx="55650" cy="78025"/>
            </a:xfrm>
            <a:custGeom>
              <a:avLst/>
              <a:gdLst/>
              <a:ahLst/>
              <a:cxnLst/>
              <a:rect l="l" t="t" r="r" b="b"/>
              <a:pathLst>
                <a:path w="2226" h="3121" extrusionOk="0">
                  <a:moveTo>
                    <a:pt x="95" y="0"/>
                  </a:moveTo>
                  <a:cubicBezTo>
                    <a:pt x="92" y="0"/>
                    <a:pt x="89" y="1"/>
                    <a:pt x="88" y="3"/>
                  </a:cubicBezTo>
                  <a:cubicBezTo>
                    <a:pt x="1" y="117"/>
                    <a:pt x="81" y="318"/>
                    <a:pt x="161" y="472"/>
                  </a:cubicBezTo>
                  <a:cubicBezTo>
                    <a:pt x="442" y="994"/>
                    <a:pt x="784" y="1489"/>
                    <a:pt x="1111" y="1970"/>
                  </a:cubicBezTo>
                  <a:cubicBezTo>
                    <a:pt x="1292" y="2231"/>
                    <a:pt x="1439" y="2519"/>
                    <a:pt x="1633" y="2767"/>
                  </a:cubicBezTo>
                  <a:cubicBezTo>
                    <a:pt x="1741" y="2912"/>
                    <a:pt x="1982" y="3121"/>
                    <a:pt x="2110" y="3121"/>
                  </a:cubicBezTo>
                  <a:cubicBezTo>
                    <a:pt x="2189" y="3121"/>
                    <a:pt x="2225" y="3042"/>
                    <a:pt x="2162" y="2820"/>
                  </a:cubicBezTo>
                  <a:cubicBezTo>
                    <a:pt x="2035" y="2359"/>
                    <a:pt x="1633" y="1877"/>
                    <a:pt x="1372" y="1502"/>
                  </a:cubicBezTo>
                  <a:cubicBezTo>
                    <a:pt x="1275" y="1365"/>
                    <a:pt x="208" y="0"/>
                    <a:pt x="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36"/>
            <p:cNvSpPr/>
            <p:nvPr/>
          </p:nvSpPr>
          <p:spPr>
            <a:xfrm>
              <a:off x="642025" y="2543575"/>
              <a:ext cx="36350" cy="27750"/>
            </a:xfrm>
            <a:custGeom>
              <a:avLst/>
              <a:gdLst/>
              <a:ahLst/>
              <a:cxnLst/>
              <a:rect l="l" t="t" r="r" b="b"/>
              <a:pathLst>
                <a:path w="1454" h="1110" extrusionOk="0">
                  <a:moveTo>
                    <a:pt x="819" y="1"/>
                  </a:moveTo>
                  <a:cubicBezTo>
                    <a:pt x="358" y="1"/>
                    <a:pt x="1" y="616"/>
                    <a:pt x="410" y="992"/>
                  </a:cubicBezTo>
                  <a:cubicBezTo>
                    <a:pt x="497" y="1071"/>
                    <a:pt x="641" y="1110"/>
                    <a:pt x="793" y="1110"/>
                  </a:cubicBezTo>
                  <a:cubicBezTo>
                    <a:pt x="1041" y="1110"/>
                    <a:pt x="1311" y="1009"/>
                    <a:pt x="1394" y="818"/>
                  </a:cubicBezTo>
                  <a:cubicBezTo>
                    <a:pt x="1454" y="678"/>
                    <a:pt x="1407" y="517"/>
                    <a:pt x="1340" y="383"/>
                  </a:cubicBezTo>
                  <a:cubicBezTo>
                    <a:pt x="1280" y="263"/>
                    <a:pt x="1213" y="136"/>
                    <a:pt x="1092" y="76"/>
                  </a:cubicBezTo>
                  <a:cubicBezTo>
                    <a:pt x="1001" y="24"/>
                    <a:pt x="908" y="1"/>
                    <a:pt x="8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36"/>
            <p:cNvSpPr/>
            <p:nvPr/>
          </p:nvSpPr>
          <p:spPr>
            <a:xfrm>
              <a:off x="577825" y="2542325"/>
              <a:ext cx="253100" cy="293025"/>
            </a:xfrm>
            <a:custGeom>
              <a:avLst/>
              <a:gdLst/>
              <a:ahLst/>
              <a:cxnLst/>
              <a:rect l="l" t="t" r="r" b="b"/>
              <a:pathLst>
                <a:path w="10124" h="11721" extrusionOk="0">
                  <a:moveTo>
                    <a:pt x="7200" y="1"/>
                  </a:moveTo>
                  <a:cubicBezTo>
                    <a:pt x="6341" y="1"/>
                    <a:pt x="5856" y="714"/>
                    <a:pt x="5541" y="1611"/>
                  </a:cubicBezTo>
                  <a:cubicBezTo>
                    <a:pt x="5173" y="2635"/>
                    <a:pt x="5019" y="3899"/>
                    <a:pt x="4751" y="4628"/>
                  </a:cubicBezTo>
                  <a:cubicBezTo>
                    <a:pt x="4638" y="4947"/>
                    <a:pt x="3121" y="8369"/>
                    <a:pt x="3001" y="8369"/>
                  </a:cubicBezTo>
                  <a:cubicBezTo>
                    <a:pt x="3000" y="8369"/>
                    <a:pt x="2999" y="8369"/>
                    <a:pt x="2998" y="8369"/>
                  </a:cubicBezTo>
                  <a:cubicBezTo>
                    <a:pt x="2827" y="8265"/>
                    <a:pt x="2315" y="8044"/>
                    <a:pt x="1914" y="8044"/>
                  </a:cubicBezTo>
                  <a:cubicBezTo>
                    <a:pt x="1718" y="8044"/>
                    <a:pt x="1549" y="8097"/>
                    <a:pt x="1459" y="8241"/>
                  </a:cubicBezTo>
                  <a:cubicBezTo>
                    <a:pt x="1225" y="8629"/>
                    <a:pt x="1760" y="9011"/>
                    <a:pt x="1874" y="9198"/>
                  </a:cubicBezTo>
                  <a:cubicBezTo>
                    <a:pt x="1679" y="9120"/>
                    <a:pt x="1349" y="9041"/>
                    <a:pt x="1037" y="9041"/>
                  </a:cubicBezTo>
                  <a:cubicBezTo>
                    <a:pt x="707" y="9041"/>
                    <a:pt x="398" y="9130"/>
                    <a:pt x="295" y="9406"/>
                  </a:cubicBezTo>
                  <a:cubicBezTo>
                    <a:pt x="1" y="10208"/>
                    <a:pt x="2262" y="11707"/>
                    <a:pt x="3640" y="11720"/>
                  </a:cubicBezTo>
                  <a:cubicBezTo>
                    <a:pt x="3653" y="11721"/>
                    <a:pt x="3666" y="11721"/>
                    <a:pt x="3679" y="11721"/>
                  </a:cubicBezTo>
                  <a:cubicBezTo>
                    <a:pt x="4636" y="11721"/>
                    <a:pt x="5569" y="11235"/>
                    <a:pt x="6169" y="10496"/>
                  </a:cubicBezTo>
                  <a:cubicBezTo>
                    <a:pt x="6404" y="10215"/>
                    <a:pt x="6591" y="9867"/>
                    <a:pt x="6551" y="9506"/>
                  </a:cubicBezTo>
                  <a:cubicBezTo>
                    <a:pt x="6531" y="9298"/>
                    <a:pt x="6437" y="9111"/>
                    <a:pt x="6323" y="8937"/>
                  </a:cubicBezTo>
                  <a:cubicBezTo>
                    <a:pt x="6189" y="8710"/>
                    <a:pt x="6029" y="8496"/>
                    <a:pt x="5848" y="8302"/>
                  </a:cubicBezTo>
                  <a:cubicBezTo>
                    <a:pt x="6711" y="7699"/>
                    <a:pt x="7487" y="7024"/>
                    <a:pt x="8257" y="6314"/>
                  </a:cubicBezTo>
                  <a:cubicBezTo>
                    <a:pt x="8906" y="5712"/>
                    <a:pt x="9535" y="5043"/>
                    <a:pt x="9836" y="4214"/>
                  </a:cubicBezTo>
                  <a:cubicBezTo>
                    <a:pt x="10124" y="3411"/>
                    <a:pt x="10070" y="2487"/>
                    <a:pt x="9689" y="1718"/>
                  </a:cubicBezTo>
                  <a:cubicBezTo>
                    <a:pt x="9307" y="955"/>
                    <a:pt x="8605" y="353"/>
                    <a:pt x="7789" y="99"/>
                  </a:cubicBezTo>
                  <a:cubicBezTo>
                    <a:pt x="7575" y="32"/>
                    <a:pt x="7379" y="1"/>
                    <a:pt x="72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36"/>
            <p:cNvSpPr/>
            <p:nvPr/>
          </p:nvSpPr>
          <p:spPr>
            <a:xfrm>
              <a:off x="700275" y="2467000"/>
              <a:ext cx="38500" cy="139800"/>
            </a:xfrm>
            <a:custGeom>
              <a:avLst/>
              <a:gdLst/>
              <a:ahLst/>
              <a:cxnLst/>
              <a:rect l="l" t="t" r="r" b="b"/>
              <a:pathLst>
                <a:path w="1540" h="5592" extrusionOk="0">
                  <a:moveTo>
                    <a:pt x="101" y="1"/>
                  </a:moveTo>
                  <a:lnTo>
                    <a:pt x="101" y="1"/>
                  </a:lnTo>
                  <a:cubicBezTo>
                    <a:pt x="0" y="1225"/>
                    <a:pt x="40" y="2463"/>
                    <a:pt x="214" y="3674"/>
                  </a:cubicBezTo>
                  <a:cubicBezTo>
                    <a:pt x="284" y="4148"/>
                    <a:pt x="454" y="5592"/>
                    <a:pt x="833" y="5592"/>
                  </a:cubicBezTo>
                  <a:cubicBezTo>
                    <a:pt x="924" y="5592"/>
                    <a:pt x="1027" y="5508"/>
                    <a:pt x="1144" y="5306"/>
                  </a:cubicBezTo>
                  <a:cubicBezTo>
                    <a:pt x="1539" y="4624"/>
                    <a:pt x="1251" y="3199"/>
                    <a:pt x="1191" y="2450"/>
                  </a:cubicBezTo>
                  <a:cubicBezTo>
                    <a:pt x="1097" y="1192"/>
                    <a:pt x="87" y="175"/>
                    <a:pt x="101" y="1"/>
                  </a:cubicBezTo>
                  <a:close/>
                </a:path>
              </a:pathLst>
            </a:custGeom>
            <a:solidFill>
              <a:srgbClr val="FEB6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36"/>
            <p:cNvSpPr/>
            <p:nvPr/>
          </p:nvSpPr>
          <p:spPr>
            <a:xfrm>
              <a:off x="755625" y="2618225"/>
              <a:ext cx="37500" cy="28925"/>
            </a:xfrm>
            <a:custGeom>
              <a:avLst/>
              <a:gdLst/>
              <a:ahLst/>
              <a:cxnLst/>
              <a:rect l="l" t="t" r="r" b="b"/>
              <a:pathLst>
                <a:path w="1500" h="1157" extrusionOk="0">
                  <a:moveTo>
                    <a:pt x="911" y="0"/>
                  </a:moveTo>
                  <a:cubicBezTo>
                    <a:pt x="1051" y="923"/>
                    <a:pt x="1" y="957"/>
                    <a:pt x="1" y="957"/>
                  </a:cubicBezTo>
                  <a:cubicBezTo>
                    <a:pt x="1" y="957"/>
                    <a:pt x="252" y="1156"/>
                    <a:pt x="558" y="1156"/>
                  </a:cubicBezTo>
                  <a:cubicBezTo>
                    <a:pt x="704" y="1156"/>
                    <a:pt x="862" y="1111"/>
                    <a:pt x="1011" y="977"/>
                  </a:cubicBezTo>
                  <a:cubicBezTo>
                    <a:pt x="1499" y="549"/>
                    <a:pt x="911" y="0"/>
                    <a:pt x="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36"/>
            <p:cNvSpPr/>
            <p:nvPr/>
          </p:nvSpPr>
          <p:spPr>
            <a:xfrm>
              <a:off x="787425" y="2651200"/>
              <a:ext cx="51250" cy="18950"/>
            </a:xfrm>
            <a:custGeom>
              <a:avLst/>
              <a:gdLst/>
              <a:ahLst/>
              <a:cxnLst/>
              <a:rect l="l" t="t" r="r" b="b"/>
              <a:pathLst>
                <a:path w="2050" h="758" extrusionOk="0">
                  <a:moveTo>
                    <a:pt x="1376" y="1"/>
                  </a:moveTo>
                  <a:cubicBezTo>
                    <a:pt x="1275" y="1"/>
                    <a:pt x="1161" y="11"/>
                    <a:pt x="1037" y="33"/>
                  </a:cubicBezTo>
                  <a:cubicBezTo>
                    <a:pt x="876" y="66"/>
                    <a:pt x="0" y="220"/>
                    <a:pt x="74" y="621"/>
                  </a:cubicBezTo>
                  <a:cubicBezTo>
                    <a:pt x="90" y="720"/>
                    <a:pt x="218" y="757"/>
                    <a:pt x="396" y="757"/>
                  </a:cubicBezTo>
                  <a:cubicBezTo>
                    <a:pt x="799" y="757"/>
                    <a:pt x="1456" y="565"/>
                    <a:pt x="1646" y="454"/>
                  </a:cubicBezTo>
                  <a:cubicBezTo>
                    <a:pt x="2050" y="227"/>
                    <a:pt x="1859" y="1"/>
                    <a:pt x="1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36"/>
            <p:cNvSpPr/>
            <p:nvPr/>
          </p:nvSpPr>
          <p:spPr>
            <a:xfrm>
              <a:off x="655950" y="2679300"/>
              <a:ext cx="51225" cy="18850"/>
            </a:xfrm>
            <a:custGeom>
              <a:avLst/>
              <a:gdLst/>
              <a:ahLst/>
              <a:cxnLst/>
              <a:rect l="l" t="t" r="r" b="b"/>
              <a:pathLst>
                <a:path w="2049" h="754" extrusionOk="0">
                  <a:moveTo>
                    <a:pt x="1379" y="0"/>
                  </a:moveTo>
                  <a:cubicBezTo>
                    <a:pt x="1277" y="0"/>
                    <a:pt x="1162" y="10"/>
                    <a:pt x="1037" y="33"/>
                  </a:cubicBezTo>
                  <a:cubicBezTo>
                    <a:pt x="877" y="59"/>
                    <a:pt x="0" y="213"/>
                    <a:pt x="67" y="615"/>
                  </a:cubicBezTo>
                  <a:cubicBezTo>
                    <a:pt x="86" y="716"/>
                    <a:pt x="216" y="754"/>
                    <a:pt x="395" y="754"/>
                  </a:cubicBezTo>
                  <a:cubicBezTo>
                    <a:pt x="799" y="754"/>
                    <a:pt x="1452" y="561"/>
                    <a:pt x="1646" y="454"/>
                  </a:cubicBezTo>
                  <a:cubicBezTo>
                    <a:pt x="2049" y="223"/>
                    <a:pt x="1856" y="0"/>
                    <a:pt x="1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36"/>
            <p:cNvSpPr/>
            <p:nvPr/>
          </p:nvSpPr>
          <p:spPr>
            <a:xfrm>
              <a:off x="599900" y="2781425"/>
              <a:ext cx="18775" cy="13925"/>
            </a:xfrm>
            <a:custGeom>
              <a:avLst/>
              <a:gdLst/>
              <a:ahLst/>
              <a:cxnLst/>
              <a:rect l="l" t="t" r="r" b="b"/>
              <a:pathLst>
                <a:path w="751" h="557" extrusionOk="0">
                  <a:moveTo>
                    <a:pt x="203" y="0"/>
                  </a:moveTo>
                  <a:cubicBezTo>
                    <a:pt x="138" y="0"/>
                    <a:pt x="73" y="38"/>
                    <a:pt x="41" y="96"/>
                  </a:cubicBezTo>
                  <a:cubicBezTo>
                    <a:pt x="1" y="163"/>
                    <a:pt x="8" y="276"/>
                    <a:pt x="74" y="323"/>
                  </a:cubicBezTo>
                  <a:cubicBezTo>
                    <a:pt x="175" y="410"/>
                    <a:pt x="302" y="477"/>
                    <a:pt x="422" y="531"/>
                  </a:cubicBezTo>
                  <a:cubicBezTo>
                    <a:pt x="458" y="547"/>
                    <a:pt x="496" y="556"/>
                    <a:pt x="533" y="556"/>
                  </a:cubicBezTo>
                  <a:cubicBezTo>
                    <a:pt x="600" y="556"/>
                    <a:pt x="662" y="526"/>
                    <a:pt x="697" y="457"/>
                  </a:cubicBezTo>
                  <a:cubicBezTo>
                    <a:pt x="750" y="363"/>
                    <a:pt x="723" y="243"/>
                    <a:pt x="630" y="183"/>
                  </a:cubicBezTo>
                  <a:cubicBezTo>
                    <a:pt x="516" y="116"/>
                    <a:pt x="382" y="49"/>
                    <a:pt x="255" y="9"/>
                  </a:cubicBezTo>
                  <a:cubicBezTo>
                    <a:pt x="238" y="3"/>
                    <a:pt x="221" y="0"/>
                    <a:pt x="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36"/>
            <p:cNvSpPr/>
            <p:nvPr/>
          </p:nvSpPr>
          <p:spPr>
            <a:xfrm>
              <a:off x="626000" y="2754150"/>
              <a:ext cx="18750" cy="13925"/>
            </a:xfrm>
            <a:custGeom>
              <a:avLst/>
              <a:gdLst/>
              <a:ahLst/>
              <a:cxnLst/>
              <a:rect l="l" t="t" r="r" b="b"/>
              <a:pathLst>
                <a:path w="750" h="557" extrusionOk="0">
                  <a:moveTo>
                    <a:pt x="203" y="1"/>
                  </a:moveTo>
                  <a:cubicBezTo>
                    <a:pt x="137" y="1"/>
                    <a:pt x="72" y="38"/>
                    <a:pt x="41" y="96"/>
                  </a:cubicBezTo>
                  <a:cubicBezTo>
                    <a:pt x="1" y="163"/>
                    <a:pt x="1" y="277"/>
                    <a:pt x="67" y="324"/>
                  </a:cubicBezTo>
                  <a:cubicBezTo>
                    <a:pt x="175" y="411"/>
                    <a:pt x="295" y="478"/>
                    <a:pt x="422" y="531"/>
                  </a:cubicBezTo>
                  <a:cubicBezTo>
                    <a:pt x="455" y="548"/>
                    <a:pt x="493" y="557"/>
                    <a:pt x="529" y="557"/>
                  </a:cubicBezTo>
                  <a:cubicBezTo>
                    <a:pt x="597" y="557"/>
                    <a:pt x="662" y="527"/>
                    <a:pt x="696" y="458"/>
                  </a:cubicBezTo>
                  <a:cubicBezTo>
                    <a:pt x="750" y="364"/>
                    <a:pt x="723" y="243"/>
                    <a:pt x="623" y="183"/>
                  </a:cubicBezTo>
                  <a:cubicBezTo>
                    <a:pt x="509" y="116"/>
                    <a:pt x="382" y="49"/>
                    <a:pt x="255" y="9"/>
                  </a:cubicBezTo>
                  <a:cubicBezTo>
                    <a:pt x="238" y="4"/>
                    <a:pt x="220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36"/>
            <p:cNvSpPr/>
            <p:nvPr/>
          </p:nvSpPr>
          <p:spPr>
            <a:xfrm>
              <a:off x="684325" y="2727350"/>
              <a:ext cx="48025" cy="105450"/>
            </a:xfrm>
            <a:custGeom>
              <a:avLst/>
              <a:gdLst/>
              <a:ahLst/>
              <a:cxnLst/>
              <a:rect l="l" t="t" r="r" b="b"/>
              <a:pathLst>
                <a:path w="1921" h="4218" extrusionOk="0">
                  <a:moveTo>
                    <a:pt x="1649" y="0"/>
                  </a:moveTo>
                  <a:cubicBezTo>
                    <a:pt x="1525" y="0"/>
                    <a:pt x="1395" y="53"/>
                    <a:pt x="1307" y="131"/>
                  </a:cubicBezTo>
                  <a:cubicBezTo>
                    <a:pt x="1229" y="199"/>
                    <a:pt x="1301" y="304"/>
                    <a:pt x="1386" y="304"/>
                  </a:cubicBezTo>
                  <a:cubicBezTo>
                    <a:pt x="1402" y="304"/>
                    <a:pt x="1418" y="300"/>
                    <a:pt x="1434" y="292"/>
                  </a:cubicBezTo>
                  <a:cubicBezTo>
                    <a:pt x="1468" y="278"/>
                    <a:pt x="1501" y="265"/>
                    <a:pt x="1541" y="258"/>
                  </a:cubicBezTo>
                  <a:lnTo>
                    <a:pt x="1541" y="258"/>
                  </a:lnTo>
                  <a:cubicBezTo>
                    <a:pt x="1689" y="1730"/>
                    <a:pt x="1234" y="3242"/>
                    <a:pt x="23" y="4166"/>
                  </a:cubicBezTo>
                  <a:cubicBezTo>
                    <a:pt x="0" y="4182"/>
                    <a:pt x="15" y="4217"/>
                    <a:pt x="40" y="4217"/>
                  </a:cubicBezTo>
                  <a:cubicBezTo>
                    <a:pt x="45" y="4217"/>
                    <a:pt x="50" y="4216"/>
                    <a:pt x="56" y="4212"/>
                  </a:cubicBezTo>
                  <a:cubicBezTo>
                    <a:pt x="1327" y="3276"/>
                    <a:pt x="1843" y="1804"/>
                    <a:pt x="1722" y="265"/>
                  </a:cubicBezTo>
                  <a:lnTo>
                    <a:pt x="1722" y="265"/>
                  </a:lnTo>
                  <a:cubicBezTo>
                    <a:pt x="1731" y="267"/>
                    <a:pt x="1740" y="267"/>
                    <a:pt x="1749" y="267"/>
                  </a:cubicBezTo>
                  <a:cubicBezTo>
                    <a:pt x="1882" y="267"/>
                    <a:pt x="1921" y="81"/>
                    <a:pt x="1782" y="24"/>
                  </a:cubicBezTo>
                  <a:cubicBezTo>
                    <a:pt x="1740" y="8"/>
                    <a:pt x="1695" y="0"/>
                    <a:pt x="16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36"/>
            <p:cNvSpPr/>
            <p:nvPr/>
          </p:nvSpPr>
          <p:spPr>
            <a:xfrm>
              <a:off x="681525" y="2642475"/>
              <a:ext cx="37825" cy="23225"/>
            </a:xfrm>
            <a:custGeom>
              <a:avLst/>
              <a:gdLst/>
              <a:ahLst/>
              <a:cxnLst/>
              <a:rect l="l" t="t" r="r" b="b"/>
              <a:pathLst>
                <a:path w="1513" h="929" extrusionOk="0">
                  <a:moveTo>
                    <a:pt x="1259" y="0"/>
                  </a:moveTo>
                  <a:lnTo>
                    <a:pt x="1259" y="0"/>
                  </a:lnTo>
                  <a:cubicBezTo>
                    <a:pt x="1105" y="421"/>
                    <a:pt x="809" y="530"/>
                    <a:pt x="543" y="530"/>
                  </a:cubicBezTo>
                  <a:cubicBezTo>
                    <a:pt x="254" y="530"/>
                    <a:pt x="1" y="402"/>
                    <a:pt x="1" y="402"/>
                  </a:cubicBezTo>
                  <a:lnTo>
                    <a:pt x="1" y="402"/>
                  </a:lnTo>
                  <a:cubicBezTo>
                    <a:pt x="1" y="402"/>
                    <a:pt x="220" y="928"/>
                    <a:pt x="714" y="928"/>
                  </a:cubicBezTo>
                  <a:cubicBezTo>
                    <a:pt x="765" y="928"/>
                    <a:pt x="820" y="923"/>
                    <a:pt x="877" y="910"/>
                  </a:cubicBezTo>
                  <a:cubicBezTo>
                    <a:pt x="1513" y="763"/>
                    <a:pt x="1259" y="0"/>
                    <a:pt x="1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82" name="Google Shape;3882;p36"/>
          <p:cNvSpPr/>
          <p:nvPr/>
        </p:nvSpPr>
        <p:spPr>
          <a:xfrm>
            <a:off x="319954" y="2337024"/>
            <a:ext cx="137287" cy="137172"/>
          </a:xfrm>
          <a:custGeom>
            <a:avLst/>
            <a:gdLst/>
            <a:ahLst/>
            <a:cxnLst/>
            <a:rect l="l" t="t" r="r" b="b"/>
            <a:pathLst>
              <a:path w="1473" h="1472" extrusionOk="0">
                <a:moveTo>
                  <a:pt x="736" y="0"/>
                </a:moveTo>
                <a:cubicBezTo>
                  <a:pt x="328" y="0"/>
                  <a:pt x="0" y="328"/>
                  <a:pt x="0" y="736"/>
                </a:cubicBezTo>
                <a:cubicBezTo>
                  <a:pt x="0" y="1144"/>
                  <a:pt x="328" y="1472"/>
                  <a:pt x="736" y="1472"/>
                </a:cubicBezTo>
                <a:cubicBezTo>
                  <a:pt x="1145" y="1472"/>
                  <a:pt x="1472" y="1144"/>
                  <a:pt x="1472" y="736"/>
                </a:cubicBezTo>
                <a:cubicBezTo>
                  <a:pt x="1472" y="328"/>
                  <a:pt x="1145" y="0"/>
                  <a:pt x="7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3" name="Google Shape;3883;p36"/>
          <p:cNvSpPr/>
          <p:nvPr/>
        </p:nvSpPr>
        <p:spPr>
          <a:xfrm>
            <a:off x="2754754" y="4837199"/>
            <a:ext cx="137287" cy="137172"/>
          </a:xfrm>
          <a:custGeom>
            <a:avLst/>
            <a:gdLst/>
            <a:ahLst/>
            <a:cxnLst/>
            <a:rect l="l" t="t" r="r" b="b"/>
            <a:pathLst>
              <a:path w="1473" h="1472" extrusionOk="0">
                <a:moveTo>
                  <a:pt x="736" y="0"/>
                </a:moveTo>
                <a:cubicBezTo>
                  <a:pt x="328" y="0"/>
                  <a:pt x="0" y="328"/>
                  <a:pt x="0" y="736"/>
                </a:cubicBezTo>
                <a:cubicBezTo>
                  <a:pt x="0" y="1144"/>
                  <a:pt x="328" y="1472"/>
                  <a:pt x="736" y="1472"/>
                </a:cubicBezTo>
                <a:cubicBezTo>
                  <a:pt x="1145" y="1472"/>
                  <a:pt x="1472" y="1144"/>
                  <a:pt x="1472" y="736"/>
                </a:cubicBezTo>
                <a:cubicBezTo>
                  <a:pt x="1472" y="328"/>
                  <a:pt x="1145" y="0"/>
                  <a:pt x="7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4" name="Google Shape;3884;p36"/>
          <p:cNvSpPr/>
          <p:nvPr/>
        </p:nvSpPr>
        <p:spPr>
          <a:xfrm>
            <a:off x="8485879" y="2199849"/>
            <a:ext cx="137287" cy="137172"/>
          </a:xfrm>
          <a:custGeom>
            <a:avLst/>
            <a:gdLst/>
            <a:ahLst/>
            <a:cxnLst/>
            <a:rect l="l" t="t" r="r" b="b"/>
            <a:pathLst>
              <a:path w="1473" h="1472" extrusionOk="0">
                <a:moveTo>
                  <a:pt x="736" y="0"/>
                </a:moveTo>
                <a:cubicBezTo>
                  <a:pt x="328" y="0"/>
                  <a:pt x="0" y="328"/>
                  <a:pt x="0" y="736"/>
                </a:cubicBezTo>
                <a:cubicBezTo>
                  <a:pt x="0" y="1144"/>
                  <a:pt x="328" y="1472"/>
                  <a:pt x="736" y="1472"/>
                </a:cubicBezTo>
                <a:cubicBezTo>
                  <a:pt x="1145" y="1472"/>
                  <a:pt x="1472" y="1144"/>
                  <a:pt x="1472" y="736"/>
                </a:cubicBezTo>
                <a:cubicBezTo>
                  <a:pt x="1472" y="328"/>
                  <a:pt x="1145" y="0"/>
                  <a:pt x="7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5" name="Google Shape;3885;p36"/>
          <p:cNvSpPr/>
          <p:nvPr/>
        </p:nvSpPr>
        <p:spPr>
          <a:xfrm rot="1099483" flipH="1">
            <a:off x="560275" y="3100108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6" name="Google Shape;3886;p36"/>
          <p:cNvSpPr/>
          <p:nvPr/>
        </p:nvSpPr>
        <p:spPr>
          <a:xfrm rot="1099483" flipH="1">
            <a:off x="6160300" y="4726058"/>
            <a:ext cx="98323" cy="98169"/>
          </a:xfrm>
          <a:custGeom>
            <a:avLst/>
            <a:gdLst/>
            <a:ahLst/>
            <a:cxnLst/>
            <a:rect l="l" t="t" r="r" b="b"/>
            <a:pathLst>
              <a:path w="5202" h="5193" extrusionOk="0">
                <a:moveTo>
                  <a:pt x="2605" y="0"/>
                </a:moveTo>
                <a:cubicBezTo>
                  <a:pt x="1169" y="0"/>
                  <a:pt x="0" y="1160"/>
                  <a:pt x="0" y="2597"/>
                </a:cubicBezTo>
                <a:cubicBezTo>
                  <a:pt x="0" y="4033"/>
                  <a:pt x="1169" y="5193"/>
                  <a:pt x="2605" y="5193"/>
                </a:cubicBezTo>
                <a:cubicBezTo>
                  <a:pt x="4042" y="5193"/>
                  <a:pt x="5201" y="4033"/>
                  <a:pt x="5201" y="2597"/>
                </a:cubicBezTo>
                <a:cubicBezTo>
                  <a:pt x="5201" y="1160"/>
                  <a:pt x="4042" y="0"/>
                  <a:pt x="2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38.xml"/><Relationship Id="rId9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audio" Target="NUL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Luckiest Guy"/>
              <a:buNone/>
              <a:defRPr sz="3500">
                <a:solidFill>
                  <a:schemeClr val="lt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●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○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■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●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○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■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●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ellota Text"/>
              <a:buChar char="○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Bellota Text"/>
              <a:buChar char="■"/>
              <a:defRPr>
                <a:solidFill>
                  <a:schemeClr val="lt2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8" r:id="rId5"/>
    <p:sldLayoutId id="2147483659" r:id="rId6"/>
    <p:sldLayoutId id="2147483660" r:id="rId7"/>
    <p:sldLayoutId id="2147483681" r:id="rId8"/>
    <p:sldLayoutId id="2147483682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65169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64454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04031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8292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47928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5" r:id="rId19"/>
    <p:sldLayoutId id="2147483846" r:id="rId20"/>
    <p:sldLayoutId id="2147483847" r:id="rId21"/>
    <p:sldLayoutId id="2147483848" r:id="rId22"/>
    <p:sldLayoutId id="2147483849" r:id="rId23"/>
    <p:sldLayoutId id="2147483850" r:id="rId24"/>
    <p:sldLayoutId id="2147483851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4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slide" Target="slide12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fif"/><Relationship Id="rId3" Type="http://schemas.openxmlformats.org/officeDocument/2006/relationships/image" Target="../media/image44.emf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10" Type="http://schemas.openxmlformats.org/officeDocument/2006/relationships/image" Target="../media/image29.png"/><Relationship Id="rId4" Type="http://schemas.openxmlformats.org/officeDocument/2006/relationships/image" Target="../media/image45.emf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Xcws7UWWDEs?feature=oembed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media3.mp3"/><Relationship Id="rId7" Type="http://schemas.openxmlformats.org/officeDocument/2006/relationships/image" Target="../media/image54.jpeg"/><Relationship Id="rId2" Type="http://schemas.microsoft.com/office/2007/relationships/media" Target="../media/media3.mp3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11" Type="http://schemas.openxmlformats.org/officeDocument/2006/relationships/image" Target="../media/image57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88.xml"/><Relationship Id="rId9" Type="http://schemas.openxmlformats.org/officeDocument/2006/relationships/image" Target="../media/image56.png"/><Relationship Id="rId14" Type="http://schemas.openxmlformats.org/officeDocument/2006/relationships/audio" Target="NUL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31.jpeg"/><Relationship Id="rId7" Type="http://schemas.openxmlformats.org/officeDocument/2006/relationships/slide" Target="slide6.xml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1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image" Target="../media/image32.png"/><Relationship Id="rId9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5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6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7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8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9.png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766">
              <a:defRPr/>
            </a:pPr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17495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8">
                <a:defRPr/>
              </a:pPr>
              <a:r>
                <a:rPr lang="en-US" sz="3500" b="1" dirty="0" smtClean="0">
                  <a:latin typeface="Comic Sans MS" panose="030F0702030302020204" pitchFamily="66" charset="0"/>
                  <a:ea typeface="+mn-ea"/>
                </a:rPr>
                <a:t>Unit 2 </a:t>
              </a: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500" b="1" dirty="0">
                  <a:latin typeface="Comic Sans MS" panose="030F0702030302020204" pitchFamily="66" charset="0"/>
                  <a:ea typeface="+mn-ea"/>
                </a:rPr>
              </a:b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My </a:t>
              </a:r>
              <a:r>
                <a:rPr lang="en-US" sz="3500" b="1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School </a:t>
              </a:r>
              <a:endParaRPr lang="en-US" sz="3500" b="1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</a:endParaRPr>
            </a:p>
            <a:p>
              <a:pPr algn="ctr" defTabSz="914378">
                <a:defRPr/>
              </a:pPr>
              <a:r>
                <a:rPr lang="en-US" sz="3000" b="1" dirty="0" smtClean="0">
                  <a:solidFill>
                    <a:srgbClr val="0070C0"/>
                  </a:solidFill>
                  <a:latin typeface="Comic Sans MS" panose="030F0702030302020204" pitchFamily="66" charset="0"/>
                  <a:ea typeface="+mn-ea"/>
                </a:rPr>
                <a:t>Fun time and Project</a:t>
              </a:r>
              <a:endParaRPr lang="en-US" sz="3000" b="1" dirty="0">
                <a:solidFill>
                  <a:srgbClr val="0070C0"/>
                </a:solidFill>
                <a:latin typeface="Comic Sans MS" panose="030F0702030302020204" pitchFamily="66" charset="0"/>
                <a:ea typeface="+mn-e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006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31" y="2484498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5" y="1916823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5392" y="1"/>
            <a:ext cx="4964736" cy="3210599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461135" y="2348919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636" y="352293"/>
            <a:ext cx="3348997" cy="1746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49850" y="929873"/>
            <a:ext cx="2873223" cy="140807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900">
              <a:buClrTx/>
              <a:defRPr/>
            </a:pPr>
            <a:r>
              <a:rPr lang="en-US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Activity 2 </a:t>
            </a:r>
          </a:p>
          <a:p>
            <a:pPr algn="ctr" defTabSz="342900">
              <a:buClrTx/>
              <a:defRPr/>
            </a:pPr>
            <a:r>
              <a:rPr lang="en-US" sz="46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  <a:ea typeface="微软雅黑"/>
                <a:cs typeface="+mn-cs"/>
              </a:rPr>
              <a:t>Project</a:t>
            </a:r>
            <a:r>
              <a:rPr lang="en-US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en-US" sz="405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241" y="169297"/>
            <a:ext cx="1279382" cy="619373"/>
          </a:xfrm>
          <a:prstGeom prst="rect">
            <a:avLst/>
          </a:prstGeom>
        </p:spPr>
      </p:pic>
      <p:pic>
        <p:nvPicPr>
          <p:cNvPr id="21" name="图片 21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33516" y="1051447"/>
            <a:ext cx="1916133" cy="12402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849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ranh vẽ mùa xuân, hình vẽ mùa xuân đẹp nhất">
            <a:extLst>
              <a:ext uri="{FF2B5EF4-FFF2-40B4-BE49-F238E27FC236}">
                <a16:creationId xmlns:a16="http://schemas.microsoft.com/office/drawing/2014/main" id="{61185D5C-6571-8546-A601-6815E5E88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artoon, cinema, entertainment, film, object, sign, ticket icon - Download  on Iconfinder">
            <a:hlinkClick r:id="rId5" action="ppaction://hlinksldjump"/>
            <a:extLst>
              <a:ext uri="{FF2B5EF4-FFF2-40B4-BE49-F238E27FC236}">
                <a16:creationId xmlns:a16="http://schemas.microsoft.com/office/drawing/2014/main" id="{942E5F8F-0E1F-104B-8057-65BDAC15B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Cartoon, cinema, entertainment, film, object, sign, ticket icon - Download  on Iconfinder">
            <a:hlinkClick r:id="rId5" action="ppaction://hlinksldjump"/>
            <a:extLst>
              <a:ext uri="{FF2B5EF4-FFF2-40B4-BE49-F238E27FC236}">
                <a16:creationId xmlns:a16="http://schemas.microsoft.com/office/drawing/2014/main" id="{CC815960-B373-B046-B13C-7FD5AB161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52400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A2CB046-75BA-C743-8599-D09D7254FBD2}"/>
              </a:ext>
            </a:extLst>
          </p:cNvPr>
          <p:cNvSpPr/>
          <p:nvPr/>
        </p:nvSpPr>
        <p:spPr>
          <a:xfrm>
            <a:off x="408791" y="279699"/>
            <a:ext cx="8347934" cy="45612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icture containing text, electronics, keyboard&#10;&#10;Description automatically generated">
            <a:extLst>
              <a:ext uri="{FF2B5EF4-FFF2-40B4-BE49-F238E27FC236}">
                <a16:creationId xmlns:a16="http://schemas.microsoft.com/office/drawing/2014/main" id="{39823341-7F2E-094F-A095-3726139D82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2231" y="344170"/>
            <a:ext cx="5715000" cy="4432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58D0B9-109F-1840-91BC-EA7690D676CA}"/>
              </a:ext>
            </a:extLst>
          </p:cNvPr>
          <p:cNvSpPr txBox="1"/>
          <p:nvPr/>
        </p:nvSpPr>
        <p:spPr>
          <a:xfrm>
            <a:off x="547921" y="1499740"/>
            <a:ext cx="16743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ngsana New" panose="02020603050405020304" pitchFamily="18" charset="-34"/>
              </a:rPr>
              <a:t>Find and circle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273F7D-5138-F34E-A058-41352AE36B61}"/>
              </a:ext>
            </a:extLst>
          </p:cNvPr>
          <p:cNvSpPr/>
          <p:nvPr/>
        </p:nvSpPr>
        <p:spPr>
          <a:xfrm>
            <a:off x="4163209" y="4055633"/>
            <a:ext cx="3861996" cy="720837"/>
          </a:xfrm>
          <a:custGeom>
            <a:avLst/>
            <a:gdLst>
              <a:gd name="connsiteX0" fmla="*/ 0 w 3861996"/>
              <a:gd name="connsiteY0" fmla="*/ 360419 h 720837"/>
              <a:gd name="connsiteX1" fmla="*/ 1930998 w 3861996"/>
              <a:gd name="connsiteY1" fmla="*/ 0 h 720837"/>
              <a:gd name="connsiteX2" fmla="*/ 3861996 w 3861996"/>
              <a:gd name="connsiteY2" fmla="*/ 360419 h 720837"/>
              <a:gd name="connsiteX3" fmla="*/ 1930998 w 3861996"/>
              <a:gd name="connsiteY3" fmla="*/ 720838 h 720837"/>
              <a:gd name="connsiteX4" fmla="*/ 0 w 3861996"/>
              <a:gd name="connsiteY4" fmla="*/ 360419 h 72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1996" h="720837" extrusionOk="0">
                <a:moveTo>
                  <a:pt x="0" y="360419"/>
                </a:moveTo>
                <a:cubicBezTo>
                  <a:pt x="-62266" y="122958"/>
                  <a:pt x="771279" y="35001"/>
                  <a:pt x="1930998" y="0"/>
                </a:cubicBezTo>
                <a:cubicBezTo>
                  <a:pt x="3045108" y="10031"/>
                  <a:pt x="3832198" y="162313"/>
                  <a:pt x="3861996" y="360419"/>
                </a:cubicBezTo>
                <a:cubicBezTo>
                  <a:pt x="3712441" y="705521"/>
                  <a:pt x="2992623" y="747569"/>
                  <a:pt x="1930998" y="720838"/>
                </a:cubicBezTo>
                <a:cubicBezTo>
                  <a:pt x="829115" y="701458"/>
                  <a:pt x="16593" y="567401"/>
                  <a:pt x="0" y="360419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D0C75F9-7DDC-C649-B841-6A6219DFED36}"/>
              </a:ext>
            </a:extLst>
          </p:cNvPr>
          <p:cNvSpPr/>
          <p:nvPr/>
        </p:nvSpPr>
        <p:spPr>
          <a:xfrm>
            <a:off x="2392231" y="3438732"/>
            <a:ext cx="3861996" cy="720837"/>
          </a:xfrm>
          <a:custGeom>
            <a:avLst/>
            <a:gdLst>
              <a:gd name="connsiteX0" fmla="*/ 0 w 3861996"/>
              <a:gd name="connsiteY0" fmla="*/ 360419 h 720837"/>
              <a:gd name="connsiteX1" fmla="*/ 1930998 w 3861996"/>
              <a:gd name="connsiteY1" fmla="*/ 0 h 720837"/>
              <a:gd name="connsiteX2" fmla="*/ 3861996 w 3861996"/>
              <a:gd name="connsiteY2" fmla="*/ 360419 h 720837"/>
              <a:gd name="connsiteX3" fmla="*/ 1930998 w 3861996"/>
              <a:gd name="connsiteY3" fmla="*/ 720838 h 720837"/>
              <a:gd name="connsiteX4" fmla="*/ 0 w 3861996"/>
              <a:gd name="connsiteY4" fmla="*/ 360419 h 72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1996" h="720837" extrusionOk="0">
                <a:moveTo>
                  <a:pt x="0" y="360419"/>
                </a:moveTo>
                <a:cubicBezTo>
                  <a:pt x="-62266" y="122958"/>
                  <a:pt x="771279" y="35001"/>
                  <a:pt x="1930998" y="0"/>
                </a:cubicBezTo>
                <a:cubicBezTo>
                  <a:pt x="3045108" y="10031"/>
                  <a:pt x="3832198" y="162313"/>
                  <a:pt x="3861996" y="360419"/>
                </a:cubicBezTo>
                <a:cubicBezTo>
                  <a:pt x="3712441" y="705521"/>
                  <a:pt x="2992623" y="747569"/>
                  <a:pt x="1930998" y="720838"/>
                </a:cubicBezTo>
                <a:cubicBezTo>
                  <a:pt x="829115" y="701458"/>
                  <a:pt x="16593" y="567401"/>
                  <a:pt x="0" y="360419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350FFE2-F3EF-8941-A8E6-F862016C6407}"/>
              </a:ext>
            </a:extLst>
          </p:cNvPr>
          <p:cNvSpPr/>
          <p:nvPr/>
        </p:nvSpPr>
        <p:spPr>
          <a:xfrm>
            <a:off x="3577365" y="2821831"/>
            <a:ext cx="1736913" cy="720837"/>
          </a:xfrm>
          <a:custGeom>
            <a:avLst/>
            <a:gdLst>
              <a:gd name="connsiteX0" fmla="*/ 0 w 1736913"/>
              <a:gd name="connsiteY0" fmla="*/ 360419 h 720837"/>
              <a:gd name="connsiteX1" fmla="*/ 868457 w 1736913"/>
              <a:gd name="connsiteY1" fmla="*/ 0 h 720837"/>
              <a:gd name="connsiteX2" fmla="*/ 1736914 w 1736913"/>
              <a:gd name="connsiteY2" fmla="*/ 360419 h 720837"/>
              <a:gd name="connsiteX3" fmla="*/ 868457 w 1736913"/>
              <a:gd name="connsiteY3" fmla="*/ 720838 h 720837"/>
              <a:gd name="connsiteX4" fmla="*/ 0 w 1736913"/>
              <a:gd name="connsiteY4" fmla="*/ 360419 h 72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913" h="720837" extrusionOk="0">
                <a:moveTo>
                  <a:pt x="0" y="360419"/>
                </a:moveTo>
                <a:cubicBezTo>
                  <a:pt x="-63611" y="122128"/>
                  <a:pt x="341975" y="17582"/>
                  <a:pt x="868457" y="0"/>
                </a:cubicBezTo>
                <a:cubicBezTo>
                  <a:pt x="1395742" y="10031"/>
                  <a:pt x="1707116" y="162313"/>
                  <a:pt x="1736914" y="360419"/>
                </a:cubicBezTo>
                <a:cubicBezTo>
                  <a:pt x="1692434" y="602910"/>
                  <a:pt x="1345636" y="734420"/>
                  <a:pt x="868457" y="720838"/>
                </a:cubicBezTo>
                <a:cubicBezTo>
                  <a:pt x="353399" y="701458"/>
                  <a:pt x="16593" y="567401"/>
                  <a:pt x="0" y="360419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F3A28B1-7D6C-FC40-94ED-AE3B2806D617}"/>
              </a:ext>
            </a:extLst>
          </p:cNvPr>
          <p:cNvSpPr/>
          <p:nvPr/>
        </p:nvSpPr>
        <p:spPr>
          <a:xfrm>
            <a:off x="3594397" y="2821830"/>
            <a:ext cx="3387316" cy="720837"/>
          </a:xfrm>
          <a:custGeom>
            <a:avLst/>
            <a:gdLst>
              <a:gd name="connsiteX0" fmla="*/ 0 w 3387316"/>
              <a:gd name="connsiteY0" fmla="*/ 360419 h 720837"/>
              <a:gd name="connsiteX1" fmla="*/ 1693658 w 3387316"/>
              <a:gd name="connsiteY1" fmla="*/ 0 h 720837"/>
              <a:gd name="connsiteX2" fmla="*/ 3387316 w 3387316"/>
              <a:gd name="connsiteY2" fmla="*/ 360419 h 720837"/>
              <a:gd name="connsiteX3" fmla="*/ 1693658 w 3387316"/>
              <a:gd name="connsiteY3" fmla="*/ 720838 h 720837"/>
              <a:gd name="connsiteX4" fmla="*/ 0 w 3387316"/>
              <a:gd name="connsiteY4" fmla="*/ 360419 h 72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7316" h="720837" extrusionOk="0">
                <a:moveTo>
                  <a:pt x="0" y="360419"/>
                </a:moveTo>
                <a:cubicBezTo>
                  <a:pt x="-62123" y="123046"/>
                  <a:pt x="584396" y="65260"/>
                  <a:pt x="1693658" y="0"/>
                </a:cubicBezTo>
                <a:cubicBezTo>
                  <a:pt x="2676688" y="10031"/>
                  <a:pt x="3357518" y="162313"/>
                  <a:pt x="3387316" y="360419"/>
                </a:cubicBezTo>
                <a:cubicBezTo>
                  <a:pt x="3252117" y="691502"/>
                  <a:pt x="2598050" y="892125"/>
                  <a:pt x="1693658" y="720838"/>
                </a:cubicBezTo>
                <a:cubicBezTo>
                  <a:pt x="722855" y="701458"/>
                  <a:pt x="16593" y="567401"/>
                  <a:pt x="0" y="360419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790BFBA-A7D0-E34A-A71D-30A3BE1B06A2}"/>
              </a:ext>
            </a:extLst>
          </p:cNvPr>
          <p:cNvSpPr/>
          <p:nvPr/>
        </p:nvSpPr>
        <p:spPr>
          <a:xfrm rot="5220512">
            <a:off x="1613182" y="1969648"/>
            <a:ext cx="2403374" cy="720837"/>
          </a:xfrm>
          <a:custGeom>
            <a:avLst/>
            <a:gdLst>
              <a:gd name="connsiteX0" fmla="*/ 0 w 2403374"/>
              <a:gd name="connsiteY0" fmla="*/ 360419 h 720837"/>
              <a:gd name="connsiteX1" fmla="*/ 1201687 w 2403374"/>
              <a:gd name="connsiteY1" fmla="*/ 0 h 720837"/>
              <a:gd name="connsiteX2" fmla="*/ 2403374 w 2403374"/>
              <a:gd name="connsiteY2" fmla="*/ 360419 h 720837"/>
              <a:gd name="connsiteX3" fmla="*/ 1201687 w 2403374"/>
              <a:gd name="connsiteY3" fmla="*/ 720838 h 720837"/>
              <a:gd name="connsiteX4" fmla="*/ 0 w 2403374"/>
              <a:gd name="connsiteY4" fmla="*/ 360419 h 72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374" h="720837" extrusionOk="0">
                <a:moveTo>
                  <a:pt x="0" y="360419"/>
                </a:moveTo>
                <a:cubicBezTo>
                  <a:pt x="-108457" y="94466"/>
                  <a:pt x="522370" y="5872"/>
                  <a:pt x="1201687" y="0"/>
                </a:cubicBezTo>
                <a:cubicBezTo>
                  <a:pt x="1913009" y="10031"/>
                  <a:pt x="2373576" y="162313"/>
                  <a:pt x="2403374" y="360419"/>
                </a:cubicBezTo>
                <a:cubicBezTo>
                  <a:pt x="2311005" y="649677"/>
                  <a:pt x="1849766" y="807031"/>
                  <a:pt x="1201687" y="720838"/>
                </a:cubicBezTo>
                <a:cubicBezTo>
                  <a:pt x="502592" y="701458"/>
                  <a:pt x="16593" y="567401"/>
                  <a:pt x="0" y="360419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" name="Picture 4" descr="Cartoon, cinema, entertainment, film, object, sign, ticket icon - Download  on Iconfinder">
            <a:extLst>
              <a:ext uri="{FF2B5EF4-FFF2-40B4-BE49-F238E27FC236}">
                <a16:creationId xmlns:a16="http://schemas.microsoft.com/office/drawing/2014/main" id="{258F1679-1422-674D-8C86-9111A0AC9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876" y="-102514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5" grpId="0" animBg="1"/>
      <p:bldP spid="66" grpId="0" animBg="1"/>
      <p:bldP spid="68" grpId="0" animBg="1"/>
      <p:bldP spid="6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2652;p71"/>
          <p:cNvSpPr/>
          <p:nvPr/>
        </p:nvSpPr>
        <p:spPr>
          <a:xfrm rot="20626244">
            <a:off x="58790" y="192747"/>
            <a:ext cx="1598093" cy="1137689"/>
          </a:xfrm>
          <a:custGeom>
            <a:avLst/>
            <a:gdLst/>
            <a:ahLst/>
            <a:cxnLst/>
            <a:rect l="l" t="t" r="r" b="b"/>
            <a:pathLst>
              <a:path w="16277" h="15222" extrusionOk="0">
                <a:moveTo>
                  <a:pt x="5649" y="1"/>
                </a:moveTo>
                <a:cubicBezTo>
                  <a:pt x="5190" y="19"/>
                  <a:pt x="4730" y="37"/>
                  <a:pt x="4271" y="60"/>
                </a:cubicBezTo>
                <a:cubicBezTo>
                  <a:pt x="4235" y="60"/>
                  <a:pt x="4207" y="83"/>
                  <a:pt x="4194" y="115"/>
                </a:cubicBezTo>
                <a:cubicBezTo>
                  <a:pt x="4139" y="310"/>
                  <a:pt x="4162" y="478"/>
                  <a:pt x="4207" y="674"/>
                </a:cubicBezTo>
                <a:cubicBezTo>
                  <a:pt x="4244" y="824"/>
                  <a:pt x="4285" y="960"/>
                  <a:pt x="4266" y="1110"/>
                </a:cubicBezTo>
                <a:cubicBezTo>
                  <a:pt x="4292" y="1336"/>
                  <a:pt x="4099" y="1574"/>
                  <a:pt x="3878" y="1574"/>
                </a:cubicBezTo>
                <a:cubicBezTo>
                  <a:pt x="3828" y="1574"/>
                  <a:pt x="3776" y="1561"/>
                  <a:pt x="3725" y="1533"/>
                </a:cubicBezTo>
                <a:cubicBezTo>
                  <a:pt x="3684" y="1515"/>
                  <a:pt x="3653" y="1483"/>
                  <a:pt x="3621" y="1447"/>
                </a:cubicBezTo>
                <a:cubicBezTo>
                  <a:pt x="3584" y="1415"/>
                  <a:pt x="3562" y="1379"/>
                  <a:pt x="3562" y="1333"/>
                </a:cubicBezTo>
                <a:cubicBezTo>
                  <a:pt x="3534" y="1261"/>
                  <a:pt x="3530" y="1183"/>
                  <a:pt x="3553" y="1110"/>
                </a:cubicBezTo>
                <a:cubicBezTo>
                  <a:pt x="3598" y="956"/>
                  <a:pt x="3739" y="874"/>
                  <a:pt x="3889" y="847"/>
                </a:cubicBezTo>
                <a:lnTo>
                  <a:pt x="3907" y="838"/>
                </a:lnTo>
                <a:cubicBezTo>
                  <a:pt x="3921" y="824"/>
                  <a:pt x="3925" y="801"/>
                  <a:pt x="3921" y="778"/>
                </a:cubicBezTo>
                <a:cubicBezTo>
                  <a:pt x="3889" y="569"/>
                  <a:pt x="3862" y="360"/>
                  <a:pt x="3830" y="155"/>
                </a:cubicBezTo>
                <a:cubicBezTo>
                  <a:pt x="3825" y="119"/>
                  <a:pt x="3784" y="101"/>
                  <a:pt x="3757" y="96"/>
                </a:cubicBezTo>
                <a:cubicBezTo>
                  <a:pt x="3542" y="78"/>
                  <a:pt x="3329" y="69"/>
                  <a:pt x="3117" y="69"/>
                </a:cubicBezTo>
                <a:cubicBezTo>
                  <a:pt x="2857" y="69"/>
                  <a:pt x="2598" y="82"/>
                  <a:pt x="2338" y="110"/>
                </a:cubicBezTo>
                <a:cubicBezTo>
                  <a:pt x="2302" y="115"/>
                  <a:pt x="2275" y="133"/>
                  <a:pt x="2266" y="165"/>
                </a:cubicBezTo>
                <a:cubicBezTo>
                  <a:pt x="2179" y="447"/>
                  <a:pt x="2220" y="660"/>
                  <a:pt x="2334" y="897"/>
                </a:cubicBezTo>
                <a:cubicBezTo>
                  <a:pt x="2475" y="997"/>
                  <a:pt x="2602" y="1183"/>
                  <a:pt x="2616" y="1338"/>
                </a:cubicBezTo>
                <a:cubicBezTo>
                  <a:pt x="2629" y="1511"/>
                  <a:pt x="2529" y="1620"/>
                  <a:pt x="2402" y="1665"/>
                </a:cubicBezTo>
                <a:cubicBezTo>
                  <a:pt x="2356" y="1697"/>
                  <a:pt x="2297" y="1724"/>
                  <a:pt x="2220" y="1733"/>
                </a:cubicBezTo>
                <a:lnTo>
                  <a:pt x="2061" y="1756"/>
                </a:lnTo>
                <a:cubicBezTo>
                  <a:pt x="1765" y="1756"/>
                  <a:pt x="1570" y="1588"/>
                  <a:pt x="1683" y="1192"/>
                </a:cubicBezTo>
                <a:cubicBezTo>
                  <a:pt x="1711" y="1106"/>
                  <a:pt x="1788" y="1024"/>
                  <a:pt x="1829" y="938"/>
                </a:cubicBezTo>
                <a:cubicBezTo>
                  <a:pt x="2202" y="146"/>
                  <a:pt x="1188" y="192"/>
                  <a:pt x="688" y="128"/>
                </a:cubicBezTo>
                <a:lnTo>
                  <a:pt x="665" y="128"/>
                </a:lnTo>
                <a:cubicBezTo>
                  <a:pt x="654" y="125"/>
                  <a:pt x="643" y="123"/>
                  <a:pt x="631" y="123"/>
                </a:cubicBezTo>
                <a:cubicBezTo>
                  <a:pt x="581" y="123"/>
                  <a:pt x="533" y="156"/>
                  <a:pt x="533" y="219"/>
                </a:cubicBezTo>
                <a:cubicBezTo>
                  <a:pt x="601" y="4094"/>
                  <a:pt x="510" y="7973"/>
                  <a:pt x="255" y="11838"/>
                </a:cubicBezTo>
                <a:cubicBezTo>
                  <a:pt x="187" y="12934"/>
                  <a:pt x="101" y="14030"/>
                  <a:pt x="5" y="15126"/>
                </a:cubicBezTo>
                <a:cubicBezTo>
                  <a:pt x="1" y="15176"/>
                  <a:pt x="55" y="15222"/>
                  <a:pt x="101" y="15222"/>
                </a:cubicBezTo>
                <a:cubicBezTo>
                  <a:pt x="4244" y="15194"/>
                  <a:pt x="8387" y="15026"/>
                  <a:pt x="12520" y="14712"/>
                </a:cubicBezTo>
                <a:cubicBezTo>
                  <a:pt x="13685" y="14626"/>
                  <a:pt x="14981" y="14690"/>
                  <a:pt x="16145" y="14580"/>
                </a:cubicBezTo>
                <a:cubicBezTo>
                  <a:pt x="16147" y="14580"/>
                  <a:pt x="16149" y="14580"/>
                  <a:pt x="16151" y="14580"/>
                </a:cubicBezTo>
                <a:cubicBezTo>
                  <a:pt x="16180" y="14580"/>
                  <a:pt x="16191" y="14600"/>
                  <a:pt x="16195" y="14600"/>
                </a:cubicBezTo>
                <a:cubicBezTo>
                  <a:pt x="16197" y="14600"/>
                  <a:pt x="16196" y="14594"/>
                  <a:pt x="16195" y="14576"/>
                </a:cubicBezTo>
                <a:cubicBezTo>
                  <a:pt x="15972" y="10892"/>
                  <a:pt x="16277" y="6954"/>
                  <a:pt x="16109" y="3275"/>
                </a:cubicBezTo>
                <a:cubicBezTo>
                  <a:pt x="16036" y="1688"/>
                  <a:pt x="15781" y="155"/>
                  <a:pt x="15781" y="155"/>
                </a:cubicBezTo>
                <a:lnTo>
                  <a:pt x="15740" y="155"/>
                </a:lnTo>
                <a:cubicBezTo>
                  <a:pt x="15567" y="165"/>
                  <a:pt x="15390" y="174"/>
                  <a:pt x="15217" y="183"/>
                </a:cubicBezTo>
                <a:cubicBezTo>
                  <a:pt x="15053" y="174"/>
                  <a:pt x="14890" y="160"/>
                  <a:pt x="14726" y="151"/>
                </a:cubicBezTo>
                <a:cubicBezTo>
                  <a:pt x="14666" y="148"/>
                  <a:pt x="14580" y="129"/>
                  <a:pt x="14503" y="129"/>
                </a:cubicBezTo>
                <a:cubicBezTo>
                  <a:pt x="14458" y="129"/>
                  <a:pt x="14417" y="135"/>
                  <a:pt x="14385" y="155"/>
                </a:cubicBezTo>
                <a:cubicBezTo>
                  <a:pt x="14194" y="278"/>
                  <a:pt x="14289" y="556"/>
                  <a:pt x="14376" y="706"/>
                </a:cubicBezTo>
                <a:cubicBezTo>
                  <a:pt x="14426" y="783"/>
                  <a:pt x="14530" y="851"/>
                  <a:pt x="14558" y="933"/>
                </a:cubicBezTo>
                <a:cubicBezTo>
                  <a:pt x="14635" y="1160"/>
                  <a:pt x="14549" y="1383"/>
                  <a:pt x="14335" y="1461"/>
                </a:cubicBezTo>
                <a:cubicBezTo>
                  <a:pt x="14267" y="1486"/>
                  <a:pt x="14158" y="1513"/>
                  <a:pt x="14058" y="1513"/>
                </a:cubicBezTo>
                <a:cubicBezTo>
                  <a:pt x="13978" y="1513"/>
                  <a:pt x="13904" y="1495"/>
                  <a:pt x="13862" y="1447"/>
                </a:cubicBezTo>
                <a:cubicBezTo>
                  <a:pt x="13730" y="1297"/>
                  <a:pt x="13776" y="1010"/>
                  <a:pt x="13871" y="865"/>
                </a:cubicBezTo>
                <a:cubicBezTo>
                  <a:pt x="14007" y="642"/>
                  <a:pt x="14121" y="433"/>
                  <a:pt x="13980" y="187"/>
                </a:cubicBezTo>
                <a:cubicBezTo>
                  <a:pt x="13967" y="160"/>
                  <a:pt x="13939" y="146"/>
                  <a:pt x="13912" y="146"/>
                </a:cubicBezTo>
                <a:cubicBezTo>
                  <a:pt x="13348" y="151"/>
                  <a:pt x="12793" y="192"/>
                  <a:pt x="12234" y="269"/>
                </a:cubicBezTo>
                <a:cubicBezTo>
                  <a:pt x="12211" y="274"/>
                  <a:pt x="12184" y="301"/>
                  <a:pt x="12179" y="324"/>
                </a:cubicBezTo>
                <a:cubicBezTo>
                  <a:pt x="12152" y="501"/>
                  <a:pt x="12120" y="678"/>
                  <a:pt x="12093" y="856"/>
                </a:cubicBezTo>
                <a:cubicBezTo>
                  <a:pt x="12084" y="901"/>
                  <a:pt x="12111" y="951"/>
                  <a:pt x="12166" y="951"/>
                </a:cubicBezTo>
                <a:cubicBezTo>
                  <a:pt x="12525" y="1165"/>
                  <a:pt x="12502" y="1365"/>
                  <a:pt x="12102" y="1552"/>
                </a:cubicBezTo>
                <a:cubicBezTo>
                  <a:pt x="12054" y="1562"/>
                  <a:pt x="12005" y="1567"/>
                  <a:pt x="11957" y="1567"/>
                </a:cubicBezTo>
                <a:cubicBezTo>
                  <a:pt x="11851" y="1567"/>
                  <a:pt x="11746" y="1542"/>
                  <a:pt x="11643" y="1492"/>
                </a:cubicBezTo>
                <a:cubicBezTo>
                  <a:pt x="11002" y="1015"/>
                  <a:pt x="11715" y="983"/>
                  <a:pt x="11816" y="806"/>
                </a:cubicBezTo>
                <a:cubicBezTo>
                  <a:pt x="11906" y="642"/>
                  <a:pt x="11843" y="392"/>
                  <a:pt x="11806" y="219"/>
                </a:cubicBezTo>
                <a:cubicBezTo>
                  <a:pt x="11802" y="187"/>
                  <a:pt x="11766" y="160"/>
                  <a:pt x="11734" y="160"/>
                </a:cubicBezTo>
                <a:cubicBezTo>
                  <a:pt x="11220" y="178"/>
                  <a:pt x="10706" y="192"/>
                  <a:pt x="10192" y="210"/>
                </a:cubicBezTo>
                <a:cubicBezTo>
                  <a:pt x="10142" y="269"/>
                  <a:pt x="10115" y="333"/>
                  <a:pt x="10092" y="401"/>
                </a:cubicBezTo>
                <a:cubicBezTo>
                  <a:pt x="10083" y="451"/>
                  <a:pt x="10078" y="497"/>
                  <a:pt x="10074" y="547"/>
                </a:cubicBezTo>
                <a:cubicBezTo>
                  <a:pt x="10133" y="760"/>
                  <a:pt x="10328" y="997"/>
                  <a:pt x="10315" y="1197"/>
                </a:cubicBezTo>
                <a:cubicBezTo>
                  <a:pt x="10302" y="1387"/>
                  <a:pt x="10187" y="1466"/>
                  <a:pt x="10055" y="1466"/>
                </a:cubicBezTo>
                <a:cubicBezTo>
                  <a:pt x="10048" y="1466"/>
                  <a:pt x="10040" y="1466"/>
                  <a:pt x="10033" y="1465"/>
                </a:cubicBezTo>
                <a:cubicBezTo>
                  <a:pt x="10007" y="1471"/>
                  <a:pt x="9977" y="1474"/>
                  <a:pt x="9944" y="1474"/>
                </a:cubicBezTo>
                <a:cubicBezTo>
                  <a:pt x="9901" y="1474"/>
                  <a:pt x="9852" y="1469"/>
                  <a:pt x="9801" y="1456"/>
                </a:cubicBezTo>
                <a:cubicBezTo>
                  <a:pt x="9564" y="1411"/>
                  <a:pt x="9469" y="1261"/>
                  <a:pt x="9519" y="1001"/>
                </a:cubicBezTo>
                <a:cubicBezTo>
                  <a:pt x="9542" y="883"/>
                  <a:pt x="9619" y="774"/>
                  <a:pt x="9660" y="660"/>
                </a:cubicBezTo>
                <a:cubicBezTo>
                  <a:pt x="9719" y="492"/>
                  <a:pt x="9733" y="369"/>
                  <a:pt x="9655" y="205"/>
                </a:cubicBezTo>
                <a:cubicBezTo>
                  <a:pt x="9646" y="183"/>
                  <a:pt x="9614" y="169"/>
                  <a:pt x="9587" y="169"/>
                </a:cubicBezTo>
                <a:cubicBezTo>
                  <a:pt x="9151" y="183"/>
                  <a:pt x="8710" y="196"/>
                  <a:pt x="8268" y="210"/>
                </a:cubicBezTo>
                <a:cubicBezTo>
                  <a:pt x="8227" y="210"/>
                  <a:pt x="8187" y="246"/>
                  <a:pt x="8191" y="287"/>
                </a:cubicBezTo>
                <a:cubicBezTo>
                  <a:pt x="8214" y="601"/>
                  <a:pt x="8036" y="778"/>
                  <a:pt x="8305" y="1006"/>
                </a:cubicBezTo>
                <a:cubicBezTo>
                  <a:pt x="8387" y="1074"/>
                  <a:pt x="8573" y="1142"/>
                  <a:pt x="8591" y="1279"/>
                </a:cubicBezTo>
                <a:cubicBezTo>
                  <a:pt x="8635" y="1568"/>
                  <a:pt x="8299" y="1684"/>
                  <a:pt x="8067" y="1684"/>
                </a:cubicBezTo>
                <a:cubicBezTo>
                  <a:pt x="8058" y="1684"/>
                  <a:pt x="8050" y="1684"/>
                  <a:pt x="8041" y="1683"/>
                </a:cubicBezTo>
                <a:cubicBezTo>
                  <a:pt x="7923" y="1679"/>
                  <a:pt x="7673" y="1629"/>
                  <a:pt x="7568" y="1547"/>
                </a:cubicBezTo>
                <a:cubicBezTo>
                  <a:pt x="7282" y="1315"/>
                  <a:pt x="7523" y="1047"/>
                  <a:pt x="7636" y="847"/>
                </a:cubicBezTo>
                <a:cubicBezTo>
                  <a:pt x="7727" y="692"/>
                  <a:pt x="7909" y="292"/>
                  <a:pt x="7677" y="151"/>
                </a:cubicBezTo>
                <a:cubicBezTo>
                  <a:pt x="7634" y="126"/>
                  <a:pt x="7572" y="117"/>
                  <a:pt x="7503" y="117"/>
                </a:cubicBezTo>
                <a:cubicBezTo>
                  <a:pt x="7373" y="117"/>
                  <a:pt x="7219" y="146"/>
                  <a:pt x="7127" y="146"/>
                </a:cubicBezTo>
                <a:cubicBezTo>
                  <a:pt x="6818" y="146"/>
                  <a:pt x="6504" y="142"/>
                  <a:pt x="6190" y="128"/>
                </a:cubicBezTo>
                <a:cubicBezTo>
                  <a:pt x="6149" y="128"/>
                  <a:pt x="6117" y="165"/>
                  <a:pt x="6113" y="205"/>
                </a:cubicBezTo>
                <a:cubicBezTo>
                  <a:pt x="6104" y="406"/>
                  <a:pt x="6090" y="610"/>
                  <a:pt x="6081" y="810"/>
                </a:cubicBezTo>
                <a:cubicBezTo>
                  <a:pt x="6304" y="915"/>
                  <a:pt x="6527" y="1138"/>
                  <a:pt x="6336" y="1392"/>
                </a:cubicBezTo>
                <a:cubicBezTo>
                  <a:pt x="6242" y="1518"/>
                  <a:pt x="6090" y="1569"/>
                  <a:pt x="5936" y="1569"/>
                </a:cubicBezTo>
                <a:cubicBezTo>
                  <a:pt x="5912" y="1569"/>
                  <a:pt x="5887" y="1568"/>
                  <a:pt x="5863" y="1565"/>
                </a:cubicBezTo>
                <a:cubicBezTo>
                  <a:pt x="5848" y="1567"/>
                  <a:pt x="5834" y="1567"/>
                  <a:pt x="5820" y="1567"/>
                </a:cubicBezTo>
                <a:cubicBezTo>
                  <a:pt x="5701" y="1567"/>
                  <a:pt x="5579" y="1518"/>
                  <a:pt x="5490" y="1424"/>
                </a:cubicBezTo>
                <a:cubicBezTo>
                  <a:pt x="5431" y="1361"/>
                  <a:pt x="5381" y="1279"/>
                  <a:pt x="5376" y="1192"/>
                </a:cubicBezTo>
                <a:cubicBezTo>
                  <a:pt x="5372" y="1188"/>
                  <a:pt x="5367" y="1183"/>
                  <a:pt x="5362" y="1179"/>
                </a:cubicBezTo>
                <a:lnTo>
                  <a:pt x="5376" y="1160"/>
                </a:lnTo>
                <a:lnTo>
                  <a:pt x="5376" y="1156"/>
                </a:lnTo>
                <a:cubicBezTo>
                  <a:pt x="5381" y="1083"/>
                  <a:pt x="5412" y="1024"/>
                  <a:pt x="5463" y="979"/>
                </a:cubicBezTo>
                <a:cubicBezTo>
                  <a:pt x="5494" y="942"/>
                  <a:pt x="5535" y="910"/>
                  <a:pt x="5572" y="879"/>
                </a:cubicBezTo>
                <a:cubicBezTo>
                  <a:pt x="5576" y="874"/>
                  <a:pt x="5576" y="874"/>
                  <a:pt x="5581" y="869"/>
                </a:cubicBezTo>
                <a:cubicBezTo>
                  <a:pt x="5590" y="860"/>
                  <a:pt x="5599" y="856"/>
                  <a:pt x="5608" y="847"/>
                </a:cubicBezTo>
                <a:cubicBezTo>
                  <a:pt x="5644" y="815"/>
                  <a:pt x="5681" y="774"/>
                  <a:pt x="5704" y="724"/>
                </a:cubicBezTo>
                <a:cubicBezTo>
                  <a:pt x="5744" y="628"/>
                  <a:pt x="5754" y="519"/>
                  <a:pt x="5749" y="415"/>
                </a:cubicBezTo>
                <a:cubicBezTo>
                  <a:pt x="5735" y="351"/>
                  <a:pt x="5726" y="287"/>
                  <a:pt x="5722" y="219"/>
                </a:cubicBezTo>
                <a:cubicBezTo>
                  <a:pt x="5717" y="210"/>
                  <a:pt x="5717" y="205"/>
                  <a:pt x="5713" y="196"/>
                </a:cubicBezTo>
                <a:cubicBezTo>
                  <a:pt x="5704" y="133"/>
                  <a:pt x="5694" y="74"/>
                  <a:pt x="5690" y="14"/>
                </a:cubicBezTo>
                <a:cubicBezTo>
                  <a:pt x="5681" y="5"/>
                  <a:pt x="5667" y="1"/>
                  <a:pt x="5649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" name="Google Shape;2655;p71"/>
          <p:cNvSpPr/>
          <p:nvPr/>
        </p:nvSpPr>
        <p:spPr>
          <a:xfrm rot="19987568">
            <a:off x="-193639" y="227007"/>
            <a:ext cx="756440" cy="516807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F3CC3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6405" y="875084"/>
            <a:ext cx="5117174" cy="4282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radley Hand ITC" panose="03070402050302030203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Google Shape;2919;p95"/>
          <p:cNvSpPr/>
          <p:nvPr/>
        </p:nvSpPr>
        <p:spPr>
          <a:xfrm>
            <a:off x="2764978" y="2298149"/>
            <a:ext cx="1721356" cy="1230377"/>
          </a:xfrm>
          <a:custGeom>
            <a:avLst/>
            <a:gdLst/>
            <a:ahLst/>
            <a:cxnLst/>
            <a:rect l="l" t="t" r="r" b="b"/>
            <a:pathLst>
              <a:path w="68155" h="50589" extrusionOk="0">
                <a:moveTo>
                  <a:pt x="28226" y="569"/>
                </a:moveTo>
                <a:cubicBezTo>
                  <a:pt x="30520" y="569"/>
                  <a:pt x="32371" y="2183"/>
                  <a:pt x="32960" y="4290"/>
                </a:cubicBezTo>
                <a:lnTo>
                  <a:pt x="32960" y="4290"/>
                </a:lnTo>
                <a:cubicBezTo>
                  <a:pt x="32192" y="3569"/>
                  <a:pt x="31378" y="2871"/>
                  <a:pt x="30564" y="2220"/>
                </a:cubicBezTo>
                <a:cubicBezTo>
                  <a:pt x="29933" y="1730"/>
                  <a:pt x="29279" y="1146"/>
                  <a:pt x="28509" y="889"/>
                </a:cubicBezTo>
                <a:cubicBezTo>
                  <a:pt x="28184" y="771"/>
                  <a:pt x="27840" y="709"/>
                  <a:pt x="27489" y="709"/>
                </a:cubicBezTo>
                <a:cubicBezTo>
                  <a:pt x="27286" y="709"/>
                  <a:pt x="27080" y="730"/>
                  <a:pt x="26875" y="772"/>
                </a:cubicBezTo>
                <a:cubicBezTo>
                  <a:pt x="27108" y="702"/>
                  <a:pt x="27365" y="632"/>
                  <a:pt x="27598" y="609"/>
                </a:cubicBezTo>
                <a:cubicBezTo>
                  <a:pt x="27811" y="582"/>
                  <a:pt x="28020" y="569"/>
                  <a:pt x="28226" y="569"/>
                </a:cubicBezTo>
                <a:close/>
                <a:moveTo>
                  <a:pt x="16942" y="3199"/>
                </a:moveTo>
                <a:cubicBezTo>
                  <a:pt x="17219" y="3199"/>
                  <a:pt x="17496" y="3224"/>
                  <a:pt x="17769" y="3271"/>
                </a:cubicBezTo>
                <a:cubicBezTo>
                  <a:pt x="17668" y="3266"/>
                  <a:pt x="17568" y="3263"/>
                  <a:pt x="17467" y="3263"/>
                </a:cubicBezTo>
                <a:cubicBezTo>
                  <a:pt x="16098" y="3263"/>
                  <a:pt x="14746" y="3706"/>
                  <a:pt x="13636" y="4555"/>
                </a:cubicBezTo>
                <a:cubicBezTo>
                  <a:pt x="14197" y="3971"/>
                  <a:pt x="14920" y="3551"/>
                  <a:pt x="15714" y="3364"/>
                </a:cubicBezTo>
                <a:cubicBezTo>
                  <a:pt x="16118" y="3252"/>
                  <a:pt x="16531" y="3199"/>
                  <a:pt x="16942" y="3199"/>
                </a:cubicBezTo>
                <a:close/>
                <a:moveTo>
                  <a:pt x="17651" y="2468"/>
                </a:moveTo>
                <a:cubicBezTo>
                  <a:pt x="19309" y="2468"/>
                  <a:pt x="20933" y="3246"/>
                  <a:pt x="21972" y="4671"/>
                </a:cubicBezTo>
                <a:cubicBezTo>
                  <a:pt x="21364" y="4275"/>
                  <a:pt x="20734" y="3971"/>
                  <a:pt x="20057" y="3714"/>
                </a:cubicBezTo>
                <a:cubicBezTo>
                  <a:pt x="19083" y="3142"/>
                  <a:pt x="18027" y="2765"/>
                  <a:pt x="16916" y="2765"/>
                </a:cubicBezTo>
                <a:cubicBezTo>
                  <a:pt x="16350" y="2765"/>
                  <a:pt x="15769" y="2863"/>
                  <a:pt x="15177" y="3084"/>
                </a:cubicBezTo>
                <a:cubicBezTo>
                  <a:pt x="15962" y="2668"/>
                  <a:pt x="16811" y="2468"/>
                  <a:pt x="17651" y="2468"/>
                </a:cubicBezTo>
                <a:close/>
                <a:moveTo>
                  <a:pt x="22088" y="5232"/>
                </a:moveTo>
                <a:lnTo>
                  <a:pt x="22088" y="5232"/>
                </a:lnTo>
                <a:cubicBezTo>
                  <a:pt x="22205" y="5325"/>
                  <a:pt x="22322" y="5419"/>
                  <a:pt x="22438" y="5512"/>
                </a:cubicBezTo>
                <a:cubicBezTo>
                  <a:pt x="22438" y="5535"/>
                  <a:pt x="22462" y="5582"/>
                  <a:pt x="22485" y="5605"/>
                </a:cubicBezTo>
                <a:cubicBezTo>
                  <a:pt x="22345" y="5489"/>
                  <a:pt x="22205" y="5372"/>
                  <a:pt x="22088" y="5232"/>
                </a:cubicBezTo>
                <a:close/>
                <a:moveTo>
                  <a:pt x="31754" y="3668"/>
                </a:moveTo>
                <a:lnTo>
                  <a:pt x="31801" y="3714"/>
                </a:lnTo>
                <a:cubicBezTo>
                  <a:pt x="32105" y="3971"/>
                  <a:pt x="32595" y="4368"/>
                  <a:pt x="33085" y="4812"/>
                </a:cubicBezTo>
                <a:cubicBezTo>
                  <a:pt x="33155" y="5092"/>
                  <a:pt x="33179" y="5395"/>
                  <a:pt x="33179" y="5699"/>
                </a:cubicBezTo>
                <a:cubicBezTo>
                  <a:pt x="32805" y="4975"/>
                  <a:pt x="32315" y="4275"/>
                  <a:pt x="31754" y="3668"/>
                </a:cubicBezTo>
                <a:close/>
                <a:moveTo>
                  <a:pt x="27488" y="1106"/>
                </a:moveTo>
                <a:cubicBezTo>
                  <a:pt x="27785" y="1106"/>
                  <a:pt x="28095" y="1156"/>
                  <a:pt x="28416" y="1263"/>
                </a:cubicBezTo>
                <a:cubicBezTo>
                  <a:pt x="29326" y="1566"/>
                  <a:pt x="30190" y="2290"/>
                  <a:pt x="30961" y="2990"/>
                </a:cubicBezTo>
                <a:cubicBezTo>
                  <a:pt x="30797" y="2850"/>
                  <a:pt x="30610" y="2734"/>
                  <a:pt x="30424" y="2617"/>
                </a:cubicBezTo>
                <a:cubicBezTo>
                  <a:pt x="29748" y="2206"/>
                  <a:pt x="28980" y="1988"/>
                  <a:pt x="28207" y="1988"/>
                </a:cubicBezTo>
                <a:cubicBezTo>
                  <a:pt x="27751" y="1988"/>
                  <a:pt x="27293" y="2064"/>
                  <a:pt x="26851" y="2220"/>
                </a:cubicBezTo>
                <a:cubicBezTo>
                  <a:pt x="26081" y="2337"/>
                  <a:pt x="25380" y="2734"/>
                  <a:pt x="24843" y="3294"/>
                </a:cubicBezTo>
                <a:cubicBezTo>
                  <a:pt x="24260" y="4018"/>
                  <a:pt x="23863" y="4905"/>
                  <a:pt x="23746" y="5816"/>
                </a:cubicBezTo>
                <a:lnTo>
                  <a:pt x="23746" y="5839"/>
                </a:lnTo>
                <a:cubicBezTo>
                  <a:pt x="23653" y="5372"/>
                  <a:pt x="23653" y="4928"/>
                  <a:pt x="23746" y="4485"/>
                </a:cubicBezTo>
                <a:cubicBezTo>
                  <a:pt x="24443" y="2753"/>
                  <a:pt x="25767" y="1106"/>
                  <a:pt x="27488" y="1106"/>
                </a:cubicBezTo>
                <a:close/>
                <a:moveTo>
                  <a:pt x="33926" y="5699"/>
                </a:moveTo>
                <a:cubicBezTo>
                  <a:pt x="34066" y="5862"/>
                  <a:pt x="34183" y="6072"/>
                  <a:pt x="34276" y="6283"/>
                </a:cubicBezTo>
                <a:lnTo>
                  <a:pt x="34229" y="6376"/>
                </a:lnTo>
                <a:cubicBezTo>
                  <a:pt x="34206" y="6329"/>
                  <a:pt x="34136" y="6283"/>
                  <a:pt x="34089" y="6283"/>
                </a:cubicBezTo>
                <a:cubicBezTo>
                  <a:pt x="33949" y="6283"/>
                  <a:pt x="33786" y="6329"/>
                  <a:pt x="33669" y="6423"/>
                </a:cubicBezTo>
                <a:cubicBezTo>
                  <a:pt x="33669" y="6306"/>
                  <a:pt x="33669" y="6212"/>
                  <a:pt x="33692" y="6119"/>
                </a:cubicBezTo>
                <a:cubicBezTo>
                  <a:pt x="33762" y="5956"/>
                  <a:pt x="33832" y="5816"/>
                  <a:pt x="33926" y="5699"/>
                </a:cubicBezTo>
                <a:close/>
                <a:moveTo>
                  <a:pt x="17950" y="4210"/>
                </a:moveTo>
                <a:cubicBezTo>
                  <a:pt x="19521" y="4210"/>
                  <a:pt x="21026" y="4974"/>
                  <a:pt x="22322" y="6026"/>
                </a:cubicBezTo>
                <a:cubicBezTo>
                  <a:pt x="22438" y="6166"/>
                  <a:pt x="22579" y="6306"/>
                  <a:pt x="22719" y="6446"/>
                </a:cubicBezTo>
                <a:cubicBezTo>
                  <a:pt x="22742" y="6493"/>
                  <a:pt x="22765" y="6563"/>
                  <a:pt x="22765" y="6633"/>
                </a:cubicBezTo>
                <a:cubicBezTo>
                  <a:pt x="21584" y="5238"/>
                  <a:pt x="19753" y="4425"/>
                  <a:pt x="17943" y="4425"/>
                </a:cubicBezTo>
                <a:cubicBezTo>
                  <a:pt x="16782" y="4425"/>
                  <a:pt x="15630" y="4759"/>
                  <a:pt x="14664" y="5489"/>
                </a:cubicBezTo>
                <a:cubicBezTo>
                  <a:pt x="14623" y="5509"/>
                  <a:pt x="14582" y="5548"/>
                  <a:pt x="14556" y="5572"/>
                </a:cubicBezTo>
                <a:lnTo>
                  <a:pt x="14556" y="5572"/>
                </a:lnTo>
                <a:cubicBezTo>
                  <a:pt x="14811" y="5320"/>
                  <a:pt x="15111" y="5113"/>
                  <a:pt x="15411" y="4928"/>
                </a:cubicBezTo>
                <a:cubicBezTo>
                  <a:pt x="16261" y="4426"/>
                  <a:pt x="17115" y="4210"/>
                  <a:pt x="17950" y="4210"/>
                </a:cubicBezTo>
                <a:close/>
                <a:moveTo>
                  <a:pt x="41506" y="2271"/>
                </a:moveTo>
                <a:cubicBezTo>
                  <a:pt x="41930" y="2271"/>
                  <a:pt x="42354" y="2309"/>
                  <a:pt x="42775" y="2383"/>
                </a:cubicBezTo>
                <a:cubicBezTo>
                  <a:pt x="44222" y="2827"/>
                  <a:pt x="45460" y="3784"/>
                  <a:pt x="46230" y="5092"/>
                </a:cubicBezTo>
                <a:cubicBezTo>
                  <a:pt x="46534" y="5582"/>
                  <a:pt x="46721" y="6166"/>
                  <a:pt x="46791" y="6749"/>
                </a:cubicBezTo>
                <a:cubicBezTo>
                  <a:pt x="46137" y="5092"/>
                  <a:pt x="44783" y="3808"/>
                  <a:pt x="43102" y="3271"/>
                </a:cubicBezTo>
                <a:cubicBezTo>
                  <a:pt x="42403" y="3051"/>
                  <a:pt x="41710" y="2950"/>
                  <a:pt x="41032" y="2950"/>
                </a:cubicBezTo>
                <a:cubicBezTo>
                  <a:pt x="38897" y="2950"/>
                  <a:pt x="36903" y="3954"/>
                  <a:pt x="35327" y="5442"/>
                </a:cubicBezTo>
                <a:cubicBezTo>
                  <a:pt x="35420" y="5325"/>
                  <a:pt x="35513" y="5185"/>
                  <a:pt x="35630" y="5068"/>
                </a:cubicBezTo>
                <a:cubicBezTo>
                  <a:pt x="35864" y="4788"/>
                  <a:pt x="36120" y="4531"/>
                  <a:pt x="36424" y="4275"/>
                </a:cubicBezTo>
                <a:cubicBezTo>
                  <a:pt x="37335" y="3457"/>
                  <a:pt x="38432" y="2874"/>
                  <a:pt x="39599" y="2523"/>
                </a:cubicBezTo>
                <a:cubicBezTo>
                  <a:pt x="40230" y="2355"/>
                  <a:pt x="40869" y="2271"/>
                  <a:pt x="41506" y="2271"/>
                </a:cubicBezTo>
                <a:close/>
                <a:moveTo>
                  <a:pt x="41321" y="1614"/>
                </a:moveTo>
                <a:cubicBezTo>
                  <a:pt x="41611" y="1614"/>
                  <a:pt x="41902" y="1629"/>
                  <a:pt x="42191" y="1660"/>
                </a:cubicBezTo>
                <a:lnTo>
                  <a:pt x="42214" y="1660"/>
                </a:lnTo>
                <a:cubicBezTo>
                  <a:pt x="44176" y="1846"/>
                  <a:pt x="45997" y="2827"/>
                  <a:pt x="47211" y="4415"/>
                </a:cubicBezTo>
                <a:cubicBezTo>
                  <a:pt x="47935" y="5372"/>
                  <a:pt x="48261" y="6586"/>
                  <a:pt x="48145" y="7777"/>
                </a:cubicBezTo>
                <a:cubicBezTo>
                  <a:pt x="47981" y="5208"/>
                  <a:pt x="46254" y="2990"/>
                  <a:pt x="43779" y="2197"/>
                </a:cubicBezTo>
                <a:cubicBezTo>
                  <a:pt x="43522" y="2127"/>
                  <a:pt x="43288" y="2056"/>
                  <a:pt x="43032" y="2010"/>
                </a:cubicBezTo>
                <a:cubicBezTo>
                  <a:pt x="42798" y="1940"/>
                  <a:pt x="42565" y="1870"/>
                  <a:pt x="42354" y="1823"/>
                </a:cubicBezTo>
                <a:cubicBezTo>
                  <a:pt x="41932" y="1736"/>
                  <a:pt x="41515" y="1694"/>
                  <a:pt x="41105" y="1694"/>
                </a:cubicBezTo>
                <a:cubicBezTo>
                  <a:pt x="38775" y="1694"/>
                  <a:pt x="36686" y="3031"/>
                  <a:pt x="35257" y="4858"/>
                </a:cubicBezTo>
                <a:cubicBezTo>
                  <a:pt x="35140" y="4998"/>
                  <a:pt x="35023" y="5162"/>
                  <a:pt x="34906" y="5302"/>
                </a:cubicBezTo>
                <a:cubicBezTo>
                  <a:pt x="34860" y="5349"/>
                  <a:pt x="34673" y="5652"/>
                  <a:pt x="34486" y="5956"/>
                </a:cubicBezTo>
                <a:cubicBezTo>
                  <a:pt x="34369" y="5769"/>
                  <a:pt x="34229" y="5582"/>
                  <a:pt x="34089" y="5419"/>
                </a:cubicBezTo>
                <a:cubicBezTo>
                  <a:pt x="35636" y="3045"/>
                  <a:pt x="38471" y="1614"/>
                  <a:pt x="41321" y="1614"/>
                </a:cubicBezTo>
                <a:close/>
                <a:moveTo>
                  <a:pt x="45693" y="3691"/>
                </a:moveTo>
                <a:lnTo>
                  <a:pt x="45693" y="3691"/>
                </a:lnTo>
                <a:cubicBezTo>
                  <a:pt x="45857" y="3808"/>
                  <a:pt x="46020" y="3948"/>
                  <a:pt x="46183" y="4111"/>
                </a:cubicBezTo>
                <a:cubicBezTo>
                  <a:pt x="47561" y="5535"/>
                  <a:pt x="48075" y="7590"/>
                  <a:pt x="47514" y="9505"/>
                </a:cubicBezTo>
                <a:cubicBezTo>
                  <a:pt x="47328" y="9785"/>
                  <a:pt x="47094" y="10042"/>
                  <a:pt x="46814" y="10275"/>
                </a:cubicBezTo>
                <a:cubicBezTo>
                  <a:pt x="47047" y="9691"/>
                  <a:pt x="47164" y="9061"/>
                  <a:pt x="47141" y="8431"/>
                </a:cubicBezTo>
                <a:cubicBezTo>
                  <a:pt x="47398" y="7263"/>
                  <a:pt x="47211" y="6026"/>
                  <a:pt x="46650" y="4975"/>
                </a:cubicBezTo>
                <a:cubicBezTo>
                  <a:pt x="46394" y="4508"/>
                  <a:pt x="46090" y="4064"/>
                  <a:pt x="45693" y="3691"/>
                </a:cubicBezTo>
                <a:close/>
                <a:moveTo>
                  <a:pt x="17512" y="3649"/>
                </a:moveTo>
                <a:cubicBezTo>
                  <a:pt x="18326" y="3649"/>
                  <a:pt x="19138" y="3805"/>
                  <a:pt x="19917" y="4088"/>
                </a:cubicBezTo>
                <a:cubicBezTo>
                  <a:pt x="20080" y="4181"/>
                  <a:pt x="20244" y="4298"/>
                  <a:pt x="20407" y="4391"/>
                </a:cubicBezTo>
                <a:cubicBezTo>
                  <a:pt x="19608" y="4038"/>
                  <a:pt x="18771" y="3833"/>
                  <a:pt x="17927" y="3833"/>
                </a:cubicBezTo>
                <a:cubicBezTo>
                  <a:pt x="16872" y="3833"/>
                  <a:pt x="15805" y="4153"/>
                  <a:pt x="14780" y="4905"/>
                </a:cubicBezTo>
                <a:cubicBezTo>
                  <a:pt x="13496" y="5839"/>
                  <a:pt x="12679" y="7286"/>
                  <a:pt x="12586" y="8874"/>
                </a:cubicBezTo>
                <a:cubicBezTo>
                  <a:pt x="12469" y="9505"/>
                  <a:pt x="12446" y="10135"/>
                  <a:pt x="12516" y="10765"/>
                </a:cubicBezTo>
                <a:cubicBezTo>
                  <a:pt x="12422" y="10532"/>
                  <a:pt x="12352" y="10298"/>
                  <a:pt x="12282" y="10065"/>
                </a:cubicBezTo>
                <a:cubicBezTo>
                  <a:pt x="12072" y="8851"/>
                  <a:pt x="12165" y="7590"/>
                  <a:pt x="12516" y="6399"/>
                </a:cubicBezTo>
                <a:cubicBezTo>
                  <a:pt x="12936" y="5699"/>
                  <a:pt x="13496" y="5092"/>
                  <a:pt x="14173" y="4648"/>
                </a:cubicBezTo>
                <a:cubicBezTo>
                  <a:pt x="15235" y="3954"/>
                  <a:pt x="16375" y="3649"/>
                  <a:pt x="17512" y="3649"/>
                </a:cubicBezTo>
                <a:close/>
                <a:moveTo>
                  <a:pt x="54840" y="8692"/>
                </a:moveTo>
                <a:cubicBezTo>
                  <a:pt x="56566" y="8692"/>
                  <a:pt x="58296" y="8970"/>
                  <a:pt x="59959" y="9528"/>
                </a:cubicBezTo>
                <a:cubicBezTo>
                  <a:pt x="61220" y="9948"/>
                  <a:pt x="62434" y="10532"/>
                  <a:pt x="63554" y="11256"/>
                </a:cubicBezTo>
                <a:cubicBezTo>
                  <a:pt x="63274" y="11092"/>
                  <a:pt x="62947" y="10929"/>
                  <a:pt x="62621" y="10789"/>
                </a:cubicBezTo>
                <a:cubicBezTo>
                  <a:pt x="60239" y="9528"/>
                  <a:pt x="57274" y="9014"/>
                  <a:pt x="54822" y="8968"/>
                </a:cubicBezTo>
                <a:cubicBezTo>
                  <a:pt x="54749" y="8967"/>
                  <a:pt x="54676" y="8966"/>
                  <a:pt x="54602" y="8966"/>
                </a:cubicBezTo>
                <a:cubicBezTo>
                  <a:pt x="52621" y="8966"/>
                  <a:pt x="50643" y="9271"/>
                  <a:pt x="48752" y="9901"/>
                </a:cubicBezTo>
                <a:lnTo>
                  <a:pt x="48682" y="9925"/>
                </a:lnTo>
                <a:cubicBezTo>
                  <a:pt x="50643" y="9104"/>
                  <a:pt x="52739" y="8692"/>
                  <a:pt x="54840" y="8692"/>
                </a:cubicBezTo>
                <a:close/>
                <a:moveTo>
                  <a:pt x="13006" y="11489"/>
                </a:moveTo>
                <a:lnTo>
                  <a:pt x="13006" y="11489"/>
                </a:lnTo>
                <a:cubicBezTo>
                  <a:pt x="13146" y="11816"/>
                  <a:pt x="13309" y="12120"/>
                  <a:pt x="13496" y="12423"/>
                </a:cubicBezTo>
                <a:lnTo>
                  <a:pt x="13379" y="12376"/>
                </a:lnTo>
                <a:cubicBezTo>
                  <a:pt x="13333" y="12306"/>
                  <a:pt x="13286" y="12260"/>
                  <a:pt x="13263" y="12190"/>
                </a:cubicBezTo>
                <a:cubicBezTo>
                  <a:pt x="13146" y="11956"/>
                  <a:pt x="13076" y="11723"/>
                  <a:pt x="13006" y="11489"/>
                </a:cubicBezTo>
                <a:close/>
                <a:moveTo>
                  <a:pt x="10050" y="12287"/>
                </a:moveTo>
                <a:cubicBezTo>
                  <a:pt x="10272" y="12287"/>
                  <a:pt x="10494" y="12293"/>
                  <a:pt x="10718" y="12306"/>
                </a:cubicBezTo>
                <a:cubicBezTo>
                  <a:pt x="9550" y="12306"/>
                  <a:pt x="8360" y="12423"/>
                  <a:pt x="7216" y="12657"/>
                </a:cubicBezTo>
                <a:cubicBezTo>
                  <a:pt x="8145" y="12410"/>
                  <a:pt x="9090" y="12287"/>
                  <a:pt x="10050" y="12287"/>
                </a:cubicBezTo>
                <a:close/>
                <a:moveTo>
                  <a:pt x="61570" y="10765"/>
                </a:moveTo>
                <a:lnTo>
                  <a:pt x="61943" y="10882"/>
                </a:lnTo>
                <a:cubicBezTo>
                  <a:pt x="62457" y="11139"/>
                  <a:pt x="62971" y="11419"/>
                  <a:pt x="63461" y="11723"/>
                </a:cubicBezTo>
                <a:cubicBezTo>
                  <a:pt x="64021" y="12073"/>
                  <a:pt x="64535" y="12540"/>
                  <a:pt x="64955" y="13053"/>
                </a:cubicBezTo>
                <a:cubicBezTo>
                  <a:pt x="63951" y="12120"/>
                  <a:pt x="62807" y="11326"/>
                  <a:pt x="61570" y="10765"/>
                </a:cubicBezTo>
                <a:close/>
                <a:moveTo>
                  <a:pt x="65212" y="12820"/>
                </a:moveTo>
                <a:cubicBezTo>
                  <a:pt x="65376" y="12960"/>
                  <a:pt x="65516" y="13100"/>
                  <a:pt x="65679" y="13240"/>
                </a:cubicBezTo>
                <a:cubicBezTo>
                  <a:pt x="65983" y="13544"/>
                  <a:pt x="66240" y="13871"/>
                  <a:pt x="66473" y="14221"/>
                </a:cubicBezTo>
                <a:cubicBezTo>
                  <a:pt x="66660" y="14641"/>
                  <a:pt x="66777" y="15108"/>
                  <a:pt x="66823" y="15575"/>
                </a:cubicBezTo>
                <a:cubicBezTo>
                  <a:pt x="66683" y="15272"/>
                  <a:pt x="66496" y="14968"/>
                  <a:pt x="66310" y="14665"/>
                </a:cubicBezTo>
                <a:cubicBezTo>
                  <a:pt x="66053" y="13987"/>
                  <a:pt x="65679" y="13357"/>
                  <a:pt x="65212" y="12820"/>
                </a:cubicBezTo>
                <a:close/>
                <a:moveTo>
                  <a:pt x="66706" y="16439"/>
                </a:moveTo>
                <a:lnTo>
                  <a:pt x="66706" y="16439"/>
                </a:lnTo>
                <a:cubicBezTo>
                  <a:pt x="66730" y="16556"/>
                  <a:pt x="66777" y="16649"/>
                  <a:pt x="66800" y="16742"/>
                </a:cubicBezTo>
                <a:cubicBezTo>
                  <a:pt x="66800" y="16976"/>
                  <a:pt x="66777" y="17209"/>
                  <a:pt x="66753" y="17420"/>
                </a:cubicBezTo>
                <a:cubicBezTo>
                  <a:pt x="66753" y="17093"/>
                  <a:pt x="66730" y="16766"/>
                  <a:pt x="66706" y="16439"/>
                </a:cubicBezTo>
                <a:close/>
                <a:moveTo>
                  <a:pt x="67080" y="18634"/>
                </a:moveTo>
                <a:lnTo>
                  <a:pt x="67080" y="18634"/>
                </a:lnTo>
                <a:cubicBezTo>
                  <a:pt x="67057" y="18914"/>
                  <a:pt x="67010" y="19217"/>
                  <a:pt x="66940" y="19498"/>
                </a:cubicBezTo>
                <a:cubicBezTo>
                  <a:pt x="66987" y="19217"/>
                  <a:pt x="67033" y="18914"/>
                  <a:pt x="67080" y="18634"/>
                </a:cubicBezTo>
                <a:close/>
                <a:moveTo>
                  <a:pt x="9784" y="12657"/>
                </a:moveTo>
                <a:cubicBezTo>
                  <a:pt x="6212" y="13217"/>
                  <a:pt x="2826" y="15388"/>
                  <a:pt x="1635" y="18914"/>
                </a:cubicBezTo>
                <a:cubicBezTo>
                  <a:pt x="1332" y="19731"/>
                  <a:pt x="1238" y="20618"/>
                  <a:pt x="1332" y="21482"/>
                </a:cubicBezTo>
                <a:cubicBezTo>
                  <a:pt x="1098" y="20502"/>
                  <a:pt x="1052" y="19498"/>
                  <a:pt x="1262" y="18517"/>
                </a:cubicBezTo>
                <a:cubicBezTo>
                  <a:pt x="2102" y="16252"/>
                  <a:pt x="3760" y="14221"/>
                  <a:pt x="6071" y="13357"/>
                </a:cubicBezTo>
                <a:cubicBezTo>
                  <a:pt x="7262" y="12937"/>
                  <a:pt x="8523" y="12703"/>
                  <a:pt x="9784" y="12657"/>
                </a:cubicBezTo>
                <a:close/>
                <a:moveTo>
                  <a:pt x="67267" y="15832"/>
                </a:moveTo>
                <a:cubicBezTo>
                  <a:pt x="67897" y="17840"/>
                  <a:pt x="67664" y="20035"/>
                  <a:pt x="66613" y="21879"/>
                </a:cubicBezTo>
                <a:lnTo>
                  <a:pt x="66613" y="21856"/>
                </a:lnTo>
                <a:cubicBezTo>
                  <a:pt x="66356" y="22323"/>
                  <a:pt x="66053" y="22743"/>
                  <a:pt x="65726" y="23117"/>
                </a:cubicBezTo>
                <a:cubicBezTo>
                  <a:pt x="65959" y="22696"/>
                  <a:pt x="66146" y="22229"/>
                  <a:pt x="66333" y="21762"/>
                </a:cubicBezTo>
                <a:cubicBezTo>
                  <a:pt x="67197" y="20502"/>
                  <a:pt x="67734" y="19054"/>
                  <a:pt x="67430" y="17466"/>
                </a:cubicBezTo>
                <a:cubicBezTo>
                  <a:pt x="67384" y="17209"/>
                  <a:pt x="67337" y="16953"/>
                  <a:pt x="67243" y="16696"/>
                </a:cubicBezTo>
                <a:cubicBezTo>
                  <a:pt x="67243" y="16579"/>
                  <a:pt x="67243" y="16439"/>
                  <a:pt x="67267" y="16299"/>
                </a:cubicBezTo>
                <a:cubicBezTo>
                  <a:pt x="67290" y="16182"/>
                  <a:pt x="67267" y="15972"/>
                  <a:pt x="67267" y="15832"/>
                </a:cubicBezTo>
                <a:close/>
                <a:moveTo>
                  <a:pt x="11588" y="12896"/>
                </a:moveTo>
                <a:cubicBezTo>
                  <a:pt x="12159" y="12896"/>
                  <a:pt x="12728" y="12941"/>
                  <a:pt x="13286" y="13030"/>
                </a:cubicBezTo>
                <a:cubicBezTo>
                  <a:pt x="13356" y="13170"/>
                  <a:pt x="13449" y="13310"/>
                  <a:pt x="13543" y="13427"/>
                </a:cubicBezTo>
                <a:cubicBezTo>
                  <a:pt x="9200" y="13427"/>
                  <a:pt x="3480" y="14594"/>
                  <a:pt x="2453" y="19638"/>
                </a:cubicBezTo>
                <a:cubicBezTo>
                  <a:pt x="1986" y="22019"/>
                  <a:pt x="3083" y="24144"/>
                  <a:pt x="4834" y="25615"/>
                </a:cubicBezTo>
                <a:cubicBezTo>
                  <a:pt x="2429" y="24237"/>
                  <a:pt x="888" y="21762"/>
                  <a:pt x="2172" y="18634"/>
                </a:cubicBezTo>
                <a:cubicBezTo>
                  <a:pt x="3699" y="14948"/>
                  <a:pt x="7695" y="12896"/>
                  <a:pt x="11588" y="12896"/>
                </a:cubicBezTo>
                <a:close/>
                <a:moveTo>
                  <a:pt x="65189" y="23163"/>
                </a:moveTo>
                <a:cubicBezTo>
                  <a:pt x="64839" y="23700"/>
                  <a:pt x="64465" y="24191"/>
                  <a:pt x="63998" y="24634"/>
                </a:cubicBezTo>
                <a:lnTo>
                  <a:pt x="64021" y="24611"/>
                </a:lnTo>
                <a:lnTo>
                  <a:pt x="64021" y="24611"/>
                </a:lnTo>
                <a:cubicBezTo>
                  <a:pt x="63298" y="25101"/>
                  <a:pt x="62551" y="25475"/>
                  <a:pt x="61757" y="25755"/>
                </a:cubicBezTo>
                <a:cubicBezTo>
                  <a:pt x="62854" y="25171"/>
                  <a:pt x="63858" y="24447"/>
                  <a:pt x="64745" y="23584"/>
                </a:cubicBezTo>
                <a:cubicBezTo>
                  <a:pt x="64885" y="23443"/>
                  <a:pt x="65025" y="23303"/>
                  <a:pt x="65189" y="23163"/>
                </a:cubicBezTo>
                <a:close/>
                <a:moveTo>
                  <a:pt x="60122" y="25311"/>
                </a:moveTo>
                <a:cubicBezTo>
                  <a:pt x="60379" y="25358"/>
                  <a:pt x="60636" y="25381"/>
                  <a:pt x="60896" y="25381"/>
                </a:cubicBezTo>
                <a:cubicBezTo>
                  <a:pt x="61155" y="25381"/>
                  <a:pt x="61418" y="25358"/>
                  <a:pt x="61687" y="25311"/>
                </a:cubicBezTo>
                <a:lnTo>
                  <a:pt x="61687" y="25311"/>
                </a:lnTo>
                <a:cubicBezTo>
                  <a:pt x="61336" y="25498"/>
                  <a:pt x="60986" y="25662"/>
                  <a:pt x="60613" y="25825"/>
                </a:cubicBezTo>
                <a:cubicBezTo>
                  <a:pt x="60449" y="25638"/>
                  <a:pt x="60286" y="25475"/>
                  <a:pt x="60122" y="25311"/>
                </a:cubicBezTo>
                <a:close/>
                <a:moveTo>
                  <a:pt x="59118" y="26806"/>
                </a:moveTo>
                <a:lnTo>
                  <a:pt x="59328" y="26876"/>
                </a:lnTo>
                <a:cubicBezTo>
                  <a:pt x="59469" y="26992"/>
                  <a:pt x="59632" y="27109"/>
                  <a:pt x="59772" y="27226"/>
                </a:cubicBezTo>
                <a:cubicBezTo>
                  <a:pt x="59515" y="27086"/>
                  <a:pt x="59258" y="26946"/>
                  <a:pt x="58978" y="26852"/>
                </a:cubicBezTo>
                <a:lnTo>
                  <a:pt x="59118" y="26806"/>
                </a:lnTo>
                <a:close/>
                <a:moveTo>
                  <a:pt x="771" y="20315"/>
                </a:moveTo>
                <a:lnTo>
                  <a:pt x="771" y="20315"/>
                </a:lnTo>
                <a:cubicBezTo>
                  <a:pt x="1028" y="23747"/>
                  <a:pt x="3643" y="26572"/>
                  <a:pt x="7075" y="27062"/>
                </a:cubicBezTo>
                <a:cubicBezTo>
                  <a:pt x="6636" y="27221"/>
                  <a:pt x="6177" y="27296"/>
                  <a:pt x="5714" y="27296"/>
                </a:cubicBezTo>
                <a:cubicBezTo>
                  <a:pt x="4480" y="27296"/>
                  <a:pt x="3230" y="26768"/>
                  <a:pt x="2312" y="25918"/>
                </a:cubicBezTo>
                <a:cubicBezTo>
                  <a:pt x="771" y="24517"/>
                  <a:pt x="445" y="22323"/>
                  <a:pt x="771" y="20315"/>
                </a:cubicBezTo>
                <a:close/>
                <a:moveTo>
                  <a:pt x="60799" y="26689"/>
                </a:moveTo>
                <a:cubicBezTo>
                  <a:pt x="61056" y="27086"/>
                  <a:pt x="61243" y="27529"/>
                  <a:pt x="61406" y="27973"/>
                </a:cubicBezTo>
                <a:cubicBezTo>
                  <a:pt x="60986" y="27436"/>
                  <a:pt x="60449" y="27016"/>
                  <a:pt x="59865" y="26689"/>
                </a:cubicBezTo>
                <a:lnTo>
                  <a:pt x="59865" y="26689"/>
                </a:lnTo>
                <a:cubicBezTo>
                  <a:pt x="60017" y="26712"/>
                  <a:pt x="60169" y="26724"/>
                  <a:pt x="60324" y="26724"/>
                </a:cubicBezTo>
                <a:cubicBezTo>
                  <a:pt x="60478" y="26724"/>
                  <a:pt x="60636" y="26712"/>
                  <a:pt x="60799" y="26689"/>
                </a:cubicBezTo>
                <a:close/>
                <a:moveTo>
                  <a:pt x="46347" y="39087"/>
                </a:moveTo>
                <a:lnTo>
                  <a:pt x="46347" y="39087"/>
                </a:lnTo>
                <a:cubicBezTo>
                  <a:pt x="46510" y="39203"/>
                  <a:pt x="46674" y="39297"/>
                  <a:pt x="46837" y="39414"/>
                </a:cubicBezTo>
                <a:cubicBezTo>
                  <a:pt x="46837" y="39530"/>
                  <a:pt x="46861" y="39670"/>
                  <a:pt x="46861" y="39787"/>
                </a:cubicBezTo>
                <a:cubicBezTo>
                  <a:pt x="46721" y="39694"/>
                  <a:pt x="46604" y="39600"/>
                  <a:pt x="46464" y="39507"/>
                </a:cubicBezTo>
                <a:lnTo>
                  <a:pt x="46440" y="39507"/>
                </a:lnTo>
                <a:cubicBezTo>
                  <a:pt x="46417" y="39367"/>
                  <a:pt x="46394" y="39227"/>
                  <a:pt x="46347" y="39087"/>
                </a:cubicBezTo>
                <a:close/>
                <a:moveTo>
                  <a:pt x="46697" y="40184"/>
                </a:moveTo>
                <a:lnTo>
                  <a:pt x="46884" y="40324"/>
                </a:lnTo>
                <a:lnTo>
                  <a:pt x="46884" y="40488"/>
                </a:lnTo>
                <a:cubicBezTo>
                  <a:pt x="46814" y="40394"/>
                  <a:pt x="46744" y="40277"/>
                  <a:pt x="46674" y="40184"/>
                </a:cubicBezTo>
                <a:close/>
                <a:moveTo>
                  <a:pt x="62060" y="31732"/>
                </a:moveTo>
                <a:cubicBezTo>
                  <a:pt x="62247" y="33763"/>
                  <a:pt x="61640" y="35795"/>
                  <a:pt x="60332" y="37382"/>
                </a:cubicBezTo>
                <a:cubicBezTo>
                  <a:pt x="58932" y="39063"/>
                  <a:pt x="56947" y="40161"/>
                  <a:pt x="54776" y="40488"/>
                </a:cubicBezTo>
                <a:cubicBezTo>
                  <a:pt x="56597" y="39974"/>
                  <a:pt x="58254" y="38947"/>
                  <a:pt x="59492" y="37522"/>
                </a:cubicBezTo>
                <a:cubicBezTo>
                  <a:pt x="60893" y="35888"/>
                  <a:pt x="61780" y="33880"/>
                  <a:pt x="62060" y="31732"/>
                </a:cubicBezTo>
                <a:close/>
                <a:moveTo>
                  <a:pt x="18072" y="40091"/>
                </a:moveTo>
                <a:lnTo>
                  <a:pt x="18072" y="40091"/>
                </a:lnTo>
                <a:cubicBezTo>
                  <a:pt x="17582" y="40628"/>
                  <a:pt x="16998" y="41071"/>
                  <a:pt x="16391" y="41422"/>
                </a:cubicBezTo>
                <a:cubicBezTo>
                  <a:pt x="16648" y="41235"/>
                  <a:pt x="16882" y="41001"/>
                  <a:pt x="17115" y="40791"/>
                </a:cubicBezTo>
                <a:cubicBezTo>
                  <a:pt x="17442" y="40581"/>
                  <a:pt x="17769" y="40348"/>
                  <a:pt x="18072" y="40091"/>
                </a:cubicBezTo>
                <a:close/>
                <a:moveTo>
                  <a:pt x="5605" y="29911"/>
                </a:moveTo>
                <a:lnTo>
                  <a:pt x="5605" y="29911"/>
                </a:lnTo>
                <a:cubicBezTo>
                  <a:pt x="4040" y="33273"/>
                  <a:pt x="4274" y="37312"/>
                  <a:pt x="7005" y="40231"/>
                </a:cubicBezTo>
                <a:cubicBezTo>
                  <a:pt x="7589" y="40838"/>
                  <a:pt x="8243" y="41375"/>
                  <a:pt x="8990" y="41772"/>
                </a:cubicBezTo>
                <a:cubicBezTo>
                  <a:pt x="7846" y="41351"/>
                  <a:pt x="6819" y="40674"/>
                  <a:pt x="6001" y="39787"/>
                </a:cubicBezTo>
                <a:cubicBezTo>
                  <a:pt x="4367" y="38013"/>
                  <a:pt x="3643" y="35608"/>
                  <a:pt x="4040" y="33250"/>
                </a:cubicBezTo>
                <a:lnTo>
                  <a:pt x="4064" y="33250"/>
                </a:lnTo>
                <a:cubicBezTo>
                  <a:pt x="4344" y="32036"/>
                  <a:pt x="4857" y="30892"/>
                  <a:pt x="5605" y="29911"/>
                </a:cubicBezTo>
                <a:close/>
                <a:moveTo>
                  <a:pt x="61243" y="36822"/>
                </a:moveTo>
                <a:cubicBezTo>
                  <a:pt x="60916" y="37406"/>
                  <a:pt x="60496" y="37989"/>
                  <a:pt x="60052" y="38526"/>
                </a:cubicBezTo>
                <a:cubicBezTo>
                  <a:pt x="58153" y="40732"/>
                  <a:pt x="55454" y="41839"/>
                  <a:pt x="52721" y="41839"/>
                </a:cubicBezTo>
                <a:cubicBezTo>
                  <a:pt x="51490" y="41839"/>
                  <a:pt x="50253" y="41614"/>
                  <a:pt x="49079" y="41165"/>
                </a:cubicBezTo>
                <a:cubicBezTo>
                  <a:pt x="48448" y="40838"/>
                  <a:pt x="47841" y="40464"/>
                  <a:pt x="47258" y="40067"/>
                </a:cubicBezTo>
                <a:lnTo>
                  <a:pt x="47258" y="39647"/>
                </a:lnTo>
                <a:cubicBezTo>
                  <a:pt x="48285" y="40184"/>
                  <a:pt x="49406" y="40558"/>
                  <a:pt x="50573" y="40744"/>
                </a:cubicBezTo>
                <a:cubicBezTo>
                  <a:pt x="51400" y="40912"/>
                  <a:pt x="52237" y="40999"/>
                  <a:pt x="53066" y="40999"/>
                </a:cubicBezTo>
                <a:cubicBezTo>
                  <a:pt x="56052" y="40999"/>
                  <a:pt x="58937" y="39871"/>
                  <a:pt x="60893" y="37312"/>
                </a:cubicBezTo>
                <a:cubicBezTo>
                  <a:pt x="61033" y="37149"/>
                  <a:pt x="61150" y="36985"/>
                  <a:pt x="61243" y="36822"/>
                </a:cubicBezTo>
                <a:close/>
                <a:moveTo>
                  <a:pt x="46650" y="40978"/>
                </a:moveTo>
                <a:cubicBezTo>
                  <a:pt x="46697" y="41071"/>
                  <a:pt x="46744" y="41188"/>
                  <a:pt x="46791" y="41305"/>
                </a:cubicBezTo>
                <a:cubicBezTo>
                  <a:pt x="46767" y="41492"/>
                  <a:pt x="46744" y="41678"/>
                  <a:pt x="46697" y="41865"/>
                </a:cubicBezTo>
                <a:cubicBezTo>
                  <a:pt x="46697" y="41655"/>
                  <a:pt x="46697" y="41445"/>
                  <a:pt x="46650" y="41235"/>
                </a:cubicBezTo>
                <a:cubicBezTo>
                  <a:pt x="46650" y="41141"/>
                  <a:pt x="46650" y="41048"/>
                  <a:pt x="46650" y="40978"/>
                </a:cubicBezTo>
                <a:close/>
                <a:moveTo>
                  <a:pt x="8640" y="27389"/>
                </a:moveTo>
                <a:lnTo>
                  <a:pt x="8967" y="27459"/>
                </a:lnTo>
                <a:cubicBezTo>
                  <a:pt x="4694" y="29654"/>
                  <a:pt x="5348" y="36378"/>
                  <a:pt x="8243" y="39484"/>
                </a:cubicBezTo>
                <a:cubicBezTo>
                  <a:pt x="9623" y="40943"/>
                  <a:pt x="11537" y="41736"/>
                  <a:pt x="13520" y="41736"/>
                </a:cubicBezTo>
                <a:cubicBezTo>
                  <a:pt x="13884" y="41736"/>
                  <a:pt x="14251" y="41709"/>
                  <a:pt x="14617" y="41655"/>
                </a:cubicBezTo>
                <a:lnTo>
                  <a:pt x="14617" y="41655"/>
                </a:lnTo>
                <a:cubicBezTo>
                  <a:pt x="13636" y="42052"/>
                  <a:pt x="12586" y="42239"/>
                  <a:pt x="11535" y="42239"/>
                </a:cubicBezTo>
                <a:cubicBezTo>
                  <a:pt x="9807" y="41935"/>
                  <a:pt x="8243" y="41048"/>
                  <a:pt x="7075" y="39740"/>
                </a:cubicBezTo>
                <a:lnTo>
                  <a:pt x="7099" y="39740"/>
                </a:lnTo>
                <a:cubicBezTo>
                  <a:pt x="4250" y="36518"/>
                  <a:pt x="4507" y="31989"/>
                  <a:pt x="6772" y="28650"/>
                </a:cubicBezTo>
                <a:cubicBezTo>
                  <a:pt x="7332" y="28160"/>
                  <a:pt x="7963" y="27740"/>
                  <a:pt x="8640" y="27389"/>
                </a:cubicBezTo>
                <a:close/>
                <a:moveTo>
                  <a:pt x="62784" y="31312"/>
                </a:moveTo>
                <a:lnTo>
                  <a:pt x="62784" y="31312"/>
                </a:lnTo>
                <a:cubicBezTo>
                  <a:pt x="62854" y="31475"/>
                  <a:pt x="62901" y="31639"/>
                  <a:pt x="62971" y="31825"/>
                </a:cubicBezTo>
                <a:cubicBezTo>
                  <a:pt x="63765" y="34347"/>
                  <a:pt x="63064" y="36822"/>
                  <a:pt x="61266" y="38736"/>
                </a:cubicBezTo>
                <a:cubicBezTo>
                  <a:pt x="59388" y="40730"/>
                  <a:pt x="56519" y="42521"/>
                  <a:pt x="53721" y="42521"/>
                </a:cubicBezTo>
                <a:cubicBezTo>
                  <a:pt x="53668" y="42521"/>
                  <a:pt x="53615" y="42520"/>
                  <a:pt x="53561" y="42519"/>
                </a:cubicBezTo>
                <a:cubicBezTo>
                  <a:pt x="52628" y="42496"/>
                  <a:pt x="51717" y="42309"/>
                  <a:pt x="50853" y="41982"/>
                </a:cubicBezTo>
                <a:lnTo>
                  <a:pt x="50853" y="41982"/>
                </a:lnTo>
                <a:cubicBezTo>
                  <a:pt x="51494" y="42107"/>
                  <a:pt x="52138" y="42168"/>
                  <a:pt x="52777" y="42168"/>
                </a:cubicBezTo>
                <a:cubicBezTo>
                  <a:pt x="55836" y="42168"/>
                  <a:pt x="58774" y="40769"/>
                  <a:pt x="60706" y="38316"/>
                </a:cubicBezTo>
                <a:cubicBezTo>
                  <a:pt x="62224" y="36355"/>
                  <a:pt x="63134" y="33787"/>
                  <a:pt x="62784" y="31312"/>
                </a:cubicBezTo>
                <a:close/>
                <a:moveTo>
                  <a:pt x="5441" y="39740"/>
                </a:moveTo>
                <a:lnTo>
                  <a:pt x="5441" y="39740"/>
                </a:lnTo>
                <a:cubicBezTo>
                  <a:pt x="7426" y="41608"/>
                  <a:pt x="10017" y="42659"/>
                  <a:pt x="12749" y="42729"/>
                </a:cubicBezTo>
                <a:cubicBezTo>
                  <a:pt x="12335" y="42799"/>
                  <a:pt x="11920" y="42834"/>
                  <a:pt x="11508" y="42834"/>
                </a:cubicBezTo>
                <a:cubicBezTo>
                  <a:pt x="9454" y="42834"/>
                  <a:pt x="7468" y="41981"/>
                  <a:pt x="6048" y="40464"/>
                </a:cubicBezTo>
                <a:lnTo>
                  <a:pt x="6071" y="40464"/>
                </a:lnTo>
                <a:cubicBezTo>
                  <a:pt x="5838" y="40231"/>
                  <a:pt x="5628" y="39997"/>
                  <a:pt x="5441" y="39740"/>
                </a:cubicBezTo>
                <a:close/>
                <a:moveTo>
                  <a:pt x="32502" y="44083"/>
                </a:moveTo>
                <a:cubicBezTo>
                  <a:pt x="32525" y="44130"/>
                  <a:pt x="32525" y="44177"/>
                  <a:pt x="32548" y="44223"/>
                </a:cubicBezTo>
                <a:cubicBezTo>
                  <a:pt x="32548" y="44340"/>
                  <a:pt x="32548" y="44457"/>
                  <a:pt x="32525" y="44574"/>
                </a:cubicBezTo>
                <a:cubicBezTo>
                  <a:pt x="32478" y="44504"/>
                  <a:pt x="32431" y="44433"/>
                  <a:pt x="32385" y="44387"/>
                </a:cubicBezTo>
                <a:cubicBezTo>
                  <a:pt x="32431" y="44270"/>
                  <a:pt x="32455" y="44177"/>
                  <a:pt x="32502" y="44083"/>
                </a:cubicBezTo>
                <a:close/>
                <a:moveTo>
                  <a:pt x="32922" y="43079"/>
                </a:moveTo>
                <a:cubicBezTo>
                  <a:pt x="33249" y="44760"/>
                  <a:pt x="34183" y="46231"/>
                  <a:pt x="35537" y="47259"/>
                </a:cubicBezTo>
                <a:cubicBezTo>
                  <a:pt x="35070" y="47002"/>
                  <a:pt x="34626" y="46698"/>
                  <a:pt x="34206" y="46371"/>
                </a:cubicBezTo>
                <a:cubicBezTo>
                  <a:pt x="33926" y="46044"/>
                  <a:pt x="33669" y="45671"/>
                  <a:pt x="33459" y="45274"/>
                </a:cubicBezTo>
                <a:cubicBezTo>
                  <a:pt x="33249" y="44784"/>
                  <a:pt x="33062" y="44247"/>
                  <a:pt x="32968" y="43710"/>
                </a:cubicBezTo>
                <a:cubicBezTo>
                  <a:pt x="32945" y="43640"/>
                  <a:pt x="32875" y="43570"/>
                  <a:pt x="32782" y="43570"/>
                </a:cubicBezTo>
                <a:cubicBezTo>
                  <a:pt x="32782" y="43523"/>
                  <a:pt x="32758" y="43476"/>
                  <a:pt x="32758" y="43429"/>
                </a:cubicBezTo>
                <a:cubicBezTo>
                  <a:pt x="32828" y="43313"/>
                  <a:pt x="32875" y="43196"/>
                  <a:pt x="32922" y="43079"/>
                </a:cubicBezTo>
                <a:close/>
                <a:moveTo>
                  <a:pt x="19310" y="38573"/>
                </a:moveTo>
                <a:cubicBezTo>
                  <a:pt x="19894" y="42192"/>
                  <a:pt x="22065" y="46138"/>
                  <a:pt x="25637" y="47469"/>
                </a:cubicBezTo>
                <a:cubicBezTo>
                  <a:pt x="25777" y="47515"/>
                  <a:pt x="25941" y="47562"/>
                  <a:pt x="26081" y="47609"/>
                </a:cubicBezTo>
                <a:cubicBezTo>
                  <a:pt x="25497" y="47585"/>
                  <a:pt x="24937" y="47492"/>
                  <a:pt x="24376" y="47329"/>
                </a:cubicBezTo>
                <a:cubicBezTo>
                  <a:pt x="21224" y="46278"/>
                  <a:pt x="19450" y="43103"/>
                  <a:pt x="19053" y="39904"/>
                </a:cubicBezTo>
                <a:cubicBezTo>
                  <a:pt x="19076" y="39717"/>
                  <a:pt x="19100" y="39507"/>
                  <a:pt x="19146" y="39297"/>
                </a:cubicBezTo>
                <a:cubicBezTo>
                  <a:pt x="19170" y="39180"/>
                  <a:pt x="19100" y="39087"/>
                  <a:pt x="19006" y="39063"/>
                </a:cubicBezTo>
                <a:cubicBezTo>
                  <a:pt x="19100" y="38900"/>
                  <a:pt x="19216" y="38736"/>
                  <a:pt x="19310" y="38573"/>
                </a:cubicBezTo>
                <a:close/>
                <a:moveTo>
                  <a:pt x="27683" y="2531"/>
                </a:moveTo>
                <a:cubicBezTo>
                  <a:pt x="27989" y="2531"/>
                  <a:pt x="28296" y="2567"/>
                  <a:pt x="28602" y="2640"/>
                </a:cubicBezTo>
                <a:cubicBezTo>
                  <a:pt x="31124" y="3177"/>
                  <a:pt x="32525" y="5559"/>
                  <a:pt x="33669" y="7660"/>
                </a:cubicBezTo>
                <a:cubicBezTo>
                  <a:pt x="33669" y="7683"/>
                  <a:pt x="33692" y="7707"/>
                  <a:pt x="33739" y="7730"/>
                </a:cubicBezTo>
                <a:lnTo>
                  <a:pt x="33762" y="7823"/>
                </a:lnTo>
                <a:cubicBezTo>
                  <a:pt x="33799" y="7888"/>
                  <a:pt x="33859" y="7917"/>
                  <a:pt x="33919" y="7917"/>
                </a:cubicBezTo>
                <a:cubicBezTo>
                  <a:pt x="34012" y="7917"/>
                  <a:pt x="34108" y="7852"/>
                  <a:pt x="34136" y="7753"/>
                </a:cubicBezTo>
                <a:cubicBezTo>
                  <a:pt x="34229" y="7520"/>
                  <a:pt x="34323" y="7286"/>
                  <a:pt x="34439" y="7053"/>
                </a:cubicBezTo>
                <a:cubicBezTo>
                  <a:pt x="34439" y="7030"/>
                  <a:pt x="34463" y="7030"/>
                  <a:pt x="34486" y="7006"/>
                </a:cubicBezTo>
                <a:lnTo>
                  <a:pt x="34486" y="7006"/>
                </a:lnTo>
                <a:cubicBezTo>
                  <a:pt x="34463" y="7170"/>
                  <a:pt x="34416" y="7357"/>
                  <a:pt x="34323" y="7497"/>
                </a:cubicBezTo>
                <a:cubicBezTo>
                  <a:pt x="34275" y="7592"/>
                  <a:pt x="34357" y="7677"/>
                  <a:pt x="34437" y="7677"/>
                </a:cubicBezTo>
                <a:cubicBezTo>
                  <a:pt x="34474" y="7677"/>
                  <a:pt x="34510" y="7658"/>
                  <a:pt x="34533" y="7613"/>
                </a:cubicBezTo>
                <a:cubicBezTo>
                  <a:pt x="34720" y="7333"/>
                  <a:pt x="34790" y="7006"/>
                  <a:pt x="34743" y="6656"/>
                </a:cubicBezTo>
                <a:cubicBezTo>
                  <a:pt x="36332" y="4753"/>
                  <a:pt x="38564" y="3345"/>
                  <a:pt x="41050" y="3345"/>
                </a:cubicBezTo>
                <a:cubicBezTo>
                  <a:pt x="41523" y="3345"/>
                  <a:pt x="42006" y="3396"/>
                  <a:pt x="42494" y="3504"/>
                </a:cubicBezTo>
                <a:cubicBezTo>
                  <a:pt x="44829" y="4041"/>
                  <a:pt x="46627" y="6049"/>
                  <a:pt x="46767" y="8267"/>
                </a:cubicBezTo>
                <a:cubicBezTo>
                  <a:pt x="46580" y="9224"/>
                  <a:pt x="46300" y="10158"/>
                  <a:pt x="45903" y="11046"/>
                </a:cubicBezTo>
                <a:cubicBezTo>
                  <a:pt x="45857" y="11116"/>
                  <a:pt x="45880" y="11186"/>
                  <a:pt x="45950" y="11256"/>
                </a:cubicBezTo>
                <a:cubicBezTo>
                  <a:pt x="45985" y="11342"/>
                  <a:pt x="46071" y="11390"/>
                  <a:pt x="46160" y="11390"/>
                </a:cubicBezTo>
                <a:cubicBezTo>
                  <a:pt x="46192" y="11390"/>
                  <a:pt x="46223" y="11384"/>
                  <a:pt x="46254" y="11372"/>
                </a:cubicBezTo>
                <a:cubicBezTo>
                  <a:pt x="46580" y="11209"/>
                  <a:pt x="46931" y="11046"/>
                  <a:pt x="47281" y="10882"/>
                </a:cubicBezTo>
                <a:lnTo>
                  <a:pt x="47328" y="10882"/>
                </a:lnTo>
                <a:cubicBezTo>
                  <a:pt x="48261" y="10532"/>
                  <a:pt x="49195" y="10275"/>
                  <a:pt x="50176" y="10065"/>
                </a:cubicBezTo>
                <a:cubicBezTo>
                  <a:pt x="51621" y="9799"/>
                  <a:pt x="53098" y="9642"/>
                  <a:pt x="54562" y="9642"/>
                </a:cubicBezTo>
                <a:cubicBezTo>
                  <a:pt x="58230" y="9642"/>
                  <a:pt x="61811" y="10623"/>
                  <a:pt x="64582" y="13310"/>
                </a:cubicBezTo>
                <a:cubicBezTo>
                  <a:pt x="65142" y="13871"/>
                  <a:pt x="65656" y="14478"/>
                  <a:pt x="66076" y="15155"/>
                </a:cubicBezTo>
                <a:cubicBezTo>
                  <a:pt x="66496" y="16719"/>
                  <a:pt x="66496" y="18354"/>
                  <a:pt x="66076" y="19918"/>
                </a:cubicBezTo>
                <a:cubicBezTo>
                  <a:pt x="65503" y="22305"/>
                  <a:pt x="63586" y="25052"/>
                  <a:pt x="61054" y="25052"/>
                </a:cubicBezTo>
                <a:cubicBezTo>
                  <a:pt x="60491" y="25052"/>
                  <a:pt x="59898" y="24917"/>
                  <a:pt x="59282" y="24611"/>
                </a:cubicBezTo>
                <a:cubicBezTo>
                  <a:pt x="59254" y="24599"/>
                  <a:pt x="59228" y="24593"/>
                  <a:pt x="59203" y="24593"/>
                </a:cubicBezTo>
                <a:cubicBezTo>
                  <a:pt x="59035" y="24593"/>
                  <a:pt x="58933" y="24836"/>
                  <a:pt x="59095" y="24938"/>
                </a:cubicBezTo>
                <a:cubicBezTo>
                  <a:pt x="59539" y="25241"/>
                  <a:pt x="59936" y="25591"/>
                  <a:pt x="60286" y="25988"/>
                </a:cubicBezTo>
                <a:cubicBezTo>
                  <a:pt x="60052" y="26082"/>
                  <a:pt x="59795" y="26175"/>
                  <a:pt x="59539" y="26269"/>
                </a:cubicBezTo>
                <a:cubicBezTo>
                  <a:pt x="59142" y="26199"/>
                  <a:pt x="58745" y="26058"/>
                  <a:pt x="58395" y="25872"/>
                </a:cubicBezTo>
                <a:cubicBezTo>
                  <a:pt x="58366" y="25860"/>
                  <a:pt x="58338" y="25855"/>
                  <a:pt x="58311" y="25855"/>
                </a:cubicBezTo>
                <a:cubicBezTo>
                  <a:pt x="58116" y="25855"/>
                  <a:pt x="57979" y="26119"/>
                  <a:pt x="58184" y="26222"/>
                </a:cubicBezTo>
                <a:lnTo>
                  <a:pt x="58395" y="26339"/>
                </a:lnTo>
                <a:cubicBezTo>
                  <a:pt x="58511" y="26385"/>
                  <a:pt x="58628" y="26455"/>
                  <a:pt x="58721" y="26502"/>
                </a:cubicBezTo>
                <a:cubicBezTo>
                  <a:pt x="58558" y="26549"/>
                  <a:pt x="58395" y="26595"/>
                  <a:pt x="58231" y="26619"/>
                </a:cubicBezTo>
                <a:cubicBezTo>
                  <a:pt x="58021" y="26689"/>
                  <a:pt x="58021" y="26969"/>
                  <a:pt x="58231" y="27039"/>
                </a:cubicBezTo>
                <a:cubicBezTo>
                  <a:pt x="60006" y="27249"/>
                  <a:pt x="61453" y="28580"/>
                  <a:pt x="61827" y="30331"/>
                </a:cubicBezTo>
                <a:cubicBezTo>
                  <a:pt x="61803" y="32969"/>
                  <a:pt x="60823" y="35514"/>
                  <a:pt x="59095" y="37476"/>
                </a:cubicBezTo>
                <a:cubicBezTo>
                  <a:pt x="57272" y="39422"/>
                  <a:pt x="54748" y="40505"/>
                  <a:pt x="52138" y="40505"/>
                </a:cubicBezTo>
                <a:cubicBezTo>
                  <a:pt x="51773" y="40505"/>
                  <a:pt x="51406" y="40484"/>
                  <a:pt x="51040" y="40441"/>
                </a:cubicBezTo>
                <a:cubicBezTo>
                  <a:pt x="49662" y="40207"/>
                  <a:pt x="48332" y="39740"/>
                  <a:pt x="47117" y="39063"/>
                </a:cubicBezTo>
                <a:cubicBezTo>
                  <a:pt x="47082" y="39052"/>
                  <a:pt x="47053" y="39046"/>
                  <a:pt x="47027" y="39046"/>
                </a:cubicBezTo>
                <a:cubicBezTo>
                  <a:pt x="47001" y="39046"/>
                  <a:pt x="46977" y="39052"/>
                  <a:pt x="46954" y="39063"/>
                </a:cubicBezTo>
                <a:cubicBezTo>
                  <a:pt x="46674" y="38877"/>
                  <a:pt x="46394" y="38690"/>
                  <a:pt x="46137" y="38480"/>
                </a:cubicBezTo>
                <a:cubicBezTo>
                  <a:pt x="46099" y="38455"/>
                  <a:pt x="46053" y="38443"/>
                  <a:pt x="46008" y="38443"/>
                </a:cubicBezTo>
                <a:cubicBezTo>
                  <a:pt x="45883" y="38443"/>
                  <a:pt x="45759" y="38530"/>
                  <a:pt x="45810" y="38666"/>
                </a:cubicBezTo>
                <a:cubicBezTo>
                  <a:pt x="45857" y="38760"/>
                  <a:pt x="45880" y="38853"/>
                  <a:pt x="45927" y="38947"/>
                </a:cubicBezTo>
                <a:cubicBezTo>
                  <a:pt x="45857" y="38947"/>
                  <a:pt x="45810" y="38970"/>
                  <a:pt x="45763" y="38993"/>
                </a:cubicBezTo>
                <a:lnTo>
                  <a:pt x="45670" y="38947"/>
                </a:lnTo>
                <a:cubicBezTo>
                  <a:pt x="45636" y="38922"/>
                  <a:pt x="45602" y="38911"/>
                  <a:pt x="45570" y="38911"/>
                </a:cubicBezTo>
                <a:cubicBezTo>
                  <a:pt x="45420" y="38911"/>
                  <a:pt x="45302" y="39139"/>
                  <a:pt x="45436" y="39274"/>
                </a:cubicBezTo>
                <a:cubicBezTo>
                  <a:pt x="45600" y="39437"/>
                  <a:pt x="45763" y="39600"/>
                  <a:pt x="45903" y="39787"/>
                </a:cubicBezTo>
                <a:cubicBezTo>
                  <a:pt x="46113" y="40371"/>
                  <a:pt x="46230" y="40978"/>
                  <a:pt x="46254" y="41585"/>
                </a:cubicBezTo>
                <a:cubicBezTo>
                  <a:pt x="46207" y="42706"/>
                  <a:pt x="45880" y="43826"/>
                  <a:pt x="45366" y="44830"/>
                </a:cubicBezTo>
                <a:cubicBezTo>
                  <a:pt x="44222" y="46488"/>
                  <a:pt x="42448" y="47656"/>
                  <a:pt x="40463" y="48076"/>
                </a:cubicBezTo>
                <a:cubicBezTo>
                  <a:pt x="40031" y="48146"/>
                  <a:pt x="39593" y="48181"/>
                  <a:pt x="39156" y="48181"/>
                </a:cubicBezTo>
                <a:cubicBezTo>
                  <a:pt x="38718" y="48181"/>
                  <a:pt x="38280" y="48146"/>
                  <a:pt x="37848" y="48076"/>
                </a:cubicBezTo>
                <a:cubicBezTo>
                  <a:pt x="35350" y="47259"/>
                  <a:pt x="33295" y="44994"/>
                  <a:pt x="33202" y="42309"/>
                </a:cubicBezTo>
                <a:cubicBezTo>
                  <a:pt x="33202" y="42192"/>
                  <a:pt x="33109" y="42126"/>
                  <a:pt x="33013" y="42126"/>
                </a:cubicBezTo>
                <a:cubicBezTo>
                  <a:pt x="32937" y="42126"/>
                  <a:pt x="32860" y="42169"/>
                  <a:pt x="32828" y="42262"/>
                </a:cubicBezTo>
                <a:cubicBezTo>
                  <a:pt x="32735" y="42542"/>
                  <a:pt x="32642" y="42822"/>
                  <a:pt x="32525" y="43103"/>
                </a:cubicBezTo>
                <a:cubicBezTo>
                  <a:pt x="32431" y="43103"/>
                  <a:pt x="32338" y="43149"/>
                  <a:pt x="32315" y="43243"/>
                </a:cubicBezTo>
                <a:cubicBezTo>
                  <a:pt x="32268" y="43476"/>
                  <a:pt x="32198" y="43710"/>
                  <a:pt x="32105" y="43943"/>
                </a:cubicBezTo>
                <a:cubicBezTo>
                  <a:pt x="31778" y="43383"/>
                  <a:pt x="31521" y="42752"/>
                  <a:pt x="31334" y="42122"/>
                </a:cubicBezTo>
                <a:cubicBezTo>
                  <a:pt x="31325" y="42057"/>
                  <a:pt x="31279" y="42029"/>
                  <a:pt x="31229" y="42029"/>
                </a:cubicBezTo>
                <a:cubicBezTo>
                  <a:pt x="31155" y="42029"/>
                  <a:pt x="31072" y="42094"/>
                  <a:pt x="31101" y="42192"/>
                </a:cubicBezTo>
                <a:cubicBezTo>
                  <a:pt x="31287" y="42916"/>
                  <a:pt x="31568" y="43640"/>
                  <a:pt x="31941" y="44317"/>
                </a:cubicBezTo>
                <a:cubicBezTo>
                  <a:pt x="31731" y="44714"/>
                  <a:pt x="31474" y="45087"/>
                  <a:pt x="31194" y="45461"/>
                </a:cubicBezTo>
                <a:cubicBezTo>
                  <a:pt x="30984" y="45694"/>
                  <a:pt x="30774" y="45904"/>
                  <a:pt x="30517" y="46115"/>
                </a:cubicBezTo>
                <a:cubicBezTo>
                  <a:pt x="31101" y="44970"/>
                  <a:pt x="31287" y="43640"/>
                  <a:pt x="31031" y="42355"/>
                </a:cubicBezTo>
                <a:cubicBezTo>
                  <a:pt x="31013" y="42266"/>
                  <a:pt x="30947" y="42228"/>
                  <a:pt x="30876" y="42228"/>
                </a:cubicBezTo>
                <a:cubicBezTo>
                  <a:pt x="30760" y="42228"/>
                  <a:pt x="30628" y="42328"/>
                  <a:pt x="30657" y="42472"/>
                </a:cubicBezTo>
                <a:cubicBezTo>
                  <a:pt x="30961" y="43873"/>
                  <a:pt x="30680" y="45344"/>
                  <a:pt x="29910" y="46558"/>
                </a:cubicBezTo>
                <a:cubicBezTo>
                  <a:pt x="29350" y="46908"/>
                  <a:pt x="28719" y="47165"/>
                  <a:pt x="28089" y="47352"/>
                </a:cubicBezTo>
                <a:cubicBezTo>
                  <a:pt x="27883" y="47377"/>
                  <a:pt x="27677" y="47389"/>
                  <a:pt x="27472" y="47389"/>
                </a:cubicBezTo>
                <a:cubicBezTo>
                  <a:pt x="26701" y="47389"/>
                  <a:pt x="25946" y="47217"/>
                  <a:pt x="25264" y="46885"/>
                </a:cubicBezTo>
                <a:cubicBezTo>
                  <a:pt x="21972" y="45321"/>
                  <a:pt x="19987" y="41445"/>
                  <a:pt x="19590" y="37966"/>
                </a:cubicBezTo>
                <a:cubicBezTo>
                  <a:pt x="19575" y="37874"/>
                  <a:pt x="19470" y="37793"/>
                  <a:pt x="19373" y="37793"/>
                </a:cubicBezTo>
                <a:cubicBezTo>
                  <a:pt x="19321" y="37793"/>
                  <a:pt x="19272" y="37816"/>
                  <a:pt x="19240" y="37873"/>
                </a:cubicBezTo>
                <a:cubicBezTo>
                  <a:pt x="19170" y="38059"/>
                  <a:pt x="19076" y="38223"/>
                  <a:pt x="18983" y="38386"/>
                </a:cubicBezTo>
                <a:lnTo>
                  <a:pt x="18983" y="38176"/>
                </a:lnTo>
                <a:cubicBezTo>
                  <a:pt x="18983" y="38083"/>
                  <a:pt x="18913" y="38013"/>
                  <a:pt x="18843" y="37989"/>
                </a:cubicBezTo>
                <a:cubicBezTo>
                  <a:pt x="18960" y="37709"/>
                  <a:pt x="19030" y="37406"/>
                  <a:pt x="19100" y="37102"/>
                </a:cubicBezTo>
                <a:cubicBezTo>
                  <a:pt x="19128" y="36975"/>
                  <a:pt x="19028" y="36890"/>
                  <a:pt x="18923" y="36890"/>
                </a:cubicBezTo>
                <a:cubicBezTo>
                  <a:pt x="18856" y="36890"/>
                  <a:pt x="18786" y="36926"/>
                  <a:pt x="18749" y="37009"/>
                </a:cubicBezTo>
                <a:cubicBezTo>
                  <a:pt x="18633" y="37312"/>
                  <a:pt x="18539" y="37639"/>
                  <a:pt x="18469" y="37943"/>
                </a:cubicBezTo>
                <a:cubicBezTo>
                  <a:pt x="18306" y="38386"/>
                  <a:pt x="18096" y="38783"/>
                  <a:pt x="17862" y="39180"/>
                </a:cubicBezTo>
                <a:cubicBezTo>
                  <a:pt x="17349" y="39834"/>
                  <a:pt x="16742" y="40394"/>
                  <a:pt x="16041" y="40861"/>
                </a:cubicBezTo>
                <a:cubicBezTo>
                  <a:pt x="15214" y="41191"/>
                  <a:pt x="14344" y="41352"/>
                  <a:pt x="13479" y="41352"/>
                </a:cubicBezTo>
                <a:cubicBezTo>
                  <a:pt x="11707" y="41352"/>
                  <a:pt x="9957" y="40677"/>
                  <a:pt x="8640" y="39390"/>
                </a:cubicBezTo>
                <a:cubicBezTo>
                  <a:pt x="7099" y="37779"/>
                  <a:pt x="6235" y="35631"/>
                  <a:pt x="6258" y="33413"/>
                </a:cubicBezTo>
                <a:cubicBezTo>
                  <a:pt x="6258" y="31032"/>
                  <a:pt x="7332" y="28393"/>
                  <a:pt x="9714" y="27506"/>
                </a:cubicBezTo>
                <a:cubicBezTo>
                  <a:pt x="9901" y="27459"/>
                  <a:pt x="9854" y="27156"/>
                  <a:pt x="9644" y="27156"/>
                </a:cubicBezTo>
                <a:cubicBezTo>
                  <a:pt x="9527" y="27156"/>
                  <a:pt x="9387" y="27132"/>
                  <a:pt x="9247" y="27109"/>
                </a:cubicBezTo>
                <a:lnTo>
                  <a:pt x="9434" y="27039"/>
                </a:lnTo>
                <a:cubicBezTo>
                  <a:pt x="9646" y="26975"/>
                  <a:pt x="9588" y="26680"/>
                  <a:pt x="9400" y="26680"/>
                </a:cubicBezTo>
                <a:cubicBezTo>
                  <a:pt x="9381" y="26680"/>
                  <a:pt x="9361" y="26683"/>
                  <a:pt x="9340" y="26689"/>
                </a:cubicBezTo>
                <a:lnTo>
                  <a:pt x="8920" y="26736"/>
                </a:lnTo>
                <a:cubicBezTo>
                  <a:pt x="8757" y="26736"/>
                  <a:pt x="8593" y="26736"/>
                  <a:pt x="8453" y="26712"/>
                </a:cubicBezTo>
                <a:cubicBezTo>
                  <a:pt x="8543" y="26586"/>
                  <a:pt x="8411" y="26433"/>
                  <a:pt x="8271" y="26433"/>
                </a:cubicBezTo>
                <a:cubicBezTo>
                  <a:pt x="8230" y="26433"/>
                  <a:pt x="8187" y="26446"/>
                  <a:pt x="8149" y="26479"/>
                </a:cubicBezTo>
                <a:cubicBezTo>
                  <a:pt x="8079" y="26525"/>
                  <a:pt x="7986" y="26595"/>
                  <a:pt x="7916" y="26642"/>
                </a:cubicBezTo>
                <a:cubicBezTo>
                  <a:pt x="7542" y="26595"/>
                  <a:pt x="7169" y="26502"/>
                  <a:pt x="6819" y="26409"/>
                </a:cubicBezTo>
                <a:cubicBezTo>
                  <a:pt x="4087" y="25124"/>
                  <a:pt x="2009" y="22323"/>
                  <a:pt x="2966" y="19217"/>
                </a:cubicBezTo>
                <a:cubicBezTo>
                  <a:pt x="4332" y="14711"/>
                  <a:pt x="9535" y="13799"/>
                  <a:pt x="13624" y="13799"/>
                </a:cubicBezTo>
                <a:cubicBezTo>
                  <a:pt x="13730" y="13799"/>
                  <a:pt x="13835" y="13799"/>
                  <a:pt x="13940" y="13801"/>
                </a:cubicBezTo>
                <a:cubicBezTo>
                  <a:pt x="14103" y="13801"/>
                  <a:pt x="14173" y="13614"/>
                  <a:pt x="14057" y="13497"/>
                </a:cubicBezTo>
                <a:lnTo>
                  <a:pt x="14010" y="13427"/>
                </a:lnTo>
                <a:cubicBezTo>
                  <a:pt x="14057" y="13380"/>
                  <a:pt x="14057" y="13310"/>
                  <a:pt x="14010" y="13264"/>
                </a:cubicBezTo>
                <a:lnTo>
                  <a:pt x="13870" y="13077"/>
                </a:lnTo>
                <a:cubicBezTo>
                  <a:pt x="13893" y="13053"/>
                  <a:pt x="13916" y="13030"/>
                  <a:pt x="13940" y="12983"/>
                </a:cubicBezTo>
                <a:lnTo>
                  <a:pt x="14080" y="13170"/>
                </a:lnTo>
                <a:cubicBezTo>
                  <a:pt x="14117" y="13207"/>
                  <a:pt x="14158" y="13223"/>
                  <a:pt x="14199" y="13223"/>
                </a:cubicBezTo>
                <a:cubicBezTo>
                  <a:pt x="14338" y="13223"/>
                  <a:pt x="14463" y="13040"/>
                  <a:pt x="14337" y="12913"/>
                </a:cubicBezTo>
                <a:lnTo>
                  <a:pt x="14267" y="12820"/>
                </a:lnTo>
                <a:cubicBezTo>
                  <a:pt x="14337" y="12750"/>
                  <a:pt x="14313" y="12633"/>
                  <a:pt x="14243" y="12610"/>
                </a:cubicBezTo>
                <a:lnTo>
                  <a:pt x="14057" y="12563"/>
                </a:lnTo>
                <a:cubicBezTo>
                  <a:pt x="13263" y="11536"/>
                  <a:pt x="12866" y="10228"/>
                  <a:pt x="12959" y="8921"/>
                </a:cubicBezTo>
                <a:cubicBezTo>
                  <a:pt x="13193" y="7683"/>
                  <a:pt x="13893" y="6563"/>
                  <a:pt x="14897" y="5792"/>
                </a:cubicBezTo>
                <a:cubicBezTo>
                  <a:pt x="15820" y="5106"/>
                  <a:pt x="16909" y="4795"/>
                  <a:pt x="18008" y="4795"/>
                </a:cubicBezTo>
                <a:cubicBezTo>
                  <a:pt x="19939" y="4795"/>
                  <a:pt x="21900" y="5756"/>
                  <a:pt x="23046" y="7333"/>
                </a:cubicBezTo>
                <a:cubicBezTo>
                  <a:pt x="23066" y="7367"/>
                  <a:pt x="23097" y="7382"/>
                  <a:pt x="23128" y="7382"/>
                </a:cubicBezTo>
                <a:cubicBezTo>
                  <a:pt x="23203" y="7382"/>
                  <a:pt x="23282" y="7299"/>
                  <a:pt x="23232" y="7216"/>
                </a:cubicBezTo>
                <a:cubicBezTo>
                  <a:pt x="23162" y="7100"/>
                  <a:pt x="23116" y="7030"/>
                  <a:pt x="23046" y="6960"/>
                </a:cubicBezTo>
                <a:cubicBezTo>
                  <a:pt x="23092" y="6936"/>
                  <a:pt x="23116" y="6913"/>
                  <a:pt x="23139" y="6890"/>
                </a:cubicBezTo>
                <a:cubicBezTo>
                  <a:pt x="23419" y="7170"/>
                  <a:pt x="23676" y="7473"/>
                  <a:pt x="23909" y="7730"/>
                </a:cubicBezTo>
                <a:cubicBezTo>
                  <a:pt x="23950" y="7778"/>
                  <a:pt x="23999" y="7798"/>
                  <a:pt x="24048" y="7798"/>
                </a:cubicBezTo>
                <a:cubicBezTo>
                  <a:pt x="24166" y="7798"/>
                  <a:pt x="24283" y="7682"/>
                  <a:pt x="24283" y="7567"/>
                </a:cubicBezTo>
                <a:cubicBezTo>
                  <a:pt x="24300" y="7569"/>
                  <a:pt x="24316" y="7570"/>
                  <a:pt x="24332" y="7570"/>
                </a:cubicBezTo>
                <a:cubicBezTo>
                  <a:pt x="24674" y="7570"/>
                  <a:pt x="24853" y="7113"/>
                  <a:pt x="24563" y="6890"/>
                </a:cubicBezTo>
                <a:cubicBezTo>
                  <a:pt x="24525" y="6851"/>
                  <a:pt x="24486" y="6834"/>
                  <a:pt x="24447" y="6834"/>
                </a:cubicBezTo>
                <a:cubicBezTo>
                  <a:pt x="24416" y="6834"/>
                  <a:pt x="24385" y="6845"/>
                  <a:pt x="24353" y="6866"/>
                </a:cubicBezTo>
                <a:lnTo>
                  <a:pt x="24283" y="6890"/>
                </a:lnTo>
                <a:cubicBezTo>
                  <a:pt x="24306" y="6633"/>
                  <a:pt x="24330" y="6399"/>
                  <a:pt x="24376" y="6166"/>
                </a:cubicBezTo>
                <a:cubicBezTo>
                  <a:pt x="24446" y="5886"/>
                  <a:pt x="24540" y="5629"/>
                  <a:pt x="24610" y="5372"/>
                </a:cubicBezTo>
                <a:cubicBezTo>
                  <a:pt x="24797" y="4882"/>
                  <a:pt x="25030" y="4438"/>
                  <a:pt x="25310" y="3994"/>
                </a:cubicBezTo>
                <a:cubicBezTo>
                  <a:pt x="25754" y="3341"/>
                  <a:pt x="26384" y="2827"/>
                  <a:pt x="27131" y="2570"/>
                </a:cubicBezTo>
                <a:cubicBezTo>
                  <a:pt x="27315" y="2544"/>
                  <a:pt x="27499" y="2531"/>
                  <a:pt x="27683" y="2531"/>
                </a:cubicBezTo>
                <a:close/>
                <a:moveTo>
                  <a:pt x="19006" y="41655"/>
                </a:moveTo>
                <a:cubicBezTo>
                  <a:pt x="19777" y="44457"/>
                  <a:pt x="21621" y="46955"/>
                  <a:pt x="24493" y="47772"/>
                </a:cubicBezTo>
                <a:cubicBezTo>
                  <a:pt x="25095" y="47936"/>
                  <a:pt x="25712" y="48018"/>
                  <a:pt x="26331" y="48018"/>
                </a:cubicBezTo>
                <a:cubicBezTo>
                  <a:pt x="27031" y="48018"/>
                  <a:pt x="27733" y="47913"/>
                  <a:pt x="28416" y="47702"/>
                </a:cubicBezTo>
                <a:cubicBezTo>
                  <a:pt x="28696" y="47632"/>
                  <a:pt x="28953" y="47539"/>
                  <a:pt x="29209" y="47422"/>
                </a:cubicBezTo>
                <a:lnTo>
                  <a:pt x="29209" y="47422"/>
                </a:lnTo>
                <a:cubicBezTo>
                  <a:pt x="29023" y="47632"/>
                  <a:pt x="28789" y="47796"/>
                  <a:pt x="28579" y="47959"/>
                </a:cubicBezTo>
                <a:cubicBezTo>
                  <a:pt x="27667" y="48571"/>
                  <a:pt x="26609" y="48882"/>
                  <a:pt x="25550" y="48882"/>
                </a:cubicBezTo>
                <a:cubicBezTo>
                  <a:pt x="24629" y="48882"/>
                  <a:pt x="23707" y="48647"/>
                  <a:pt x="22882" y="48169"/>
                </a:cubicBezTo>
                <a:cubicBezTo>
                  <a:pt x="21201" y="47189"/>
                  <a:pt x="20150" y="45321"/>
                  <a:pt x="19450" y="43546"/>
                </a:cubicBezTo>
                <a:cubicBezTo>
                  <a:pt x="19310" y="43219"/>
                  <a:pt x="19193" y="42869"/>
                  <a:pt x="19076" y="42519"/>
                </a:cubicBezTo>
                <a:cubicBezTo>
                  <a:pt x="19053" y="42215"/>
                  <a:pt x="19006" y="41959"/>
                  <a:pt x="19006" y="41655"/>
                </a:cubicBezTo>
                <a:close/>
                <a:moveTo>
                  <a:pt x="45273" y="45694"/>
                </a:moveTo>
                <a:lnTo>
                  <a:pt x="45273" y="45694"/>
                </a:lnTo>
                <a:cubicBezTo>
                  <a:pt x="44456" y="47165"/>
                  <a:pt x="43148" y="48263"/>
                  <a:pt x="41561" y="48800"/>
                </a:cubicBezTo>
                <a:cubicBezTo>
                  <a:pt x="40963" y="48983"/>
                  <a:pt x="40351" y="49070"/>
                  <a:pt x="39742" y="49070"/>
                </a:cubicBezTo>
                <a:cubicBezTo>
                  <a:pt x="38258" y="49070"/>
                  <a:pt x="36792" y="48556"/>
                  <a:pt x="35583" y="47679"/>
                </a:cubicBezTo>
                <a:lnTo>
                  <a:pt x="35583" y="47679"/>
                </a:lnTo>
                <a:cubicBezTo>
                  <a:pt x="36261" y="48006"/>
                  <a:pt x="36961" y="48239"/>
                  <a:pt x="37685" y="48379"/>
                </a:cubicBezTo>
                <a:cubicBezTo>
                  <a:pt x="38375" y="48631"/>
                  <a:pt x="39095" y="48755"/>
                  <a:pt x="39815" y="48755"/>
                </a:cubicBezTo>
                <a:cubicBezTo>
                  <a:pt x="40362" y="48755"/>
                  <a:pt x="40910" y="48684"/>
                  <a:pt x="41444" y="48543"/>
                </a:cubicBezTo>
                <a:cubicBezTo>
                  <a:pt x="43032" y="48076"/>
                  <a:pt x="44386" y="47072"/>
                  <a:pt x="45273" y="45694"/>
                </a:cubicBezTo>
                <a:close/>
                <a:moveTo>
                  <a:pt x="32245" y="44714"/>
                </a:moveTo>
                <a:cubicBezTo>
                  <a:pt x="32315" y="44807"/>
                  <a:pt x="32385" y="44924"/>
                  <a:pt x="32455" y="45017"/>
                </a:cubicBezTo>
                <a:cubicBezTo>
                  <a:pt x="31847" y="47812"/>
                  <a:pt x="29195" y="49631"/>
                  <a:pt x="26391" y="49631"/>
                </a:cubicBezTo>
                <a:cubicBezTo>
                  <a:pt x="25751" y="49631"/>
                  <a:pt x="25103" y="49536"/>
                  <a:pt x="24470" y="49337"/>
                </a:cubicBezTo>
                <a:lnTo>
                  <a:pt x="24493" y="49337"/>
                </a:lnTo>
                <a:cubicBezTo>
                  <a:pt x="23629" y="49080"/>
                  <a:pt x="22835" y="48659"/>
                  <a:pt x="22158" y="48122"/>
                </a:cubicBezTo>
                <a:lnTo>
                  <a:pt x="22158" y="48122"/>
                </a:lnTo>
                <a:cubicBezTo>
                  <a:pt x="22555" y="48426"/>
                  <a:pt x="23022" y="48706"/>
                  <a:pt x="23513" y="48893"/>
                </a:cubicBezTo>
                <a:cubicBezTo>
                  <a:pt x="24168" y="49149"/>
                  <a:pt x="24849" y="49272"/>
                  <a:pt x="25523" y="49272"/>
                </a:cubicBezTo>
                <a:cubicBezTo>
                  <a:pt x="27250" y="49272"/>
                  <a:pt x="28928" y="48463"/>
                  <a:pt x="30003" y="47002"/>
                </a:cubicBezTo>
                <a:cubicBezTo>
                  <a:pt x="30937" y="46465"/>
                  <a:pt x="31708" y="45671"/>
                  <a:pt x="32245" y="44714"/>
                </a:cubicBezTo>
                <a:close/>
                <a:moveTo>
                  <a:pt x="47047" y="42052"/>
                </a:moveTo>
                <a:cubicBezTo>
                  <a:pt x="47328" y="43149"/>
                  <a:pt x="47328" y="44293"/>
                  <a:pt x="47047" y="45367"/>
                </a:cubicBezTo>
                <a:cubicBezTo>
                  <a:pt x="46510" y="47515"/>
                  <a:pt x="44783" y="49150"/>
                  <a:pt x="42705" y="49827"/>
                </a:cubicBezTo>
                <a:cubicBezTo>
                  <a:pt x="41955" y="50069"/>
                  <a:pt x="41210" y="50182"/>
                  <a:pt x="40485" y="50182"/>
                </a:cubicBezTo>
                <a:cubicBezTo>
                  <a:pt x="38477" y="50182"/>
                  <a:pt x="36616" y="49313"/>
                  <a:pt x="35210" y="47889"/>
                </a:cubicBezTo>
                <a:lnTo>
                  <a:pt x="35210" y="47889"/>
                </a:lnTo>
                <a:cubicBezTo>
                  <a:pt x="36520" y="48875"/>
                  <a:pt x="38120" y="49481"/>
                  <a:pt x="39749" y="49481"/>
                </a:cubicBezTo>
                <a:cubicBezTo>
                  <a:pt x="40472" y="49481"/>
                  <a:pt x="41200" y="49362"/>
                  <a:pt x="41911" y="49103"/>
                </a:cubicBezTo>
                <a:cubicBezTo>
                  <a:pt x="44339" y="48239"/>
                  <a:pt x="46020" y="46021"/>
                  <a:pt x="46534" y="43570"/>
                </a:cubicBezTo>
                <a:cubicBezTo>
                  <a:pt x="46744" y="43079"/>
                  <a:pt x="46931" y="42566"/>
                  <a:pt x="47047" y="42052"/>
                </a:cubicBezTo>
                <a:close/>
                <a:moveTo>
                  <a:pt x="28295" y="0"/>
                </a:moveTo>
                <a:cubicBezTo>
                  <a:pt x="27452" y="0"/>
                  <a:pt x="26653" y="233"/>
                  <a:pt x="25917" y="679"/>
                </a:cubicBezTo>
                <a:cubicBezTo>
                  <a:pt x="24330" y="1473"/>
                  <a:pt x="23279" y="3084"/>
                  <a:pt x="23186" y="4858"/>
                </a:cubicBezTo>
                <a:cubicBezTo>
                  <a:pt x="23116" y="5068"/>
                  <a:pt x="23046" y="5255"/>
                  <a:pt x="22999" y="5442"/>
                </a:cubicBezTo>
                <a:lnTo>
                  <a:pt x="22742" y="5232"/>
                </a:lnTo>
                <a:cubicBezTo>
                  <a:pt x="21834" y="3245"/>
                  <a:pt x="19784" y="2086"/>
                  <a:pt x="17658" y="2086"/>
                </a:cubicBezTo>
                <a:cubicBezTo>
                  <a:pt x="16612" y="2086"/>
                  <a:pt x="15548" y="2366"/>
                  <a:pt x="14594" y="2967"/>
                </a:cubicBezTo>
                <a:cubicBezTo>
                  <a:pt x="13239" y="3808"/>
                  <a:pt x="12259" y="5138"/>
                  <a:pt x="11885" y="6703"/>
                </a:cubicBezTo>
                <a:cubicBezTo>
                  <a:pt x="11138" y="8337"/>
                  <a:pt x="11278" y="10228"/>
                  <a:pt x="12259" y="11746"/>
                </a:cubicBezTo>
                <a:cubicBezTo>
                  <a:pt x="12259" y="11769"/>
                  <a:pt x="12282" y="11793"/>
                  <a:pt x="12282" y="11839"/>
                </a:cubicBezTo>
                <a:cubicBezTo>
                  <a:pt x="12305" y="11886"/>
                  <a:pt x="12352" y="11933"/>
                  <a:pt x="12399" y="11956"/>
                </a:cubicBezTo>
                <a:cubicBezTo>
                  <a:pt x="12469" y="12050"/>
                  <a:pt x="12539" y="12120"/>
                  <a:pt x="12609" y="12213"/>
                </a:cubicBezTo>
                <a:cubicBezTo>
                  <a:pt x="11726" y="12040"/>
                  <a:pt x="10823" y="11944"/>
                  <a:pt x="9924" y="11944"/>
                </a:cubicBezTo>
                <a:cubicBezTo>
                  <a:pt x="8399" y="11944"/>
                  <a:pt x="6883" y="12220"/>
                  <a:pt x="5488" y="12867"/>
                </a:cubicBezTo>
                <a:cubicBezTo>
                  <a:pt x="3223" y="13917"/>
                  <a:pt x="1379" y="15879"/>
                  <a:pt x="888" y="18377"/>
                </a:cubicBezTo>
                <a:cubicBezTo>
                  <a:pt x="631" y="19054"/>
                  <a:pt x="445" y="19778"/>
                  <a:pt x="351" y="20478"/>
                </a:cubicBezTo>
                <a:cubicBezTo>
                  <a:pt x="1" y="22813"/>
                  <a:pt x="655" y="25288"/>
                  <a:pt x="2639" y="26689"/>
                </a:cubicBezTo>
                <a:cubicBezTo>
                  <a:pt x="3529" y="27329"/>
                  <a:pt x="4575" y="27656"/>
                  <a:pt x="5638" y="27656"/>
                </a:cubicBezTo>
                <a:cubicBezTo>
                  <a:pt x="6165" y="27656"/>
                  <a:pt x="6697" y="27575"/>
                  <a:pt x="7216" y="27413"/>
                </a:cubicBezTo>
                <a:lnTo>
                  <a:pt x="7216" y="27413"/>
                </a:lnTo>
                <a:cubicBezTo>
                  <a:pt x="7052" y="27599"/>
                  <a:pt x="6912" y="27786"/>
                  <a:pt x="6749" y="27973"/>
                </a:cubicBezTo>
                <a:cubicBezTo>
                  <a:pt x="4997" y="29351"/>
                  <a:pt x="3830" y="31358"/>
                  <a:pt x="3527" y="33577"/>
                </a:cubicBezTo>
                <a:cubicBezTo>
                  <a:pt x="3270" y="34931"/>
                  <a:pt x="3386" y="36308"/>
                  <a:pt x="3853" y="37616"/>
                </a:cubicBezTo>
                <a:cubicBezTo>
                  <a:pt x="5055" y="40911"/>
                  <a:pt x="8173" y="43184"/>
                  <a:pt x="11514" y="43184"/>
                </a:cubicBezTo>
                <a:cubicBezTo>
                  <a:pt x="12458" y="43184"/>
                  <a:pt x="13419" y="43003"/>
                  <a:pt x="14360" y="42612"/>
                </a:cubicBezTo>
                <a:lnTo>
                  <a:pt x="14500" y="42542"/>
                </a:lnTo>
                <a:cubicBezTo>
                  <a:pt x="15971" y="42239"/>
                  <a:pt x="17302" y="41468"/>
                  <a:pt x="18306" y="40394"/>
                </a:cubicBezTo>
                <a:cubicBezTo>
                  <a:pt x="18353" y="41071"/>
                  <a:pt x="18469" y="41725"/>
                  <a:pt x="18656" y="42402"/>
                </a:cubicBezTo>
                <a:cubicBezTo>
                  <a:pt x="19076" y="45764"/>
                  <a:pt x="21084" y="48846"/>
                  <a:pt x="24610" y="49804"/>
                </a:cubicBezTo>
                <a:cubicBezTo>
                  <a:pt x="25193" y="49961"/>
                  <a:pt x="25785" y="50036"/>
                  <a:pt x="26370" y="50036"/>
                </a:cubicBezTo>
                <a:cubicBezTo>
                  <a:pt x="29253" y="50036"/>
                  <a:pt x="31978" y="48213"/>
                  <a:pt x="32735" y="45437"/>
                </a:cubicBezTo>
                <a:cubicBezTo>
                  <a:pt x="32945" y="45671"/>
                  <a:pt x="33179" y="45904"/>
                  <a:pt x="33412" y="46138"/>
                </a:cubicBezTo>
                <a:cubicBezTo>
                  <a:pt x="34819" y="48791"/>
                  <a:pt x="37529" y="50588"/>
                  <a:pt x="40486" y="50588"/>
                </a:cubicBezTo>
                <a:cubicBezTo>
                  <a:pt x="41407" y="50588"/>
                  <a:pt x="42351" y="50414"/>
                  <a:pt x="43288" y="50037"/>
                </a:cubicBezTo>
                <a:cubicBezTo>
                  <a:pt x="46837" y="48613"/>
                  <a:pt x="48495" y="44527"/>
                  <a:pt x="47187" y="41188"/>
                </a:cubicBezTo>
                <a:cubicBezTo>
                  <a:pt x="47211" y="40978"/>
                  <a:pt x="47234" y="40791"/>
                  <a:pt x="47234" y="40581"/>
                </a:cubicBezTo>
                <a:cubicBezTo>
                  <a:pt x="47398" y="40674"/>
                  <a:pt x="47561" y="40768"/>
                  <a:pt x="47724" y="40861"/>
                </a:cubicBezTo>
                <a:cubicBezTo>
                  <a:pt x="49125" y="41748"/>
                  <a:pt x="50620" y="42519"/>
                  <a:pt x="52254" y="42799"/>
                </a:cubicBezTo>
                <a:cubicBezTo>
                  <a:pt x="52708" y="42886"/>
                  <a:pt x="53158" y="42927"/>
                  <a:pt x="53602" y="42927"/>
                </a:cubicBezTo>
                <a:cubicBezTo>
                  <a:pt x="55529" y="42927"/>
                  <a:pt x="57350" y="42158"/>
                  <a:pt x="59002" y="41095"/>
                </a:cubicBezTo>
                <a:cubicBezTo>
                  <a:pt x="60893" y="39857"/>
                  <a:pt x="62691" y="38199"/>
                  <a:pt x="63391" y="35981"/>
                </a:cubicBezTo>
                <a:cubicBezTo>
                  <a:pt x="63905" y="34207"/>
                  <a:pt x="63741" y="32292"/>
                  <a:pt x="62924" y="30635"/>
                </a:cubicBezTo>
                <a:cubicBezTo>
                  <a:pt x="62737" y="30261"/>
                  <a:pt x="62527" y="29911"/>
                  <a:pt x="62294" y="29561"/>
                </a:cubicBezTo>
                <a:cubicBezTo>
                  <a:pt x="62200" y="29327"/>
                  <a:pt x="62107" y="29117"/>
                  <a:pt x="62013" y="28907"/>
                </a:cubicBezTo>
                <a:cubicBezTo>
                  <a:pt x="61873" y="28113"/>
                  <a:pt x="61593" y="27343"/>
                  <a:pt x="61173" y="26642"/>
                </a:cubicBezTo>
                <a:cubicBezTo>
                  <a:pt x="62527" y="26362"/>
                  <a:pt x="63741" y="25662"/>
                  <a:pt x="64652" y="24658"/>
                </a:cubicBezTo>
                <a:cubicBezTo>
                  <a:pt x="64699" y="24587"/>
                  <a:pt x="64745" y="24517"/>
                  <a:pt x="64792" y="24447"/>
                </a:cubicBezTo>
                <a:cubicBezTo>
                  <a:pt x="66823" y="22836"/>
                  <a:pt x="68154" y="20478"/>
                  <a:pt x="68014" y="17630"/>
                </a:cubicBezTo>
                <a:cubicBezTo>
                  <a:pt x="67967" y="16276"/>
                  <a:pt x="67500" y="14968"/>
                  <a:pt x="66706" y="13894"/>
                </a:cubicBezTo>
                <a:cubicBezTo>
                  <a:pt x="65866" y="12283"/>
                  <a:pt x="64232" y="11116"/>
                  <a:pt x="62574" y="10205"/>
                </a:cubicBezTo>
                <a:cubicBezTo>
                  <a:pt x="60232" y="8942"/>
                  <a:pt x="57597" y="8267"/>
                  <a:pt x="54912" y="8267"/>
                </a:cubicBezTo>
                <a:cubicBezTo>
                  <a:pt x="54867" y="8267"/>
                  <a:pt x="54821" y="8267"/>
                  <a:pt x="54776" y="8267"/>
                </a:cubicBezTo>
                <a:cubicBezTo>
                  <a:pt x="54725" y="8267"/>
                  <a:pt x="54675" y="8266"/>
                  <a:pt x="54625" y="8266"/>
                </a:cubicBezTo>
                <a:cubicBezTo>
                  <a:pt x="52272" y="8266"/>
                  <a:pt x="49967" y="8802"/>
                  <a:pt x="47841" y="9808"/>
                </a:cubicBezTo>
                <a:cubicBezTo>
                  <a:pt x="47865" y="9761"/>
                  <a:pt x="47888" y="9715"/>
                  <a:pt x="47911" y="9645"/>
                </a:cubicBezTo>
                <a:cubicBezTo>
                  <a:pt x="48682" y="8384"/>
                  <a:pt x="48822" y="6796"/>
                  <a:pt x="48238" y="5419"/>
                </a:cubicBezTo>
                <a:cubicBezTo>
                  <a:pt x="47444" y="3411"/>
                  <a:pt x="45483" y="1986"/>
                  <a:pt x="43428" y="1449"/>
                </a:cubicBezTo>
                <a:cubicBezTo>
                  <a:pt x="42732" y="1266"/>
                  <a:pt x="42016" y="1178"/>
                  <a:pt x="41301" y="1178"/>
                </a:cubicBezTo>
                <a:cubicBezTo>
                  <a:pt x="38371" y="1178"/>
                  <a:pt x="35442" y="2652"/>
                  <a:pt x="33809" y="5092"/>
                </a:cubicBezTo>
                <a:lnTo>
                  <a:pt x="33622" y="4905"/>
                </a:lnTo>
                <a:cubicBezTo>
                  <a:pt x="33179" y="2337"/>
                  <a:pt x="31124" y="49"/>
                  <a:pt x="28416" y="2"/>
                </a:cubicBezTo>
                <a:cubicBezTo>
                  <a:pt x="28375" y="1"/>
                  <a:pt x="28335" y="0"/>
                  <a:pt x="28295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81" y="974080"/>
            <a:ext cx="487279" cy="482831"/>
          </a:xfrm>
          <a:prstGeom prst="rect">
            <a:avLst/>
          </a:prstGeom>
        </p:spPr>
      </p:pic>
      <p:pic>
        <p:nvPicPr>
          <p:cNvPr id="1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772" y="3067070"/>
            <a:ext cx="407182" cy="400704"/>
          </a:xfrm>
          <a:prstGeom prst="rect">
            <a:avLst/>
          </a:prstGeom>
        </p:spPr>
      </p:pic>
      <p:pic>
        <p:nvPicPr>
          <p:cNvPr id="19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0278" y="3229145"/>
            <a:ext cx="311303" cy="3063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08232" y="2532892"/>
            <a:ext cx="1601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Arial"/>
                <a:sym typeface="Arial"/>
              </a:rPr>
              <a:t>What we can do?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t="3303" r="32711" b="17377"/>
          <a:stretch/>
        </p:blipFill>
        <p:spPr>
          <a:xfrm rot="373522">
            <a:off x="7502725" y="1617337"/>
            <a:ext cx="1175522" cy="1447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32642"/>
          <a:stretch/>
        </p:blipFill>
        <p:spPr>
          <a:xfrm rot="21360511">
            <a:off x="6293960" y="1162968"/>
            <a:ext cx="1185689" cy="12068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927;p95"/>
          <p:cNvSpPr/>
          <p:nvPr/>
        </p:nvSpPr>
        <p:spPr>
          <a:xfrm>
            <a:off x="1226976" y="956156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927;p95"/>
          <p:cNvSpPr/>
          <p:nvPr/>
        </p:nvSpPr>
        <p:spPr>
          <a:xfrm>
            <a:off x="1226818" y="3520191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927;p95"/>
          <p:cNvSpPr/>
          <p:nvPr/>
        </p:nvSpPr>
        <p:spPr>
          <a:xfrm rot="5400000">
            <a:off x="4116960" y="1262157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927;p95"/>
          <p:cNvSpPr/>
          <p:nvPr/>
        </p:nvSpPr>
        <p:spPr>
          <a:xfrm>
            <a:off x="4494827" y="3618000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511" y="4324694"/>
            <a:ext cx="735923" cy="729206"/>
          </a:xfrm>
          <a:prstGeom prst="rect">
            <a:avLst/>
          </a:prstGeom>
        </p:spPr>
      </p:pic>
      <p:sp>
        <p:nvSpPr>
          <p:cNvPr id="30" name="Freeform 29"/>
          <p:cNvSpPr/>
          <p:nvPr/>
        </p:nvSpPr>
        <p:spPr>
          <a:xfrm>
            <a:off x="2615699" y="2056591"/>
            <a:ext cx="378995" cy="541421"/>
          </a:xfrm>
          <a:custGeom>
            <a:avLst/>
            <a:gdLst>
              <a:gd name="connsiteX0" fmla="*/ 0 w 505326"/>
              <a:gd name="connsiteY0" fmla="*/ 0 h 721894"/>
              <a:gd name="connsiteX1" fmla="*/ 60158 w 505326"/>
              <a:gd name="connsiteY1" fmla="*/ 60158 h 721894"/>
              <a:gd name="connsiteX2" fmla="*/ 84221 w 505326"/>
              <a:gd name="connsiteY2" fmla="*/ 96252 h 721894"/>
              <a:gd name="connsiteX3" fmla="*/ 156410 w 505326"/>
              <a:gd name="connsiteY3" fmla="*/ 156410 h 721894"/>
              <a:gd name="connsiteX4" fmla="*/ 216568 w 505326"/>
              <a:gd name="connsiteY4" fmla="*/ 240631 h 721894"/>
              <a:gd name="connsiteX5" fmla="*/ 276726 w 505326"/>
              <a:gd name="connsiteY5" fmla="*/ 324852 h 721894"/>
              <a:gd name="connsiteX6" fmla="*/ 312821 w 505326"/>
              <a:gd name="connsiteY6" fmla="*/ 385010 h 721894"/>
              <a:gd name="connsiteX7" fmla="*/ 372979 w 505326"/>
              <a:gd name="connsiteY7" fmla="*/ 469231 h 721894"/>
              <a:gd name="connsiteX8" fmla="*/ 409073 w 505326"/>
              <a:gd name="connsiteY8" fmla="*/ 541421 h 721894"/>
              <a:gd name="connsiteX9" fmla="*/ 421105 w 505326"/>
              <a:gd name="connsiteY9" fmla="*/ 589547 h 721894"/>
              <a:gd name="connsiteX10" fmla="*/ 469231 w 505326"/>
              <a:gd name="connsiteY10" fmla="*/ 637673 h 721894"/>
              <a:gd name="connsiteX11" fmla="*/ 505326 w 505326"/>
              <a:gd name="connsiteY11" fmla="*/ 721894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5326" h="721894">
                <a:moveTo>
                  <a:pt x="0" y="0"/>
                </a:moveTo>
                <a:cubicBezTo>
                  <a:pt x="20053" y="20053"/>
                  <a:pt x="41484" y="38816"/>
                  <a:pt x="60158" y="60158"/>
                </a:cubicBezTo>
                <a:cubicBezTo>
                  <a:pt x="69680" y="71040"/>
                  <a:pt x="74964" y="85144"/>
                  <a:pt x="84221" y="96252"/>
                </a:cubicBezTo>
                <a:cubicBezTo>
                  <a:pt x="113171" y="130992"/>
                  <a:pt x="120919" y="132749"/>
                  <a:pt x="156410" y="156410"/>
                </a:cubicBezTo>
                <a:cubicBezTo>
                  <a:pt x="178072" y="221393"/>
                  <a:pt x="155082" y="170361"/>
                  <a:pt x="216568" y="240631"/>
                </a:cubicBezTo>
                <a:cubicBezTo>
                  <a:pt x="232008" y="258277"/>
                  <a:pt x="262690" y="302394"/>
                  <a:pt x="276726" y="324852"/>
                </a:cubicBezTo>
                <a:cubicBezTo>
                  <a:pt x="289120" y="344683"/>
                  <a:pt x="299849" y="365552"/>
                  <a:pt x="312821" y="385010"/>
                </a:cubicBezTo>
                <a:cubicBezTo>
                  <a:pt x="333662" y="416271"/>
                  <a:pt x="355048" y="436955"/>
                  <a:pt x="372979" y="469231"/>
                </a:cubicBezTo>
                <a:cubicBezTo>
                  <a:pt x="386044" y="492749"/>
                  <a:pt x="399081" y="516442"/>
                  <a:pt x="409073" y="541421"/>
                </a:cubicBezTo>
                <a:cubicBezTo>
                  <a:pt x="415214" y="556774"/>
                  <a:pt x="412341" y="575525"/>
                  <a:pt x="421105" y="589547"/>
                </a:cubicBezTo>
                <a:cubicBezTo>
                  <a:pt x="433129" y="608785"/>
                  <a:pt x="453189" y="621631"/>
                  <a:pt x="469231" y="637673"/>
                </a:cubicBezTo>
                <a:cubicBezTo>
                  <a:pt x="495089" y="715243"/>
                  <a:pt x="475359" y="691927"/>
                  <a:pt x="505326" y="72189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096931" y="2856818"/>
            <a:ext cx="929440" cy="821207"/>
          </a:xfrm>
          <a:custGeom>
            <a:avLst/>
            <a:gdLst>
              <a:gd name="connsiteX0" fmla="*/ 0 w 1239253"/>
              <a:gd name="connsiteY0" fmla="*/ 1094942 h 1094942"/>
              <a:gd name="connsiteX1" fmla="*/ 96253 w 1239253"/>
              <a:gd name="connsiteY1" fmla="*/ 914469 h 1094942"/>
              <a:gd name="connsiteX2" fmla="*/ 252663 w 1239253"/>
              <a:gd name="connsiteY2" fmla="*/ 721963 h 1094942"/>
              <a:gd name="connsiteX3" fmla="*/ 324853 w 1239253"/>
              <a:gd name="connsiteY3" fmla="*/ 649774 h 1094942"/>
              <a:gd name="connsiteX4" fmla="*/ 421105 w 1239253"/>
              <a:gd name="connsiteY4" fmla="*/ 601648 h 1094942"/>
              <a:gd name="connsiteX5" fmla="*/ 445168 w 1239253"/>
              <a:gd name="connsiteY5" fmla="*/ 577584 h 1094942"/>
              <a:gd name="connsiteX6" fmla="*/ 601579 w 1239253"/>
              <a:gd name="connsiteY6" fmla="*/ 457269 h 1094942"/>
              <a:gd name="connsiteX7" fmla="*/ 625642 w 1239253"/>
              <a:gd name="connsiteY7" fmla="*/ 433205 h 1094942"/>
              <a:gd name="connsiteX8" fmla="*/ 673768 w 1239253"/>
              <a:gd name="connsiteY8" fmla="*/ 397111 h 1094942"/>
              <a:gd name="connsiteX9" fmla="*/ 697832 w 1239253"/>
              <a:gd name="connsiteY9" fmla="*/ 361016 h 1094942"/>
              <a:gd name="connsiteX10" fmla="*/ 770021 w 1239253"/>
              <a:gd name="connsiteY10" fmla="*/ 324921 h 1094942"/>
              <a:gd name="connsiteX11" fmla="*/ 818147 w 1239253"/>
              <a:gd name="connsiteY11" fmla="*/ 288826 h 1094942"/>
              <a:gd name="connsiteX12" fmla="*/ 890337 w 1239253"/>
              <a:gd name="connsiteY12" fmla="*/ 240700 h 1094942"/>
              <a:gd name="connsiteX13" fmla="*/ 950495 w 1239253"/>
              <a:gd name="connsiteY13" fmla="*/ 192574 h 1094942"/>
              <a:gd name="connsiteX14" fmla="*/ 998621 w 1239253"/>
              <a:gd name="connsiteY14" fmla="*/ 168511 h 1094942"/>
              <a:gd name="connsiteX15" fmla="*/ 1034716 w 1239253"/>
              <a:gd name="connsiteY15" fmla="*/ 132416 h 1094942"/>
              <a:gd name="connsiteX16" fmla="*/ 1106905 w 1239253"/>
              <a:gd name="connsiteY16" fmla="*/ 108353 h 1094942"/>
              <a:gd name="connsiteX17" fmla="*/ 1130968 w 1239253"/>
              <a:gd name="connsiteY17" fmla="*/ 72258 h 1094942"/>
              <a:gd name="connsiteX18" fmla="*/ 1167063 w 1239253"/>
              <a:gd name="connsiteY18" fmla="*/ 60226 h 1094942"/>
              <a:gd name="connsiteX19" fmla="*/ 1203158 w 1239253"/>
              <a:gd name="connsiteY19" fmla="*/ 36163 h 1094942"/>
              <a:gd name="connsiteX20" fmla="*/ 1239253 w 1239253"/>
              <a:gd name="connsiteY20" fmla="*/ 69 h 10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9253" h="1094942">
                <a:moveTo>
                  <a:pt x="0" y="1094942"/>
                </a:moveTo>
                <a:cubicBezTo>
                  <a:pt x="32811" y="1029321"/>
                  <a:pt x="56805" y="973642"/>
                  <a:pt x="96253" y="914469"/>
                </a:cubicBezTo>
                <a:cubicBezTo>
                  <a:pt x="128671" y="865841"/>
                  <a:pt x="248419" y="726738"/>
                  <a:pt x="252663" y="721963"/>
                </a:cubicBezTo>
                <a:cubicBezTo>
                  <a:pt x="275272" y="696528"/>
                  <a:pt x="297161" y="669554"/>
                  <a:pt x="324853" y="649774"/>
                </a:cubicBezTo>
                <a:cubicBezTo>
                  <a:pt x="354042" y="628924"/>
                  <a:pt x="389021" y="617690"/>
                  <a:pt x="421105" y="601648"/>
                </a:cubicBezTo>
                <a:cubicBezTo>
                  <a:pt x="429126" y="593627"/>
                  <a:pt x="436310" y="584670"/>
                  <a:pt x="445168" y="577584"/>
                </a:cubicBezTo>
                <a:cubicBezTo>
                  <a:pt x="496532" y="536493"/>
                  <a:pt x="555068" y="503782"/>
                  <a:pt x="601579" y="457269"/>
                </a:cubicBezTo>
                <a:cubicBezTo>
                  <a:pt x="609600" y="449248"/>
                  <a:pt x="616928" y="440467"/>
                  <a:pt x="625642" y="433205"/>
                </a:cubicBezTo>
                <a:cubicBezTo>
                  <a:pt x="641047" y="420368"/>
                  <a:pt x="659589" y="411290"/>
                  <a:pt x="673768" y="397111"/>
                </a:cubicBezTo>
                <a:cubicBezTo>
                  <a:pt x="683993" y="386886"/>
                  <a:pt x="686264" y="369692"/>
                  <a:pt x="697832" y="361016"/>
                </a:cubicBezTo>
                <a:cubicBezTo>
                  <a:pt x="719355" y="344874"/>
                  <a:pt x="746952" y="338763"/>
                  <a:pt x="770021" y="324921"/>
                </a:cubicBezTo>
                <a:cubicBezTo>
                  <a:pt x="787216" y="314604"/>
                  <a:pt x="801719" y="300325"/>
                  <a:pt x="818147" y="288826"/>
                </a:cubicBezTo>
                <a:cubicBezTo>
                  <a:pt x="841840" y="272241"/>
                  <a:pt x="867754" y="258766"/>
                  <a:pt x="890337" y="240700"/>
                </a:cubicBezTo>
                <a:cubicBezTo>
                  <a:pt x="910390" y="224658"/>
                  <a:pt x="929128" y="206819"/>
                  <a:pt x="950495" y="192574"/>
                </a:cubicBezTo>
                <a:cubicBezTo>
                  <a:pt x="965418" y="182625"/>
                  <a:pt x="984026" y="178936"/>
                  <a:pt x="998621" y="168511"/>
                </a:cubicBezTo>
                <a:cubicBezTo>
                  <a:pt x="1012467" y="158621"/>
                  <a:pt x="1019842" y="140679"/>
                  <a:pt x="1034716" y="132416"/>
                </a:cubicBezTo>
                <a:cubicBezTo>
                  <a:pt x="1056889" y="120098"/>
                  <a:pt x="1082842" y="116374"/>
                  <a:pt x="1106905" y="108353"/>
                </a:cubicBezTo>
                <a:cubicBezTo>
                  <a:pt x="1114926" y="96321"/>
                  <a:pt x="1119677" y="81291"/>
                  <a:pt x="1130968" y="72258"/>
                </a:cubicBezTo>
                <a:cubicBezTo>
                  <a:pt x="1140871" y="64335"/>
                  <a:pt x="1155719" y="65898"/>
                  <a:pt x="1167063" y="60226"/>
                </a:cubicBezTo>
                <a:cubicBezTo>
                  <a:pt x="1179997" y="53759"/>
                  <a:pt x="1191126" y="44184"/>
                  <a:pt x="1203158" y="36163"/>
                </a:cubicBezTo>
                <a:cubicBezTo>
                  <a:pt x="1229446" y="-3268"/>
                  <a:pt x="1212761" y="69"/>
                  <a:pt x="1239253" y="6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160080" y="1748020"/>
            <a:ext cx="333877" cy="776037"/>
          </a:xfrm>
          <a:custGeom>
            <a:avLst/>
            <a:gdLst>
              <a:gd name="connsiteX0" fmla="*/ 0 w 445169"/>
              <a:gd name="connsiteY0" fmla="*/ 1034716 h 1034716"/>
              <a:gd name="connsiteX1" fmla="*/ 24063 w 445169"/>
              <a:gd name="connsiteY1" fmla="*/ 745958 h 1034716"/>
              <a:gd name="connsiteX2" fmla="*/ 48127 w 445169"/>
              <a:gd name="connsiteY2" fmla="*/ 697832 h 1034716"/>
              <a:gd name="connsiteX3" fmla="*/ 72190 w 445169"/>
              <a:gd name="connsiteY3" fmla="*/ 613611 h 1034716"/>
              <a:gd name="connsiteX4" fmla="*/ 84221 w 445169"/>
              <a:gd name="connsiteY4" fmla="*/ 565485 h 1034716"/>
              <a:gd name="connsiteX5" fmla="*/ 108284 w 445169"/>
              <a:gd name="connsiteY5" fmla="*/ 517358 h 1034716"/>
              <a:gd name="connsiteX6" fmla="*/ 132348 w 445169"/>
              <a:gd name="connsiteY6" fmla="*/ 433137 h 1034716"/>
              <a:gd name="connsiteX7" fmla="*/ 168442 w 445169"/>
              <a:gd name="connsiteY7" fmla="*/ 385011 h 1034716"/>
              <a:gd name="connsiteX8" fmla="*/ 216569 w 445169"/>
              <a:gd name="connsiteY8" fmla="*/ 312821 h 1034716"/>
              <a:gd name="connsiteX9" fmla="*/ 300790 w 445169"/>
              <a:gd name="connsiteY9" fmla="*/ 204537 h 1034716"/>
              <a:gd name="connsiteX10" fmla="*/ 348916 w 445169"/>
              <a:gd name="connsiteY10" fmla="*/ 132348 h 1034716"/>
              <a:gd name="connsiteX11" fmla="*/ 372979 w 445169"/>
              <a:gd name="connsiteY11" fmla="*/ 96253 h 1034716"/>
              <a:gd name="connsiteX12" fmla="*/ 409074 w 445169"/>
              <a:gd name="connsiteY12" fmla="*/ 72190 h 1034716"/>
              <a:gd name="connsiteX13" fmla="*/ 421105 w 445169"/>
              <a:gd name="connsiteY13" fmla="*/ 24064 h 1034716"/>
              <a:gd name="connsiteX14" fmla="*/ 445169 w 445169"/>
              <a:gd name="connsiteY14" fmla="*/ 0 h 103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169" h="1034716">
                <a:moveTo>
                  <a:pt x="0" y="1034716"/>
                </a:moveTo>
                <a:cubicBezTo>
                  <a:pt x="637" y="1023892"/>
                  <a:pt x="7797" y="805600"/>
                  <a:pt x="24063" y="745958"/>
                </a:cubicBezTo>
                <a:cubicBezTo>
                  <a:pt x="28782" y="728654"/>
                  <a:pt x="41998" y="714688"/>
                  <a:pt x="48127" y="697832"/>
                </a:cubicBezTo>
                <a:cubicBezTo>
                  <a:pt x="58105" y="670393"/>
                  <a:pt x="64508" y="641779"/>
                  <a:pt x="72190" y="613611"/>
                </a:cubicBezTo>
                <a:cubicBezTo>
                  <a:pt x="76541" y="597658"/>
                  <a:pt x="78415" y="580968"/>
                  <a:pt x="84221" y="565485"/>
                </a:cubicBezTo>
                <a:cubicBezTo>
                  <a:pt x="90519" y="548691"/>
                  <a:pt x="102155" y="534214"/>
                  <a:pt x="108284" y="517358"/>
                </a:cubicBezTo>
                <a:cubicBezTo>
                  <a:pt x="118262" y="489919"/>
                  <a:pt x="120266" y="459717"/>
                  <a:pt x="132348" y="433137"/>
                </a:cubicBezTo>
                <a:cubicBezTo>
                  <a:pt x="140646" y="414882"/>
                  <a:pt x="156943" y="401439"/>
                  <a:pt x="168442" y="385011"/>
                </a:cubicBezTo>
                <a:cubicBezTo>
                  <a:pt x="185027" y="361318"/>
                  <a:pt x="216569" y="312821"/>
                  <a:pt x="216569" y="312821"/>
                </a:cubicBezTo>
                <a:cubicBezTo>
                  <a:pt x="249442" y="214199"/>
                  <a:pt x="192581" y="366850"/>
                  <a:pt x="300790" y="204537"/>
                </a:cubicBezTo>
                <a:lnTo>
                  <a:pt x="348916" y="132348"/>
                </a:lnTo>
                <a:cubicBezTo>
                  <a:pt x="356937" y="120316"/>
                  <a:pt x="360947" y="104274"/>
                  <a:pt x="372979" y="96253"/>
                </a:cubicBezTo>
                <a:lnTo>
                  <a:pt x="409074" y="72190"/>
                </a:lnTo>
                <a:cubicBezTo>
                  <a:pt x="413084" y="56148"/>
                  <a:pt x="413710" y="38854"/>
                  <a:pt x="421105" y="24064"/>
                </a:cubicBezTo>
                <a:cubicBezTo>
                  <a:pt x="426178" y="13918"/>
                  <a:pt x="445169" y="0"/>
                  <a:pt x="44516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4184406" y="3308311"/>
            <a:ext cx="572332" cy="593911"/>
          </a:xfrm>
          <a:custGeom>
            <a:avLst/>
            <a:gdLst>
              <a:gd name="connsiteX0" fmla="*/ 0 w 637674"/>
              <a:gd name="connsiteY0" fmla="*/ 0 h 673769"/>
              <a:gd name="connsiteX1" fmla="*/ 48126 w 637674"/>
              <a:gd name="connsiteY1" fmla="*/ 84222 h 673769"/>
              <a:gd name="connsiteX2" fmla="*/ 96253 w 637674"/>
              <a:gd name="connsiteY2" fmla="*/ 144379 h 673769"/>
              <a:gd name="connsiteX3" fmla="*/ 132347 w 637674"/>
              <a:gd name="connsiteY3" fmla="*/ 156411 h 673769"/>
              <a:gd name="connsiteX4" fmla="*/ 168442 w 637674"/>
              <a:gd name="connsiteY4" fmla="*/ 180474 h 673769"/>
              <a:gd name="connsiteX5" fmla="*/ 228600 w 637674"/>
              <a:gd name="connsiteY5" fmla="*/ 252664 h 673769"/>
              <a:gd name="connsiteX6" fmla="*/ 264695 w 637674"/>
              <a:gd name="connsiteY6" fmla="*/ 276727 h 673769"/>
              <a:gd name="connsiteX7" fmla="*/ 348916 w 637674"/>
              <a:gd name="connsiteY7" fmla="*/ 360948 h 673769"/>
              <a:gd name="connsiteX8" fmla="*/ 421105 w 637674"/>
              <a:gd name="connsiteY8" fmla="*/ 409074 h 673769"/>
              <a:gd name="connsiteX9" fmla="*/ 457200 w 637674"/>
              <a:gd name="connsiteY9" fmla="*/ 457200 h 673769"/>
              <a:gd name="connsiteX10" fmla="*/ 517358 w 637674"/>
              <a:gd name="connsiteY10" fmla="*/ 517358 h 673769"/>
              <a:gd name="connsiteX11" fmla="*/ 541421 w 637674"/>
              <a:gd name="connsiteY11" fmla="*/ 553453 h 673769"/>
              <a:gd name="connsiteX12" fmla="*/ 553453 w 637674"/>
              <a:gd name="connsiteY12" fmla="*/ 589548 h 673769"/>
              <a:gd name="connsiteX13" fmla="*/ 613611 w 637674"/>
              <a:gd name="connsiteY13" fmla="*/ 649706 h 673769"/>
              <a:gd name="connsiteX14" fmla="*/ 637674 w 637674"/>
              <a:gd name="connsiteY14" fmla="*/ 673769 h 67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7674" h="673769">
                <a:moveTo>
                  <a:pt x="0" y="0"/>
                </a:moveTo>
                <a:cubicBezTo>
                  <a:pt x="43252" y="108130"/>
                  <a:pt x="926" y="25221"/>
                  <a:pt x="48126" y="84222"/>
                </a:cubicBezTo>
                <a:cubicBezTo>
                  <a:pt x="63261" y="103140"/>
                  <a:pt x="73905" y="130970"/>
                  <a:pt x="96253" y="144379"/>
                </a:cubicBezTo>
                <a:cubicBezTo>
                  <a:pt x="107128" y="150904"/>
                  <a:pt x="121004" y="150739"/>
                  <a:pt x="132347" y="156411"/>
                </a:cubicBezTo>
                <a:cubicBezTo>
                  <a:pt x="145281" y="162878"/>
                  <a:pt x="156410" y="172453"/>
                  <a:pt x="168442" y="180474"/>
                </a:cubicBezTo>
                <a:cubicBezTo>
                  <a:pt x="192102" y="215965"/>
                  <a:pt x="193860" y="223714"/>
                  <a:pt x="228600" y="252664"/>
                </a:cubicBezTo>
                <a:cubicBezTo>
                  <a:pt x="239709" y="261921"/>
                  <a:pt x="253947" y="267054"/>
                  <a:pt x="264695" y="276727"/>
                </a:cubicBezTo>
                <a:cubicBezTo>
                  <a:pt x="294205" y="303286"/>
                  <a:pt x="315882" y="338925"/>
                  <a:pt x="348916" y="360948"/>
                </a:cubicBezTo>
                <a:cubicBezTo>
                  <a:pt x="372979" y="376990"/>
                  <a:pt x="403753" y="385938"/>
                  <a:pt x="421105" y="409074"/>
                </a:cubicBezTo>
                <a:cubicBezTo>
                  <a:pt x="433137" y="425116"/>
                  <a:pt x="443878" y="442213"/>
                  <a:pt x="457200" y="457200"/>
                </a:cubicBezTo>
                <a:cubicBezTo>
                  <a:pt x="476041" y="478396"/>
                  <a:pt x="501628" y="493762"/>
                  <a:pt x="517358" y="517358"/>
                </a:cubicBezTo>
                <a:cubicBezTo>
                  <a:pt x="525379" y="529390"/>
                  <a:pt x="534954" y="540519"/>
                  <a:pt x="541421" y="553453"/>
                </a:cubicBezTo>
                <a:cubicBezTo>
                  <a:pt x="547093" y="564797"/>
                  <a:pt x="545843" y="579402"/>
                  <a:pt x="553453" y="589548"/>
                </a:cubicBezTo>
                <a:cubicBezTo>
                  <a:pt x="570468" y="612235"/>
                  <a:pt x="593558" y="629653"/>
                  <a:pt x="613611" y="649706"/>
                </a:cubicBezTo>
                <a:lnTo>
                  <a:pt x="637674" y="67376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5" name="Google Shape;2837;p71"/>
          <p:cNvSpPr/>
          <p:nvPr/>
        </p:nvSpPr>
        <p:spPr>
          <a:xfrm>
            <a:off x="2297635" y="22557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Arial"/>
                <a:sym typeface="Arial"/>
              </a:rPr>
              <a:t>   3 PROJECT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7" t="4678" r="31699" b="26847"/>
          <a:stretch/>
        </p:blipFill>
        <p:spPr>
          <a:xfrm rot="20866705">
            <a:off x="6375117" y="2623426"/>
            <a:ext cx="1059765" cy="11299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17623"/>
          <a:stretch/>
        </p:blipFill>
        <p:spPr>
          <a:xfrm>
            <a:off x="7534346" y="3290285"/>
            <a:ext cx="1148669" cy="1076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9143" y="3126010"/>
            <a:ext cx="487279" cy="482831"/>
          </a:xfrm>
          <a:prstGeom prst="rect">
            <a:avLst/>
          </a:prstGeom>
        </p:spPr>
      </p:pic>
      <p:pic>
        <p:nvPicPr>
          <p:cNvPr id="3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61672">
            <a:off x="3044230" y="1572964"/>
            <a:ext cx="407182" cy="40070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2876" y="3439078"/>
            <a:ext cx="1892627" cy="189262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5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581 -0.18681 L -0.23581 -0.18658 C -0.23972 -0.18102 -0.24388 -0.17547 -0.24779 -0.16945 C -0.25664 -0.15556 -0.25078 -0.15996 -0.25755 -0.15602 C -0.25821 -0.15324 -0.25886 -0.1507 -0.25964 -0.14815 C -0.26068 -0.14537 -0.26211 -0.14329 -0.26289 -0.14051 C -0.26406 -0.13704 -0.26472 -0.12778 -0.26511 -0.125 C -0.26914 -0.09375 -0.2655 -0.12686 -0.2694 -0.08843 C -0.26875 -0.08125 -0.26862 -0.07385 -0.26732 -0.06713 C -0.26641 -0.06274 -0.26446 -0.05926 -0.26289 -0.05556 C -0.25886 -0.04468 -0.26289 -0.05394 -0.25534 -0.0419 C -0.25339 -0.03889 -0.25169 -0.03542 -0.24987 -0.03241 C -0.24922 -0.03102 -0.24857 -0.0294 -0.24779 -0.02848 L -0.24128 -0.02061 C -0.2405 -0.01875 -0.23998 -0.01644 -0.23906 -0.01482 C -0.23815 -0.0132 -0.23698 -0.01204 -0.23581 -0.01111 C -0.22904 -0.0051 -0.2224 0.00254 -0.21511 0.00625 C -0.20899 0.00949 -0.20287 0.01319 -0.19675 0.01597 C -0.19414 0.01713 -0.19167 0.01713 -0.18906 0.01782 C -0.16888 0.02361 -0.18321 0.02014 -0.16732 0.02384 C -0.15573 0.02245 -0.14401 0.02338 -0.13255 0.0199 C -0.13099 0.01944 -0.13125 0.01458 -0.13047 0.01203 C -0.12982 0.01018 -0.12904 0.00833 -0.12826 0.00625 C -0.12591 0.00069 -0.12474 -0.00139 -0.12279 -0.00718 C -0.11537 -0.0294 -0.12123 -0.01343 -0.11628 -0.02639 C -0.1138 -0.03959 -0.11706 -0.02361 -0.11198 -0.0419 C -0.11042 -0.04769 -0.10912 -0.05348 -0.10755 -0.05926 C -0.10729 -0.0625 -0.10677 -0.06574 -0.10651 -0.06899 C -0.10456 -0.09422 -0.10482 -0.10903 -0.10651 -0.13866 C -0.10664 -0.14074 -0.10768 -0.14283 -0.10873 -0.14445 C -0.11055 -0.14699 -0.11406 -0.14885 -0.11628 -0.15024 C -0.12279 -0.16158 -0.11276 -0.14514 -0.12279 -0.15602 C -0.13555 -0.16968 -0.12396 -0.1632 -0.13373 -0.1676 C -0.13724 -0.17084 -0.14076 -0.17454 -0.14453 -0.17709 C -0.14623 -0.17848 -0.14831 -0.17778 -0.15 -0.17917 C -0.15235 -0.18102 -0.1543 -0.18426 -0.15651 -0.18681 C -0.15834 -0.18889 -0.15977 -0.19236 -0.16198 -0.1926 C -0.17748 -0.19445 -0.1931 -0.1926 -0.2086 -0.1926 L -0.2086 -0.19236 L -0.2086 -0.1926 " pathEditMode="relative" rAng="0" ptsTypes="AAAAAAAAAAAAAAAAAAAAAAAAAAAAAAAAAAAAAAAA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-0.53099 -0.0162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49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-0.30547 -0.05532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3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-0.49779 0.2178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96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-0.29675 0.08658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3" name="Google Shape;4163;p45"/>
          <p:cNvSpPr txBox="1">
            <a:spLocks noGrp="1"/>
          </p:cNvSpPr>
          <p:nvPr>
            <p:ph type="title" idx="2"/>
          </p:nvPr>
        </p:nvSpPr>
        <p:spPr>
          <a:xfrm>
            <a:off x="2191500" y="924162"/>
            <a:ext cx="4760999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Aharoni" panose="02010803020104030203" pitchFamily="2" charset="-79"/>
                <a:cs typeface="Aharoni" panose="02010803020104030203" pitchFamily="2" charset="-79"/>
              </a:rPr>
              <a:t>My dream school</a:t>
            </a:r>
            <a:endParaRPr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F395DD11-2C09-9143-AA11-8BF8107EEF2B}"/>
              </a:ext>
            </a:extLst>
          </p:cNvPr>
          <p:cNvSpPr/>
          <p:nvPr/>
        </p:nvSpPr>
        <p:spPr>
          <a:xfrm>
            <a:off x="1634836" y="1858732"/>
            <a:ext cx="2424546" cy="775855"/>
          </a:xfrm>
          <a:prstGeom prst="wedgeEllipseCallou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It’s a …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EB35268A-A977-0A42-9CF0-084877E60C24}"/>
              </a:ext>
            </a:extLst>
          </p:cNvPr>
          <p:cNvSpPr/>
          <p:nvPr/>
        </p:nvSpPr>
        <p:spPr>
          <a:xfrm>
            <a:off x="4384964" y="1858732"/>
            <a:ext cx="2819399" cy="775855"/>
          </a:xfrm>
          <a:prstGeom prst="wedgeEllipseCallout">
            <a:avLst>
              <a:gd name="adj1" fmla="val 15039"/>
              <a:gd name="adj2" fmla="val 6785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He’s a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E8F75BA5-D19C-D740-B16F-F88D9341C5FD}"/>
              </a:ext>
            </a:extLst>
          </p:cNvPr>
          <p:cNvSpPr/>
          <p:nvPr/>
        </p:nvSpPr>
        <p:spPr>
          <a:xfrm>
            <a:off x="1260764" y="3105640"/>
            <a:ext cx="2911936" cy="775855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000" b="1" dirty="0">
                <a:ln/>
                <a:solidFill>
                  <a:schemeClr val="accent3"/>
                </a:solidFill>
              </a:rPr>
              <a:t>She’s a …</a:t>
            </a:r>
          </a:p>
        </p:txBody>
      </p:sp>
      <p:sp>
        <p:nvSpPr>
          <p:cNvPr id="13" name="Oval Callout 12">
            <a:extLst>
              <a:ext uri="{FF2B5EF4-FFF2-40B4-BE49-F238E27FC236}">
                <a16:creationId xmlns:a16="http://schemas.microsoft.com/office/drawing/2014/main" id="{8166F9AE-B630-FB41-800E-69DD4F0655A8}"/>
              </a:ext>
            </a:extLst>
          </p:cNvPr>
          <p:cNvSpPr/>
          <p:nvPr/>
        </p:nvSpPr>
        <p:spPr>
          <a:xfrm>
            <a:off x="4384964" y="3105639"/>
            <a:ext cx="2911936" cy="775855"/>
          </a:xfrm>
          <a:prstGeom prst="wedgeEllipseCallout">
            <a:avLst>
              <a:gd name="adj1" fmla="val 20084"/>
              <a:gd name="adj2" fmla="val 71429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000" b="1" dirty="0">
                <a:ln/>
                <a:solidFill>
                  <a:schemeClr val="accent4"/>
                </a:solidFill>
              </a:rPr>
              <a:t>They’re 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ouncil of Dads on Twitter: &amp;quot;@WillAndGrace @theofficenbc @NBCBlacklist  @NBCSuperstore @parksandrecnbc @NBCTheVoice @nbc30rock @nbc  @nbcthegoodplace @NBCChicagoFire @NBCChicagoMed @NBCChicagoPD  @nbcbrooklyn99 @AGT Why not try a virtual getaway to ...">
            <a:extLst>
              <a:ext uri="{FF2B5EF4-FFF2-40B4-BE49-F238E27FC236}">
                <a16:creationId xmlns:a16="http://schemas.microsoft.com/office/drawing/2014/main" id="{B79B5515-666F-0045-91B9-40350CE11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404A7309-9274-D149-B114-18B53C349F07}"/>
              </a:ext>
            </a:extLst>
          </p:cNvPr>
          <p:cNvSpPr/>
          <p:nvPr/>
        </p:nvSpPr>
        <p:spPr>
          <a:xfrm>
            <a:off x="429486" y="193962"/>
            <a:ext cx="8056384" cy="900546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8" name="Google Shape;4188;p47"/>
          <p:cNvSpPr txBox="1">
            <a:spLocks noGrp="1"/>
          </p:cNvSpPr>
          <p:nvPr>
            <p:ph type="title"/>
          </p:nvPr>
        </p:nvSpPr>
        <p:spPr>
          <a:xfrm>
            <a:off x="505725" y="22514"/>
            <a:ext cx="7800041" cy="1264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dirty="0"/>
              <a:t>S</a:t>
            </a:r>
            <a:r>
              <a:rPr lang="en" sz="5000" dirty="0" err="1"/>
              <a:t>chool’s</a:t>
            </a:r>
            <a:r>
              <a:rPr lang="en" sz="5000" dirty="0"/>
              <a:t> got talent</a:t>
            </a:r>
            <a:endParaRPr sz="5000" dirty="0">
              <a:solidFill>
                <a:schemeClr val="dk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CA6CCF-6A34-4B44-9CDD-16315D537801}"/>
              </a:ext>
            </a:extLst>
          </p:cNvPr>
          <p:cNvSpPr/>
          <p:nvPr/>
        </p:nvSpPr>
        <p:spPr>
          <a:xfrm>
            <a:off x="8485870" y="22514"/>
            <a:ext cx="547294" cy="628650"/>
          </a:xfrm>
          <a:prstGeom prst="rect">
            <a:avLst/>
          </a:prstGeom>
          <a:solidFill>
            <a:srgbClr val="030011"/>
          </a:solidFill>
          <a:ln>
            <a:solidFill>
              <a:srgbClr val="0300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Nhạc Không Lời Sôi Động Vui Tươi Tạo Động Lực" descr="Nhạc Không Lời Sôi Động Vui Tươi Tạo Động Lực">
            <a:hlinkClick r:id="" action="ppaction://media"/>
            <a:extLst>
              <a:ext uri="{FF2B5EF4-FFF2-40B4-BE49-F238E27FC236}">
                <a16:creationId xmlns:a16="http://schemas.microsoft.com/office/drawing/2014/main" id="{D18BA482-8331-C04F-A3B2-DD0297C4B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11999" y="4008727"/>
            <a:ext cx="812800" cy="812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4848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3" name="Google Shape;4163;p45"/>
          <p:cNvSpPr txBox="1">
            <a:spLocks noGrp="1"/>
          </p:cNvSpPr>
          <p:nvPr>
            <p:ph type="title" idx="2"/>
          </p:nvPr>
        </p:nvSpPr>
        <p:spPr>
          <a:xfrm>
            <a:off x="2004464" y="-1527"/>
            <a:ext cx="4760999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Aharoni" panose="02010803020104030203" pitchFamily="2" charset="-79"/>
                <a:cs typeface="Aharoni" panose="02010803020104030203" pitchFamily="2" charset="-79"/>
              </a:rPr>
              <a:t>Goodbye song</a:t>
            </a:r>
            <a:endParaRPr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Online Media 1" title="The Goodbye Song for Children">
            <a:hlinkClick r:id="" action="ppaction://media"/>
            <a:extLst>
              <a:ext uri="{FF2B5EF4-FFF2-40B4-BE49-F238E27FC236}">
                <a16:creationId xmlns:a16="http://schemas.microsoft.com/office/drawing/2014/main" id="{7BF1A4F4-D597-4090-9EEE-3F26EF48EC3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59467" y="840273"/>
            <a:ext cx="5757333" cy="3570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0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010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Lucky money game</a:t>
            </a:r>
            <a:endParaRPr lang="en-US" sz="2625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24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4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ình ảnh Nền Tết Việt Nam, Tết Việt Nam Vector Nền Và Tập Tin Tải về Miễn  Phí | Pngtree">
            <a:extLst>
              <a:ext uri="{FF2B5EF4-FFF2-40B4-BE49-F238E27FC236}">
                <a16:creationId xmlns:a16="http://schemas.microsoft.com/office/drawing/2014/main" id="{D23E9A75-FE3E-A44E-B4D7-BA5B7E2F6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85" y="300625"/>
            <a:ext cx="8634694" cy="4509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FA26FC1-8B3B-914C-8066-DE9D5889DB5C}"/>
              </a:ext>
            </a:extLst>
          </p:cNvPr>
          <p:cNvGrpSpPr/>
          <p:nvPr/>
        </p:nvGrpSpPr>
        <p:grpSpPr>
          <a:xfrm>
            <a:off x="2208497" y="1192957"/>
            <a:ext cx="1614319" cy="1614319"/>
            <a:chOff x="2205318" y="473336"/>
            <a:chExt cx="1614319" cy="1614319"/>
          </a:xfrm>
        </p:grpSpPr>
        <p:pic>
          <p:nvPicPr>
            <p:cNvPr id="1038" name="Picture 14" descr="Red envelope - Free cultures icons">
              <a:extLst>
                <a:ext uri="{FF2B5EF4-FFF2-40B4-BE49-F238E27FC236}">
                  <a16:creationId xmlns:a16="http://schemas.microsoft.com/office/drawing/2014/main" id="{133FBF8D-0D65-364B-9AD4-E5C6074693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5318" y="473336"/>
              <a:ext cx="1614319" cy="161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>
              <a:hlinkClick r:id="rId5" action="ppaction://hlinksldjump"/>
              <a:extLst>
                <a:ext uri="{FF2B5EF4-FFF2-40B4-BE49-F238E27FC236}">
                  <a16:creationId xmlns:a16="http://schemas.microsoft.com/office/drawing/2014/main" id="{AD63CBCE-65F2-714C-8A28-4FB2705377DE}"/>
                </a:ext>
              </a:extLst>
            </p:cNvPr>
            <p:cNvSpPr/>
            <p:nvPr/>
          </p:nvSpPr>
          <p:spPr>
            <a:xfrm>
              <a:off x="2710928" y="1054249"/>
              <a:ext cx="580913" cy="57015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5F59D7E-900C-BD40-9BFB-F3ED92BF7419}"/>
              </a:ext>
            </a:extLst>
          </p:cNvPr>
          <p:cNvGrpSpPr/>
          <p:nvPr/>
        </p:nvGrpSpPr>
        <p:grpSpPr>
          <a:xfrm>
            <a:off x="3716360" y="1192957"/>
            <a:ext cx="1614319" cy="1614319"/>
            <a:chOff x="3713181" y="473336"/>
            <a:chExt cx="1614319" cy="1614319"/>
          </a:xfrm>
        </p:grpSpPr>
        <p:pic>
          <p:nvPicPr>
            <p:cNvPr id="16" name="Picture 14" descr="Red envelope - Free cultures icons">
              <a:extLst>
                <a:ext uri="{FF2B5EF4-FFF2-40B4-BE49-F238E27FC236}">
                  <a16:creationId xmlns:a16="http://schemas.microsoft.com/office/drawing/2014/main" id="{3A5C6B7C-A711-CD40-BEDA-ECF55C0FE4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3181" y="473336"/>
              <a:ext cx="1614319" cy="161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Oval 21">
              <a:hlinkClick r:id="rId6" action="ppaction://hlinksldjump"/>
              <a:extLst>
                <a:ext uri="{FF2B5EF4-FFF2-40B4-BE49-F238E27FC236}">
                  <a16:creationId xmlns:a16="http://schemas.microsoft.com/office/drawing/2014/main" id="{A473BDEB-D699-5F40-82C5-CDA27CB0D5E4}"/>
                </a:ext>
              </a:extLst>
            </p:cNvPr>
            <p:cNvSpPr/>
            <p:nvPr/>
          </p:nvSpPr>
          <p:spPr>
            <a:xfrm>
              <a:off x="4242768" y="1054249"/>
              <a:ext cx="580913" cy="57015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2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3B561E2-6BE1-4943-901D-A9E5076C5E10}"/>
              </a:ext>
            </a:extLst>
          </p:cNvPr>
          <p:cNvGrpSpPr/>
          <p:nvPr/>
        </p:nvGrpSpPr>
        <p:grpSpPr>
          <a:xfrm>
            <a:off x="5101298" y="1192957"/>
            <a:ext cx="1614319" cy="1614319"/>
            <a:chOff x="5098119" y="473336"/>
            <a:chExt cx="1614319" cy="1614319"/>
          </a:xfrm>
        </p:grpSpPr>
        <p:pic>
          <p:nvPicPr>
            <p:cNvPr id="17" name="Picture 14" descr="Red envelope - Free cultures icons">
              <a:extLst>
                <a:ext uri="{FF2B5EF4-FFF2-40B4-BE49-F238E27FC236}">
                  <a16:creationId xmlns:a16="http://schemas.microsoft.com/office/drawing/2014/main" id="{1B017B06-645B-3540-B513-1F83EFF50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8119" y="473336"/>
              <a:ext cx="1614319" cy="161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>
              <a:hlinkClick r:id="rId7" action="ppaction://hlinksldjump"/>
              <a:extLst>
                <a:ext uri="{FF2B5EF4-FFF2-40B4-BE49-F238E27FC236}">
                  <a16:creationId xmlns:a16="http://schemas.microsoft.com/office/drawing/2014/main" id="{970FAAF3-8F7D-9B47-BB86-DBA74FCCBDC4}"/>
                </a:ext>
              </a:extLst>
            </p:cNvPr>
            <p:cNvSpPr/>
            <p:nvPr/>
          </p:nvSpPr>
          <p:spPr>
            <a:xfrm>
              <a:off x="5630506" y="1054249"/>
              <a:ext cx="580913" cy="57015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3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69E328-715D-2043-A99C-0B78F80FC8C7}"/>
              </a:ext>
            </a:extLst>
          </p:cNvPr>
          <p:cNvGrpSpPr/>
          <p:nvPr/>
        </p:nvGrpSpPr>
        <p:grpSpPr>
          <a:xfrm>
            <a:off x="2221382" y="3077338"/>
            <a:ext cx="1614319" cy="1614319"/>
            <a:chOff x="2218203" y="2357717"/>
            <a:chExt cx="1614319" cy="1614319"/>
          </a:xfrm>
        </p:grpSpPr>
        <p:pic>
          <p:nvPicPr>
            <p:cNvPr id="18" name="Picture 14" descr="Red envelope - Free cultures icons">
              <a:extLst>
                <a:ext uri="{FF2B5EF4-FFF2-40B4-BE49-F238E27FC236}">
                  <a16:creationId xmlns:a16="http://schemas.microsoft.com/office/drawing/2014/main" id="{2BFECC07-F804-854E-829A-51AE2C5E5E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8203" y="2357717"/>
              <a:ext cx="1614319" cy="161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0293A887-6633-D543-9FC2-C4C6B736CE1C}"/>
                </a:ext>
              </a:extLst>
            </p:cNvPr>
            <p:cNvSpPr/>
            <p:nvPr/>
          </p:nvSpPr>
          <p:spPr>
            <a:xfrm>
              <a:off x="2734905" y="2944346"/>
              <a:ext cx="580913" cy="57015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4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A2579B-BEA6-484A-BFA8-2449FE79B482}"/>
              </a:ext>
            </a:extLst>
          </p:cNvPr>
          <p:cNvGrpSpPr/>
          <p:nvPr/>
        </p:nvGrpSpPr>
        <p:grpSpPr>
          <a:xfrm>
            <a:off x="3729245" y="3077338"/>
            <a:ext cx="1614319" cy="1614319"/>
            <a:chOff x="3726066" y="2357717"/>
            <a:chExt cx="1614319" cy="1614319"/>
          </a:xfrm>
        </p:grpSpPr>
        <p:pic>
          <p:nvPicPr>
            <p:cNvPr id="19" name="Picture 14" descr="Red envelope - Free cultures icons">
              <a:extLst>
                <a:ext uri="{FF2B5EF4-FFF2-40B4-BE49-F238E27FC236}">
                  <a16:creationId xmlns:a16="http://schemas.microsoft.com/office/drawing/2014/main" id="{9CDDE898-3F77-154F-9DB8-157F923AAE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6066" y="2357717"/>
              <a:ext cx="1614319" cy="161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DAE9EB0D-9586-DE4C-8D8B-05B175F2ECE1}"/>
                </a:ext>
              </a:extLst>
            </p:cNvPr>
            <p:cNvSpPr/>
            <p:nvPr/>
          </p:nvSpPr>
          <p:spPr>
            <a:xfrm>
              <a:off x="4248986" y="2944346"/>
              <a:ext cx="580913" cy="57015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5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0BF609-69E7-DD4F-91E3-66119F9B851D}"/>
              </a:ext>
            </a:extLst>
          </p:cNvPr>
          <p:cNvGrpSpPr/>
          <p:nvPr/>
        </p:nvGrpSpPr>
        <p:grpSpPr>
          <a:xfrm>
            <a:off x="5114183" y="3077338"/>
            <a:ext cx="1614319" cy="1614319"/>
            <a:chOff x="5111004" y="2357717"/>
            <a:chExt cx="1614319" cy="1614319"/>
          </a:xfrm>
        </p:grpSpPr>
        <p:pic>
          <p:nvPicPr>
            <p:cNvPr id="20" name="Picture 14" descr="Red envelope - Free cultures icons">
              <a:extLst>
                <a:ext uri="{FF2B5EF4-FFF2-40B4-BE49-F238E27FC236}">
                  <a16:creationId xmlns:a16="http://schemas.microsoft.com/office/drawing/2014/main" id="{1F6CD99E-5382-3B4E-875F-3EC27F68EA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1004" y="2357717"/>
              <a:ext cx="1614319" cy="161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>
              <a:hlinkClick r:id="rId10" action="ppaction://hlinksldjump"/>
              <a:extLst>
                <a:ext uri="{FF2B5EF4-FFF2-40B4-BE49-F238E27FC236}">
                  <a16:creationId xmlns:a16="http://schemas.microsoft.com/office/drawing/2014/main" id="{B66B26AB-F479-F144-89CB-B1E45A079FF8}"/>
                </a:ext>
              </a:extLst>
            </p:cNvPr>
            <p:cNvSpPr/>
            <p:nvPr/>
          </p:nvSpPr>
          <p:spPr>
            <a:xfrm>
              <a:off x="5630506" y="2944346"/>
              <a:ext cx="580913" cy="57015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6</a:t>
              </a:r>
            </a:p>
          </p:txBody>
        </p:sp>
      </p:grpSp>
      <p:sp>
        <p:nvSpPr>
          <p:cNvPr id="33" name="Pentagon 32">
            <a:hlinkClick r:id="rId11" action="ppaction://hlinksldjump"/>
            <a:extLst>
              <a:ext uri="{FF2B5EF4-FFF2-40B4-BE49-F238E27FC236}">
                <a16:creationId xmlns:a16="http://schemas.microsoft.com/office/drawing/2014/main" id="{EDC6F420-591B-234B-B54B-904488C55D4D}"/>
              </a:ext>
            </a:extLst>
          </p:cNvPr>
          <p:cNvSpPr/>
          <p:nvPr/>
        </p:nvSpPr>
        <p:spPr>
          <a:xfrm>
            <a:off x="8244432" y="4632494"/>
            <a:ext cx="839097" cy="355002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Next</a:t>
            </a:r>
          </a:p>
        </p:txBody>
      </p:sp>
      <p:sp>
        <p:nvSpPr>
          <p:cNvPr id="34" name="Title 36">
            <a:extLst>
              <a:ext uri="{FF2B5EF4-FFF2-40B4-BE49-F238E27FC236}">
                <a16:creationId xmlns:a16="http://schemas.microsoft.com/office/drawing/2014/main" id="{45FB343E-BF86-8E41-8114-87E9B18A1C06}"/>
              </a:ext>
            </a:extLst>
          </p:cNvPr>
          <p:cNvSpPr txBox="1">
            <a:spLocks/>
          </p:cNvSpPr>
          <p:nvPr/>
        </p:nvSpPr>
        <p:spPr>
          <a:xfrm>
            <a:off x="2208497" y="377068"/>
            <a:ext cx="7704000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Lucky money game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36">
            <a:extLst>
              <a:ext uri="{FF2B5EF4-FFF2-40B4-BE49-F238E27FC236}">
                <a16:creationId xmlns:a16="http://schemas.microsoft.com/office/drawing/2014/main" id="{C03325B9-BF7F-0E42-A7F7-27DDE12F6F96}"/>
              </a:ext>
            </a:extLst>
          </p:cNvPr>
          <p:cNvSpPr>
            <a:spLocks noGrp="1"/>
          </p:cNvSpPr>
          <p:nvPr>
            <p:ph type="title" idx="21"/>
          </p:nvPr>
        </p:nvSpPr>
        <p:spPr>
          <a:xfrm>
            <a:off x="720000" y="752961"/>
            <a:ext cx="7704000" cy="572700"/>
          </a:xfrm>
        </p:spPr>
        <p:txBody>
          <a:bodyPr/>
          <a:lstStyle/>
          <a:p>
            <a:r>
              <a:rPr lang="en-US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It’s a board.</a:t>
            </a:r>
          </a:p>
        </p:txBody>
      </p:sp>
      <p:pic>
        <p:nvPicPr>
          <p:cNvPr id="41" name="Picture 40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E1910DC6-3EB0-9B44-A0E9-179DDC194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561" y="1546942"/>
            <a:ext cx="3642360" cy="2843597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E50E9482-272D-8748-BE87-C227EC2C7AD8}"/>
              </a:ext>
            </a:extLst>
          </p:cNvPr>
          <p:cNvGrpSpPr/>
          <p:nvPr/>
        </p:nvGrpSpPr>
        <p:grpSpPr>
          <a:xfrm>
            <a:off x="1997785" y="1723693"/>
            <a:ext cx="4797912" cy="2224363"/>
            <a:chOff x="1997785" y="1723693"/>
            <a:chExt cx="4797912" cy="2224363"/>
          </a:xfrm>
        </p:grpSpPr>
        <p:pic>
          <p:nvPicPr>
            <p:cNvPr id="2050" name="Picture 2" descr="Cash Money Packed Dollar Bills Flat Stock Vector (Royalty Free) 1657695898">
              <a:extLst>
                <a:ext uri="{FF2B5EF4-FFF2-40B4-BE49-F238E27FC236}">
                  <a16:creationId xmlns:a16="http://schemas.microsoft.com/office/drawing/2014/main" id="{0CC95CD4-AA24-1542-A5EF-F88ABDEF50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" t="14958" r="4673" b="22489"/>
            <a:stretch/>
          </p:blipFill>
          <p:spPr bwMode="auto">
            <a:xfrm>
              <a:off x="1997785" y="1723693"/>
              <a:ext cx="4797912" cy="222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1DCFCE2-E3CD-8846-BADA-9658DBD9737D}"/>
                </a:ext>
              </a:extLst>
            </p:cNvPr>
            <p:cNvSpPr/>
            <p:nvPr/>
          </p:nvSpPr>
          <p:spPr>
            <a:xfrm>
              <a:off x="3700630" y="2162288"/>
              <a:ext cx="1538343" cy="138773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/>
                <a:t>5$</a:t>
              </a:r>
            </a:p>
          </p:txBody>
        </p:sp>
      </p:grpSp>
      <p:sp>
        <p:nvSpPr>
          <p:cNvPr id="44" name="Pentagon 43">
            <a:hlinkClick r:id="rId6" action="ppaction://hlinksldjump"/>
            <a:extLst>
              <a:ext uri="{FF2B5EF4-FFF2-40B4-BE49-F238E27FC236}">
                <a16:creationId xmlns:a16="http://schemas.microsoft.com/office/drawing/2014/main" id="{2C64F8C6-6162-F241-92CB-18C6440DE536}"/>
              </a:ext>
            </a:extLst>
          </p:cNvPr>
          <p:cNvSpPr/>
          <p:nvPr/>
        </p:nvSpPr>
        <p:spPr>
          <a:xfrm>
            <a:off x="7218381" y="4550485"/>
            <a:ext cx="839097" cy="35500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3C02A6D-95E5-2D4D-A5B4-3CF8F60E85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6380" y="1452432"/>
            <a:ext cx="3657600" cy="3022600"/>
          </a:xfrm>
          <a:prstGeom prst="rect">
            <a:avLst/>
          </a:prstGeom>
        </p:spPr>
      </p:pic>
      <p:sp>
        <p:nvSpPr>
          <p:cNvPr id="37" name="Title 36">
            <a:extLst>
              <a:ext uri="{FF2B5EF4-FFF2-40B4-BE49-F238E27FC236}">
                <a16:creationId xmlns:a16="http://schemas.microsoft.com/office/drawing/2014/main" id="{C03325B9-BF7F-0E42-A7F7-27DDE12F6F96}"/>
              </a:ext>
            </a:extLst>
          </p:cNvPr>
          <p:cNvSpPr>
            <a:spLocks noGrp="1"/>
          </p:cNvSpPr>
          <p:nvPr>
            <p:ph type="title" idx="21"/>
          </p:nvPr>
        </p:nvSpPr>
        <p:spPr>
          <a:xfrm>
            <a:off x="720000" y="690314"/>
            <a:ext cx="7704000" cy="572700"/>
          </a:xfrm>
        </p:spPr>
        <p:txBody>
          <a:bodyPr/>
          <a:lstStyle/>
          <a:p>
            <a:r>
              <a:rPr lang="en-US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teachers</a:t>
            </a:r>
            <a:r>
              <a:rPr lang="en-US" dirty="0">
                <a:latin typeface="Book Antiqua" panose="02040602050305030304" pitchFamily="18" charset="0"/>
              </a:rPr>
              <a:t>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50E9482-272D-8748-BE87-C227EC2C7AD8}"/>
              </a:ext>
            </a:extLst>
          </p:cNvPr>
          <p:cNvGrpSpPr/>
          <p:nvPr/>
        </p:nvGrpSpPr>
        <p:grpSpPr>
          <a:xfrm>
            <a:off x="1900966" y="1831269"/>
            <a:ext cx="4797912" cy="2224363"/>
            <a:chOff x="1997785" y="1723693"/>
            <a:chExt cx="4797912" cy="2224363"/>
          </a:xfrm>
        </p:grpSpPr>
        <p:pic>
          <p:nvPicPr>
            <p:cNvPr id="2050" name="Picture 2" descr="Cash Money Packed Dollar Bills Flat Stock Vector (Royalty Free) 1657695898">
              <a:extLst>
                <a:ext uri="{FF2B5EF4-FFF2-40B4-BE49-F238E27FC236}">
                  <a16:creationId xmlns:a16="http://schemas.microsoft.com/office/drawing/2014/main" id="{0CC95CD4-AA24-1542-A5EF-F88ABDEF50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" t="14958" r="4673" b="22489"/>
            <a:stretch/>
          </p:blipFill>
          <p:spPr bwMode="auto">
            <a:xfrm>
              <a:off x="1997785" y="1723693"/>
              <a:ext cx="4797912" cy="222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1DCFCE2-E3CD-8846-BADA-9658DBD9737D}"/>
                </a:ext>
              </a:extLst>
            </p:cNvPr>
            <p:cNvSpPr/>
            <p:nvPr/>
          </p:nvSpPr>
          <p:spPr>
            <a:xfrm>
              <a:off x="3700630" y="2162288"/>
              <a:ext cx="1538343" cy="138773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/>
                <a:t>3$</a:t>
              </a:r>
            </a:p>
          </p:txBody>
        </p:sp>
      </p:grpSp>
      <p:sp>
        <p:nvSpPr>
          <p:cNvPr id="9" name="Pentagon 8">
            <a:hlinkClick r:id="rId7" action="ppaction://hlinksldjump"/>
            <a:extLst>
              <a:ext uri="{FF2B5EF4-FFF2-40B4-BE49-F238E27FC236}">
                <a16:creationId xmlns:a16="http://schemas.microsoft.com/office/drawing/2014/main" id="{B977086E-5425-264F-9EC8-B241F0323E2E}"/>
              </a:ext>
            </a:extLst>
          </p:cNvPr>
          <p:cNvSpPr/>
          <p:nvPr/>
        </p:nvSpPr>
        <p:spPr>
          <a:xfrm>
            <a:off x="7218381" y="4550485"/>
            <a:ext cx="839097" cy="35500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table, indoor, young&#10;&#10;Description automatically generated">
            <a:extLst>
              <a:ext uri="{FF2B5EF4-FFF2-40B4-BE49-F238E27FC236}">
                <a16:creationId xmlns:a16="http://schemas.microsoft.com/office/drawing/2014/main" id="{B521E03C-C4F2-3744-91B8-461092BED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9123" y="1387977"/>
            <a:ext cx="3066826" cy="3209945"/>
          </a:xfrm>
          <a:prstGeom prst="rect">
            <a:avLst/>
          </a:prstGeom>
        </p:spPr>
      </p:pic>
      <p:sp>
        <p:nvSpPr>
          <p:cNvPr id="37" name="Title 36">
            <a:extLst>
              <a:ext uri="{FF2B5EF4-FFF2-40B4-BE49-F238E27FC236}">
                <a16:creationId xmlns:a16="http://schemas.microsoft.com/office/drawing/2014/main" id="{C03325B9-BF7F-0E42-A7F7-27DDE12F6F96}"/>
              </a:ext>
            </a:extLst>
          </p:cNvPr>
          <p:cNvSpPr>
            <a:spLocks noGrp="1"/>
          </p:cNvSpPr>
          <p:nvPr>
            <p:ph type="title" idx="21"/>
          </p:nvPr>
        </p:nvSpPr>
        <p:spPr>
          <a:xfrm>
            <a:off x="720000" y="690314"/>
            <a:ext cx="7704000" cy="572700"/>
          </a:xfrm>
        </p:spPr>
        <p:txBody>
          <a:bodyPr/>
          <a:lstStyle/>
          <a:p>
            <a:r>
              <a:rPr lang="en-US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We’re students</a:t>
            </a:r>
            <a:r>
              <a:rPr lang="en-US" dirty="0">
                <a:latin typeface="Book Antiqua" panose="02040602050305030304" pitchFamily="18" charset="0"/>
              </a:rPr>
              <a:t>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50E9482-272D-8748-BE87-C227EC2C7AD8}"/>
              </a:ext>
            </a:extLst>
          </p:cNvPr>
          <p:cNvGrpSpPr/>
          <p:nvPr/>
        </p:nvGrpSpPr>
        <p:grpSpPr>
          <a:xfrm>
            <a:off x="1900966" y="1831269"/>
            <a:ext cx="4797912" cy="2224363"/>
            <a:chOff x="1997785" y="1723693"/>
            <a:chExt cx="4797912" cy="2224363"/>
          </a:xfrm>
        </p:grpSpPr>
        <p:pic>
          <p:nvPicPr>
            <p:cNvPr id="2050" name="Picture 2" descr="Cash Money Packed Dollar Bills Flat Stock Vector (Royalty Free) 1657695898">
              <a:extLst>
                <a:ext uri="{FF2B5EF4-FFF2-40B4-BE49-F238E27FC236}">
                  <a16:creationId xmlns:a16="http://schemas.microsoft.com/office/drawing/2014/main" id="{0CC95CD4-AA24-1542-A5EF-F88ABDEF50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" t="14958" r="4673" b="22489"/>
            <a:stretch/>
          </p:blipFill>
          <p:spPr bwMode="auto">
            <a:xfrm>
              <a:off x="1997785" y="1723693"/>
              <a:ext cx="4797912" cy="222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1DCFCE2-E3CD-8846-BADA-9658DBD9737D}"/>
                </a:ext>
              </a:extLst>
            </p:cNvPr>
            <p:cNvSpPr/>
            <p:nvPr/>
          </p:nvSpPr>
          <p:spPr>
            <a:xfrm>
              <a:off x="3700630" y="2162288"/>
              <a:ext cx="1538343" cy="138773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/>
                <a:t>5$</a:t>
              </a:r>
            </a:p>
          </p:txBody>
        </p:sp>
      </p:grpSp>
      <p:sp>
        <p:nvSpPr>
          <p:cNvPr id="9" name="Pentagon 8">
            <a:hlinkClick r:id="rId7" action="ppaction://hlinksldjump"/>
            <a:extLst>
              <a:ext uri="{FF2B5EF4-FFF2-40B4-BE49-F238E27FC236}">
                <a16:creationId xmlns:a16="http://schemas.microsoft.com/office/drawing/2014/main" id="{CC43FBB7-8A0E-E841-81DA-5A1076924191}"/>
              </a:ext>
            </a:extLst>
          </p:cNvPr>
          <p:cNvSpPr/>
          <p:nvPr/>
        </p:nvSpPr>
        <p:spPr>
          <a:xfrm>
            <a:off x="7218381" y="4550485"/>
            <a:ext cx="839097" cy="35500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3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027D2B2-3442-C54F-A962-20AEF30F04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668" y="1994290"/>
            <a:ext cx="1760595" cy="1938883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C45E7A35-41E9-2D4D-8D1F-0AAED10AC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005" y="1994290"/>
            <a:ext cx="1760596" cy="1938885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ACAF8A0-3219-6046-88E3-3C2C962C1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0114" y="1950162"/>
            <a:ext cx="1676991" cy="1846813"/>
          </a:xfrm>
          <a:prstGeom prst="rect">
            <a:avLst/>
          </a:prstGeom>
        </p:spPr>
      </p:pic>
      <p:sp>
        <p:nvSpPr>
          <p:cNvPr id="37" name="Title 36">
            <a:extLst>
              <a:ext uri="{FF2B5EF4-FFF2-40B4-BE49-F238E27FC236}">
                <a16:creationId xmlns:a16="http://schemas.microsoft.com/office/drawing/2014/main" id="{C03325B9-BF7F-0E42-A7F7-27DDE12F6F96}"/>
              </a:ext>
            </a:extLst>
          </p:cNvPr>
          <p:cNvSpPr>
            <a:spLocks noGrp="1"/>
          </p:cNvSpPr>
          <p:nvPr>
            <p:ph type="title" idx="21"/>
          </p:nvPr>
        </p:nvSpPr>
        <p:spPr>
          <a:xfrm>
            <a:off x="720000" y="690314"/>
            <a:ext cx="7704000" cy="572700"/>
          </a:xfrm>
        </p:spPr>
        <p:txBody>
          <a:bodyPr/>
          <a:lstStyle/>
          <a:p>
            <a:r>
              <a:rPr lang="en-US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The books are blue</a:t>
            </a:r>
            <a:r>
              <a:rPr lang="en-US" dirty="0">
                <a:solidFill>
                  <a:srgbClr val="002060"/>
                </a:solidFill>
                <a:latin typeface="Book Antiqua" panose="02040602050305030304" pitchFamily="18" charset="0"/>
              </a:rPr>
              <a:t>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50E9482-272D-8748-BE87-C227EC2C7AD8}"/>
              </a:ext>
            </a:extLst>
          </p:cNvPr>
          <p:cNvGrpSpPr/>
          <p:nvPr/>
        </p:nvGrpSpPr>
        <p:grpSpPr>
          <a:xfrm>
            <a:off x="1900966" y="1831269"/>
            <a:ext cx="4797912" cy="2224363"/>
            <a:chOff x="1997785" y="1723693"/>
            <a:chExt cx="4797912" cy="2224363"/>
          </a:xfrm>
        </p:grpSpPr>
        <p:pic>
          <p:nvPicPr>
            <p:cNvPr id="2050" name="Picture 2" descr="Cash Money Packed Dollar Bills Flat Stock Vector (Royalty Free) 1657695898">
              <a:extLst>
                <a:ext uri="{FF2B5EF4-FFF2-40B4-BE49-F238E27FC236}">
                  <a16:creationId xmlns:a16="http://schemas.microsoft.com/office/drawing/2014/main" id="{0CC95CD4-AA24-1542-A5EF-F88ABDEF50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" t="14958" r="4673" b="22489"/>
            <a:stretch/>
          </p:blipFill>
          <p:spPr bwMode="auto">
            <a:xfrm>
              <a:off x="1997785" y="1723693"/>
              <a:ext cx="4797912" cy="222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1DCFCE2-E3CD-8846-BADA-9658DBD9737D}"/>
                </a:ext>
              </a:extLst>
            </p:cNvPr>
            <p:cNvSpPr/>
            <p:nvPr/>
          </p:nvSpPr>
          <p:spPr>
            <a:xfrm>
              <a:off x="3700630" y="2162288"/>
              <a:ext cx="1538343" cy="138773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/>
                <a:t>7$</a:t>
              </a:r>
            </a:p>
          </p:txBody>
        </p:sp>
      </p:grpSp>
      <p:sp>
        <p:nvSpPr>
          <p:cNvPr id="11" name="Pentagon 10">
            <a:hlinkClick r:id="rId7" action="ppaction://hlinksldjump"/>
            <a:extLst>
              <a:ext uri="{FF2B5EF4-FFF2-40B4-BE49-F238E27FC236}">
                <a16:creationId xmlns:a16="http://schemas.microsoft.com/office/drawing/2014/main" id="{515327CB-B57C-2843-9A18-46F88929D76D}"/>
              </a:ext>
            </a:extLst>
          </p:cNvPr>
          <p:cNvSpPr/>
          <p:nvPr/>
        </p:nvSpPr>
        <p:spPr>
          <a:xfrm>
            <a:off x="7218381" y="4550485"/>
            <a:ext cx="839097" cy="35500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9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riting implement, stationary, pen&#10;&#10;Description automatically generated">
            <a:extLst>
              <a:ext uri="{FF2B5EF4-FFF2-40B4-BE49-F238E27FC236}">
                <a16:creationId xmlns:a16="http://schemas.microsoft.com/office/drawing/2014/main" id="{73EF152B-A783-614F-A81E-72D4465AA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810" y="1454912"/>
            <a:ext cx="1538343" cy="3190637"/>
          </a:xfrm>
          <a:prstGeom prst="rect">
            <a:avLst/>
          </a:prstGeom>
        </p:spPr>
      </p:pic>
      <p:sp>
        <p:nvSpPr>
          <p:cNvPr id="37" name="Title 36">
            <a:extLst>
              <a:ext uri="{FF2B5EF4-FFF2-40B4-BE49-F238E27FC236}">
                <a16:creationId xmlns:a16="http://schemas.microsoft.com/office/drawing/2014/main" id="{C03325B9-BF7F-0E42-A7F7-27DDE12F6F96}"/>
              </a:ext>
            </a:extLst>
          </p:cNvPr>
          <p:cNvSpPr>
            <a:spLocks noGrp="1"/>
          </p:cNvSpPr>
          <p:nvPr>
            <p:ph type="title" idx="21"/>
          </p:nvPr>
        </p:nvSpPr>
        <p:spPr>
          <a:xfrm>
            <a:off x="720000" y="690314"/>
            <a:ext cx="7704000" cy="572700"/>
          </a:xfrm>
        </p:spPr>
        <p:txBody>
          <a:bodyPr/>
          <a:lstStyle/>
          <a:p>
            <a:r>
              <a:rPr lang="en-US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It’s my pen.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50E9482-272D-8748-BE87-C227EC2C7AD8}"/>
              </a:ext>
            </a:extLst>
          </p:cNvPr>
          <p:cNvGrpSpPr/>
          <p:nvPr/>
        </p:nvGrpSpPr>
        <p:grpSpPr>
          <a:xfrm>
            <a:off x="1900966" y="1831269"/>
            <a:ext cx="4797912" cy="2224363"/>
            <a:chOff x="1997785" y="1723693"/>
            <a:chExt cx="4797912" cy="2224363"/>
          </a:xfrm>
        </p:grpSpPr>
        <p:pic>
          <p:nvPicPr>
            <p:cNvPr id="2050" name="Picture 2" descr="Cash Money Packed Dollar Bills Flat Stock Vector (Royalty Free) 1657695898">
              <a:extLst>
                <a:ext uri="{FF2B5EF4-FFF2-40B4-BE49-F238E27FC236}">
                  <a16:creationId xmlns:a16="http://schemas.microsoft.com/office/drawing/2014/main" id="{0CC95CD4-AA24-1542-A5EF-F88ABDEF50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" t="14958" r="4673" b="22489"/>
            <a:stretch/>
          </p:blipFill>
          <p:spPr bwMode="auto">
            <a:xfrm>
              <a:off x="1997785" y="1723693"/>
              <a:ext cx="4797912" cy="222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1DCFCE2-E3CD-8846-BADA-9658DBD9737D}"/>
                </a:ext>
              </a:extLst>
            </p:cNvPr>
            <p:cNvSpPr/>
            <p:nvPr/>
          </p:nvSpPr>
          <p:spPr>
            <a:xfrm>
              <a:off x="3700630" y="2162288"/>
              <a:ext cx="1538343" cy="138773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/>
                <a:t>4$</a:t>
              </a:r>
            </a:p>
          </p:txBody>
        </p:sp>
      </p:grpSp>
      <p:sp>
        <p:nvSpPr>
          <p:cNvPr id="9" name="Pentagon 8">
            <a:hlinkClick r:id="rId7" action="ppaction://hlinksldjump"/>
            <a:extLst>
              <a:ext uri="{FF2B5EF4-FFF2-40B4-BE49-F238E27FC236}">
                <a16:creationId xmlns:a16="http://schemas.microsoft.com/office/drawing/2014/main" id="{7A7C5BA1-CBFA-5848-A784-4CDC33234DD8}"/>
              </a:ext>
            </a:extLst>
          </p:cNvPr>
          <p:cNvSpPr/>
          <p:nvPr/>
        </p:nvSpPr>
        <p:spPr>
          <a:xfrm>
            <a:off x="7218381" y="4550485"/>
            <a:ext cx="839097" cy="35500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8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yellow pencils&#10;&#10;Description automatically generated with low confidence">
            <a:extLst>
              <a:ext uri="{FF2B5EF4-FFF2-40B4-BE49-F238E27FC236}">
                <a16:creationId xmlns:a16="http://schemas.microsoft.com/office/drawing/2014/main" id="{22B21432-5238-8A4D-B875-C013405955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1495" y="1921701"/>
            <a:ext cx="4090819" cy="2484379"/>
          </a:xfrm>
          <a:prstGeom prst="rect">
            <a:avLst/>
          </a:prstGeom>
        </p:spPr>
      </p:pic>
      <p:sp>
        <p:nvSpPr>
          <p:cNvPr id="37" name="Title 36">
            <a:extLst>
              <a:ext uri="{FF2B5EF4-FFF2-40B4-BE49-F238E27FC236}">
                <a16:creationId xmlns:a16="http://schemas.microsoft.com/office/drawing/2014/main" id="{C03325B9-BF7F-0E42-A7F7-27DDE12F6F96}"/>
              </a:ext>
            </a:extLst>
          </p:cNvPr>
          <p:cNvSpPr>
            <a:spLocks noGrp="1"/>
          </p:cNvSpPr>
          <p:nvPr>
            <p:ph type="title" idx="21"/>
          </p:nvPr>
        </p:nvSpPr>
        <p:spPr>
          <a:xfrm>
            <a:off x="569393" y="950969"/>
            <a:ext cx="7704000" cy="572700"/>
          </a:xfrm>
        </p:spPr>
        <p:txBody>
          <a:bodyPr/>
          <a:lstStyle/>
          <a:p>
            <a:r>
              <a:rPr lang="en-US" sz="4000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pencils.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50E9482-272D-8748-BE87-C227EC2C7AD8}"/>
              </a:ext>
            </a:extLst>
          </p:cNvPr>
          <p:cNvGrpSpPr/>
          <p:nvPr/>
        </p:nvGrpSpPr>
        <p:grpSpPr>
          <a:xfrm>
            <a:off x="1900966" y="1831269"/>
            <a:ext cx="4797912" cy="2224363"/>
            <a:chOff x="1997785" y="1723693"/>
            <a:chExt cx="4797912" cy="2224363"/>
          </a:xfrm>
        </p:grpSpPr>
        <p:pic>
          <p:nvPicPr>
            <p:cNvPr id="2050" name="Picture 2" descr="Cash Money Packed Dollar Bills Flat Stock Vector (Royalty Free) 1657695898">
              <a:extLst>
                <a:ext uri="{FF2B5EF4-FFF2-40B4-BE49-F238E27FC236}">
                  <a16:creationId xmlns:a16="http://schemas.microsoft.com/office/drawing/2014/main" id="{0CC95CD4-AA24-1542-A5EF-F88ABDEF50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3" t="14958" r="4673" b="22489"/>
            <a:stretch/>
          </p:blipFill>
          <p:spPr bwMode="auto">
            <a:xfrm>
              <a:off x="1997785" y="1723693"/>
              <a:ext cx="4797912" cy="222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1DCFCE2-E3CD-8846-BADA-9658DBD9737D}"/>
                </a:ext>
              </a:extLst>
            </p:cNvPr>
            <p:cNvSpPr/>
            <p:nvPr/>
          </p:nvSpPr>
          <p:spPr>
            <a:xfrm>
              <a:off x="3700630" y="2162288"/>
              <a:ext cx="1538343" cy="138773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/>
                <a:t>4$</a:t>
              </a:r>
            </a:p>
          </p:txBody>
        </p:sp>
      </p:grpSp>
      <p:sp>
        <p:nvSpPr>
          <p:cNvPr id="9" name="Pentagon 8">
            <a:hlinkClick r:id="rId7" action="ppaction://hlinksldjump"/>
            <a:extLst>
              <a:ext uri="{FF2B5EF4-FFF2-40B4-BE49-F238E27FC236}">
                <a16:creationId xmlns:a16="http://schemas.microsoft.com/office/drawing/2014/main" id="{6BDB9E90-2B81-5C4E-B054-D9FA92521997}"/>
              </a:ext>
            </a:extLst>
          </p:cNvPr>
          <p:cNvSpPr/>
          <p:nvPr/>
        </p:nvSpPr>
        <p:spPr>
          <a:xfrm>
            <a:off x="7218381" y="4550485"/>
            <a:ext cx="839097" cy="35500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back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2" y="14965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4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1.Unit 2-Fun Time and Project"/>
  <p:tag name="ISPRING_LMS_API_VERSION" val="SCORM 2004 (2nd edition)"/>
  <p:tag name="ISPRING_ULTRA_SCORM_COURSE_ID" val="E18397B3-B0AB-47A6-9B87-5A6327599543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31.Unit 2-Fun Time and Project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He0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h3t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CHe0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Id7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CHe0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Id7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CHe0dVe8ZnLmYAAABoAAAAHAAAAHVuaXZlcnNhbC9sb2NhbF9zZXR0aW5ncy54bWyzsa/IzVEoSy0qzszPs1Uy1DNQUkjNS85PycxLt1UKDXHTtVBSKC5JzEtJzMnPS7VVystXUrC347LJyU9OzAlOLSkBKixWKMhJrEwtCknNBTJKUv0Sc4EqQzxd/RRcXTxDlPTtuABQSwMEFAACAAgAiHt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Ih7R1WhbY9iTAAAAGsAAAAbAAAAdW5pdmVyc2FsL3VuaXZlcnNhbC5wbmcueG1ss7GvyM1RKEstKs7Mz7NVMtQzULK34+WyKShKLctMLVeoAIoBBSFASaHSVsnECMEtz0wpyQCpMDBBCGakZqZnlNgqWRhZwAX1gWYCAFBLAQIAABQAAgAIAIxeVlE2YVgCRwMAAOEJAAAUAAAAAAAAAAEAAAAAAAAAAAB1bml2ZXJzYWwvcGxheWVyLnhtbFBLAQIAABQAAgAIAId7R1WcXjIIFAYAADcXAAAdAAAAAAAAAAEAAAAAAHkDAAB1bml2ZXJzYWwvY29tbW9uX21lc3NhZ2VzLmxuZ1BLAQIAABQAAgAIAId7R1UVHmAbowAAAH8BAAAuAAAAAAAAAAEAAAAAAMgJAAB1bml2ZXJzYWwvcGxheWJhY2tfYW5kX25hdmlnYXRpb25fc2V0dGluZ3MueG1sUEsBAgAAFAACAAgAh3tHVaenV+h8BAAAbxcAACcAAAAAAAAAAQAAAAAAtwoAAHVuaXZlcnNhbC9mbGFzaF9wdWJsaXNoaW5nX3NldHRpbmdzLnhtbFBLAQIAABQAAgAIAId7R1XlX+THbQMAAKEMAAAhAAAAAAAAAAEAAAAAAHgPAAB1bml2ZXJzYWwvZmxhc2hfc2tpbl9zZXR0aW5ncy54bWxQSwECAAAUAAIACACHe0dVF9vd2HcEAAD5FgAAJgAAAAAAAAABAAAAAAAkEwAAdW5pdmVyc2FsL2h0bWxfcHVibGlzaGluZ19zZXR0aW5ncy54bWxQSwECAAAUAAIACACHe0dVJR/xB6oBAABoBgAAHwAAAAAAAAABAAAAAADfFwAAdW5pdmVyc2FsL2h0bWxfc2tpbl9zZXR0aW5ncy5qc1BLAQIAABQAAgAIAId7R1V7xmcuZgAAAGgAAAAcAAAAAAAAAAEAAAAAAMYZAAB1bml2ZXJzYWwvbG9jYWxfc2V0dGluZ3MueG1sUEsBAgAAFAACAAgAiHtHVRbuq+5BBgAAWxwAABcAAAAAAAAAAAAAAAAAZhoAAHVuaXZlcnNhbC91bml2ZXJzYWwucG5nUEsBAgAAFAACAAgAiHt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2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Art Subject for Elementary - 1st Grade: Music by Slidesgo">
  <a:themeElements>
    <a:clrScheme name="Simple Light">
      <a:dk1>
        <a:srgbClr val="F7E6D5"/>
      </a:dk1>
      <a:lt1>
        <a:srgbClr val="DF5B3E"/>
      </a:lt1>
      <a:dk2>
        <a:srgbClr val="1F99A0"/>
      </a:dk2>
      <a:lt2>
        <a:srgbClr val="4A201A"/>
      </a:lt2>
      <a:accent1>
        <a:srgbClr val="F1B76A"/>
      </a:accent1>
      <a:accent2>
        <a:srgbClr val="FEB616"/>
      </a:accent2>
      <a:accent3>
        <a:srgbClr val="B65C29"/>
      </a:accent3>
      <a:accent4>
        <a:srgbClr val="8C370E"/>
      </a:accent4>
      <a:accent5>
        <a:srgbClr val="B5BA5D"/>
      </a:accent5>
      <a:accent6>
        <a:srgbClr val="FFFFFF"/>
      </a:accent6>
      <a:hlink>
        <a:srgbClr val="4A201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415</Words>
  <Application>Microsoft Office PowerPoint</Application>
  <PresentationFormat>On-screen Show (16:9)</PresentationFormat>
  <Paragraphs>87</Paragraphs>
  <Slides>17</Slides>
  <Notes>17</Notes>
  <HiddenSlides>0</HiddenSlides>
  <MMClips>4</MMClips>
  <ScaleCrop>false</ScaleCrop>
  <HeadingPairs>
    <vt:vector size="6" baseType="variant">
      <vt:variant>
        <vt:lpstr>Fonts Used</vt:lpstr>
      </vt:variant>
      <vt:variant>
        <vt:i4>29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52" baseType="lpstr">
      <vt:lpstr>Montserrat</vt:lpstr>
      <vt:lpstr>Signika</vt:lpstr>
      <vt:lpstr>Luckiest Guy</vt:lpstr>
      <vt:lpstr>Arial</vt:lpstr>
      <vt:lpstr>Open Sans</vt:lpstr>
      <vt:lpstr>宋体</vt:lpstr>
      <vt:lpstr>Quicksand SemiBold</vt:lpstr>
      <vt:lpstr>Chau Philomene One</vt:lpstr>
      <vt:lpstr>Nunito</vt:lpstr>
      <vt:lpstr>Roboto</vt:lpstr>
      <vt:lpstr>Angsana New</vt:lpstr>
      <vt:lpstr>Aharoni</vt:lpstr>
      <vt:lpstr>Bellota Text</vt:lpstr>
      <vt:lpstr>Life Savers ExtraBold</vt:lpstr>
      <vt:lpstr>黑体</vt:lpstr>
      <vt:lpstr>Myriad Pro</vt:lpstr>
      <vt:lpstr>Montserrat ExtraBold</vt:lpstr>
      <vt:lpstr>Life Savers</vt:lpstr>
      <vt:lpstr>Bradley Hand ITC</vt:lpstr>
      <vt:lpstr>Montserrat Medium</vt:lpstr>
      <vt:lpstr>Book Antiqua</vt:lpstr>
      <vt:lpstr>Montserrat Light</vt:lpstr>
      <vt:lpstr>Comic Sans MS</vt:lpstr>
      <vt:lpstr>微软雅黑</vt:lpstr>
      <vt:lpstr>Calibri</vt:lpstr>
      <vt:lpstr>Quicksand</vt:lpstr>
      <vt:lpstr>Bebas Neue</vt:lpstr>
      <vt:lpstr>PT Sans</vt:lpstr>
      <vt:lpstr>Roboto Condensed Light</vt:lpstr>
      <vt:lpstr>Art Subject for Elementary - 1st Grade: Music by Slidesgo</vt:lpstr>
      <vt:lpstr>3_Fun Games Classroom Kit by Slidesgo</vt:lpstr>
      <vt:lpstr>2_Science Subject for Elementary - 3rd Grade: Physical, Life, and Earth by Slidesgo</vt:lpstr>
      <vt:lpstr>6_第一PPT，www.1ppt.com</vt:lpstr>
      <vt:lpstr>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It’s a board.</vt:lpstr>
      <vt:lpstr>They’re teachers.</vt:lpstr>
      <vt:lpstr>We’re students.</vt:lpstr>
      <vt:lpstr>The books are blue.</vt:lpstr>
      <vt:lpstr>It’s my pen.</vt:lpstr>
      <vt:lpstr>They’re pencils.</vt:lpstr>
      <vt:lpstr>PowerPoint Presentation</vt:lpstr>
      <vt:lpstr>PowerPoint Presentation</vt:lpstr>
      <vt:lpstr>PowerPoint Presentation</vt:lpstr>
      <vt:lpstr>PowerPoint Presentation</vt:lpstr>
      <vt:lpstr>My dream school</vt:lpstr>
      <vt:lpstr>School’s got talent</vt:lpstr>
      <vt:lpstr>Goodbye song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31.Unit 2-Fun Time and Project</dc:title>
  <dc:creator>Christiaan Rheeder;Chiêm Thủy</dc:creator>
  <cp:lastModifiedBy>Admin</cp:lastModifiedBy>
  <cp:revision>25</cp:revision>
  <dcterms:modified xsi:type="dcterms:W3CDTF">2023-05-25T08:48:08Z</dcterms:modified>
</cp:coreProperties>
</file>