
<file path=[Content_Types].xml><?xml version="1.0" encoding="utf-8"?>
<Types xmlns="http://schemas.openxmlformats.org/package/2006/content-types">
  <Default Extension="mp3" ContentType="audio/mpeg"/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5" r:id="rId2"/>
    <p:sldMasterId id="2147483693" r:id="rId3"/>
  </p:sldMasterIdLst>
  <p:notesMasterIdLst>
    <p:notesMasterId r:id="rId27"/>
  </p:notesMasterIdLst>
  <p:sldIdLst>
    <p:sldId id="346" r:id="rId4"/>
    <p:sldId id="310" r:id="rId5"/>
    <p:sldId id="311" r:id="rId6"/>
    <p:sldId id="313" r:id="rId7"/>
    <p:sldId id="321" r:id="rId8"/>
    <p:sldId id="316" r:id="rId9"/>
    <p:sldId id="317" r:id="rId10"/>
    <p:sldId id="319" r:id="rId11"/>
    <p:sldId id="320" r:id="rId12"/>
    <p:sldId id="318" r:id="rId13"/>
    <p:sldId id="325" r:id="rId14"/>
    <p:sldId id="323" r:id="rId15"/>
    <p:sldId id="330" r:id="rId16"/>
    <p:sldId id="327" r:id="rId17"/>
    <p:sldId id="333" r:id="rId18"/>
    <p:sldId id="332" r:id="rId19"/>
    <p:sldId id="336" r:id="rId20"/>
    <p:sldId id="334" r:id="rId21"/>
    <p:sldId id="338" r:id="rId22"/>
    <p:sldId id="342" r:id="rId23"/>
    <p:sldId id="340" r:id="rId24"/>
    <p:sldId id="341" r:id="rId25"/>
    <p:sldId id="347" r:id="rId26"/>
  </p:sldIdLst>
  <p:sldSz cx="9144000" cy="5143500" type="screen16x9"/>
  <p:notesSz cx="6858000" cy="9144000"/>
  <p:embeddedFontLst>
    <p:embeddedFont>
      <p:font typeface="Bradley Hand ITC" panose="020B0604020202020204" charset="0"/>
      <p:regular r:id="rId28"/>
    </p:embeddedFont>
    <p:embeddedFont>
      <p:font typeface="Quicksand" charset="0"/>
      <p:regular r:id="rId29"/>
      <p:bold r:id="rId30"/>
    </p:embeddedFont>
    <p:embeddedFont>
      <p:font typeface="Russo One" panose="020B0604020202020204" charset="0"/>
      <p:regular r:id="rId31"/>
    </p:embeddedFont>
    <p:embeddedFont>
      <p:font typeface="Montserrat" panose="020B0604020202020204" charset="0"/>
      <p:regular r:id="rId32"/>
      <p:bold r:id="rId33"/>
      <p:italic r:id="rId34"/>
      <p:boldItalic r:id="rId35"/>
    </p:embeddedFont>
    <p:embeddedFont>
      <p:font typeface="Comic Sans MS" panose="030F0702030302020204" pitchFamily="66" charset="0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tamaran" panose="020B0604020202020204" charset="0"/>
      <p:regular r:id="rId44"/>
      <p:bold r:id="rId45"/>
    </p:embeddedFont>
    <p:embeddedFont>
      <p:font typeface="宋体" panose="02010600030101010101" pitchFamily="2" charset="-122"/>
      <p:regular r:id="rId46"/>
    </p:embeddedFont>
    <p:embeddedFont>
      <p:font typeface="Bebas Neue" panose="020B0604020202020204" charset="0"/>
      <p:regular r:id="rId47"/>
    </p:embeddedFont>
    <p:embeddedFont>
      <p:font typeface="Roboto" panose="020B0604020202020204" charset="0"/>
      <p:regular r:id="rId48"/>
      <p:bold r:id="rId49"/>
      <p:italic r:id="rId50"/>
      <p:boldItalic r:id="rId51"/>
    </p:embeddedFont>
    <p:embeddedFont>
      <p:font typeface="Changa One" panose="020B0604020202020204" charset="0"/>
      <p:regular r:id="rId52"/>
      <p:italic r:id="rId53"/>
    </p:embeddedFont>
  </p:embeddedFontLst>
  <p:custDataLst>
    <p:tags r:id="rId5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0A7707-5260-418D-8732-686F5DF8055C}">
  <a:tblStyle styleId="{6F0A7707-5260-418D-8732-686F5DF805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17"/>
    <p:restoredTop sz="94640"/>
  </p:normalViewPr>
  <p:slideViewPr>
    <p:cSldViewPr snapToGrid="0">
      <p:cViewPr varScale="1">
        <p:scale>
          <a:sx n="105" d="100"/>
          <a:sy n="105" d="100"/>
        </p:scale>
        <p:origin x="4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2.fntdata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font" Target="fonts/font26.fntdata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font" Target="fonts/font2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24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e57b5fd4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e57b5fd4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vi-VN" dirty="0" smtClean="0"/>
              <a:t>Để</a:t>
            </a:r>
            <a:r>
              <a:rPr lang="vi-VN" baseline="0" dirty="0" smtClean="0"/>
              <a:t> nguyên trang bìa như này, chỉ thay đổi tên bài trong quá trình làm. Logo của sách Wonderful World </a:t>
            </a:r>
            <a:endParaRPr lang="vi-VN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324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36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25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gad73ba19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0" name="Google Shape;1740;gad73ba19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930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71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Bấm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phần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âm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thanh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nghe</a:t>
            </a:r>
            <a:r>
              <a:rPr lang="en-US" baseline="0" dirty="0" smtClean="0"/>
              <a:t> sound </a:t>
            </a:r>
            <a:r>
              <a:rPr lang="en-US" baseline="0" dirty="0" err="1" smtClean="0"/>
              <a:t>trước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đó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hỏi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“ What animal is it?</a:t>
            </a:r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362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Bấm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phần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âm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thanh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nghe</a:t>
            </a:r>
            <a:r>
              <a:rPr lang="en-US" baseline="0" dirty="0" smtClean="0"/>
              <a:t> sound </a:t>
            </a:r>
            <a:r>
              <a:rPr lang="en-US" baseline="0" dirty="0" err="1" smtClean="0"/>
              <a:t>trước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đó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hỏi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hs</a:t>
            </a:r>
            <a:r>
              <a:rPr lang="en-US" baseline="0" dirty="0" smtClean="0"/>
              <a:t> “ What animal is it?</a:t>
            </a:r>
          </a:p>
          <a:p>
            <a:pPr marL="15875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339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937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3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94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83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83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44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THIẾT</a:t>
            </a:r>
            <a:r>
              <a:rPr lang="en-US" baseline="0" dirty="0"/>
              <a:t> KẾ HOẠT ĐỘNG TƯƠNG TÁC KÈM FILE NGHE:</a:t>
            </a:r>
          </a:p>
          <a:p>
            <a:pPr marL="158750" indent="0">
              <a:buNone/>
            </a:pPr>
            <a:r>
              <a:rPr lang="en-US" baseline="0" dirty="0"/>
              <a:t>CÂU HỎI: </a:t>
            </a:r>
          </a:p>
          <a:p>
            <a:pPr marL="158750" indent="0">
              <a:buNone/>
            </a:pPr>
            <a:r>
              <a:rPr lang="en-US" baseline="0" dirty="0"/>
              <a:t>Look. It’s a ____. It’s ____.</a:t>
            </a:r>
          </a:p>
          <a:p>
            <a:pPr marL="387350" indent="-228600">
              <a:buAutoNum type="alphaLcPeriod"/>
            </a:pPr>
            <a:r>
              <a:rPr lang="en-US" dirty="0"/>
              <a:t>cat/ funny</a:t>
            </a:r>
          </a:p>
          <a:p>
            <a:pPr marL="387350" indent="-228600">
              <a:buAutoNum type="alphaLcPeriod"/>
            </a:pPr>
            <a:r>
              <a:rPr lang="en-US" dirty="0"/>
              <a:t>dog/ cool</a:t>
            </a:r>
          </a:p>
        </p:txBody>
      </p:sp>
    </p:spTree>
    <p:extLst>
      <p:ext uri="{BB962C8B-B14F-4D97-AF65-F5344CB8AC3E}">
        <p14:creationId xmlns:p14="http://schemas.microsoft.com/office/powerpoint/2010/main" val="17162960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 err="1" smtClean="0"/>
              <a:t>Gv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chỉ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vật</a:t>
            </a:r>
            <a:r>
              <a:rPr lang="en-US" baseline="0" dirty="0" smtClean="0"/>
              <a:t> &amp; </a:t>
            </a:r>
            <a:r>
              <a:rPr lang="en-US" baseline="0" dirty="0" err="1" smtClean="0"/>
              <a:t>hỏi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theo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thứ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:</a:t>
            </a:r>
          </a:p>
          <a:p>
            <a:pPr marL="387350" indent="-228600">
              <a:buAutoNum type="arabicPeriod"/>
            </a:pPr>
            <a:r>
              <a:rPr lang="en-US" baseline="0" dirty="0" smtClean="0"/>
              <a:t>What is it?  It’s a………</a:t>
            </a:r>
          </a:p>
          <a:p>
            <a:pPr marL="387350" indent="-228600">
              <a:buAutoNum type="arabicPeriod"/>
            </a:pPr>
            <a:r>
              <a:rPr lang="en-US" baseline="0" dirty="0" smtClean="0"/>
              <a:t>What color is the…….? It’s …… and ……</a:t>
            </a:r>
          </a:p>
          <a:p>
            <a:pPr marL="387350" indent="-228600">
              <a:buAutoNum type="arabicPeriod"/>
            </a:pPr>
            <a:r>
              <a:rPr lang="en-US" baseline="0" dirty="0" smtClean="0"/>
              <a:t>How is the …….? It’s cute / nice.</a:t>
            </a:r>
          </a:p>
          <a:p>
            <a:pPr marL="158750" indent="0">
              <a:buNone/>
            </a:pP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790191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 err="1" smtClean="0"/>
              <a:t>Gv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chỉ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vào</a:t>
            </a:r>
            <a:r>
              <a:rPr lang="en-US" baseline="0" dirty="0" smtClean="0"/>
              <a:t> con </a:t>
            </a:r>
            <a:r>
              <a:rPr lang="en-US" baseline="0" dirty="0" err="1" smtClean="0"/>
              <a:t>vật</a:t>
            </a:r>
            <a:r>
              <a:rPr lang="en-US" baseline="0" dirty="0" smtClean="0"/>
              <a:t> &amp; </a:t>
            </a:r>
            <a:r>
              <a:rPr lang="en-US" baseline="0" dirty="0" err="1" smtClean="0"/>
              <a:t>hỏi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theo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thứ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tự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sau</a:t>
            </a:r>
            <a:r>
              <a:rPr lang="en-US" baseline="0" dirty="0" smtClean="0"/>
              <a:t>:</a:t>
            </a:r>
          </a:p>
          <a:p>
            <a:pPr marL="387350" indent="-228600">
              <a:buAutoNum type="arabicPeriod"/>
            </a:pPr>
            <a:r>
              <a:rPr lang="en-US" baseline="0" dirty="0" smtClean="0"/>
              <a:t>What is it?  It’s a………</a:t>
            </a:r>
          </a:p>
          <a:p>
            <a:pPr marL="387350" indent="-228600">
              <a:buAutoNum type="arabicPeriod"/>
            </a:pPr>
            <a:r>
              <a:rPr lang="en-US" baseline="0" dirty="0" smtClean="0"/>
              <a:t>What color is the…….? It’s …… and ……</a:t>
            </a:r>
          </a:p>
          <a:p>
            <a:pPr marL="387350" indent="-228600">
              <a:buAutoNum type="arabicPeriod"/>
            </a:pPr>
            <a:r>
              <a:rPr lang="en-US" baseline="0" dirty="0" smtClean="0"/>
              <a:t>How is the …….? </a:t>
            </a:r>
            <a:r>
              <a:rPr lang="en-US" baseline="0" smtClean="0"/>
              <a:t>It’s cute / nice.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542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864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62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gaf72e47015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9" name="Google Shape;1789;gaf72e47015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9383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459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549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THIẾT</a:t>
            </a:r>
            <a:r>
              <a:rPr lang="en-US" baseline="0" dirty="0"/>
              <a:t> KẾ HOẠT ĐỘNG TƯƠNG TÁC CHO 5 CÂU.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74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70657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0659" name="文本占位符 7065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lvl="0"/>
            <a:endParaRPr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9868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Relationship Id="rId6" Type="http://schemas.openxmlformats.org/officeDocument/2006/relationships/audio" Target="NUL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80C2EE">
            <a:alpha val="31700"/>
          </a:srgbClr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31250" y="728599"/>
            <a:ext cx="9174955" cy="4415188"/>
            <a:chOff x="125" y="347604"/>
            <a:chExt cx="9143865" cy="4415188"/>
          </a:xfrm>
        </p:grpSpPr>
        <p:sp>
          <p:nvSpPr>
            <p:cNvPr id="10" name="Google Shape;10;p2"/>
            <p:cNvSpPr/>
            <p:nvPr/>
          </p:nvSpPr>
          <p:spPr>
            <a:xfrm>
              <a:off x="125" y="557245"/>
              <a:ext cx="3328632" cy="3622216"/>
            </a:xfrm>
            <a:custGeom>
              <a:avLst/>
              <a:gdLst/>
              <a:ahLst/>
              <a:cxnLst/>
              <a:rect l="l" t="t" r="r" b="b"/>
              <a:pathLst>
                <a:path w="107540" h="117025" extrusionOk="0">
                  <a:moveTo>
                    <a:pt x="4246" y="1"/>
                  </a:moveTo>
                  <a:cubicBezTo>
                    <a:pt x="2825" y="1"/>
                    <a:pt x="1403" y="102"/>
                    <a:pt x="0" y="306"/>
                  </a:cubicBezTo>
                  <a:lnTo>
                    <a:pt x="0" y="117025"/>
                  </a:lnTo>
                  <a:cubicBezTo>
                    <a:pt x="1155" y="117025"/>
                    <a:pt x="2280" y="116934"/>
                    <a:pt x="3374" y="116812"/>
                  </a:cubicBezTo>
                  <a:cubicBezTo>
                    <a:pt x="36262" y="113621"/>
                    <a:pt x="69241" y="111554"/>
                    <a:pt x="102282" y="110642"/>
                  </a:cubicBezTo>
                  <a:cubicBezTo>
                    <a:pt x="104896" y="102283"/>
                    <a:pt x="107540" y="93286"/>
                    <a:pt x="104318" y="85140"/>
                  </a:cubicBezTo>
                  <a:cubicBezTo>
                    <a:pt x="103589" y="83073"/>
                    <a:pt x="102403" y="81097"/>
                    <a:pt x="100488" y="79790"/>
                  </a:cubicBezTo>
                  <a:cubicBezTo>
                    <a:pt x="99242" y="78891"/>
                    <a:pt x="97639" y="78336"/>
                    <a:pt x="96047" y="78336"/>
                  </a:cubicBezTo>
                  <a:cubicBezTo>
                    <a:pt x="95271" y="78336"/>
                    <a:pt x="94498" y="78468"/>
                    <a:pt x="93771" y="78757"/>
                  </a:cubicBezTo>
                  <a:cubicBezTo>
                    <a:pt x="95139" y="72526"/>
                    <a:pt x="92859" y="65717"/>
                    <a:pt x="87935" y="61158"/>
                  </a:cubicBezTo>
                  <a:cubicBezTo>
                    <a:pt x="83779" y="57334"/>
                    <a:pt x="77849" y="55135"/>
                    <a:pt x="71919" y="55135"/>
                  </a:cubicBezTo>
                  <a:cubicBezTo>
                    <a:pt x="70779" y="55135"/>
                    <a:pt x="69639" y="55216"/>
                    <a:pt x="68512" y="55383"/>
                  </a:cubicBezTo>
                  <a:cubicBezTo>
                    <a:pt x="68056" y="51766"/>
                    <a:pt x="68330" y="48392"/>
                    <a:pt x="65989" y="45383"/>
                  </a:cubicBezTo>
                  <a:cubicBezTo>
                    <a:pt x="64621" y="43650"/>
                    <a:pt x="62706" y="42100"/>
                    <a:pt x="60457" y="41370"/>
                  </a:cubicBezTo>
                  <a:cubicBezTo>
                    <a:pt x="59743" y="41151"/>
                    <a:pt x="58824" y="41037"/>
                    <a:pt x="57858" y="41037"/>
                  </a:cubicBezTo>
                  <a:cubicBezTo>
                    <a:pt x="55740" y="41037"/>
                    <a:pt x="53401" y="41588"/>
                    <a:pt x="52524" y="42799"/>
                  </a:cubicBezTo>
                  <a:lnTo>
                    <a:pt x="52524" y="42799"/>
                  </a:lnTo>
                  <a:cubicBezTo>
                    <a:pt x="53679" y="37905"/>
                    <a:pt x="52463" y="32008"/>
                    <a:pt x="49636" y="27723"/>
                  </a:cubicBezTo>
                  <a:cubicBezTo>
                    <a:pt x="47752" y="24866"/>
                    <a:pt x="44195" y="23042"/>
                    <a:pt x="40761" y="21887"/>
                  </a:cubicBezTo>
                  <a:cubicBezTo>
                    <a:pt x="39531" y="21447"/>
                    <a:pt x="38185" y="21218"/>
                    <a:pt x="36850" y="21218"/>
                  </a:cubicBezTo>
                  <a:cubicBezTo>
                    <a:pt x="34489" y="21218"/>
                    <a:pt x="32159" y="21934"/>
                    <a:pt x="30548" y="23467"/>
                  </a:cubicBezTo>
                  <a:cubicBezTo>
                    <a:pt x="30548" y="15960"/>
                    <a:pt x="26231" y="8543"/>
                    <a:pt x="19332" y="4197"/>
                  </a:cubicBezTo>
                  <a:cubicBezTo>
                    <a:pt x="14960" y="1434"/>
                    <a:pt x="9602" y="1"/>
                    <a:pt x="4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652292" y="347604"/>
              <a:ext cx="6491699" cy="4415188"/>
            </a:xfrm>
            <a:custGeom>
              <a:avLst/>
              <a:gdLst/>
              <a:ahLst/>
              <a:cxnLst/>
              <a:rect l="l" t="t" r="r" b="b"/>
              <a:pathLst>
                <a:path w="209731" h="142644" extrusionOk="0">
                  <a:moveTo>
                    <a:pt x="112119" y="1"/>
                  </a:moveTo>
                  <a:cubicBezTo>
                    <a:pt x="110126" y="1"/>
                    <a:pt x="108130" y="129"/>
                    <a:pt x="106142" y="392"/>
                  </a:cubicBezTo>
                  <a:cubicBezTo>
                    <a:pt x="88057" y="2763"/>
                    <a:pt x="71765" y="16897"/>
                    <a:pt x="67935" y="34769"/>
                  </a:cubicBezTo>
                  <a:cubicBezTo>
                    <a:pt x="64597" y="33280"/>
                    <a:pt x="60944" y="32544"/>
                    <a:pt x="57288" y="32544"/>
                  </a:cubicBezTo>
                  <a:cubicBezTo>
                    <a:pt x="52289" y="32544"/>
                    <a:pt x="47285" y="33920"/>
                    <a:pt x="43071" y="36623"/>
                  </a:cubicBezTo>
                  <a:cubicBezTo>
                    <a:pt x="35776" y="41304"/>
                    <a:pt x="31126" y="49785"/>
                    <a:pt x="31004" y="58447"/>
                  </a:cubicBezTo>
                  <a:cubicBezTo>
                    <a:pt x="28635" y="58002"/>
                    <a:pt x="26218" y="57780"/>
                    <a:pt x="23800" y="57780"/>
                  </a:cubicBezTo>
                  <a:cubicBezTo>
                    <a:pt x="15172" y="57780"/>
                    <a:pt x="6529" y="60599"/>
                    <a:pt x="0" y="66107"/>
                  </a:cubicBezTo>
                  <a:cubicBezTo>
                    <a:pt x="791" y="66685"/>
                    <a:pt x="1551" y="67262"/>
                    <a:pt x="2280" y="67931"/>
                  </a:cubicBezTo>
                  <a:cubicBezTo>
                    <a:pt x="7204" y="72490"/>
                    <a:pt x="9454" y="79299"/>
                    <a:pt x="8116" y="85530"/>
                  </a:cubicBezTo>
                  <a:cubicBezTo>
                    <a:pt x="8834" y="85241"/>
                    <a:pt x="9600" y="85109"/>
                    <a:pt x="10374" y="85109"/>
                  </a:cubicBezTo>
                  <a:cubicBezTo>
                    <a:pt x="11960" y="85109"/>
                    <a:pt x="13577" y="85664"/>
                    <a:pt x="14864" y="86563"/>
                  </a:cubicBezTo>
                  <a:cubicBezTo>
                    <a:pt x="16718" y="87870"/>
                    <a:pt x="17904" y="89846"/>
                    <a:pt x="18694" y="91883"/>
                  </a:cubicBezTo>
                  <a:cubicBezTo>
                    <a:pt x="21885" y="100029"/>
                    <a:pt x="19271" y="109056"/>
                    <a:pt x="16627" y="117354"/>
                  </a:cubicBezTo>
                  <a:lnTo>
                    <a:pt x="16445" y="117354"/>
                  </a:lnTo>
                  <a:lnTo>
                    <a:pt x="53649" y="142643"/>
                  </a:lnTo>
                  <a:cubicBezTo>
                    <a:pt x="104562" y="126260"/>
                    <a:pt x="154836" y="107779"/>
                    <a:pt x="204229" y="87262"/>
                  </a:cubicBezTo>
                  <a:cubicBezTo>
                    <a:pt x="206205" y="86472"/>
                    <a:pt x="208181" y="85591"/>
                    <a:pt x="209731" y="84162"/>
                  </a:cubicBezTo>
                  <a:lnTo>
                    <a:pt x="209731" y="37626"/>
                  </a:lnTo>
                  <a:cubicBezTo>
                    <a:pt x="206077" y="34248"/>
                    <a:pt x="201502" y="32086"/>
                    <a:pt x="196834" y="32086"/>
                  </a:cubicBezTo>
                  <a:cubicBezTo>
                    <a:pt x="195328" y="32086"/>
                    <a:pt x="193812" y="32312"/>
                    <a:pt x="192314" y="32794"/>
                  </a:cubicBezTo>
                  <a:cubicBezTo>
                    <a:pt x="191007" y="24556"/>
                    <a:pt x="184563" y="17322"/>
                    <a:pt x="176569" y="15012"/>
                  </a:cubicBezTo>
                  <a:cubicBezTo>
                    <a:pt x="174657" y="14464"/>
                    <a:pt x="172678" y="14200"/>
                    <a:pt x="170698" y="14200"/>
                  </a:cubicBezTo>
                  <a:cubicBezTo>
                    <a:pt x="164338" y="14200"/>
                    <a:pt x="157968" y="16924"/>
                    <a:pt x="153772" y="21699"/>
                  </a:cubicBezTo>
                  <a:cubicBezTo>
                    <a:pt x="144299" y="8464"/>
                    <a:pt x="128319" y="1"/>
                    <a:pt x="112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-71775" y="3422602"/>
            <a:ext cx="9215171" cy="1720727"/>
            <a:chOff x="125" y="2880286"/>
            <a:chExt cx="9142942" cy="2263221"/>
          </a:xfrm>
        </p:grpSpPr>
        <p:sp>
          <p:nvSpPr>
            <p:cNvPr id="13" name="Google Shape;13;p2"/>
            <p:cNvSpPr/>
            <p:nvPr/>
          </p:nvSpPr>
          <p:spPr>
            <a:xfrm>
              <a:off x="125" y="2880286"/>
              <a:ext cx="9142942" cy="2263221"/>
            </a:xfrm>
            <a:custGeom>
              <a:avLst/>
              <a:gdLst/>
              <a:ahLst/>
              <a:cxnLst/>
              <a:rect l="l" t="t" r="r" b="b"/>
              <a:pathLst>
                <a:path w="284960" h="89846" extrusionOk="0">
                  <a:moveTo>
                    <a:pt x="254899" y="1"/>
                  </a:moveTo>
                  <a:cubicBezTo>
                    <a:pt x="179295" y="1"/>
                    <a:pt x="124911" y="25407"/>
                    <a:pt x="56688" y="32550"/>
                  </a:cubicBezTo>
                  <a:cubicBezTo>
                    <a:pt x="37873" y="34525"/>
                    <a:pt x="18937" y="35225"/>
                    <a:pt x="0" y="35680"/>
                  </a:cubicBezTo>
                  <a:lnTo>
                    <a:pt x="0" y="89845"/>
                  </a:lnTo>
                  <a:lnTo>
                    <a:pt x="284960" y="89845"/>
                  </a:lnTo>
                  <a:lnTo>
                    <a:pt x="284960" y="1333"/>
                  </a:lnTo>
                  <a:cubicBezTo>
                    <a:pt x="274545" y="415"/>
                    <a:pt x="264549" y="1"/>
                    <a:pt x="254899" y="1"/>
                  </a:cubicBezTo>
                  <a:close/>
                </a:path>
              </a:pathLst>
            </a:custGeom>
            <a:solidFill>
              <a:srgbClr val="3E87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25" y="2928825"/>
              <a:ext cx="9142942" cy="2200846"/>
            </a:xfrm>
            <a:custGeom>
              <a:avLst/>
              <a:gdLst/>
              <a:ahLst/>
              <a:cxnLst/>
              <a:rect l="l" t="t" r="r" b="b"/>
              <a:pathLst>
                <a:path w="284960" h="75365" extrusionOk="0">
                  <a:moveTo>
                    <a:pt x="13869" y="1"/>
                  </a:moveTo>
                  <a:cubicBezTo>
                    <a:pt x="9243" y="1"/>
                    <a:pt x="4619" y="96"/>
                    <a:pt x="0" y="287"/>
                  </a:cubicBezTo>
                  <a:lnTo>
                    <a:pt x="0" y="75364"/>
                  </a:lnTo>
                  <a:lnTo>
                    <a:pt x="284960" y="75364"/>
                  </a:lnTo>
                  <a:lnTo>
                    <a:pt x="284960" y="41200"/>
                  </a:lnTo>
                  <a:cubicBezTo>
                    <a:pt x="276395" y="42313"/>
                    <a:pt x="267772" y="42815"/>
                    <a:pt x="259127" y="42815"/>
                  </a:cubicBezTo>
                  <a:cubicBezTo>
                    <a:pt x="232611" y="42815"/>
                    <a:pt x="205890" y="38096"/>
                    <a:pt x="180034" y="31838"/>
                  </a:cubicBezTo>
                  <a:cubicBezTo>
                    <a:pt x="141310" y="22446"/>
                    <a:pt x="103315" y="9649"/>
                    <a:pt x="63861" y="3722"/>
                  </a:cubicBezTo>
                  <a:cubicBezTo>
                    <a:pt x="47316" y="1246"/>
                    <a:pt x="30583" y="1"/>
                    <a:pt x="138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25" y="3337975"/>
              <a:ext cx="9142942" cy="1805525"/>
            </a:xfrm>
            <a:custGeom>
              <a:avLst/>
              <a:gdLst/>
              <a:ahLst/>
              <a:cxnLst/>
              <a:rect l="l" t="t" r="r" b="b"/>
              <a:pathLst>
                <a:path w="284960" h="72221" extrusionOk="0">
                  <a:moveTo>
                    <a:pt x="284960" y="0"/>
                  </a:moveTo>
                  <a:cubicBezTo>
                    <a:pt x="274017" y="1186"/>
                    <a:pt x="260157" y="4347"/>
                    <a:pt x="248303" y="7569"/>
                  </a:cubicBezTo>
                  <a:cubicBezTo>
                    <a:pt x="219335" y="15411"/>
                    <a:pt x="190976" y="26110"/>
                    <a:pt x="161888" y="33344"/>
                  </a:cubicBezTo>
                  <a:cubicBezTo>
                    <a:pt x="132130" y="40754"/>
                    <a:pt x="101723" y="44469"/>
                    <a:pt x="71304" y="44469"/>
                  </a:cubicBezTo>
                  <a:cubicBezTo>
                    <a:pt x="47441" y="44469"/>
                    <a:pt x="23571" y="42183"/>
                    <a:pt x="0" y="37600"/>
                  </a:cubicBezTo>
                  <a:lnTo>
                    <a:pt x="0" y="72220"/>
                  </a:lnTo>
                  <a:lnTo>
                    <a:pt x="284960" y="72220"/>
                  </a:lnTo>
                  <a:lnTo>
                    <a:pt x="2849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2349750" y="681400"/>
            <a:ext cx="4452300" cy="272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2806950" y="3953214"/>
            <a:ext cx="3530100" cy="35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8" name="Google Shape;18;p2"/>
          <p:cNvGrpSpPr/>
          <p:nvPr/>
        </p:nvGrpSpPr>
        <p:grpSpPr>
          <a:xfrm>
            <a:off x="-112924" y="3295786"/>
            <a:ext cx="1030635" cy="1762203"/>
            <a:chOff x="-48389" y="3295786"/>
            <a:chExt cx="1030635" cy="1762203"/>
          </a:xfrm>
        </p:grpSpPr>
        <p:sp>
          <p:nvSpPr>
            <p:cNvPr id="19" name="Google Shape;19;p2"/>
            <p:cNvSpPr/>
            <p:nvPr/>
          </p:nvSpPr>
          <p:spPr>
            <a:xfrm>
              <a:off x="204177" y="4128321"/>
              <a:ext cx="45224" cy="45744"/>
            </a:xfrm>
            <a:custGeom>
              <a:avLst/>
              <a:gdLst/>
              <a:ahLst/>
              <a:cxnLst/>
              <a:rect l="l" t="t" r="r" b="b"/>
              <a:pathLst>
                <a:path w="2870" h="2903" extrusionOk="0">
                  <a:moveTo>
                    <a:pt x="1435" y="434"/>
                  </a:moveTo>
                  <a:cubicBezTo>
                    <a:pt x="1702" y="434"/>
                    <a:pt x="1968" y="534"/>
                    <a:pt x="2169" y="734"/>
                  </a:cubicBezTo>
                  <a:cubicBezTo>
                    <a:pt x="2369" y="935"/>
                    <a:pt x="2469" y="1168"/>
                    <a:pt x="2469" y="1468"/>
                  </a:cubicBezTo>
                  <a:cubicBezTo>
                    <a:pt x="2469" y="2002"/>
                    <a:pt x="2002" y="2469"/>
                    <a:pt x="1435" y="2469"/>
                  </a:cubicBezTo>
                  <a:cubicBezTo>
                    <a:pt x="868" y="2469"/>
                    <a:pt x="401" y="2002"/>
                    <a:pt x="401" y="1435"/>
                  </a:cubicBezTo>
                  <a:cubicBezTo>
                    <a:pt x="401" y="868"/>
                    <a:pt x="868" y="434"/>
                    <a:pt x="1435" y="434"/>
                  </a:cubicBezTo>
                  <a:close/>
                  <a:moveTo>
                    <a:pt x="1435" y="1"/>
                  </a:moveTo>
                  <a:cubicBezTo>
                    <a:pt x="634" y="1"/>
                    <a:pt x="0" y="668"/>
                    <a:pt x="0" y="1435"/>
                  </a:cubicBezTo>
                  <a:cubicBezTo>
                    <a:pt x="0" y="2235"/>
                    <a:pt x="634" y="2903"/>
                    <a:pt x="1435" y="2903"/>
                  </a:cubicBezTo>
                  <a:cubicBezTo>
                    <a:pt x="2235" y="2903"/>
                    <a:pt x="2869" y="2235"/>
                    <a:pt x="2869" y="1468"/>
                  </a:cubicBezTo>
                  <a:cubicBezTo>
                    <a:pt x="2869" y="1068"/>
                    <a:pt x="2736" y="701"/>
                    <a:pt x="2469" y="434"/>
                  </a:cubicBezTo>
                  <a:cubicBezTo>
                    <a:pt x="2169" y="167"/>
                    <a:pt x="1835" y="1"/>
                    <a:pt x="14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92062" y="3904058"/>
              <a:ext cx="45744" cy="45744"/>
            </a:xfrm>
            <a:custGeom>
              <a:avLst/>
              <a:gdLst/>
              <a:ahLst/>
              <a:cxnLst/>
              <a:rect l="l" t="t" r="r" b="b"/>
              <a:pathLst>
                <a:path w="2903" h="2903" extrusionOk="0">
                  <a:moveTo>
                    <a:pt x="1468" y="434"/>
                  </a:moveTo>
                  <a:cubicBezTo>
                    <a:pt x="1735" y="434"/>
                    <a:pt x="2002" y="535"/>
                    <a:pt x="2202" y="735"/>
                  </a:cubicBezTo>
                  <a:cubicBezTo>
                    <a:pt x="2369" y="935"/>
                    <a:pt x="2502" y="1168"/>
                    <a:pt x="2469" y="1469"/>
                  </a:cubicBezTo>
                  <a:cubicBezTo>
                    <a:pt x="2469" y="2002"/>
                    <a:pt x="2035" y="2469"/>
                    <a:pt x="1468" y="2469"/>
                  </a:cubicBezTo>
                  <a:cubicBezTo>
                    <a:pt x="901" y="2469"/>
                    <a:pt x="434" y="2002"/>
                    <a:pt x="434" y="1435"/>
                  </a:cubicBezTo>
                  <a:cubicBezTo>
                    <a:pt x="434" y="868"/>
                    <a:pt x="901" y="434"/>
                    <a:pt x="1468" y="434"/>
                  </a:cubicBezTo>
                  <a:close/>
                  <a:moveTo>
                    <a:pt x="1468" y="1"/>
                  </a:moveTo>
                  <a:cubicBezTo>
                    <a:pt x="668" y="1"/>
                    <a:pt x="34" y="635"/>
                    <a:pt x="34" y="1435"/>
                  </a:cubicBezTo>
                  <a:cubicBezTo>
                    <a:pt x="1" y="2236"/>
                    <a:pt x="668" y="2903"/>
                    <a:pt x="1468" y="2903"/>
                  </a:cubicBezTo>
                  <a:cubicBezTo>
                    <a:pt x="2236" y="2903"/>
                    <a:pt x="2903" y="2236"/>
                    <a:pt x="2903" y="1469"/>
                  </a:cubicBezTo>
                  <a:cubicBezTo>
                    <a:pt x="2903" y="1068"/>
                    <a:pt x="2769" y="701"/>
                    <a:pt x="2469" y="434"/>
                  </a:cubicBezTo>
                  <a:cubicBezTo>
                    <a:pt x="2202" y="168"/>
                    <a:pt x="1835" y="1"/>
                    <a:pt x="146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05856" y="4925601"/>
              <a:ext cx="45744" cy="45744"/>
            </a:xfrm>
            <a:custGeom>
              <a:avLst/>
              <a:gdLst/>
              <a:ahLst/>
              <a:cxnLst/>
              <a:rect l="l" t="t" r="r" b="b"/>
              <a:pathLst>
                <a:path w="2903" h="2903" extrusionOk="0">
                  <a:moveTo>
                    <a:pt x="1468" y="434"/>
                  </a:moveTo>
                  <a:cubicBezTo>
                    <a:pt x="1735" y="434"/>
                    <a:pt x="1969" y="534"/>
                    <a:pt x="2169" y="734"/>
                  </a:cubicBezTo>
                  <a:cubicBezTo>
                    <a:pt x="2369" y="934"/>
                    <a:pt x="2469" y="1201"/>
                    <a:pt x="2469" y="1468"/>
                  </a:cubicBezTo>
                  <a:cubicBezTo>
                    <a:pt x="2469" y="2035"/>
                    <a:pt x="2002" y="2468"/>
                    <a:pt x="1435" y="2468"/>
                  </a:cubicBezTo>
                  <a:cubicBezTo>
                    <a:pt x="868" y="2468"/>
                    <a:pt x="434" y="2035"/>
                    <a:pt x="434" y="1468"/>
                  </a:cubicBezTo>
                  <a:cubicBezTo>
                    <a:pt x="434" y="901"/>
                    <a:pt x="901" y="434"/>
                    <a:pt x="1468" y="434"/>
                  </a:cubicBezTo>
                  <a:close/>
                  <a:moveTo>
                    <a:pt x="1435" y="0"/>
                  </a:moveTo>
                  <a:cubicBezTo>
                    <a:pt x="668" y="0"/>
                    <a:pt x="1" y="667"/>
                    <a:pt x="1" y="1468"/>
                  </a:cubicBezTo>
                  <a:cubicBezTo>
                    <a:pt x="1" y="2235"/>
                    <a:pt x="635" y="2902"/>
                    <a:pt x="1435" y="2902"/>
                  </a:cubicBezTo>
                  <a:cubicBezTo>
                    <a:pt x="2236" y="2902"/>
                    <a:pt x="2903" y="2268"/>
                    <a:pt x="2903" y="1468"/>
                  </a:cubicBezTo>
                  <a:cubicBezTo>
                    <a:pt x="2903" y="1067"/>
                    <a:pt x="2736" y="701"/>
                    <a:pt x="2469" y="434"/>
                  </a:cubicBezTo>
                  <a:cubicBezTo>
                    <a:pt x="2202" y="167"/>
                    <a:pt x="1835" y="33"/>
                    <a:pt x="143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02568" y="4847103"/>
              <a:ext cx="239703" cy="128518"/>
            </a:xfrm>
            <a:custGeom>
              <a:avLst/>
              <a:gdLst/>
              <a:ahLst/>
              <a:cxnLst/>
              <a:rect l="l" t="t" r="r" b="b"/>
              <a:pathLst>
                <a:path w="15212" h="8156" extrusionOk="0">
                  <a:moveTo>
                    <a:pt x="8310" y="0"/>
                  </a:moveTo>
                  <a:cubicBezTo>
                    <a:pt x="4196" y="0"/>
                    <a:pt x="1" y="2112"/>
                    <a:pt x="1" y="2112"/>
                  </a:cubicBezTo>
                  <a:cubicBezTo>
                    <a:pt x="1" y="2112"/>
                    <a:pt x="434" y="5081"/>
                    <a:pt x="4837" y="7383"/>
                  </a:cubicBezTo>
                  <a:cubicBezTo>
                    <a:pt x="5885" y="7943"/>
                    <a:pt x="7026" y="8155"/>
                    <a:pt x="8157" y="8155"/>
                  </a:cubicBezTo>
                  <a:cubicBezTo>
                    <a:pt x="11741" y="8155"/>
                    <a:pt x="15211" y="6015"/>
                    <a:pt x="15211" y="6015"/>
                  </a:cubicBezTo>
                  <a:cubicBezTo>
                    <a:pt x="15211" y="6015"/>
                    <a:pt x="13710" y="411"/>
                    <a:pt x="9307" y="44"/>
                  </a:cubicBezTo>
                  <a:cubicBezTo>
                    <a:pt x="8977" y="14"/>
                    <a:pt x="8644" y="0"/>
                    <a:pt x="83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85101" y="4897628"/>
              <a:ext cx="160853" cy="47950"/>
            </a:xfrm>
            <a:custGeom>
              <a:avLst/>
              <a:gdLst/>
              <a:ahLst/>
              <a:cxnLst/>
              <a:rect l="l" t="t" r="r" b="b"/>
              <a:pathLst>
                <a:path w="10208" h="3043" extrusionOk="0">
                  <a:moveTo>
                    <a:pt x="194" y="1"/>
                  </a:moveTo>
                  <a:cubicBezTo>
                    <a:pt x="109" y="1"/>
                    <a:pt x="34" y="87"/>
                    <a:pt x="34" y="174"/>
                  </a:cubicBezTo>
                  <a:cubicBezTo>
                    <a:pt x="1" y="307"/>
                    <a:pt x="101" y="407"/>
                    <a:pt x="234" y="407"/>
                  </a:cubicBezTo>
                  <a:cubicBezTo>
                    <a:pt x="301" y="407"/>
                    <a:pt x="7473" y="908"/>
                    <a:pt x="9841" y="2976"/>
                  </a:cubicBezTo>
                  <a:cubicBezTo>
                    <a:pt x="9874" y="3009"/>
                    <a:pt x="9908" y="3043"/>
                    <a:pt x="9974" y="3043"/>
                  </a:cubicBezTo>
                  <a:cubicBezTo>
                    <a:pt x="10041" y="3043"/>
                    <a:pt x="10074" y="3009"/>
                    <a:pt x="10141" y="2943"/>
                  </a:cubicBezTo>
                  <a:cubicBezTo>
                    <a:pt x="10208" y="2876"/>
                    <a:pt x="10208" y="2742"/>
                    <a:pt x="10108" y="2676"/>
                  </a:cubicBezTo>
                  <a:cubicBezTo>
                    <a:pt x="7639" y="507"/>
                    <a:pt x="534" y="7"/>
                    <a:pt x="234" y="7"/>
                  </a:cubicBezTo>
                  <a:cubicBezTo>
                    <a:pt x="221" y="3"/>
                    <a:pt x="207" y="1"/>
                    <a:pt x="19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01604" y="4351055"/>
              <a:ext cx="240223" cy="128707"/>
            </a:xfrm>
            <a:custGeom>
              <a:avLst/>
              <a:gdLst/>
              <a:ahLst/>
              <a:cxnLst/>
              <a:rect l="l" t="t" r="r" b="b"/>
              <a:pathLst>
                <a:path w="15245" h="8168" extrusionOk="0">
                  <a:moveTo>
                    <a:pt x="8454" y="1"/>
                  </a:moveTo>
                  <a:cubicBezTo>
                    <a:pt x="4288" y="1"/>
                    <a:pt x="0" y="2233"/>
                    <a:pt x="0" y="2233"/>
                  </a:cubicBezTo>
                  <a:cubicBezTo>
                    <a:pt x="0" y="2233"/>
                    <a:pt x="467" y="5201"/>
                    <a:pt x="4870" y="7436"/>
                  </a:cubicBezTo>
                  <a:cubicBezTo>
                    <a:pt x="5903" y="7964"/>
                    <a:pt x="7018" y="8167"/>
                    <a:pt x="8120" y="8167"/>
                  </a:cubicBezTo>
                  <a:cubicBezTo>
                    <a:pt x="11750" y="8167"/>
                    <a:pt x="15244" y="5969"/>
                    <a:pt x="15244" y="5969"/>
                  </a:cubicBezTo>
                  <a:cubicBezTo>
                    <a:pt x="15244" y="5969"/>
                    <a:pt x="13677" y="365"/>
                    <a:pt x="9273" y="31"/>
                  </a:cubicBezTo>
                  <a:cubicBezTo>
                    <a:pt x="9002" y="10"/>
                    <a:pt x="8728" y="1"/>
                    <a:pt x="8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84658" y="4402005"/>
              <a:ext cx="160853" cy="46264"/>
            </a:xfrm>
            <a:custGeom>
              <a:avLst/>
              <a:gdLst/>
              <a:ahLst/>
              <a:cxnLst/>
              <a:rect l="l" t="t" r="r" b="b"/>
              <a:pathLst>
                <a:path w="10208" h="2936" extrusionOk="0">
                  <a:moveTo>
                    <a:pt x="234" y="0"/>
                  </a:moveTo>
                  <a:cubicBezTo>
                    <a:pt x="101" y="0"/>
                    <a:pt x="1" y="100"/>
                    <a:pt x="1" y="200"/>
                  </a:cubicBezTo>
                  <a:cubicBezTo>
                    <a:pt x="1" y="334"/>
                    <a:pt x="67" y="434"/>
                    <a:pt x="201" y="434"/>
                  </a:cubicBezTo>
                  <a:cubicBezTo>
                    <a:pt x="267" y="434"/>
                    <a:pt x="7473" y="834"/>
                    <a:pt x="9841" y="2869"/>
                  </a:cubicBezTo>
                  <a:cubicBezTo>
                    <a:pt x="9874" y="2902"/>
                    <a:pt x="9941" y="2936"/>
                    <a:pt x="9974" y="2936"/>
                  </a:cubicBezTo>
                  <a:cubicBezTo>
                    <a:pt x="10041" y="2936"/>
                    <a:pt x="10108" y="2902"/>
                    <a:pt x="10141" y="2869"/>
                  </a:cubicBezTo>
                  <a:cubicBezTo>
                    <a:pt x="10208" y="2769"/>
                    <a:pt x="10208" y="2635"/>
                    <a:pt x="10108" y="2569"/>
                  </a:cubicBezTo>
                  <a:cubicBezTo>
                    <a:pt x="7639" y="434"/>
                    <a:pt x="534" y="34"/>
                    <a:pt x="23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38712" y="4690453"/>
              <a:ext cx="238127" cy="128565"/>
            </a:xfrm>
            <a:custGeom>
              <a:avLst/>
              <a:gdLst/>
              <a:ahLst/>
              <a:cxnLst/>
              <a:rect l="l" t="t" r="r" b="b"/>
              <a:pathLst>
                <a:path w="15112" h="8159" extrusionOk="0">
                  <a:moveTo>
                    <a:pt x="7036" y="1"/>
                  </a:moveTo>
                  <a:cubicBezTo>
                    <a:pt x="6612" y="1"/>
                    <a:pt x="6189" y="22"/>
                    <a:pt x="5772" y="70"/>
                  </a:cubicBezTo>
                  <a:cubicBezTo>
                    <a:pt x="1368" y="537"/>
                    <a:pt x="1" y="6174"/>
                    <a:pt x="1" y="6174"/>
                  </a:cubicBezTo>
                  <a:cubicBezTo>
                    <a:pt x="1" y="6174"/>
                    <a:pt x="3376" y="8159"/>
                    <a:pt x="6891" y="8159"/>
                  </a:cubicBezTo>
                  <a:cubicBezTo>
                    <a:pt x="8090" y="8159"/>
                    <a:pt x="9305" y="7928"/>
                    <a:pt x="10408" y="7309"/>
                  </a:cubicBezTo>
                  <a:cubicBezTo>
                    <a:pt x="14745" y="4907"/>
                    <a:pt x="15112" y="1938"/>
                    <a:pt x="15112" y="1938"/>
                  </a:cubicBezTo>
                  <a:cubicBezTo>
                    <a:pt x="15112" y="1938"/>
                    <a:pt x="11046" y="1"/>
                    <a:pt x="70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35040" y="4739906"/>
              <a:ext cx="159797" cy="51527"/>
            </a:xfrm>
            <a:custGeom>
              <a:avLst/>
              <a:gdLst/>
              <a:ahLst/>
              <a:cxnLst/>
              <a:rect l="l" t="t" r="r" b="b"/>
              <a:pathLst>
                <a:path w="10141" h="3270" extrusionOk="0">
                  <a:moveTo>
                    <a:pt x="9874" y="1"/>
                  </a:moveTo>
                  <a:cubicBezTo>
                    <a:pt x="9574" y="34"/>
                    <a:pt x="2502" y="701"/>
                    <a:pt x="100" y="2903"/>
                  </a:cubicBezTo>
                  <a:cubicBezTo>
                    <a:pt x="0" y="2970"/>
                    <a:pt x="0" y="3103"/>
                    <a:pt x="67" y="3203"/>
                  </a:cubicBezTo>
                  <a:cubicBezTo>
                    <a:pt x="134" y="3237"/>
                    <a:pt x="167" y="3270"/>
                    <a:pt x="234" y="3270"/>
                  </a:cubicBezTo>
                  <a:cubicBezTo>
                    <a:pt x="267" y="3270"/>
                    <a:pt x="334" y="3237"/>
                    <a:pt x="367" y="3203"/>
                  </a:cubicBezTo>
                  <a:cubicBezTo>
                    <a:pt x="2669" y="1102"/>
                    <a:pt x="9841" y="435"/>
                    <a:pt x="9941" y="435"/>
                  </a:cubicBezTo>
                  <a:cubicBezTo>
                    <a:pt x="10041" y="401"/>
                    <a:pt x="10141" y="301"/>
                    <a:pt x="10107" y="201"/>
                  </a:cubicBezTo>
                  <a:cubicBezTo>
                    <a:pt x="10107" y="68"/>
                    <a:pt x="10007" y="1"/>
                    <a:pt x="987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35541" y="4267954"/>
              <a:ext cx="30491" cy="790034"/>
            </a:xfrm>
            <a:custGeom>
              <a:avLst/>
              <a:gdLst/>
              <a:ahLst/>
              <a:cxnLst/>
              <a:rect l="l" t="t" r="r" b="b"/>
              <a:pathLst>
                <a:path w="1935" h="50137" extrusionOk="0">
                  <a:moveTo>
                    <a:pt x="834" y="0"/>
                  </a:moveTo>
                  <a:cubicBezTo>
                    <a:pt x="734" y="0"/>
                    <a:pt x="634" y="67"/>
                    <a:pt x="634" y="200"/>
                  </a:cubicBezTo>
                  <a:cubicBezTo>
                    <a:pt x="634" y="467"/>
                    <a:pt x="0" y="29488"/>
                    <a:pt x="1501" y="49936"/>
                  </a:cubicBezTo>
                  <a:cubicBezTo>
                    <a:pt x="1501" y="50036"/>
                    <a:pt x="1601" y="50136"/>
                    <a:pt x="1701" y="50136"/>
                  </a:cubicBezTo>
                  <a:cubicBezTo>
                    <a:pt x="1735" y="50136"/>
                    <a:pt x="1735" y="50136"/>
                    <a:pt x="1735" y="50103"/>
                  </a:cubicBezTo>
                  <a:cubicBezTo>
                    <a:pt x="1835" y="50103"/>
                    <a:pt x="1935" y="50003"/>
                    <a:pt x="1935" y="49903"/>
                  </a:cubicBezTo>
                  <a:cubicBezTo>
                    <a:pt x="400" y="29455"/>
                    <a:pt x="1034" y="501"/>
                    <a:pt x="1034" y="200"/>
                  </a:cubicBezTo>
                  <a:cubicBezTo>
                    <a:pt x="1034" y="100"/>
                    <a:pt x="967" y="0"/>
                    <a:pt x="83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66556" y="4506933"/>
              <a:ext cx="252829" cy="536890"/>
            </a:xfrm>
            <a:custGeom>
              <a:avLst/>
              <a:gdLst/>
              <a:ahLst/>
              <a:cxnLst/>
              <a:rect l="l" t="t" r="r" b="b"/>
              <a:pathLst>
                <a:path w="16045" h="34072" extrusionOk="0">
                  <a:moveTo>
                    <a:pt x="15824" y="1"/>
                  </a:moveTo>
                  <a:cubicBezTo>
                    <a:pt x="15775" y="1"/>
                    <a:pt x="15723" y="17"/>
                    <a:pt x="15678" y="47"/>
                  </a:cubicBezTo>
                  <a:cubicBezTo>
                    <a:pt x="15511" y="147"/>
                    <a:pt x="0" y="11822"/>
                    <a:pt x="3936" y="33905"/>
                  </a:cubicBezTo>
                  <a:cubicBezTo>
                    <a:pt x="3970" y="34005"/>
                    <a:pt x="4036" y="34071"/>
                    <a:pt x="4136" y="34071"/>
                  </a:cubicBezTo>
                  <a:lnTo>
                    <a:pt x="4170" y="34071"/>
                  </a:lnTo>
                  <a:cubicBezTo>
                    <a:pt x="4303" y="34038"/>
                    <a:pt x="4370" y="33938"/>
                    <a:pt x="4370" y="33838"/>
                  </a:cubicBezTo>
                  <a:cubicBezTo>
                    <a:pt x="467" y="11989"/>
                    <a:pt x="15778" y="481"/>
                    <a:pt x="15945" y="381"/>
                  </a:cubicBezTo>
                  <a:cubicBezTo>
                    <a:pt x="16012" y="314"/>
                    <a:pt x="16045" y="180"/>
                    <a:pt x="15978" y="80"/>
                  </a:cubicBezTo>
                  <a:cubicBezTo>
                    <a:pt x="15941" y="25"/>
                    <a:pt x="15885" y="1"/>
                    <a:pt x="1582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59201" y="4445470"/>
              <a:ext cx="153604" cy="225569"/>
            </a:xfrm>
            <a:custGeom>
              <a:avLst/>
              <a:gdLst/>
              <a:ahLst/>
              <a:cxnLst/>
              <a:rect l="l" t="t" r="r" b="b"/>
              <a:pathLst>
                <a:path w="9748" h="14315" extrusionOk="0">
                  <a:moveTo>
                    <a:pt x="6378" y="0"/>
                  </a:moveTo>
                  <a:cubicBezTo>
                    <a:pt x="5462" y="0"/>
                    <a:pt x="0" y="5946"/>
                    <a:pt x="541" y="8617"/>
                  </a:cubicBezTo>
                  <a:cubicBezTo>
                    <a:pt x="1075" y="11386"/>
                    <a:pt x="3943" y="14054"/>
                    <a:pt x="3943" y="14054"/>
                  </a:cubicBezTo>
                  <a:cubicBezTo>
                    <a:pt x="4076" y="14232"/>
                    <a:pt x="4280" y="14315"/>
                    <a:pt x="4535" y="14315"/>
                  </a:cubicBezTo>
                  <a:cubicBezTo>
                    <a:pt x="6143" y="14315"/>
                    <a:pt x="9748" y="11028"/>
                    <a:pt x="9748" y="7716"/>
                  </a:cubicBezTo>
                  <a:cubicBezTo>
                    <a:pt x="9748" y="3880"/>
                    <a:pt x="6979" y="678"/>
                    <a:pt x="6479" y="44"/>
                  </a:cubicBezTo>
                  <a:cubicBezTo>
                    <a:pt x="6457" y="15"/>
                    <a:pt x="6423" y="0"/>
                    <a:pt x="63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36581" y="4603539"/>
              <a:ext cx="221314" cy="142007"/>
            </a:xfrm>
            <a:custGeom>
              <a:avLst/>
              <a:gdLst/>
              <a:ahLst/>
              <a:cxnLst/>
              <a:rect l="l" t="t" r="r" b="b"/>
              <a:pathLst>
                <a:path w="14045" h="9012" extrusionOk="0">
                  <a:moveTo>
                    <a:pt x="5375" y="1"/>
                  </a:moveTo>
                  <a:cubicBezTo>
                    <a:pt x="1902" y="1"/>
                    <a:pt x="1" y="6026"/>
                    <a:pt x="1" y="6026"/>
                  </a:cubicBezTo>
                  <a:cubicBezTo>
                    <a:pt x="1" y="6026"/>
                    <a:pt x="3389" y="9011"/>
                    <a:pt x="6651" y="9011"/>
                  </a:cubicBezTo>
                  <a:cubicBezTo>
                    <a:pt x="7259" y="9011"/>
                    <a:pt x="7863" y="8907"/>
                    <a:pt x="8440" y="8661"/>
                  </a:cubicBezTo>
                  <a:cubicBezTo>
                    <a:pt x="12076" y="7093"/>
                    <a:pt x="14044" y="3624"/>
                    <a:pt x="13610" y="3391"/>
                  </a:cubicBezTo>
                  <a:cubicBezTo>
                    <a:pt x="13177" y="3157"/>
                    <a:pt x="10008" y="1022"/>
                    <a:pt x="6105" y="88"/>
                  </a:cubicBezTo>
                  <a:cubicBezTo>
                    <a:pt x="5855" y="29"/>
                    <a:pt x="5611" y="1"/>
                    <a:pt x="5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76127" y="4695338"/>
              <a:ext cx="169803" cy="192462"/>
            </a:xfrm>
            <a:custGeom>
              <a:avLst/>
              <a:gdLst/>
              <a:ahLst/>
              <a:cxnLst/>
              <a:rect l="l" t="t" r="r" b="b"/>
              <a:pathLst>
                <a:path w="10776" h="12214" extrusionOk="0">
                  <a:moveTo>
                    <a:pt x="3270" y="1"/>
                  </a:moveTo>
                  <a:cubicBezTo>
                    <a:pt x="3270" y="1"/>
                    <a:pt x="1" y="3570"/>
                    <a:pt x="1902" y="7072"/>
                  </a:cubicBezTo>
                  <a:cubicBezTo>
                    <a:pt x="3720" y="10448"/>
                    <a:pt x="7939" y="12213"/>
                    <a:pt x="9363" y="12213"/>
                  </a:cubicBezTo>
                  <a:cubicBezTo>
                    <a:pt x="9402" y="12213"/>
                    <a:pt x="9439" y="12212"/>
                    <a:pt x="9474" y="12209"/>
                  </a:cubicBezTo>
                  <a:cubicBezTo>
                    <a:pt x="10775" y="12109"/>
                    <a:pt x="10408" y="7606"/>
                    <a:pt x="9641" y="4170"/>
                  </a:cubicBezTo>
                  <a:cubicBezTo>
                    <a:pt x="8974" y="1135"/>
                    <a:pt x="3270" y="1"/>
                    <a:pt x="3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46283" y="4681123"/>
              <a:ext cx="179777" cy="155243"/>
            </a:xfrm>
            <a:custGeom>
              <a:avLst/>
              <a:gdLst/>
              <a:ahLst/>
              <a:cxnLst/>
              <a:rect l="l" t="t" r="r" b="b"/>
              <a:pathLst>
                <a:path w="11409" h="9852" extrusionOk="0">
                  <a:moveTo>
                    <a:pt x="7243" y="0"/>
                  </a:moveTo>
                  <a:cubicBezTo>
                    <a:pt x="6240" y="0"/>
                    <a:pt x="5177" y="257"/>
                    <a:pt x="4203" y="1003"/>
                  </a:cubicBezTo>
                  <a:cubicBezTo>
                    <a:pt x="1068" y="3404"/>
                    <a:pt x="0" y="8008"/>
                    <a:pt x="301" y="9275"/>
                  </a:cubicBezTo>
                  <a:cubicBezTo>
                    <a:pt x="397" y="9682"/>
                    <a:pt x="912" y="9852"/>
                    <a:pt x="1677" y="9852"/>
                  </a:cubicBezTo>
                  <a:cubicBezTo>
                    <a:pt x="3295" y="9852"/>
                    <a:pt x="6030" y="9091"/>
                    <a:pt x="8273" y="8208"/>
                  </a:cubicBezTo>
                  <a:cubicBezTo>
                    <a:pt x="11142" y="7074"/>
                    <a:pt x="11409" y="1270"/>
                    <a:pt x="11409" y="1270"/>
                  </a:cubicBezTo>
                  <a:cubicBezTo>
                    <a:pt x="11409" y="1270"/>
                    <a:pt x="9473" y="0"/>
                    <a:pt x="72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08428" y="4562375"/>
              <a:ext cx="211844" cy="143094"/>
            </a:xfrm>
            <a:custGeom>
              <a:avLst/>
              <a:gdLst/>
              <a:ahLst/>
              <a:cxnLst/>
              <a:rect l="l" t="t" r="r" b="b"/>
              <a:pathLst>
                <a:path w="13444" h="9081" extrusionOk="0">
                  <a:moveTo>
                    <a:pt x="4306" y="0"/>
                  </a:moveTo>
                  <a:cubicBezTo>
                    <a:pt x="2815" y="0"/>
                    <a:pt x="1596" y="266"/>
                    <a:pt x="1102" y="565"/>
                  </a:cubicBezTo>
                  <a:cubicBezTo>
                    <a:pt x="1" y="1266"/>
                    <a:pt x="2369" y="5069"/>
                    <a:pt x="4637" y="7770"/>
                  </a:cubicBezTo>
                  <a:cubicBezTo>
                    <a:pt x="5485" y="8788"/>
                    <a:pt x="6979" y="9081"/>
                    <a:pt x="8420" y="9081"/>
                  </a:cubicBezTo>
                  <a:cubicBezTo>
                    <a:pt x="10381" y="9081"/>
                    <a:pt x="12243" y="8538"/>
                    <a:pt x="12243" y="8538"/>
                  </a:cubicBezTo>
                  <a:cubicBezTo>
                    <a:pt x="12243" y="8538"/>
                    <a:pt x="13444" y="3834"/>
                    <a:pt x="10175" y="1633"/>
                  </a:cubicBezTo>
                  <a:cubicBezTo>
                    <a:pt x="8373" y="401"/>
                    <a:pt x="6135" y="0"/>
                    <a:pt x="43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66671" y="4576527"/>
              <a:ext cx="41537" cy="63093"/>
            </a:xfrm>
            <a:custGeom>
              <a:avLst/>
              <a:gdLst/>
              <a:ahLst/>
              <a:cxnLst/>
              <a:rect l="l" t="t" r="r" b="b"/>
              <a:pathLst>
                <a:path w="2636" h="4004" extrusionOk="0">
                  <a:moveTo>
                    <a:pt x="300" y="1"/>
                  </a:moveTo>
                  <a:cubicBezTo>
                    <a:pt x="167" y="1"/>
                    <a:pt x="67" y="101"/>
                    <a:pt x="67" y="201"/>
                  </a:cubicBezTo>
                  <a:cubicBezTo>
                    <a:pt x="67" y="301"/>
                    <a:pt x="0" y="2169"/>
                    <a:pt x="2269" y="3970"/>
                  </a:cubicBezTo>
                  <a:cubicBezTo>
                    <a:pt x="2302" y="4004"/>
                    <a:pt x="2369" y="4004"/>
                    <a:pt x="2402" y="4004"/>
                  </a:cubicBezTo>
                  <a:cubicBezTo>
                    <a:pt x="2469" y="4004"/>
                    <a:pt x="2535" y="3970"/>
                    <a:pt x="2569" y="3937"/>
                  </a:cubicBezTo>
                  <a:cubicBezTo>
                    <a:pt x="2635" y="3837"/>
                    <a:pt x="2635" y="3704"/>
                    <a:pt x="2535" y="3637"/>
                  </a:cubicBezTo>
                  <a:cubicBezTo>
                    <a:pt x="434" y="1969"/>
                    <a:pt x="501" y="234"/>
                    <a:pt x="501" y="234"/>
                  </a:cubicBezTo>
                  <a:cubicBezTo>
                    <a:pt x="501" y="134"/>
                    <a:pt x="401" y="34"/>
                    <a:pt x="30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97281" y="4677451"/>
              <a:ext cx="93048" cy="31562"/>
            </a:xfrm>
            <a:custGeom>
              <a:avLst/>
              <a:gdLst/>
              <a:ahLst/>
              <a:cxnLst/>
              <a:rect l="l" t="t" r="r" b="b"/>
              <a:pathLst>
                <a:path w="5905" h="2003" extrusionOk="0">
                  <a:moveTo>
                    <a:pt x="5652" y="0"/>
                  </a:moveTo>
                  <a:cubicBezTo>
                    <a:pt x="5613" y="0"/>
                    <a:pt x="5573" y="11"/>
                    <a:pt x="5537" y="35"/>
                  </a:cubicBezTo>
                  <a:cubicBezTo>
                    <a:pt x="3496" y="1473"/>
                    <a:pt x="1033" y="1572"/>
                    <a:pt x="371" y="1572"/>
                  </a:cubicBezTo>
                  <a:cubicBezTo>
                    <a:pt x="265" y="1572"/>
                    <a:pt x="205" y="1569"/>
                    <a:pt x="200" y="1569"/>
                  </a:cubicBezTo>
                  <a:cubicBezTo>
                    <a:pt x="100" y="1569"/>
                    <a:pt x="0" y="1669"/>
                    <a:pt x="0" y="1769"/>
                  </a:cubicBezTo>
                  <a:cubicBezTo>
                    <a:pt x="0" y="1903"/>
                    <a:pt x="67" y="1970"/>
                    <a:pt x="200" y="2003"/>
                  </a:cubicBezTo>
                  <a:lnTo>
                    <a:pt x="400" y="2003"/>
                  </a:lnTo>
                  <a:cubicBezTo>
                    <a:pt x="1168" y="2003"/>
                    <a:pt x="3636" y="1869"/>
                    <a:pt x="5804" y="368"/>
                  </a:cubicBezTo>
                  <a:cubicBezTo>
                    <a:pt x="5871" y="302"/>
                    <a:pt x="5904" y="202"/>
                    <a:pt x="5838" y="102"/>
                  </a:cubicBezTo>
                  <a:cubicBezTo>
                    <a:pt x="5795" y="37"/>
                    <a:pt x="5724" y="0"/>
                    <a:pt x="565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92959" y="4711492"/>
              <a:ext cx="27875" cy="79528"/>
            </a:xfrm>
            <a:custGeom>
              <a:avLst/>
              <a:gdLst/>
              <a:ahLst/>
              <a:cxnLst/>
              <a:rect l="l" t="t" r="r" b="b"/>
              <a:pathLst>
                <a:path w="1769" h="5047" extrusionOk="0">
                  <a:moveTo>
                    <a:pt x="1535" y="1"/>
                  </a:moveTo>
                  <a:cubicBezTo>
                    <a:pt x="1514" y="1"/>
                    <a:pt x="1491" y="4"/>
                    <a:pt x="1468" y="10"/>
                  </a:cubicBezTo>
                  <a:cubicBezTo>
                    <a:pt x="0" y="510"/>
                    <a:pt x="100" y="4413"/>
                    <a:pt x="134" y="4846"/>
                  </a:cubicBezTo>
                  <a:cubicBezTo>
                    <a:pt x="134" y="4947"/>
                    <a:pt x="234" y="5047"/>
                    <a:pt x="334" y="5047"/>
                  </a:cubicBezTo>
                  <a:cubicBezTo>
                    <a:pt x="467" y="5047"/>
                    <a:pt x="567" y="4947"/>
                    <a:pt x="534" y="4846"/>
                  </a:cubicBezTo>
                  <a:cubicBezTo>
                    <a:pt x="500" y="3279"/>
                    <a:pt x="734" y="710"/>
                    <a:pt x="1601" y="410"/>
                  </a:cubicBezTo>
                  <a:cubicBezTo>
                    <a:pt x="1735" y="377"/>
                    <a:pt x="1768" y="243"/>
                    <a:pt x="1735" y="143"/>
                  </a:cubicBezTo>
                  <a:cubicBezTo>
                    <a:pt x="1707" y="61"/>
                    <a:pt x="1635" y="1"/>
                    <a:pt x="15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53413" y="4697702"/>
              <a:ext cx="69396" cy="47068"/>
            </a:xfrm>
            <a:custGeom>
              <a:avLst/>
              <a:gdLst/>
              <a:ahLst/>
              <a:cxnLst/>
              <a:rect l="l" t="t" r="r" b="b"/>
              <a:pathLst>
                <a:path w="4404" h="2987" extrusionOk="0">
                  <a:moveTo>
                    <a:pt x="578" y="0"/>
                  </a:moveTo>
                  <a:cubicBezTo>
                    <a:pt x="439" y="0"/>
                    <a:pt x="302" y="16"/>
                    <a:pt x="167" y="51"/>
                  </a:cubicBezTo>
                  <a:cubicBezTo>
                    <a:pt x="67" y="84"/>
                    <a:pt x="0" y="184"/>
                    <a:pt x="34" y="284"/>
                  </a:cubicBezTo>
                  <a:cubicBezTo>
                    <a:pt x="61" y="395"/>
                    <a:pt x="135" y="460"/>
                    <a:pt x="216" y="460"/>
                  </a:cubicBezTo>
                  <a:cubicBezTo>
                    <a:pt x="233" y="460"/>
                    <a:pt x="250" y="457"/>
                    <a:pt x="267" y="451"/>
                  </a:cubicBezTo>
                  <a:cubicBezTo>
                    <a:pt x="370" y="425"/>
                    <a:pt x="476" y="412"/>
                    <a:pt x="584" y="412"/>
                  </a:cubicBezTo>
                  <a:cubicBezTo>
                    <a:pt x="2111" y="412"/>
                    <a:pt x="4003" y="2888"/>
                    <a:pt x="4003" y="2919"/>
                  </a:cubicBezTo>
                  <a:cubicBezTo>
                    <a:pt x="4070" y="2953"/>
                    <a:pt x="4136" y="2986"/>
                    <a:pt x="4170" y="2986"/>
                  </a:cubicBezTo>
                  <a:cubicBezTo>
                    <a:pt x="4237" y="2986"/>
                    <a:pt x="4270" y="2986"/>
                    <a:pt x="4303" y="2953"/>
                  </a:cubicBezTo>
                  <a:cubicBezTo>
                    <a:pt x="4403" y="2886"/>
                    <a:pt x="4403" y="2753"/>
                    <a:pt x="4337" y="2653"/>
                  </a:cubicBezTo>
                  <a:cubicBezTo>
                    <a:pt x="4275" y="2529"/>
                    <a:pt x="2323" y="0"/>
                    <a:pt x="578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52877" y="4598480"/>
              <a:ext cx="55734" cy="53765"/>
            </a:xfrm>
            <a:custGeom>
              <a:avLst/>
              <a:gdLst/>
              <a:ahLst/>
              <a:cxnLst/>
              <a:rect l="l" t="t" r="r" b="b"/>
              <a:pathLst>
                <a:path w="3537" h="3412" extrusionOk="0">
                  <a:moveTo>
                    <a:pt x="3304" y="0"/>
                  </a:moveTo>
                  <a:cubicBezTo>
                    <a:pt x="3204" y="0"/>
                    <a:pt x="3131" y="65"/>
                    <a:pt x="3103" y="176"/>
                  </a:cubicBezTo>
                  <a:cubicBezTo>
                    <a:pt x="3103" y="209"/>
                    <a:pt x="2436" y="2677"/>
                    <a:pt x="201" y="3011"/>
                  </a:cubicBezTo>
                  <a:cubicBezTo>
                    <a:pt x="68" y="3011"/>
                    <a:pt x="1" y="3111"/>
                    <a:pt x="34" y="3245"/>
                  </a:cubicBezTo>
                  <a:cubicBezTo>
                    <a:pt x="34" y="3345"/>
                    <a:pt x="134" y="3411"/>
                    <a:pt x="234" y="3411"/>
                  </a:cubicBezTo>
                  <a:lnTo>
                    <a:pt x="268" y="3411"/>
                  </a:lnTo>
                  <a:cubicBezTo>
                    <a:pt x="2769" y="3044"/>
                    <a:pt x="3470" y="376"/>
                    <a:pt x="3503" y="276"/>
                  </a:cubicBezTo>
                  <a:cubicBezTo>
                    <a:pt x="3537" y="176"/>
                    <a:pt x="3470" y="42"/>
                    <a:pt x="3370" y="9"/>
                  </a:cubicBezTo>
                  <a:cubicBezTo>
                    <a:pt x="3347" y="3"/>
                    <a:pt x="3325" y="0"/>
                    <a:pt x="330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32374" y="4589544"/>
              <a:ext cx="17365" cy="52709"/>
            </a:xfrm>
            <a:custGeom>
              <a:avLst/>
              <a:gdLst/>
              <a:ahLst/>
              <a:cxnLst/>
              <a:rect l="l" t="t" r="r" b="b"/>
              <a:pathLst>
                <a:path w="1102" h="3345" extrusionOk="0">
                  <a:moveTo>
                    <a:pt x="879" y="0"/>
                  </a:moveTo>
                  <a:cubicBezTo>
                    <a:pt x="791" y="0"/>
                    <a:pt x="696" y="60"/>
                    <a:pt x="668" y="142"/>
                  </a:cubicBezTo>
                  <a:cubicBezTo>
                    <a:pt x="635" y="209"/>
                    <a:pt x="1" y="2177"/>
                    <a:pt x="101" y="3178"/>
                  </a:cubicBezTo>
                  <a:cubicBezTo>
                    <a:pt x="101" y="3278"/>
                    <a:pt x="201" y="3345"/>
                    <a:pt x="301" y="3345"/>
                  </a:cubicBezTo>
                  <a:lnTo>
                    <a:pt x="334" y="3345"/>
                  </a:lnTo>
                  <a:cubicBezTo>
                    <a:pt x="435" y="3345"/>
                    <a:pt x="501" y="3244"/>
                    <a:pt x="501" y="3144"/>
                  </a:cubicBezTo>
                  <a:cubicBezTo>
                    <a:pt x="401" y="2244"/>
                    <a:pt x="1068" y="276"/>
                    <a:pt x="1068" y="276"/>
                  </a:cubicBezTo>
                  <a:cubicBezTo>
                    <a:pt x="1102" y="176"/>
                    <a:pt x="1035" y="42"/>
                    <a:pt x="935" y="9"/>
                  </a:cubicBezTo>
                  <a:cubicBezTo>
                    <a:pt x="917" y="3"/>
                    <a:pt x="898" y="0"/>
                    <a:pt x="87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40269" y="4707930"/>
              <a:ext cx="29971" cy="64165"/>
            </a:xfrm>
            <a:custGeom>
              <a:avLst/>
              <a:gdLst/>
              <a:ahLst/>
              <a:cxnLst/>
              <a:rect l="l" t="t" r="r" b="b"/>
              <a:pathLst>
                <a:path w="1902" h="4072" extrusionOk="0">
                  <a:moveTo>
                    <a:pt x="247" y="1"/>
                  </a:moveTo>
                  <a:cubicBezTo>
                    <a:pt x="209" y="1"/>
                    <a:pt x="169" y="12"/>
                    <a:pt x="134" y="36"/>
                  </a:cubicBezTo>
                  <a:cubicBezTo>
                    <a:pt x="34" y="69"/>
                    <a:pt x="0" y="202"/>
                    <a:pt x="34" y="302"/>
                  </a:cubicBezTo>
                  <a:cubicBezTo>
                    <a:pt x="434" y="1036"/>
                    <a:pt x="1501" y="3138"/>
                    <a:pt x="1435" y="3838"/>
                  </a:cubicBezTo>
                  <a:cubicBezTo>
                    <a:pt x="1435" y="3972"/>
                    <a:pt x="1535" y="4072"/>
                    <a:pt x="1635" y="4072"/>
                  </a:cubicBezTo>
                  <a:cubicBezTo>
                    <a:pt x="1768" y="4072"/>
                    <a:pt x="1868" y="4005"/>
                    <a:pt x="1868" y="3872"/>
                  </a:cubicBezTo>
                  <a:cubicBezTo>
                    <a:pt x="1902" y="2938"/>
                    <a:pt x="567" y="402"/>
                    <a:pt x="401" y="102"/>
                  </a:cubicBezTo>
                  <a:cubicBezTo>
                    <a:pt x="379" y="38"/>
                    <a:pt x="316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57200" y="4693573"/>
              <a:ext cx="47856" cy="37519"/>
            </a:xfrm>
            <a:custGeom>
              <a:avLst/>
              <a:gdLst/>
              <a:ahLst/>
              <a:cxnLst/>
              <a:rect l="l" t="t" r="r" b="b"/>
              <a:pathLst>
                <a:path w="3037" h="2381" extrusionOk="0">
                  <a:moveTo>
                    <a:pt x="2790" y="0"/>
                  </a:moveTo>
                  <a:cubicBezTo>
                    <a:pt x="2709" y="0"/>
                    <a:pt x="2628" y="38"/>
                    <a:pt x="2603" y="113"/>
                  </a:cubicBezTo>
                  <a:cubicBezTo>
                    <a:pt x="2236" y="1113"/>
                    <a:pt x="201" y="1981"/>
                    <a:pt x="168" y="1981"/>
                  </a:cubicBezTo>
                  <a:cubicBezTo>
                    <a:pt x="68" y="2047"/>
                    <a:pt x="1" y="2147"/>
                    <a:pt x="68" y="2281"/>
                  </a:cubicBezTo>
                  <a:cubicBezTo>
                    <a:pt x="101" y="2348"/>
                    <a:pt x="168" y="2381"/>
                    <a:pt x="234" y="2381"/>
                  </a:cubicBezTo>
                  <a:lnTo>
                    <a:pt x="334" y="2381"/>
                  </a:lnTo>
                  <a:cubicBezTo>
                    <a:pt x="434" y="2348"/>
                    <a:pt x="2536" y="1447"/>
                    <a:pt x="3003" y="279"/>
                  </a:cubicBezTo>
                  <a:cubicBezTo>
                    <a:pt x="3036" y="179"/>
                    <a:pt x="2970" y="46"/>
                    <a:pt x="2870" y="13"/>
                  </a:cubicBezTo>
                  <a:cubicBezTo>
                    <a:pt x="2845" y="4"/>
                    <a:pt x="2817" y="0"/>
                    <a:pt x="279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60773" y="4659911"/>
              <a:ext cx="49416" cy="15994"/>
            </a:xfrm>
            <a:custGeom>
              <a:avLst/>
              <a:gdLst/>
              <a:ahLst/>
              <a:cxnLst/>
              <a:rect l="l" t="t" r="r" b="b"/>
              <a:pathLst>
                <a:path w="3136" h="1015" extrusionOk="0">
                  <a:moveTo>
                    <a:pt x="2914" y="1"/>
                  </a:moveTo>
                  <a:cubicBezTo>
                    <a:pt x="2856" y="1"/>
                    <a:pt x="2791" y="25"/>
                    <a:pt x="2735" y="80"/>
                  </a:cubicBezTo>
                  <a:cubicBezTo>
                    <a:pt x="2709" y="107"/>
                    <a:pt x="2254" y="583"/>
                    <a:pt x="1183" y="583"/>
                  </a:cubicBezTo>
                  <a:cubicBezTo>
                    <a:pt x="917" y="583"/>
                    <a:pt x="612" y="554"/>
                    <a:pt x="267" y="481"/>
                  </a:cubicBezTo>
                  <a:cubicBezTo>
                    <a:pt x="167" y="481"/>
                    <a:pt x="34" y="547"/>
                    <a:pt x="34" y="647"/>
                  </a:cubicBezTo>
                  <a:cubicBezTo>
                    <a:pt x="0" y="781"/>
                    <a:pt x="67" y="881"/>
                    <a:pt x="200" y="914"/>
                  </a:cubicBezTo>
                  <a:cubicBezTo>
                    <a:pt x="534" y="981"/>
                    <a:pt x="834" y="1014"/>
                    <a:pt x="1134" y="1014"/>
                  </a:cubicBezTo>
                  <a:cubicBezTo>
                    <a:pt x="2435" y="1014"/>
                    <a:pt x="3036" y="381"/>
                    <a:pt x="3036" y="347"/>
                  </a:cubicBezTo>
                  <a:cubicBezTo>
                    <a:pt x="3136" y="281"/>
                    <a:pt x="3136" y="147"/>
                    <a:pt x="3036" y="47"/>
                  </a:cubicBezTo>
                  <a:cubicBezTo>
                    <a:pt x="3006" y="17"/>
                    <a:pt x="2962" y="1"/>
                    <a:pt x="29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30913" y="4640006"/>
              <a:ext cx="62053" cy="23810"/>
            </a:xfrm>
            <a:custGeom>
              <a:avLst/>
              <a:gdLst/>
              <a:ahLst/>
              <a:cxnLst/>
              <a:rect l="l" t="t" r="r" b="b"/>
              <a:pathLst>
                <a:path w="3938" h="1511" extrusionOk="0">
                  <a:moveTo>
                    <a:pt x="202" y="1"/>
                  </a:moveTo>
                  <a:cubicBezTo>
                    <a:pt x="102" y="1"/>
                    <a:pt x="29" y="65"/>
                    <a:pt x="1" y="176"/>
                  </a:cubicBezTo>
                  <a:cubicBezTo>
                    <a:pt x="1" y="276"/>
                    <a:pt x="68" y="409"/>
                    <a:pt x="168" y="409"/>
                  </a:cubicBezTo>
                  <a:cubicBezTo>
                    <a:pt x="201" y="409"/>
                    <a:pt x="2836" y="1010"/>
                    <a:pt x="3570" y="1477"/>
                  </a:cubicBezTo>
                  <a:cubicBezTo>
                    <a:pt x="3637" y="1510"/>
                    <a:pt x="3670" y="1510"/>
                    <a:pt x="3704" y="1510"/>
                  </a:cubicBezTo>
                  <a:cubicBezTo>
                    <a:pt x="3770" y="1510"/>
                    <a:pt x="3837" y="1477"/>
                    <a:pt x="3870" y="1410"/>
                  </a:cubicBezTo>
                  <a:cubicBezTo>
                    <a:pt x="3937" y="1310"/>
                    <a:pt x="3904" y="1210"/>
                    <a:pt x="3804" y="1143"/>
                  </a:cubicBezTo>
                  <a:cubicBezTo>
                    <a:pt x="3003" y="610"/>
                    <a:pt x="368" y="42"/>
                    <a:pt x="268" y="9"/>
                  </a:cubicBezTo>
                  <a:cubicBezTo>
                    <a:pt x="245" y="3"/>
                    <a:pt x="223" y="1"/>
                    <a:pt x="20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71399" y="4632363"/>
              <a:ext cx="105796" cy="86367"/>
            </a:xfrm>
            <a:custGeom>
              <a:avLst/>
              <a:gdLst/>
              <a:ahLst/>
              <a:cxnLst/>
              <a:rect l="l" t="t" r="r" b="b"/>
              <a:pathLst>
                <a:path w="6714" h="5481" extrusionOk="0">
                  <a:moveTo>
                    <a:pt x="3588" y="0"/>
                  </a:moveTo>
                  <a:cubicBezTo>
                    <a:pt x="2894" y="0"/>
                    <a:pt x="2335" y="161"/>
                    <a:pt x="2335" y="161"/>
                  </a:cubicBezTo>
                  <a:cubicBezTo>
                    <a:pt x="34" y="861"/>
                    <a:pt x="0" y="4130"/>
                    <a:pt x="2903" y="5231"/>
                  </a:cubicBezTo>
                  <a:cubicBezTo>
                    <a:pt x="3362" y="5403"/>
                    <a:pt x="3775" y="5481"/>
                    <a:pt x="4140" y="5481"/>
                  </a:cubicBezTo>
                  <a:cubicBezTo>
                    <a:pt x="6107" y="5481"/>
                    <a:pt x="6713" y="3234"/>
                    <a:pt x="6038" y="1461"/>
                  </a:cubicBezTo>
                  <a:cubicBezTo>
                    <a:pt x="5589" y="263"/>
                    <a:pt x="4477" y="0"/>
                    <a:pt x="3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99783" y="4647303"/>
              <a:ext cx="23668" cy="15978"/>
            </a:xfrm>
            <a:custGeom>
              <a:avLst/>
              <a:gdLst/>
              <a:ahLst/>
              <a:cxnLst/>
              <a:rect l="l" t="t" r="r" b="b"/>
              <a:pathLst>
                <a:path w="1502" h="1014" extrusionOk="0">
                  <a:moveTo>
                    <a:pt x="784" y="0"/>
                  </a:moveTo>
                  <a:cubicBezTo>
                    <a:pt x="700" y="0"/>
                    <a:pt x="617" y="15"/>
                    <a:pt x="534" y="46"/>
                  </a:cubicBezTo>
                  <a:cubicBezTo>
                    <a:pt x="134" y="213"/>
                    <a:pt x="34" y="714"/>
                    <a:pt x="34" y="747"/>
                  </a:cubicBezTo>
                  <a:cubicBezTo>
                    <a:pt x="1" y="880"/>
                    <a:pt x="67" y="980"/>
                    <a:pt x="201" y="1014"/>
                  </a:cubicBezTo>
                  <a:lnTo>
                    <a:pt x="234" y="1014"/>
                  </a:lnTo>
                  <a:cubicBezTo>
                    <a:pt x="334" y="1014"/>
                    <a:pt x="434" y="947"/>
                    <a:pt x="434" y="847"/>
                  </a:cubicBezTo>
                  <a:cubicBezTo>
                    <a:pt x="468" y="747"/>
                    <a:pt x="534" y="480"/>
                    <a:pt x="701" y="413"/>
                  </a:cubicBezTo>
                  <a:cubicBezTo>
                    <a:pt x="720" y="409"/>
                    <a:pt x="739" y="407"/>
                    <a:pt x="759" y="407"/>
                  </a:cubicBezTo>
                  <a:cubicBezTo>
                    <a:pt x="888" y="407"/>
                    <a:pt x="1053" y="489"/>
                    <a:pt x="1168" y="547"/>
                  </a:cubicBezTo>
                  <a:cubicBezTo>
                    <a:pt x="1198" y="577"/>
                    <a:pt x="1242" y="593"/>
                    <a:pt x="1287" y="593"/>
                  </a:cubicBezTo>
                  <a:cubicBezTo>
                    <a:pt x="1341" y="593"/>
                    <a:pt x="1398" y="569"/>
                    <a:pt x="1435" y="513"/>
                  </a:cubicBezTo>
                  <a:cubicBezTo>
                    <a:pt x="1502" y="413"/>
                    <a:pt x="1502" y="280"/>
                    <a:pt x="1402" y="213"/>
                  </a:cubicBezTo>
                  <a:cubicBezTo>
                    <a:pt x="1171" y="75"/>
                    <a:pt x="973" y="0"/>
                    <a:pt x="78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30278" y="4649951"/>
              <a:ext cx="23668" cy="15962"/>
            </a:xfrm>
            <a:custGeom>
              <a:avLst/>
              <a:gdLst/>
              <a:ahLst/>
              <a:cxnLst/>
              <a:rect l="l" t="t" r="r" b="b"/>
              <a:pathLst>
                <a:path w="1502" h="1013" extrusionOk="0">
                  <a:moveTo>
                    <a:pt x="761" y="0"/>
                  </a:moveTo>
                  <a:cubicBezTo>
                    <a:pt x="680" y="0"/>
                    <a:pt x="604" y="15"/>
                    <a:pt x="534" y="45"/>
                  </a:cubicBezTo>
                  <a:cubicBezTo>
                    <a:pt x="134" y="212"/>
                    <a:pt x="34" y="712"/>
                    <a:pt x="34" y="779"/>
                  </a:cubicBezTo>
                  <a:cubicBezTo>
                    <a:pt x="0" y="879"/>
                    <a:pt x="67" y="979"/>
                    <a:pt x="167" y="1013"/>
                  </a:cubicBezTo>
                  <a:lnTo>
                    <a:pt x="234" y="1013"/>
                  </a:lnTo>
                  <a:cubicBezTo>
                    <a:pt x="334" y="1013"/>
                    <a:pt x="401" y="946"/>
                    <a:pt x="434" y="846"/>
                  </a:cubicBezTo>
                  <a:cubicBezTo>
                    <a:pt x="434" y="746"/>
                    <a:pt x="534" y="512"/>
                    <a:pt x="701" y="446"/>
                  </a:cubicBezTo>
                  <a:cubicBezTo>
                    <a:pt x="731" y="430"/>
                    <a:pt x="763" y="424"/>
                    <a:pt x="796" y="424"/>
                  </a:cubicBezTo>
                  <a:cubicBezTo>
                    <a:pt x="908" y="424"/>
                    <a:pt x="1031" y="501"/>
                    <a:pt x="1135" y="579"/>
                  </a:cubicBezTo>
                  <a:cubicBezTo>
                    <a:pt x="1170" y="603"/>
                    <a:pt x="1210" y="614"/>
                    <a:pt x="1249" y="614"/>
                  </a:cubicBezTo>
                  <a:cubicBezTo>
                    <a:pt x="1321" y="614"/>
                    <a:pt x="1392" y="577"/>
                    <a:pt x="1435" y="512"/>
                  </a:cubicBezTo>
                  <a:cubicBezTo>
                    <a:pt x="1502" y="412"/>
                    <a:pt x="1468" y="312"/>
                    <a:pt x="1368" y="245"/>
                  </a:cubicBezTo>
                  <a:cubicBezTo>
                    <a:pt x="1158" y="82"/>
                    <a:pt x="948" y="0"/>
                    <a:pt x="76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36581" y="4668326"/>
              <a:ext cx="23668" cy="15994"/>
            </a:xfrm>
            <a:custGeom>
              <a:avLst/>
              <a:gdLst/>
              <a:ahLst/>
              <a:cxnLst/>
              <a:rect l="l" t="t" r="r" b="b"/>
              <a:pathLst>
                <a:path w="1502" h="1015" extrusionOk="0">
                  <a:moveTo>
                    <a:pt x="769" y="1"/>
                  </a:moveTo>
                  <a:cubicBezTo>
                    <a:pt x="685" y="1"/>
                    <a:pt x="607" y="16"/>
                    <a:pt x="534" y="47"/>
                  </a:cubicBezTo>
                  <a:cubicBezTo>
                    <a:pt x="134" y="214"/>
                    <a:pt x="34" y="714"/>
                    <a:pt x="1" y="747"/>
                  </a:cubicBezTo>
                  <a:cubicBezTo>
                    <a:pt x="1" y="881"/>
                    <a:pt x="67" y="981"/>
                    <a:pt x="168" y="1014"/>
                  </a:cubicBezTo>
                  <a:lnTo>
                    <a:pt x="201" y="1014"/>
                  </a:lnTo>
                  <a:cubicBezTo>
                    <a:pt x="301" y="1014"/>
                    <a:pt x="401" y="947"/>
                    <a:pt x="401" y="847"/>
                  </a:cubicBezTo>
                  <a:cubicBezTo>
                    <a:pt x="434" y="747"/>
                    <a:pt x="534" y="514"/>
                    <a:pt x="668" y="447"/>
                  </a:cubicBezTo>
                  <a:cubicBezTo>
                    <a:pt x="698" y="432"/>
                    <a:pt x="731" y="425"/>
                    <a:pt x="767" y="425"/>
                  </a:cubicBezTo>
                  <a:cubicBezTo>
                    <a:pt x="888" y="425"/>
                    <a:pt x="1032" y="503"/>
                    <a:pt x="1135" y="580"/>
                  </a:cubicBezTo>
                  <a:cubicBezTo>
                    <a:pt x="1170" y="604"/>
                    <a:pt x="1210" y="615"/>
                    <a:pt x="1249" y="615"/>
                  </a:cubicBezTo>
                  <a:cubicBezTo>
                    <a:pt x="1321" y="615"/>
                    <a:pt x="1392" y="578"/>
                    <a:pt x="1435" y="514"/>
                  </a:cubicBezTo>
                  <a:cubicBezTo>
                    <a:pt x="1502" y="414"/>
                    <a:pt x="1468" y="280"/>
                    <a:pt x="1368" y="214"/>
                  </a:cubicBezTo>
                  <a:cubicBezTo>
                    <a:pt x="1161" y="75"/>
                    <a:pt x="954" y="1"/>
                    <a:pt x="76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07142" y="4687789"/>
              <a:ext cx="23668" cy="15978"/>
            </a:xfrm>
            <a:custGeom>
              <a:avLst/>
              <a:gdLst/>
              <a:ahLst/>
              <a:cxnLst/>
              <a:rect l="l" t="t" r="r" b="b"/>
              <a:pathLst>
                <a:path w="1502" h="1014" extrusionOk="0">
                  <a:moveTo>
                    <a:pt x="761" y="1"/>
                  </a:moveTo>
                  <a:cubicBezTo>
                    <a:pt x="681" y="1"/>
                    <a:pt x="605" y="16"/>
                    <a:pt x="534" y="46"/>
                  </a:cubicBezTo>
                  <a:cubicBezTo>
                    <a:pt x="134" y="213"/>
                    <a:pt x="34" y="713"/>
                    <a:pt x="34" y="780"/>
                  </a:cubicBezTo>
                  <a:cubicBezTo>
                    <a:pt x="1" y="880"/>
                    <a:pt x="67" y="980"/>
                    <a:pt x="201" y="1013"/>
                  </a:cubicBezTo>
                  <a:lnTo>
                    <a:pt x="234" y="1013"/>
                  </a:lnTo>
                  <a:cubicBezTo>
                    <a:pt x="334" y="1013"/>
                    <a:pt x="401" y="947"/>
                    <a:pt x="434" y="847"/>
                  </a:cubicBezTo>
                  <a:cubicBezTo>
                    <a:pt x="434" y="780"/>
                    <a:pt x="534" y="513"/>
                    <a:pt x="701" y="446"/>
                  </a:cubicBezTo>
                  <a:cubicBezTo>
                    <a:pt x="731" y="431"/>
                    <a:pt x="763" y="425"/>
                    <a:pt x="796" y="425"/>
                  </a:cubicBezTo>
                  <a:cubicBezTo>
                    <a:pt x="908" y="425"/>
                    <a:pt x="1032" y="502"/>
                    <a:pt x="1135" y="580"/>
                  </a:cubicBezTo>
                  <a:cubicBezTo>
                    <a:pt x="1170" y="603"/>
                    <a:pt x="1210" y="614"/>
                    <a:pt x="1249" y="614"/>
                  </a:cubicBezTo>
                  <a:cubicBezTo>
                    <a:pt x="1321" y="614"/>
                    <a:pt x="1392" y="578"/>
                    <a:pt x="1435" y="513"/>
                  </a:cubicBezTo>
                  <a:cubicBezTo>
                    <a:pt x="1502" y="413"/>
                    <a:pt x="1468" y="313"/>
                    <a:pt x="1368" y="246"/>
                  </a:cubicBezTo>
                  <a:cubicBezTo>
                    <a:pt x="1158" y="83"/>
                    <a:pt x="948" y="1"/>
                    <a:pt x="76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32909" y="4692517"/>
              <a:ext cx="23668" cy="15978"/>
            </a:xfrm>
            <a:custGeom>
              <a:avLst/>
              <a:gdLst/>
              <a:ahLst/>
              <a:cxnLst/>
              <a:rect l="l" t="t" r="r" b="b"/>
              <a:pathLst>
                <a:path w="1502" h="1014" extrusionOk="0">
                  <a:moveTo>
                    <a:pt x="784" y="0"/>
                  </a:moveTo>
                  <a:cubicBezTo>
                    <a:pt x="699" y="0"/>
                    <a:pt x="617" y="15"/>
                    <a:pt x="534" y="46"/>
                  </a:cubicBezTo>
                  <a:cubicBezTo>
                    <a:pt x="167" y="213"/>
                    <a:pt x="34" y="680"/>
                    <a:pt x="34" y="747"/>
                  </a:cubicBezTo>
                  <a:cubicBezTo>
                    <a:pt x="0" y="847"/>
                    <a:pt x="100" y="980"/>
                    <a:pt x="200" y="980"/>
                  </a:cubicBezTo>
                  <a:cubicBezTo>
                    <a:pt x="200" y="1014"/>
                    <a:pt x="234" y="1014"/>
                    <a:pt x="234" y="1014"/>
                  </a:cubicBezTo>
                  <a:cubicBezTo>
                    <a:pt x="334" y="1014"/>
                    <a:pt x="434" y="913"/>
                    <a:pt x="434" y="847"/>
                  </a:cubicBezTo>
                  <a:cubicBezTo>
                    <a:pt x="467" y="747"/>
                    <a:pt x="534" y="480"/>
                    <a:pt x="701" y="413"/>
                  </a:cubicBezTo>
                  <a:cubicBezTo>
                    <a:pt x="719" y="409"/>
                    <a:pt x="738" y="406"/>
                    <a:pt x="759" y="406"/>
                  </a:cubicBezTo>
                  <a:cubicBezTo>
                    <a:pt x="888" y="406"/>
                    <a:pt x="1053" y="489"/>
                    <a:pt x="1168" y="547"/>
                  </a:cubicBezTo>
                  <a:cubicBezTo>
                    <a:pt x="1198" y="576"/>
                    <a:pt x="1241" y="593"/>
                    <a:pt x="1286" y="593"/>
                  </a:cubicBezTo>
                  <a:cubicBezTo>
                    <a:pt x="1341" y="593"/>
                    <a:pt x="1398" y="568"/>
                    <a:pt x="1435" y="513"/>
                  </a:cubicBezTo>
                  <a:cubicBezTo>
                    <a:pt x="1501" y="413"/>
                    <a:pt x="1501" y="280"/>
                    <a:pt x="1401" y="213"/>
                  </a:cubicBezTo>
                  <a:cubicBezTo>
                    <a:pt x="1171" y="75"/>
                    <a:pt x="972" y="0"/>
                    <a:pt x="78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90847" y="4672629"/>
              <a:ext cx="23668" cy="13788"/>
            </a:xfrm>
            <a:custGeom>
              <a:avLst/>
              <a:gdLst/>
              <a:ahLst/>
              <a:cxnLst/>
              <a:rect l="l" t="t" r="r" b="b"/>
              <a:pathLst>
                <a:path w="1502" h="875" extrusionOk="0">
                  <a:moveTo>
                    <a:pt x="911" y="1"/>
                  </a:moveTo>
                  <a:cubicBezTo>
                    <a:pt x="832" y="1"/>
                    <a:pt x="762" y="16"/>
                    <a:pt x="701" y="41"/>
                  </a:cubicBezTo>
                  <a:cubicBezTo>
                    <a:pt x="301" y="107"/>
                    <a:pt x="67" y="541"/>
                    <a:pt x="67" y="574"/>
                  </a:cubicBezTo>
                  <a:cubicBezTo>
                    <a:pt x="1" y="674"/>
                    <a:pt x="34" y="808"/>
                    <a:pt x="134" y="841"/>
                  </a:cubicBezTo>
                  <a:cubicBezTo>
                    <a:pt x="167" y="875"/>
                    <a:pt x="201" y="875"/>
                    <a:pt x="234" y="875"/>
                  </a:cubicBezTo>
                  <a:cubicBezTo>
                    <a:pt x="301" y="875"/>
                    <a:pt x="401" y="841"/>
                    <a:pt x="434" y="774"/>
                  </a:cubicBezTo>
                  <a:cubicBezTo>
                    <a:pt x="468" y="674"/>
                    <a:pt x="634" y="474"/>
                    <a:pt x="801" y="441"/>
                  </a:cubicBezTo>
                  <a:cubicBezTo>
                    <a:pt x="826" y="433"/>
                    <a:pt x="853" y="428"/>
                    <a:pt x="882" y="428"/>
                  </a:cubicBezTo>
                  <a:cubicBezTo>
                    <a:pt x="966" y="428"/>
                    <a:pt x="1060" y="466"/>
                    <a:pt x="1135" y="541"/>
                  </a:cubicBezTo>
                  <a:cubicBezTo>
                    <a:pt x="1170" y="565"/>
                    <a:pt x="1210" y="576"/>
                    <a:pt x="1249" y="576"/>
                  </a:cubicBezTo>
                  <a:cubicBezTo>
                    <a:pt x="1321" y="576"/>
                    <a:pt x="1392" y="539"/>
                    <a:pt x="1435" y="474"/>
                  </a:cubicBezTo>
                  <a:cubicBezTo>
                    <a:pt x="1502" y="374"/>
                    <a:pt x="1502" y="241"/>
                    <a:pt x="1402" y="174"/>
                  </a:cubicBezTo>
                  <a:cubicBezTo>
                    <a:pt x="1211" y="47"/>
                    <a:pt x="1048" y="1"/>
                    <a:pt x="91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87648" y="3922426"/>
              <a:ext cx="156897" cy="226640"/>
            </a:xfrm>
            <a:custGeom>
              <a:avLst/>
              <a:gdLst/>
              <a:ahLst/>
              <a:cxnLst/>
              <a:rect l="l" t="t" r="r" b="b"/>
              <a:pathLst>
                <a:path w="9957" h="14383" extrusionOk="0">
                  <a:moveTo>
                    <a:pt x="6143" y="1"/>
                  </a:moveTo>
                  <a:cubicBezTo>
                    <a:pt x="5235" y="1"/>
                    <a:pt x="0" y="6205"/>
                    <a:pt x="637" y="8849"/>
                  </a:cubicBezTo>
                  <a:cubicBezTo>
                    <a:pt x="1304" y="11618"/>
                    <a:pt x="4273" y="14153"/>
                    <a:pt x="4273" y="14153"/>
                  </a:cubicBezTo>
                  <a:cubicBezTo>
                    <a:pt x="4400" y="14309"/>
                    <a:pt x="4587" y="14382"/>
                    <a:pt x="4815" y="14382"/>
                  </a:cubicBezTo>
                  <a:cubicBezTo>
                    <a:pt x="6389" y="14382"/>
                    <a:pt x="9956" y="10931"/>
                    <a:pt x="9811" y="7582"/>
                  </a:cubicBezTo>
                  <a:cubicBezTo>
                    <a:pt x="9644" y="3745"/>
                    <a:pt x="6742" y="643"/>
                    <a:pt x="6241" y="43"/>
                  </a:cubicBezTo>
                  <a:cubicBezTo>
                    <a:pt x="6219" y="14"/>
                    <a:pt x="6186" y="1"/>
                    <a:pt x="61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71804" y="4077768"/>
              <a:ext cx="219203" cy="141282"/>
            </a:xfrm>
            <a:custGeom>
              <a:avLst/>
              <a:gdLst/>
              <a:ahLst/>
              <a:cxnLst/>
              <a:rect l="l" t="t" r="r" b="b"/>
              <a:pathLst>
                <a:path w="13911" h="8966" extrusionOk="0">
                  <a:moveTo>
                    <a:pt x="5232" y="0"/>
                  </a:moveTo>
                  <a:cubicBezTo>
                    <a:pt x="1678" y="0"/>
                    <a:pt x="1" y="6231"/>
                    <a:pt x="1" y="6231"/>
                  </a:cubicBezTo>
                  <a:cubicBezTo>
                    <a:pt x="1" y="6231"/>
                    <a:pt x="3346" y="8965"/>
                    <a:pt x="6519" y="8965"/>
                  </a:cubicBezTo>
                  <a:cubicBezTo>
                    <a:pt x="7201" y="8965"/>
                    <a:pt x="7875" y="8839"/>
                    <a:pt x="8507" y="8532"/>
                  </a:cubicBezTo>
                  <a:cubicBezTo>
                    <a:pt x="12109" y="6831"/>
                    <a:pt x="13911" y="3262"/>
                    <a:pt x="13477" y="3062"/>
                  </a:cubicBezTo>
                  <a:cubicBezTo>
                    <a:pt x="13010" y="2828"/>
                    <a:pt x="9774" y="827"/>
                    <a:pt x="5838" y="60"/>
                  </a:cubicBezTo>
                  <a:cubicBezTo>
                    <a:pt x="5630" y="19"/>
                    <a:pt x="5428" y="0"/>
                    <a:pt x="52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13462" y="4173318"/>
              <a:ext cx="174514" cy="188381"/>
            </a:xfrm>
            <a:custGeom>
              <a:avLst/>
              <a:gdLst/>
              <a:ahLst/>
              <a:cxnLst/>
              <a:rect l="l" t="t" r="r" b="b"/>
              <a:pathLst>
                <a:path w="11075" h="11955" extrusionOk="0">
                  <a:moveTo>
                    <a:pt x="3102" y="1"/>
                  </a:moveTo>
                  <a:cubicBezTo>
                    <a:pt x="3102" y="1"/>
                    <a:pt x="0" y="3704"/>
                    <a:pt x="2035" y="7106"/>
                  </a:cubicBezTo>
                  <a:cubicBezTo>
                    <a:pt x="3942" y="10348"/>
                    <a:pt x="8090" y="11955"/>
                    <a:pt x="9603" y="11955"/>
                  </a:cubicBezTo>
                  <a:cubicBezTo>
                    <a:pt x="9677" y="11955"/>
                    <a:pt x="9746" y="11951"/>
                    <a:pt x="9807" y="11943"/>
                  </a:cubicBezTo>
                  <a:cubicBezTo>
                    <a:pt x="11075" y="11776"/>
                    <a:pt x="10574" y="7339"/>
                    <a:pt x="9640" y="3904"/>
                  </a:cubicBezTo>
                  <a:cubicBezTo>
                    <a:pt x="8840" y="902"/>
                    <a:pt x="3102" y="1"/>
                    <a:pt x="31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85714" y="4162113"/>
              <a:ext cx="175050" cy="158599"/>
            </a:xfrm>
            <a:custGeom>
              <a:avLst/>
              <a:gdLst/>
              <a:ahLst/>
              <a:cxnLst/>
              <a:rect l="l" t="t" r="r" b="b"/>
              <a:pathLst>
                <a:path w="11109" h="10065" extrusionOk="0">
                  <a:moveTo>
                    <a:pt x="7135" y="0"/>
                  </a:moveTo>
                  <a:cubicBezTo>
                    <a:pt x="6068" y="0"/>
                    <a:pt x="4926" y="278"/>
                    <a:pt x="3903" y="1112"/>
                  </a:cubicBezTo>
                  <a:cubicBezTo>
                    <a:pt x="868" y="3647"/>
                    <a:pt x="0" y="8284"/>
                    <a:pt x="367" y="9552"/>
                  </a:cubicBezTo>
                  <a:cubicBezTo>
                    <a:pt x="465" y="9912"/>
                    <a:pt x="903" y="10065"/>
                    <a:pt x="1556" y="10065"/>
                  </a:cubicBezTo>
                  <a:cubicBezTo>
                    <a:pt x="3139" y="10065"/>
                    <a:pt x="5982" y="9166"/>
                    <a:pt x="8273" y="8151"/>
                  </a:cubicBezTo>
                  <a:cubicBezTo>
                    <a:pt x="11108" y="6916"/>
                    <a:pt x="11108" y="1112"/>
                    <a:pt x="11108" y="1112"/>
                  </a:cubicBezTo>
                  <a:cubicBezTo>
                    <a:pt x="11108" y="1112"/>
                    <a:pt x="9270" y="0"/>
                    <a:pt x="71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38923" y="4046438"/>
              <a:ext cx="213420" cy="140778"/>
            </a:xfrm>
            <a:custGeom>
              <a:avLst/>
              <a:gdLst/>
              <a:ahLst/>
              <a:cxnLst/>
              <a:rect l="l" t="t" r="r" b="b"/>
              <a:pathLst>
                <a:path w="13544" h="8934" extrusionOk="0">
                  <a:moveTo>
                    <a:pt x="4728" y="0"/>
                  </a:moveTo>
                  <a:cubicBezTo>
                    <a:pt x="3019" y="0"/>
                    <a:pt x="1598" y="349"/>
                    <a:pt x="1068" y="713"/>
                  </a:cubicBezTo>
                  <a:cubicBezTo>
                    <a:pt x="0" y="1447"/>
                    <a:pt x="2502" y="5183"/>
                    <a:pt x="4904" y="7785"/>
                  </a:cubicBezTo>
                  <a:cubicBezTo>
                    <a:pt x="5705" y="8662"/>
                    <a:pt x="7001" y="8934"/>
                    <a:pt x="8297" y="8934"/>
                  </a:cubicBezTo>
                  <a:cubicBezTo>
                    <a:pt x="10402" y="8934"/>
                    <a:pt x="12509" y="8219"/>
                    <a:pt x="12509" y="8219"/>
                  </a:cubicBezTo>
                  <a:cubicBezTo>
                    <a:pt x="12509" y="8219"/>
                    <a:pt x="13543" y="3482"/>
                    <a:pt x="10174" y="1414"/>
                  </a:cubicBezTo>
                  <a:cubicBezTo>
                    <a:pt x="8480" y="357"/>
                    <a:pt x="6456" y="0"/>
                    <a:pt x="47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332504" y="4157354"/>
              <a:ext cx="91992" cy="34903"/>
            </a:xfrm>
            <a:custGeom>
              <a:avLst/>
              <a:gdLst/>
              <a:ahLst/>
              <a:cxnLst/>
              <a:rect l="l" t="t" r="r" b="b"/>
              <a:pathLst>
                <a:path w="5838" h="2215" extrusionOk="0">
                  <a:moveTo>
                    <a:pt x="5617" y="0"/>
                  </a:moveTo>
                  <a:cubicBezTo>
                    <a:pt x="5567" y="0"/>
                    <a:pt x="5516" y="17"/>
                    <a:pt x="5471" y="47"/>
                  </a:cubicBezTo>
                  <a:cubicBezTo>
                    <a:pt x="3202" y="1781"/>
                    <a:pt x="300" y="1781"/>
                    <a:pt x="200" y="1781"/>
                  </a:cubicBezTo>
                  <a:cubicBezTo>
                    <a:pt x="100" y="1781"/>
                    <a:pt x="0" y="1881"/>
                    <a:pt x="0" y="1981"/>
                  </a:cubicBezTo>
                  <a:cubicBezTo>
                    <a:pt x="0" y="2115"/>
                    <a:pt x="100" y="2215"/>
                    <a:pt x="200" y="2215"/>
                  </a:cubicBezTo>
                  <a:lnTo>
                    <a:pt x="234" y="2215"/>
                  </a:lnTo>
                  <a:cubicBezTo>
                    <a:pt x="500" y="2215"/>
                    <a:pt x="3369" y="2148"/>
                    <a:pt x="5737" y="380"/>
                  </a:cubicBezTo>
                  <a:cubicBezTo>
                    <a:pt x="5838" y="313"/>
                    <a:pt x="5838" y="180"/>
                    <a:pt x="5771" y="80"/>
                  </a:cubicBezTo>
                  <a:cubicBezTo>
                    <a:pt x="5734" y="25"/>
                    <a:pt x="5677" y="0"/>
                    <a:pt x="561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29222" y="4189960"/>
              <a:ext cx="27355" cy="80095"/>
            </a:xfrm>
            <a:custGeom>
              <a:avLst/>
              <a:gdLst/>
              <a:ahLst/>
              <a:cxnLst/>
              <a:rect l="l" t="t" r="r" b="b"/>
              <a:pathLst>
                <a:path w="1736" h="5083" extrusionOk="0">
                  <a:moveTo>
                    <a:pt x="1510" y="0"/>
                  </a:moveTo>
                  <a:cubicBezTo>
                    <a:pt x="1484" y="0"/>
                    <a:pt x="1459" y="4"/>
                    <a:pt x="1435" y="12"/>
                  </a:cubicBezTo>
                  <a:cubicBezTo>
                    <a:pt x="1" y="579"/>
                    <a:pt x="234" y="4449"/>
                    <a:pt x="268" y="4916"/>
                  </a:cubicBezTo>
                  <a:cubicBezTo>
                    <a:pt x="301" y="5016"/>
                    <a:pt x="368" y="5083"/>
                    <a:pt x="468" y="5083"/>
                  </a:cubicBezTo>
                  <a:lnTo>
                    <a:pt x="501" y="5083"/>
                  </a:lnTo>
                  <a:cubicBezTo>
                    <a:pt x="601" y="5083"/>
                    <a:pt x="701" y="4983"/>
                    <a:pt x="701" y="4882"/>
                  </a:cubicBezTo>
                  <a:cubicBezTo>
                    <a:pt x="601" y="3748"/>
                    <a:pt x="601" y="780"/>
                    <a:pt x="1569" y="413"/>
                  </a:cubicBezTo>
                  <a:cubicBezTo>
                    <a:pt x="1702" y="346"/>
                    <a:pt x="1735" y="246"/>
                    <a:pt x="1702" y="146"/>
                  </a:cubicBezTo>
                  <a:cubicBezTo>
                    <a:pt x="1677" y="44"/>
                    <a:pt x="1593" y="0"/>
                    <a:pt x="151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88636" y="4174374"/>
              <a:ext cx="70972" cy="44688"/>
            </a:xfrm>
            <a:custGeom>
              <a:avLst/>
              <a:gdLst/>
              <a:ahLst/>
              <a:cxnLst/>
              <a:rect l="l" t="t" r="r" b="b"/>
              <a:pathLst>
                <a:path w="4504" h="2836" extrusionOk="0">
                  <a:moveTo>
                    <a:pt x="642" y="0"/>
                  </a:moveTo>
                  <a:cubicBezTo>
                    <a:pt x="480" y="0"/>
                    <a:pt x="322" y="21"/>
                    <a:pt x="167" y="67"/>
                  </a:cubicBezTo>
                  <a:cubicBezTo>
                    <a:pt x="33" y="101"/>
                    <a:pt x="0" y="201"/>
                    <a:pt x="33" y="334"/>
                  </a:cubicBezTo>
                  <a:cubicBezTo>
                    <a:pt x="61" y="417"/>
                    <a:pt x="134" y="476"/>
                    <a:pt x="214" y="476"/>
                  </a:cubicBezTo>
                  <a:cubicBezTo>
                    <a:pt x="232" y="476"/>
                    <a:pt x="249" y="473"/>
                    <a:pt x="267" y="468"/>
                  </a:cubicBezTo>
                  <a:cubicBezTo>
                    <a:pt x="388" y="431"/>
                    <a:pt x="513" y="414"/>
                    <a:pt x="642" y="414"/>
                  </a:cubicBezTo>
                  <a:cubicBezTo>
                    <a:pt x="2149" y="414"/>
                    <a:pt x="4103" y="2738"/>
                    <a:pt x="4103" y="2769"/>
                  </a:cubicBezTo>
                  <a:cubicBezTo>
                    <a:pt x="4136" y="2803"/>
                    <a:pt x="4203" y="2836"/>
                    <a:pt x="4270" y="2836"/>
                  </a:cubicBezTo>
                  <a:cubicBezTo>
                    <a:pt x="4303" y="2836"/>
                    <a:pt x="4370" y="2836"/>
                    <a:pt x="4403" y="2803"/>
                  </a:cubicBezTo>
                  <a:cubicBezTo>
                    <a:pt x="4503" y="2703"/>
                    <a:pt x="4503" y="2569"/>
                    <a:pt x="4437" y="2502"/>
                  </a:cubicBezTo>
                  <a:cubicBezTo>
                    <a:pt x="4345" y="2380"/>
                    <a:pt x="2358" y="0"/>
                    <a:pt x="64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75492" y="4185390"/>
              <a:ext cx="32067" cy="63109"/>
            </a:xfrm>
            <a:custGeom>
              <a:avLst/>
              <a:gdLst/>
              <a:ahLst/>
              <a:cxnLst/>
              <a:rect l="l" t="t" r="r" b="b"/>
              <a:pathLst>
                <a:path w="2035" h="4005" extrusionOk="0">
                  <a:moveTo>
                    <a:pt x="247" y="1"/>
                  </a:moveTo>
                  <a:cubicBezTo>
                    <a:pt x="209" y="1"/>
                    <a:pt x="169" y="12"/>
                    <a:pt x="134" y="35"/>
                  </a:cubicBezTo>
                  <a:cubicBezTo>
                    <a:pt x="34" y="69"/>
                    <a:pt x="0" y="202"/>
                    <a:pt x="67" y="302"/>
                  </a:cubicBezTo>
                  <a:cubicBezTo>
                    <a:pt x="501" y="1036"/>
                    <a:pt x="1601" y="3104"/>
                    <a:pt x="1601" y="3805"/>
                  </a:cubicBezTo>
                  <a:cubicBezTo>
                    <a:pt x="1601" y="3905"/>
                    <a:pt x="1701" y="4005"/>
                    <a:pt x="1801" y="4005"/>
                  </a:cubicBezTo>
                  <a:cubicBezTo>
                    <a:pt x="1935" y="4005"/>
                    <a:pt x="2002" y="3905"/>
                    <a:pt x="2035" y="3805"/>
                  </a:cubicBezTo>
                  <a:cubicBezTo>
                    <a:pt x="2035" y="2871"/>
                    <a:pt x="567" y="369"/>
                    <a:pt x="400" y="102"/>
                  </a:cubicBezTo>
                  <a:cubicBezTo>
                    <a:pt x="379" y="38"/>
                    <a:pt x="316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93479" y="4172656"/>
              <a:ext cx="46264" cy="39583"/>
            </a:xfrm>
            <a:custGeom>
              <a:avLst/>
              <a:gdLst/>
              <a:ahLst/>
              <a:cxnLst/>
              <a:rect l="l" t="t" r="r" b="b"/>
              <a:pathLst>
                <a:path w="2936" h="2512" extrusionOk="0">
                  <a:moveTo>
                    <a:pt x="2714" y="1"/>
                  </a:moveTo>
                  <a:cubicBezTo>
                    <a:pt x="2625" y="1"/>
                    <a:pt x="2530" y="61"/>
                    <a:pt x="2502" y="143"/>
                  </a:cubicBezTo>
                  <a:cubicBezTo>
                    <a:pt x="2169" y="1144"/>
                    <a:pt x="167" y="2078"/>
                    <a:pt x="167" y="2111"/>
                  </a:cubicBezTo>
                  <a:cubicBezTo>
                    <a:pt x="34" y="2144"/>
                    <a:pt x="0" y="2278"/>
                    <a:pt x="67" y="2378"/>
                  </a:cubicBezTo>
                  <a:cubicBezTo>
                    <a:pt x="101" y="2445"/>
                    <a:pt x="167" y="2511"/>
                    <a:pt x="234" y="2511"/>
                  </a:cubicBezTo>
                  <a:cubicBezTo>
                    <a:pt x="267" y="2511"/>
                    <a:pt x="301" y="2478"/>
                    <a:pt x="334" y="2478"/>
                  </a:cubicBezTo>
                  <a:cubicBezTo>
                    <a:pt x="434" y="2445"/>
                    <a:pt x="2502" y="1444"/>
                    <a:pt x="2903" y="276"/>
                  </a:cubicBezTo>
                  <a:cubicBezTo>
                    <a:pt x="2936" y="176"/>
                    <a:pt x="2869" y="43"/>
                    <a:pt x="2769" y="10"/>
                  </a:cubicBezTo>
                  <a:cubicBezTo>
                    <a:pt x="2751" y="4"/>
                    <a:pt x="2733" y="1"/>
                    <a:pt x="27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04510" y="4110611"/>
              <a:ext cx="107356" cy="85831"/>
            </a:xfrm>
            <a:custGeom>
              <a:avLst/>
              <a:gdLst/>
              <a:ahLst/>
              <a:cxnLst/>
              <a:rect l="l" t="t" r="r" b="b"/>
              <a:pathLst>
                <a:path w="6813" h="5447" extrusionOk="0">
                  <a:moveTo>
                    <a:pt x="3702" y="0"/>
                  </a:moveTo>
                  <a:cubicBezTo>
                    <a:pt x="2923" y="0"/>
                    <a:pt x="2269" y="211"/>
                    <a:pt x="2269" y="211"/>
                  </a:cubicBezTo>
                  <a:cubicBezTo>
                    <a:pt x="1" y="1011"/>
                    <a:pt x="101" y="4280"/>
                    <a:pt x="3070" y="5247"/>
                  </a:cubicBezTo>
                  <a:cubicBezTo>
                    <a:pt x="3489" y="5384"/>
                    <a:pt x="3867" y="5446"/>
                    <a:pt x="4205" y="5446"/>
                  </a:cubicBezTo>
                  <a:cubicBezTo>
                    <a:pt x="6257" y="5446"/>
                    <a:pt x="6812" y="3149"/>
                    <a:pt x="6039" y="1345"/>
                  </a:cubicBezTo>
                  <a:cubicBezTo>
                    <a:pt x="5583" y="258"/>
                    <a:pt x="4566" y="0"/>
                    <a:pt x="37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42365" y="4166290"/>
              <a:ext cx="23148" cy="16514"/>
            </a:xfrm>
            <a:custGeom>
              <a:avLst/>
              <a:gdLst/>
              <a:ahLst/>
              <a:cxnLst/>
              <a:rect l="l" t="t" r="r" b="b"/>
              <a:pathLst>
                <a:path w="1469" h="1048" extrusionOk="0">
                  <a:moveTo>
                    <a:pt x="735" y="1"/>
                  </a:moveTo>
                  <a:cubicBezTo>
                    <a:pt x="652" y="1"/>
                    <a:pt x="573" y="16"/>
                    <a:pt x="501" y="47"/>
                  </a:cubicBezTo>
                  <a:cubicBezTo>
                    <a:pt x="101" y="247"/>
                    <a:pt x="1" y="747"/>
                    <a:pt x="1" y="780"/>
                  </a:cubicBezTo>
                  <a:cubicBezTo>
                    <a:pt x="1" y="914"/>
                    <a:pt x="67" y="1014"/>
                    <a:pt x="167" y="1014"/>
                  </a:cubicBezTo>
                  <a:cubicBezTo>
                    <a:pt x="201" y="1047"/>
                    <a:pt x="201" y="1047"/>
                    <a:pt x="201" y="1047"/>
                  </a:cubicBezTo>
                  <a:cubicBezTo>
                    <a:pt x="301" y="1047"/>
                    <a:pt x="401" y="947"/>
                    <a:pt x="401" y="847"/>
                  </a:cubicBezTo>
                  <a:cubicBezTo>
                    <a:pt x="434" y="780"/>
                    <a:pt x="501" y="514"/>
                    <a:pt x="668" y="447"/>
                  </a:cubicBezTo>
                  <a:cubicBezTo>
                    <a:pt x="699" y="431"/>
                    <a:pt x="732" y="425"/>
                    <a:pt x="766" y="425"/>
                  </a:cubicBezTo>
                  <a:cubicBezTo>
                    <a:pt x="879" y="425"/>
                    <a:pt x="1007" y="496"/>
                    <a:pt x="1135" y="547"/>
                  </a:cubicBezTo>
                  <a:cubicBezTo>
                    <a:pt x="1158" y="571"/>
                    <a:pt x="1190" y="582"/>
                    <a:pt x="1225" y="582"/>
                  </a:cubicBezTo>
                  <a:cubicBezTo>
                    <a:pt x="1288" y="582"/>
                    <a:pt x="1359" y="545"/>
                    <a:pt x="1402" y="480"/>
                  </a:cubicBezTo>
                  <a:cubicBezTo>
                    <a:pt x="1468" y="380"/>
                    <a:pt x="1435" y="280"/>
                    <a:pt x="1335" y="213"/>
                  </a:cubicBezTo>
                  <a:cubicBezTo>
                    <a:pt x="1128" y="75"/>
                    <a:pt x="920" y="1"/>
                    <a:pt x="7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68132" y="4169835"/>
              <a:ext cx="23668" cy="16120"/>
            </a:xfrm>
            <a:custGeom>
              <a:avLst/>
              <a:gdLst/>
              <a:ahLst/>
              <a:cxnLst/>
              <a:rect l="l" t="t" r="r" b="b"/>
              <a:pathLst>
                <a:path w="1502" h="1023" extrusionOk="0">
                  <a:moveTo>
                    <a:pt x="791" y="0"/>
                  </a:moveTo>
                  <a:cubicBezTo>
                    <a:pt x="692" y="0"/>
                    <a:pt x="596" y="19"/>
                    <a:pt x="501" y="55"/>
                  </a:cubicBezTo>
                  <a:cubicBezTo>
                    <a:pt x="134" y="222"/>
                    <a:pt x="34" y="722"/>
                    <a:pt x="34" y="789"/>
                  </a:cubicBezTo>
                  <a:cubicBezTo>
                    <a:pt x="0" y="889"/>
                    <a:pt x="100" y="989"/>
                    <a:pt x="200" y="1022"/>
                  </a:cubicBezTo>
                  <a:lnTo>
                    <a:pt x="234" y="1022"/>
                  </a:lnTo>
                  <a:cubicBezTo>
                    <a:pt x="334" y="1022"/>
                    <a:pt x="434" y="956"/>
                    <a:pt x="434" y="856"/>
                  </a:cubicBezTo>
                  <a:cubicBezTo>
                    <a:pt x="467" y="789"/>
                    <a:pt x="534" y="522"/>
                    <a:pt x="701" y="422"/>
                  </a:cubicBezTo>
                  <a:cubicBezTo>
                    <a:pt x="731" y="407"/>
                    <a:pt x="763" y="400"/>
                    <a:pt x="795" y="400"/>
                  </a:cubicBezTo>
                  <a:cubicBezTo>
                    <a:pt x="908" y="400"/>
                    <a:pt x="1031" y="478"/>
                    <a:pt x="1134" y="555"/>
                  </a:cubicBezTo>
                  <a:cubicBezTo>
                    <a:pt x="1170" y="579"/>
                    <a:pt x="1209" y="590"/>
                    <a:pt x="1249" y="590"/>
                  </a:cubicBezTo>
                  <a:cubicBezTo>
                    <a:pt x="1321" y="590"/>
                    <a:pt x="1391" y="553"/>
                    <a:pt x="1435" y="489"/>
                  </a:cubicBezTo>
                  <a:cubicBezTo>
                    <a:pt x="1501" y="389"/>
                    <a:pt x="1468" y="255"/>
                    <a:pt x="1368" y="189"/>
                  </a:cubicBezTo>
                  <a:cubicBezTo>
                    <a:pt x="1154" y="60"/>
                    <a:pt x="968" y="0"/>
                    <a:pt x="79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25014" y="4151665"/>
              <a:ext cx="23668" cy="14308"/>
            </a:xfrm>
            <a:custGeom>
              <a:avLst/>
              <a:gdLst/>
              <a:ahLst/>
              <a:cxnLst/>
              <a:rect l="l" t="t" r="r" b="b"/>
              <a:pathLst>
                <a:path w="1502" h="908" extrusionOk="0">
                  <a:moveTo>
                    <a:pt x="895" y="1"/>
                  </a:moveTo>
                  <a:cubicBezTo>
                    <a:pt x="817" y="1"/>
                    <a:pt x="750" y="16"/>
                    <a:pt x="701" y="41"/>
                  </a:cubicBezTo>
                  <a:cubicBezTo>
                    <a:pt x="301" y="141"/>
                    <a:pt x="101" y="574"/>
                    <a:pt x="68" y="608"/>
                  </a:cubicBezTo>
                  <a:cubicBezTo>
                    <a:pt x="1" y="708"/>
                    <a:pt x="68" y="841"/>
                    <a:pt x="168" y="875"/>
                  </a:cubicBezTo>
                  <a:cubicBezTo>
                    <a:pt x="201" y="908"/>
                    <a:pt x="234" y="908"/>
                    <a:pt x="268" y="908"/>
                  </a:cubicBezTo>
                  <a:cubicBezTo>
                    <a:pt x="334" y="908"/>
                    <a:pt x="401" y="875"/>
                    <a:pt x="435" y="774"/>
                  </a:cubicBezTo>
                  <a:cubicBezTo>
                    <a:pt x="468" y="708"/>
                    <a:pt x="635" y="474"/>
                    <a:pt x="801" y="441"/>
                  </a:cubicBezTo>
                  <a:cubicBezTo>
                    <a:pt x="828" y="432"/>
                    <a:pt x="858" y="428"/>
                    <a:pt x="888" y="428"/>
                  </a:cubicBezTo>
                  <a:cubicBezTo>
                    <a:pt x="973" y="428"/>
                    <a:pt x="1071" y="459"/>
                    <a:pt x="1168" y="508"/>
                  </a:cubicBezTo>
                  <a:cubicBezTo>
                    <a:pt x="1192" y="531"/>
                    <a:pt x="1224" y="542"/>
                    <a:pt x="1259" y="542"/>
                  </a:cubicBezTo>
                  <a:cubicBezTo>
                    <a:pt x="1321" y="542"/>
                    <a:pt x="1392" y="505"/>
                    <a:pt x="1435" y="441"/>
                  </a:cubicBezTo>
                  <a:cubicBezTo>
                    <a:pt x="1502" y="341"/>
                    <a:pt x="1469" y="241"/>
                    <a:pt x="1369" y="174"/>
                  </a:cubicBezTo>
                  <a:cubicBezTo>
                    <a:pt x="1199" y="47"/>
                    <a:pt x="1030" y="1"/>
                    <a:pt x="89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593832" y="4262691"/>
              <a:ext cx="178485" cy="182078"/>
            </a:xfrm>
            <a:custGeom>
              <a:avLst/>
              <a:gdLst/>
              <a:ahLst/>
              <a:cxnLst/>
              <a:rect l="l" t="t" r="r" b="b"/>
              <a:pathLst>
                <a:path w="11327" h="11555" extrusionOk="0">
                  <a:moveTo>
                    <a:pt x="788" y="0"/>
                  </a:moveTo>
                  <a:cubicBezTo>
                    <a:pt x="0" y="0"/>
                    <a:pt x="473" y="8713"/>
                    <a:pt x="2865" y="10241"/>
                  </a:cubicBezTo>
                  <a:cubicBezTo>
                    <a:pt x="4707" y="11418"/>
                    <a:pt x="7430" y="11555"/>
                    <a:pt x="8601" y="11555"/>
                  </a:cubicBezTo>
                  <a:cubicBezTo>
                    <a:pt x="8957" y="11555"/>
                    <a:pt x="9170" y="11542"/>
                    <a:pt x="9170" y="11542"/>
                  </a:cubicBezTo>
                  <a:cubicBezTo>
                    <a:pt x="9195" y="11545"/>
                    <a:pt x="9220" y="11547"/>
                    <a:pt x="9245" y="11547"/>
                  </a:cubicBezTo>
                  <a:cubicBezTo>
                    <a:pt x="10757" y="11547"/>
                    <a:pt x="11327" y="5595"/>
                    <a:pt x="8603" y="2969"/>
                  </a:cubicBezTo>
                  <a:cubicBezTo>
                    <a:pt x="5801" y="334"/>
                    <a:pt x="1564" y="101"/>
                    <a:pt x="797" y="1"/>
                  </a:cubicBezTo>
                  <a:cubicBezTo>
                    <a:pt x="794" y="0"/>
                    <a:pt x="791" y="0"/>
                    <a:pt x="7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16789" y="4271579"/>
              <a:ext cx="198324" cy="183512"/>
            </a:xfrm>
            <a:custGeom>
              <a:avLst/>
              <a:gdLst/>
              <a:ahLst/>
              <a:cxnLst/>
              <a:rect l="l" t="t" r="r" b="b"/>
              <a:pathLst>
                <a:path w="12586" h="11646" extrusionOk="0">
                  <a:moveTo>
                    <a:pt x="10999" y="0"/>
                  </a:moveTo>
                  <a:cubicBezTo>
                    <a:pt x="10991" y="0"/>
                    <a:pt x="10983" y="1"/>
                    <a:pt x="10975" y="4"/>
                  </a:cubicBezTo>
                  <a:cubicBezTo>
                    <a:pt x="10474" y="170"/>
                    <a:pt x="6772" y="1004"/>
                    <a:pt x="3369" y="3173"/>
                  </a:cubicBezTo>
                  <a:cubicBezTo>
                    <a:pt x="0" y="5341"/>
                    <a:pt x="3469" y="11645"/>
                    <a:pt x="3469" y="11645"/>
                  </a:cubicBezTo>
                  <a:cubicBezTo>
                    <a:pt x="3469" y="11645"/>
                    <a:pt x="9807" y="11145"/>
                    <a:pt x="11208" y="7409"/>
                  </a:cubicBezTo>
                  <a:cubicBezTo>
                    <a:pt x="12585" y="3737"/>
                    <a:pt x="11481" y="0"/>
                    <a:pt x="109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63044" y="4425645"/>
              <a:ext cx="219203" cy="131355"/>
            </a:xfrm>
            <a:custGeom>
              <a:avLst/>
              <a:gdLst/>
              <a:ahLst/>
              <a:cxnLst/>
              <a:rect l="l" t="t" r="r" b="b"/>
              <a:pathLst>
                <a:path w="13911" h="8336" extrusionOk="0">
                  <a:moveTo>
                    <a:pt x="5686" y="0"/>
                  </a:moveTo>
                  <a:cubicBezTo>
                    <a:pt x="3103" y="0"/>
                    <a:pt x="1" y="2170"/>
                    <a:pt x="1" y="2170"/>
                  </a:cubicBezTo>
                  <a:cubicBezTo>
                    <a:pt x="1" y="2170"/>
                    <a:pt x="334" y="7006"/>
                    <a:pt x="4137" y="8040"/>
                  </a:cubicBezTo>
                  <a:cubicBezTo>
                    <a:pt x="4906" y="8248"/>
                    <a:pt x="5693" y="8336"/>
                    <a:pt x="6467" y="8336"/>
                  </a:cubicBezTo>
                  <a:cubicBezTo>
                    <a:pt x="9548" y="8336"/>
                    <a:pt x="12410" y="6939"/>
                    <a:pt x="13077" y="6139"/>
                  </a:cubicBezTo>
                  <a:cubicBezTo>
                    <a:pt x="13911" y="5105"/>
                    <a:pt x="10441" y="2270"/>
                    <a:pt x="7406" y="435"/>
                  </a:cubicBezTo>
                  <a:cubicBezTo>
                    <a:pt x="6896" y="125"/>
                    <a:pt x="6306" y="0"/>
                    <a:pt x="56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677358" y="4465091"/>
              <a:ext cx="151918" cy="214601"/>
            </a:xfrm>
            <a:custGeom>
              <a:avLst/>
              <a:gdLst/>
              <a:ahLst/>
              <a:cxnLst/>
              <a:rect l="l" t="t" r="r" b="b"/>
              <a:pathLst>
                <a:path w="9641" h="13619" extrusionOk="0">
                  <a:moveTo>
                    <a:pt x="5604" y="0"/>
                  </a:moveTo>
                  <a:cubicBezTo>
                    <a:pt x="5604" y="0"/>
                    <a:pt x="901" y="1068"/>
                    <a:pt x="467" y="5004"/>
                  </a:cubicBezTo>
                  <a:cubicBezTo>
                    <a:pt x="0" y="8940"/>
                    <a:pt x="2602" y="12909"/>
                    <a:pt x="3703" y="13543"/>
                  </a:cubicBezTo>
                  <a:cubicBezTo>
                    <a:pt x="3790" y="13594"/>
                    <a:pt x="3884" y="13619"/>
                    <a:pt x="3984" y="13619"/>
                  </a:cubicBezTo>
                  <a:cubicBezTo>
                    <a:pt x="5181" y="13619"/>
                    <a:pt x="7211" y="10090"/>
                    <a:pt x="8473" y="7072"/>
                  </a:cubicBezTo>
                  <a:cubicBezTo>
                    <a:pt x="9641" y="4203"/>
                    <a:pt x="5604" y="0"/>
                    <a:pt x="5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29627" y="4426007"/>
              <a:ext cx="216051" cy="132221"/>
            </a:xfrm>
            <a:custGeom>
              <a:avLst/>
              <a:gdLst/>
              <a:ahLst/>
              <a:cxnLst/>
              <a:rect l="l" t="t" r="r" b="b"/>
              <a:pathLst>
                <a:path w="13711" h="8391" extrusionOk="0">
                  <a:moveTo>
                    <a:pt x="8335" y="1"/>
                  </a:moveTo>
                  <a:cubicBezTo>
                    <a:pt x="8004" y="1"/>
                    <a:pt x="7661" y="35"/>
                    <a:pt x="7306" y="112"/>
                  </a:cubicBezTo>
                  <a:cubicBezTo>
                    <a:pt x="3437" y="979"/>
                    <a:pt x="535" y="4682"/>
                    <a:pt x="268" y="5949"/>
                  </a:cubicBezTo>
                  <a:cubicBezTo>
                    <a:pt x="1" y="7217"/>
                    <a:pt x="4404" y="8151"/>
                    <a:pt x="7907" y="8384"/>
                  </a:cubicBezTo>
                  <a:cubicBezTo>
                    <a:pt x="7966" y="8388"/>
                    <a:pt x="8024" y="8390"/>
                    <a:pt x="8083" y="8390"/>
                  </a:cubicBezTo>
                  <a:cubicBezTo>
                    <a:pt x="11110" y="8390"/>
                    <a:pt x="13711" y="3414"/>
                    <a:pt x="13711" y="3414"/>
                  </a:cubicBezTo>
                  <a:cubicBezTo>
                    <a:pt x="13711" y="3414"/>
                    <a:pt x="11619" y="1"/>
                    <a:pt x="83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636871" y="4417639"/>
              <a:ext cx="70988" cy="22754"/>
            </a:xfrm>
            <a:custGeom>
              <a:avLst/>
              <a:gdLst/>
              <a:ahLst/>
              <a:cxnLst/>
              <a:rect l="l" t="t" r="r" b="b"/>
              <a:pathLst>
                <a:path w="4505" h="1444" extrusionOk="0">
                  <a:moveTo>
                    <a:pt x="230" y="1"/>
                  </a:moveTo>
                  <a:cubicBezTo>
                    <a:pt x="176" y="1"/>
                    <a:pt x="118" y="26"/>
                    <a:pt x="68" y="76"/>
                  </a:cubicBezTo>
                  <a:cubicBezTo>
                    <a:pt x="1" y="142"/>
                    <a:pt x="1" y="276"/>
                    <a:pt x="68" y="343"/>
                  </a:cubicBezTo>
                  <a:cubicBezTo>
                    <a:pt x="134" y="409"/>
                    <a:pt x="1135" y="1443"/>
                    <a:pt x="3303" y="1443"/>
                  </a:cubicBezTo>
                  <a:cubicBezTo>
                    <a:pt x="3603" y="1443"/>
                    <a:pt x="3937" y="1410"/>
                    <a:pt x="4304" y="1377"/>
                  </a:cubicBezTo>
                  <a:cubicBezTo>
                    <a:pt x="4437" y="1343"/>
                    <a:pt x="4504" y="1243"/>
                    <a:pt x="4504" y="1110"/>
                  </a:cubicBezTo>
                  <a:cubicBezTo>
                    <a:pt x="4471" y="1010"/>
                    <a:pt x="4371" y="943"/>
                    <a:pt x="4271" y="943"/>
                  </a:cubicBezTo>
                  <a:cubicBezTo>
                    <a:pt x="3925" y="990"/>
                    <a:pt x="3604" y="1011"/>
                    <a:pt x="3308" y="1011"/>
                  </a:cubicBezTo>
                  <a:cubicBezTo>
                    <a:pt x="1311" y="1011"/>
                    <a:pt x="397" y="76"/>
                    <a:pt x="368" y="76"/>
                  </a:cubicBezTo>
                  <a:cubicBezTo>
                    <a:pt x="334" y="26"/>
                    <a:pt x="284" y="1"/>
                    <a:pt x="23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84067" y="4421295"/>
              <a:ext cx="78866" cy="24881"/>
            </a:xfrm>
            <a:custGeom>
              <a:avLst/>
              <a:gdLst/>
              <a:ahLst/>
              <a:cxnLst/>
              <a:rect l="l" t="t" r="r" b="b"/>
              <a:pathLst>
                <a:path w="5005" h="1579" extrusionOk="0">
                  <a:moveTo>
                    <a:pt x="3749" y="1"/>
                  </a:moveTo>
                  <a:cubicBezTo>
                    <a:pt x="2554" y="1"/>
                    <a:pt x="695" y="181"/>
                    <a:pt x="68" y="1278"/>
                  </a:cubicBezTo>
                  <a:cubicBezTo>
                    <a:pt x="1" y="1378"/>
                    <a:pt x="34" y="1478"/>
                    <a:pt x="134" y="1545"/>
                  </a:cubicBezTo>
                  <a:cubicBezTo>
                    <a:pt x="168" y="1578"/>
                    <a:pt x="201" y="1578"/>
                    <a:pt x="234" y="1578"/>
                  </a:cubicBezTo>
                  <a:cubicBezTo>
                    <a:pt x="301" y="1578"/>
                    <a:pt x="368" y="1545"/>
                    <a:pt x="401" y="1478"/>
                  </a:cubicBezTo>
                  <a:cubicBezTo>
                    <a:pt x="911" y="587"/>
                    <a:pt x="2528" y="425"/>
                    <a:pt x="3645" y="425"/>
                  </a:cubicBezTo>
                  <a:cubicBezTo>
                    <a:pt x="4284" y="425"/>
                    <a:pt x="4759" y="477"/>
                    <a:pt x="4771" y="477"/>
                  </a:cubicBezTo>
                  <a:cubicBezTo>
                    <a:pt x="4871" y="477"/>
                    <a:pt x="5004" y="411"/>
                    <a:pt x="5004" y="277"/>
                  </a:cubicBezTo>
                  <a:cubicBezTo>
                    <a:pt x="5004" y="177"/>
                    <a:pt x="4938" y="77"/>
                    <a:pt x="4804" y="44"/>
                  </a:cubicBezTo>
                  <a:cubicBezTo>
                    <a:pt x="4760" y="44"/>
                    <a:pt x="4334" y="1"/>
                    <a:pt x="374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45172" y="4335973"/>
              <a:ext cx="29971" cy="74438"/>
            </a:xfrm>
            <a:custGeom>
              <a:avLst/>
              <a:gdLst/>
              <a:ahLst/>
              <a:cxnLst/>
              <a:rect l="l" t="t" r="r" b="b"/>
              <a:pathLst>
                <a:path w="1902" h="4724" extrusionOk="0">
                  <a:moveTo>
                    <a:pt x="252" y="1"/>
                  </a:moveTo>
                  <a:cubicBezTo>
                    <a:pt x="212" y="1"/>
                    <a:pt x="170" y="8"/>
                    <a:pt x="134" y="21"/>
                  </a:cubicBezTo>
                  <a:cubicBezTo>
                    <a:pt x="34" y="87"/>
                    <a:pt x="0" y="221"/>
                    <a:pt x="67" y="321"/>
                  </a:cubicBezTo>
                  <a:cubicBezTo>
                    <a:pt x="67" y="354"/>
                    <a:pt x="1401" y="2556"/>
                    <a:pt x="100" y="4390"/>
                  </a:cubicBezTo>
                  <a:cubicBezTo>
                    <a:pt x="34" y="4490"/>
                    <a:pt x="67" y="4591"/>
                    <a:pt x="134" y="4657"/>
                  </a:cubicBezTo>
                  <a:cubicBezTo>
                    <a:pt x="167" y="4691"/>
                    <a:pt x="234" y="4724"/>
                    <a:pt x="267" y="4724"/>
                  </a:cubicBezTo>
                  <a:cubicBezTo>
                    <a:pt x="334" y="4724"/>
                    <a:pt x="401" y="4691"/>
                    <a:pt x="434" y="4624"/>
                  </a:cubicBezTo>
                  <a:cubicBezTo>
                    <a:pt x="1902" y="2556"/>
                    <a:pt x="467" y="187"/>
                    <a:pt x="434" y="87"/>
                  </a:cubicBezTo>
                  <a:cubicBezTo>
                    <a:pt x="392" y="24"/>
                    <a:pt x="323" y="1"/>
                    <a:pt x="25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697861" y="4372141"/>
              <a:ext cx="34698" cy="45114"/>
            </a:xfrm>
            <a:custGeom>
              <a:avLst/>
              <a:gdLst/>
              <a:ahLst/>
              <a:cxnLst/>
              <a:rect l="l" t="t" r="r" b="b"/>
              <a:pathLst>
                <a:path w="2202" h="2863" extrusionOk="0">
                  <a:moveTo>
                    <a:pt x="223" y="0"/>
                  </a:moveTo>
                  <a:cubicBezTo>
                    <a:pt x="192" y="0"/>
                    <a:pt x="162" y="9"/>
                    <a:pt x="134" y="27"/>
                  </a:cubicBezTo>
                  <a:cubicBezTo>
                    <a:pt x="34" y="94"/>
                    <a:pt x="0" y="194"/>
                    <a:pt x="67" y="294"/>
                  </a:cubicBezTo>
                  <a:cubicBezTo>
                    <a:pt x="100" y="394"/>
                    <a:pt x="1068" y="2229"/>
                    <a:pt x="1835" y="2829"/>
                  </a:cubicBezTo>
                  <a:cubicBezTo>
                    <a:pt x="1868" y="2863"/>
                    <a:pt x="1935" y="2863"/>
                    <a:pt x="1968" y="2863"/>
                  </a:cubicBezTo>
                  <a:cubicBezTo>
                    <a:pt x="2035" y="2863"/>
                    <a:pt x="2102" y="2863"/>
                    <a:pt x="2135" y="2796"/>
                  </a:cubicBezTo>
                  <a:cubicBezTo>
                    <a:pt x="2202" y="2696"/>
                    <a:pt x="2202" y="2562"/>
                    <a:pt x="2102" y="2496"/>
                  </a:cubicBezTo>
                  <a:cubicBezTo>
                    <a:pt x="1368" y="1962"/>
                    <a:pt x="434" y="127"/>
                    <a:pt x="434" y="127"/>
                  </a:cubicBezTo>
                  <a:cubicBezTo>
                    <a:pt x="386" y="55"/>
                    <a:pt x="303" y="0"/>
                    <a:pt x="223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66731" y="4377294"/>
              <a:ext cx="31547" cy="42593"/>
            </a:xfrm>
            <a:custGeom>
              <a:avLst/>
              <a:gdLst/>
              <a:ahLst/>
              <a:cxnLst/>
              <a:rect l="l" t="t" r="r" b="b"/>
              <a:pathLst>
                <a:path w="2002" h="2703" extrusionOk="0">
                  <a:moveTo>
                    <a:pt x="1735" y="0"/>
                  </a:moveTo>
                  <a:cubicBezTo>
                    <a:pt x="1601" y="0"/>
                    <a:pt x="1534" y="101"/>
                    <a:pt x="1534" y="234"/>
                  </a:cubicBezTo>
                  <a:cubicBezTo>
                    <a:pt x="1534" y="234"/>
                    <a:pt x="1601" y="1268"/>
                    <a:pt x="133" y="2302"/>
                  </a:cubicBezTo>
                  <a:cubicBezTo>
                    <a:pt x="33" y="2369"/>
                    <a:pt x="0" y="2502"/>
                    <a:pt x="67" y="2602"/>
                  </a:cubicBezTo>
                  <a:cubicBezTo>
                    <a:pt x="133" y="2669"/>
                    <a:pt x="200" y="2702"/>
                    <a:pt x="234" y="2702"/>
                  </a:cubicBezTo>
                  <a:cubicBezTo>
                    <a:pt x="300" y="2702"/>
                    <a:pt x="334" y="2669"/>
                    <a:pt x="367" y="2636"/>
                  </a:cubicBezTo>
                  <a:cubicBezTo>
                    <a:pt x="2001" y="1502"/>
                    <a:pt x="1968" y="267"/>
                    <a:pt x="1968" y="201"/>
                  </a:cubicBezTo>
                  <a:cubicBezTo>
                    <a:pt x="1935" y="101"/>
                    <a:pt x="1868" y="0"/>
                    <a:pt x="173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692409" y="4401202"/>
              <a:ext cx="121632" cy="85941"/>
            </a:xfrm>
            <a:custGeom>
              <a:avLst/>
              <a:gdLst/>
              <a:ahLst/>
              <a:cxnLst/>
              <a:rect l="l" t="t" r="r" b="b"/>
              <a:pathLst>
                <a:path w="7719" h="5454" extrusionOk="0">
                  <a:moveTo>
                    <a:pt x="3504" y="1"/>
                  </a:moveTo>
                  <a:cubicBezTo>
                    <a:pt x="1900" y="1"/>
                    <a:pt x="847" y="1986"/>
                    <a:pt x="847" y="1986"/>
                  </a:cubicBezTo>
                  <a:cubicBezTo>
                    <a:pt x="1" y="3678"/>
                    <a:pt x="1271" y="5453"/>
                    <a:pt x="3245" y="5453"/>
                  </a:cubicBezTo>
                  <a:cubicBezTo>
                    <a:pt x="3762" y="5453"/>
                    <a:pt x="4328" y="5332"/>
                    <a:pt x="4916" y="5055"/>
                  </a:cubicBezTo>
                  <a:cubicBezTo>
                    <a:pt x="7718" y="3687"/>
                    <a:pt x="6417" y="1052"/>
                    <a:pt x="4349" y="185"/>
                  </a:cubicBezTo>
                  <a:cubicBezTo>
                    <a:pt x="4054" y="56"/>
                    <a:pt x="3771" y="1"/>
                    <a:pt x="35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35700" y="4413431"/>
              <a:ext cx="17901" cy="22754"/>
            </a:xfrm>
            <a:custGeom>
              <a:avLst/>
              <a:gdLst/>
              <a:ahLst/>
              <a:cxnLst/>
              <a:rect l="l" t="t" r="r" b="b"/>
              <a:pathLst>
                <a:path w="1136" h="1444" extrusionOk="0">
                  <a:moveTo>
                    <a:pt x="936" y="0"/>
                  </a:moveTo>
                  <a:cubicBezTo>
                    <a:pt x="915" y="0"/>
                    <a:pt x="892" y="3"/>
                    <a:pt x="868" y="9"/>
                  </a:cubicBezTo>
                  <a:cubicBezTo>
                    <a:pt x="501" y="76"/>
                    <a:pt x="268" y="243"/>
                    <a:pt x="168" y="476"/>
                  </a:cubicBezTo>
                  <a:cubicBezTo>
                    <a:pt x="1" y="876"/>
                    <a:pt x="301" y="1310"/>
                    <a:pt x="335" y="1343"/>
                  </a:cubicBezTo>
                  <a:cubicBezTo>
                    <a:pt x="368" y="1410"/>
                    <a:pt x="435" y="1443"/>
                    <a:pt x="501" y="1443"/>
                  </a:cubicBezTo>
                  <a:cubicBezTo>
                    <a:pt x="535" y="1443"/>
                    <a:pt x="568" y="1410"/>
                    <a:pt x="601" y="1410"/>
                  </a:cubicBezTo>
                  <a:cubicBezTo>
                    <a:pt x="701" y="1343"/>
                    <a:pt x="735" y="1210"/>
                    <a:pt x="668" y="1110"/>
                  </a:cubicBezTo>
                  <a:cubicBezTo>
                    <a:pt x="635" y="1043"/>
                    <a:pt x="501" y="810"/>
                    <a:pt x="568" y="643"/>
                  </a:cubicBezTo>
                  <a:cubicBezTo>
                    <a:pt x="601" y="509"/>
                    <a:pt x="802" y="443"/>
                    <a:pt x="968" y="409"/>
                  </a:cubicBezTo>
                  <a:cubicBezTo>
                    <a:pt x="1068" y="376"/>
                    <a:pt x="1135" y="276"/>
                    <a:pt x="1135" y="143"/>
                  </a:cubicBezTo>
                  <a:cubicBezTo>
                    <a:pt x="1108" y="60"/>
                    <a:pt x="1035" y="0"/>
                    <a:pt x="936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53052" y="4421342"/>
              <a:ext cx="18421" cy="22722"/>
            </a:xfrm>
            <a:custGeom>
              <a:avLst/>
              <a:gdLst/>
              <a:ahLst/>
              <a:cxnLst/>
              <a:rect l="l" t="t" r="r" b="b"/>
              <a:pathLst>
                <a:path w="1169" h="1442" extrusionOk="0">
                  <a:moveTo>
                    <a:pt x="941" y="1"/>
                  </a:moveTo>
                  <a:cubicBezTo>
                    <a:pt x="928" y="1"/>
                    <a:pt x="915" y="3"/>
                    <a:pt x="901" y="7"/>
                  </a:cubicBezTo>
                  <a:cubicBezTo>
                    <a:pt x="501" y="74"/>
                    <a:pt x="268" y="241"/>
                    <a:pt x="168" y="508"/>
                  </a:cubicBezTo>
                  <a:cubicBezTo>
                    <a:pt x="1" y="908"/>
                    <a:pt x="301" y="1308"/>
                    <a:pt x="334" y="1375"/>
                  </a:cubicBezTo>
                  <a:cubicBezTo>
                    <a:pt x="368" y="1408"/>
                    <a:pt x="434" y="1442"/>
                    <a:pt x="501" y="1442"/>
                  </a:cubicBezTo>
                  <a:cubicBezTo>
                    <a:pt x="534" y="1442"/>
                    <a:pt x="601" y="1442"/>
                    <a:pt x="635" y="1408"/>
                  </a:cubicBezTo>
                  <a:cubicBezTo>
                    <a:pt x="701" y="1342"/>
                    <a:pt x="735" y="1208"/>
                    <a:pt x="668" y="1108"/>
                  </a:cubicBezTo>
                  <a:cubicBezTo>
                    <a:pt x="635" y="1075"/>
                    <a:pt x="501" y="808"/>
                    <a:pt x="568" y="641"/>
                  </a:cubicBezTo>
                  <a:cubicBezTo>
                    <a:pt x="601" y="508"/>
                    <a:pt x="801" y="441"/>
                    <a:pt x="968" y="408"/>
                  </a:cubicBezTo>
                  <a:cubicBezTo>
                    <a:pt x="1068" y="408"/>
                    <a:pt x="1168" y="274"/>
                    <a:pt x="1135" y="174"/>
                  </a:cubicBezTo>
                  <a:cubicBezTo>
                    <a:pt x="1106" y="88"/>
                    <a:pt x="1027" y="1"/>
                    <a:pt x="94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79;p2"/>
            <p:cNvGrpSpPr/>
            <p:nvPr/>
          </p:nvGrpSpPr>
          <p:grpSpPr>
            <a:xfrm rot="2528074">
              <a:off x="50879" y="3373663"/>
              <a:ext cx="406480" cy="452516"/>
              <a:chOff x="28413" y="4563494"/>
              <a:chExt cx="406465" cy="452499"/>
            </a:xfrm>
          </p:grpSpPr>
          <p:sp>
            <p:nvSpPr>
              <p:cNvPr id="80" name="Google Shape;80;p2"/>
              <p:cNvSpPr/>
              <p:nvPr/>
            </p:nvSpPr>
            <p:spPr>
              <a:xfrm>
                <a:off x="28413" y="4603807"/>
                <a:ext cx="96121" cy="84744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5378" extrusionOk="0">
                    <a:moveTo>
                      <a:pt x="1824" y="0"/>
                    </a:moveTo>
                    <a:cubicBezTo>
                      <a:pt x="1226" y="0"/>
                      <a:pt x="680" y="338"/>
                      <a:pt x="375" y="1339"/>
                    </a:cubicBezTo>
                    <a:cubicBezTo>
                      <a:pt x="1" y="2588"/>
                      <a:pt x="1928" y="3163"/>
                      <a:pt x="2961" y="3163"/>
                    </a:cubicBezTo>
                    <a:cubicBezTo>
                      <a:pt x="2971" y="3163"/>
                      <a:pt x="2980" y="3163"/>
                      <a:pt x="2990" y="3163"/>
                    </a:cubicBezTo>
                    <a:lnTo>
                      <a:pt x="2990" y="3163"/>
                    </a:lnTo>
                    <a:cubicBezTo>
                      <a:pt x="2604" y="3535"/>
                      <a:pt x="2250" y="4215"/>
                      <a:pt x="2710" y="5008"/>
                    </a:cubicBezTo>
                    <a:cubicBezTo>
                      <a:pt x="2860" y="5265"/>
                      <a:pt x="3076" y="5378"/>
                      <a:pt x="3319" y="5378"/>
                    </a:cubicBezTo>
                    <a:cubicBezTo>
                      <a:pt x="4430" y="5378"/>
                      <a:pt x="6099" y="3026"/>
                      <a:pt x="4512" y="1439"/>
                    </a:cubicBezTo>
                    <a:cubicBezTo>
                      <a:pt x="4512" y="1439"/>
                      <a:pt x="3058" y="0"/>
                      <a:pt x="182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01790" y="4568237"/>
                <a:ext cx="69601" cy="87297"/>
              </a:xfrm>
              <a:custGeom>
                <a:avLst/>
                <a:gdLst/>
                <a:ahLst/>
                <a:cxnLst/>
                <a:rect l="l" t="t" r="r" b="b"/>
                <a:pathLst>
                  <a:path w="4417" h="5540" extrusionOk="0">
                    <a:moveTo>
                      <a:pt x="1931" y="0"/>
                    </a:moveTo>
                    <a:cubicBezTo>
                      <a:pt x="0" y="0"/>
                      <a:pt x="256" y="3429"/>
                      <a:pt x="256" y="3429"/>
                    </a:cubicBezTo>
                    <a:cubicBezTo>
                      <a:pt x="383" y="4921"/>
                      <a:pt x="1701" y="5539"/>
                      <a:pt x="2781" y="5539"/>
                    </a:cubicBezTo>
                    <a:cubicBezTo>
                      <a:pt x="3681" y="5539"/>
                      <a:pt x="4417" y="5109"/>
                      <a:pt x="4159" y="4396"/>
                    </a:cubicBezTo>
                    <a:cubicBezTo>
                      <a:pt x="3880" y="3610"/>
                      <a:pt x="3256" y="3387"/>
                      <a:pt x="2748" y="3387"/>
                    </a:cubicBezTo>
                    <a:cubicBezTo>
                      <a:pt x="2689" y="3387"/>
                      <a:pt x="2632" y="3390"/>
                      <a:pt x="2577" y="3396"/>
                    </a:cubicBezTo>
                    <a:lnTo>
                      <a:pt x="2577" y="3396"/>
                    </a:lnTo>
                    <a:cubicBezTo>
                      <a:pt x="3242" y="2617"/>
                      <a:pt x="4075" y="756"/>
                      <a:pt x="2891" y="227"/>
                    </a:cubicBezTo>
                    <a:cubicBezTo>
                      <a:pt x="2523" y="69"/>
                      <a:pt x="2205" y="0"/>
                      <a:pt x="19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86361" y="4563494"/>
                <a:ext cx="25244" cy="51417"/>
              </a:xfrm>
              <a:custGeom>
                <a:avLst/>
                <a:gdLst/>
                <a:ahLst/>
                <a:cxnLst/>
                <a:rect l="l" t="t" r="r" b="b"/>
                <a:pathLst>
                  <a:path w="1602" h="3263" extrusionOk="0">
                    <a:moveTo>
                      <a:pt x="1357" y="0"/>
                    </a:moveTo>
                    <a:cubicBezTo>
                      <a:pt x="1327" y="0"/>
                      <a:pt x="1296" y="9"/>
                      <a:pt x="1268" y="27"/>
                    </a:cubicBezTo>
                    <a:cubicBezTo>
                      <a:pt x="735" y="294"/>
                      <a:pt x="401" y="694"/>
                      <a:pt x="268" y="1161"/>
                    </a:cubicBezTo>
                    <a:cubicBezTo>
                      <a:pt x="1" y="2129"/>
                      <a:pt x="601" y="3130"/>
                      <a:pt x="601" y="3163"/>
                    </a:cubicBezTo>
                    <a:cubicBezTo>
                      <a:pt x="668" y="3230"/>
                      <a:pt x="735" y="3263"/>
                      <a:pt x="801" y="3263"/>
                    </a:cubicBezTo>
                    <a:lnTo>
                      <a:pt x="901" y="3263"/>
                    </a:lnTo>
                    <a:cubicBezTo>
                      <a:pt x="1001" y="3196"/>
                      <a:pt x="1035" y="3063"/>
                      <a:pt x="968" y="2963"/>
                    </a:cubicBezTo>
                    <a:cubicBezTo>
                      <a:pt x="968" y="2963"/>
                      <a:pt x="468" y="2062"/>
                      <a:pt x="668" y="1295"/>
                    </a:cubicBezTo>
                    <a:cubicBezTo>
                      <a:pt x="768" y="895"/>
                      <a:pt x="1035" y="594"/>
                      <a:pt x="1468" y="394"/>
                    </a:cubicBezTo>
                    <a:cubicBezTo>
                      <a:pt x="1569" y="327"/>
                      <a:pt x="1602" y="227"/>
                      <a:pt x="1535" y="127"/>
                    </a:cubicBezTo>
                    <a:cubicBezTo>
                      <a:pt x="1511" y="55"/>
                      <a:pt x="1435" y="0"/>
                      <a:pt x="1357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49562" y="4585163"/>
                <a:ext cx="46800" cy="32917"/>
              </a:xfrm>
              <a:custGeom>
                <a:avLst/>
                <a:gdLst/>
                <a:ahLst/>
                <a:cxnLst/>
                <a:rect l="l" t="t" r="r" b="b"/>
                <a:pathLst>
                  <a:path w="2970" h="2089" extrusionOk="0">
                    <a:moveTo>
                      <a:pt x="997" y="1"/>
                    </a:moveTo>
                    <a:cubicBezTo>
                      <a:pt x="487" y="1"/>
                      <a:pt x="128" y="293"/>
                      <a:pt x="101" y="320"/>
                    </a:cubicBezTo>
                    <a:cubicBezTo>
                      <a:pt x="1" y="387"/>
                      <a:pt x="1" y="520"/>
                      <a:pt x="67" y="620"/>
                    </a:cubicBezTo>
                    <a:cubicBezTo>
                      <a:pt x="109" y="662"/>
                      <a:pt x="175" y="690"/>
                      <a:pt x="244" y="690"/>
                    </a:cubicBezTo>
                    <a:cubicBezTo>
                      <a:pt x="286" y="690"/>
                      <a:pt x="329" y="679"/>
                      <a:pt x="368" y="654"/>
                    </a:cubicBezTo>
                    <a:cubicBezTo>
                      <a:pt x="368" y="626"/>
                      <a:pt x="637" y="420"/>
                      <a:pt x="1010" y="420"/>
                    </a:cubicBezTo>
                    <a:cubicBezTo>
                      <a:pt x="1091" y="420"/>
                      <a:pt x="1178" y="430"/>
                      <a:pt x="1268" y="454"/>
                    </a:cubicBezTo>
                    <a:cubicBezTo>
                      <a:pt x="1735" y="554"/>
                      <a:pt x="2202" y="1087"/>
                      <a:pt x="2536" y="1955"/>
                    </a:cubicBezTo>
                    <a:cubicBezTo>
                      <a:pt x="2569" y="2021"/>
                      <a:pt x="2669" y="2088"/>
                      <a:pt x="2736" y="2088"/>
                    </a:cubicBezTo>
                    <a:cubicBezTo>
                      <a:pt x="2769" y="2088"/>
                      <a:pt x="2803" y="2055"/>
                      <a:pt x="2803" y="2055"/>
                    </a:cubicBezTo>
                    <a:cubicBezTo>
                      <a:pt x="2936" y="2021"/>
                      <a:pt x="2970" y="1888"/>
                      <a:pt x="2936" y="1788"/>
                    </a:cubicBezTo>
                    <a:cubicBezTo>
                      <a:pt x="2536" y="787"/>
                      <a:pt x="2002" y="187"/>
                      <a:pt x="1368" y="53"/>
                    </a:cubicBezTo>
                    <a:cubicBezTo>
                      <a:pt x="1238" y="16"/>
                      <a:pt x="1113" y="1"/>
                      <a:pt x="997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68490" y="4626185"/>
                <a:ext cx="36810" cy="47083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2988" extrusionOk="0">
                    <a:moveTo>
                      <a:pt x="757" y="1"/>
                    </a:moveTo>
                    <a:cubicBezTo>
                      <a:pt x="486" y="1"/>
                      <a:pt x="239" y="47"/>
                      <a:pt x="101" y="186"/>
                    </a:cubicBezTo>
                    <a:cubicBezTo>
                      <a:pt x="34" y="252"/>
                      <a:pt x="1" y="352"/>
                      <a:pt x="34" y="452"/>
                    </a:cubicBezTo>
                    <a:cubicBezTo>
                      <a:pt x="67" y="786"/>
                      <a:pt x="668" y="1153"/>
                      <a:pt x="1101" y="1386"/>
                    </a:cubicBezTo>
                    <a:cubicBezTo>
                      <a:pt x="868" y="1853"/>
                      <a:pt x="568" y="2521"/>
                      <a:pt x="768" y="2854"/>
                    </a:cubicBezTo>
                    <a:cubicBezTo>
                      <a:pt x="801" y="2888"/>
                      <a:pt x="901" y="2988"/>
                      <a:pt x="1068" y="2988"/>
                    </a:cubicBezTo>
                    <a:lnTo>
                      <a:pt x="1101" y="2988"/>
                    </a:lnTo>
                    <a:cubicBezTo>
                      <a:pt x="1802" y="2954"/>
                      <a:pt x="2236" y="2054"/>
                      <a:pt x="2302" y="1954"/>
                    </a:cubicBezTo>
                    <a:cubicBezTo>
                      <a:pt x="2336" y="1853"/>
                      <a:pt x="2302" y="1720"/>
                      <a:pt x="2202" y="1687"/>
                    </a:cubicBezTo>
                    <a:cubicBezTo>
                      <a:pt x="2174" y="1668"/>
                      <a:pt x="2144" y="1660"/>
                      <a:pt x="2113" y="1660"/>
                    </a:cubicBezTo>
                    <a:cubicBezTo>
                      <a:pt x="2035" y="1660"/>
                      <a:pt x="1959" y="1715"/>
                      <a:pt x="1935" y="1787"/>
                    </a:cubicBezTo>
                    <a:cubicBezTo>
                      <a:pt x="1835" y="1987"/>
                      <a:pt x="1468" y="2521"/>
                      <a:pt x="1101" y="2587"/>
                    </a:cubicBezTo>
                    <a:cubicBezTo>
                      <a:pt x="1101" y="2387"/>
                      <a:pt x="1302" y="1853"/>
                      <a:pt x="1568" y="1386"/>
                    </a:cubicBezTo>
                    <a:cubicBezTo>
                      <a:pt x="1602" y="1353"/>
                      <a:pt x="1602" y="1286"/>
                      <a:pt x="1602" y="1220"/>
                    </a:cubicBezTo>
                    <a:cubicBezTo>
                      <a:pt x="1568" y="1186"/>
                      <a:pt x="1535" y="1120"/>
                      <a:pt x="1468" y="1086"/>
                    </a:cubicBezTo>
                    <a:cubicBezTo>
                      <a:pt x="1035" y="886"/>
                      <a:pt x="601" y="586"/>
                      <a:pt x="468" y="452"/>
                    </a:cubicBezTo>
                    <a:cubicBezTo>
                      <a:pt x="521" y="435"/>
                      <a:pt x="599" y="426"/>
                      <a:pt x="693" y="426"/>
                    </a:cubicBezTo>
                    <a:cubicBezTo>
                      <a:pt x="951" y="426"/>
                      <a:pt x="1336" y="488"/>
                      <a:pt x="1702" y="586"/>
                    </a:cubicBezTo>
                    <a:cubicBezTo>
                      <a:pt x="1802" y="586"/>
                      <a:pt x="1935" y="519"/>
                      <a:pt x="1935" y="419"/>
                    </a:cubicBezTo>
                    <a:cubicBezTo>
                      <a:pt x="1969" y="319"/>
                      <a:pt x="1902" y="186"/>
                      <a:pt x="1802" y="152"/>
                    </a:cubicBezTo>
                    <a:cubicBezTo>
                      <a:pt x="1568" y="94"/>
                      <a:pt x="1139" y="1"/>
                      <a:pt x="757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05809" y="4593531"/>
                <a:ext cx="41553" cy="53985"/>
              </a:xfrm>
              <a:custGeom>
                <a:avLst/>
                <a:gdLst/>
                <a:ahLst/>
                <a:cxnLst/>
                <a:rect l="l" t="t" r="r" b="b"/>
                <a:pathLst>
                  <a:path w="2637" h="3426" extrusionOk="0">
                    <a:moveTo>
                      <a:pt x="1326" y="1"/>
                    </a:moveTo>
                    <a:cubicBezTo>
                      <a:pt x="1285" y="1"/>
                      <a:pt x="1243" y="9"/>
                      <a:pt x="1202" y="23"/>
                    </a:cubicBezTo>
                    <a:cubicBezTo>
                      <a:pt x="768" y="156"/>
                      <a:pt x="234" y="1190"/>
                      <a:pt x="68" y="1490"/>
                    </a:cubicBezTo>
                    <a:cubicBezTo>
                      <a:pt x="1" y="1590"/>
                      <a:pt x="68" y="1724"/>
                      <a:pt x="168" y="1791"/>
                    </a:cubicBezTo>
                    <a:cubicBezTo>
                      <a:pt x="193" y="1799"/>
                      <a:pt x="220" y="1803"/>
                      <a:pt x="247" y="1803"/>
                    </a:cubicBezTo>
                    <a:cubicBezTo>
                      <a:pt x="328" y="1803"/>
                      <a:pt x="410" y="1766"/>
                      <a:pt x="435" y="1691"/>
                    </a:cubicBezTo>
                    <a:cubicBezTo>
                      <a:pt x="735" y="1090"/>
                      <a:pt x="1102" y="556"/>
                      <a:pt x="1269" y="423"/>
                    </a:cubicBezTo>
                    <a:lnTo>
                      <a:pt x="1269" y="423"/>
                    </a:lnTo>
                    <a:cubicBezTo>
                      <a:pt x="1335" y="656"/>
                      <a:pt x="1235" y="1424"/>
                      <a:pt x="1002" y="2191"/>
                    </a:cubicBezTo>
                    <a:cubicBezTo>
                      <a:pt x="968" y="2291"/>
                      <a:pt x="1035" y="2391"/>
                      <a:pt x="1135" y="2424"/>
                    </a:cubicBezTo>
                    <a:cubicBezTo>
                      <a:pt x="1469" y="2591"/>
                      <a:pt x="1836" y="2791"/>
                      <a:pt x="2069" y="2925"/>
                    </a:cubicBezTo>
                    <a:cubicBezTo>
                      <a:pt x="1769" y="2958"/>
                      <a:pt x="1335" y="2991"/>
                      <a:pt x="935" y="2991"/>
                    </a:cubicBezTo>
                    <a:cubicBezTo>
                      <a:pt x="802" y="2991"/>
                      <a:pt x="701" y="3092"/>
                      <a:pt x="701" y="3192"/>
                    </a:cubicBezTo>
                    <a:cubicBezTo>
                      <a:pt x="701" y="3325"/>
                      <a:pt x="802" y="3425"/>
                      <a:pt x="935" y="3425"/>
                    </a:cubicBezTo>
                    <a:cubicBezTo>
                      <a:pt x="2369" y="3392"/>
                      <a:pt x="2536" y="3225"/>
                      <a:pt x="2569" y="3125"/>
                    </a:cubicBezTo>
                    <a:cubicBezTo>
                      <a:pt x="2636" y="3058"/>
                      <a:pt x="2636" y="2991"/>
                      <a:pt x="2603" y="2891"/>
                    </a:cubicBezTo>
                    <a:cubicBezTo>
                      <a:pt x="2536" y="2725"/>
                      <a:pt x="2169" y="2458"/>
                      <a:pt x="1469" y="2124"/>
                    </a:cubicBezTo>
                    <a:cubicBezTo>
                      <a:pt x="1702" y="1290"/>
                      <a:pt x="1869" y="289"/>
                      <a:pt x="1502" y="56"/>
                    </a:cubicBezTo>
                    <a:cubicBezTo>
                      <a:pt x="1443" y="17"/>
                      <a:pt x="1385" y="1"/>
                      <a:pt x="1326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41567" y="4730955"/>
                <a:ext cx="293310" cy="285037"/>
              </a:xfrm>
              <a:custGeom>
                <a:avLst/>
                <a:gdLst/>
                <a:ahLst/>
                <a:cxnLst/>
                <a:rect l="l" t="t" r="r" b="b"/>
                <a:pathLst>
                  <a:path w="18614" h="18089" extrusionOk="0">
                    <a:moveTo>
                      <a:pt x="512" y="0"/>
                    </a:moveTo>
                    <a:cubicBezTo>
                      <a:pt x="423" y="0"/>
                      <a:pt x="328" y="60"/>
                      <a:pt x="300" y="142"/>
                    </a:cubicBezTo>
                    <a:cubicBezTo>
                      <a:pt x="300" y="176"/>
                      <a:pt x="167" y="476"/>
                      <a:pt x="100" y="976"/>
                    </a:cubicBezTo>
                    <a:cubicBezTo>
                      <a:pt x="67" y="1110"/>
                      <a:pt x="134" y="1210"/>
                      <a:pt x="267" y="1243"/>
                    </a:cubicBezTo>
                    <a:lnTo>
                      <a:pt x="300" y="1243"/>
                    </a:lnTo>
                    <a:cubicBezTo>
                      <a:pt x="401" y="1243"/>
                      <a:pt x="467" y="1176"/>
                      <a:pt x="501" y="1076"/>
                    </a:cubicBezTo>
                    <a:cubicBezTo>
                      <a:pt x="567" y="609"/>
                      <a:pt x="701" y="309"/>
                      <a:pt x="701" y="309"/>
                    </a:cubicBezTo>
                    <a:cubicBezTo>
                      <a:pt x="734" y="176"/>
                      <a:pt x="667" y="76"/>
                      <a:pt x="567" y="9"/>
                    </a:cubicBezTo>
                    <a:cubicBezTo>
                      <a:pt x="550" y="3"/>
                      <a:pt x="531" y="0"/>
                      <a:pt x="512" y="0"/>
                    </a:cubicBezTo>
                    <a:close/>
                    <a:moveTo>
                      <a:pt x="200" y="1643"/>
                    </a:moveTo>
                    <a:cubicBezTo>
                      <a:pt x="100" y="1643"/>
                      <a:pt x="0" y="1743"/>
                      <a:pt x="0" y="1844"/>
                    </a:cubicBezTo>
                    <a:lnTo>
                      <a:pt x="0" y="1944"/>
                    </a:lnTo>
                    <a:cubicBezTo>
                      <a:pt x="0" y="2210"/>
                      <a:pt x="34" y="2477"/>
                      <a:pt x="67" y="2711"/>
                    </a:cubicBezTo>
                    <a:cubicBezTo>
                      <a:pt x="100" y="2811"/>
                      <a:pt x="167" y="2911"/>
                      <a:pt x="267" y="2911"/>
                    </a:cubicBezTo>
                    <a:cubicBezTo>
                      <a:pt x="267" y="2911"/>
                      <a:pt x="300" y="2911"/>
                      <a:pt x="300" y="2878"/>
                    </a:cubicBezTo>
                    <a:cubicBezTo>
                      <a:pt x="434" y="2878"/>
                      <a:pt x="501" y="2778"/>
                      <a:pt x="467" y="2644"/>
                    </a:cubicBezTo>
                    <a:cubicBezTo>
                      <a:pt x="434" y="2444"/>
                      <a:pt x="434" y="2177"/>
                      <a:pt x="434" y="1944"/>
                    </a:cubicBezTo>
                    <a:lnTo>
                      <a:pt x="434" y="1844"/>
                    </a:lnTo>
                    <a:cubicBezTo>
                      <a:pt x="434" y="1743"/>
                      <a:pt x="334" y="1643"/>
                      <a:pt x="200" y="1643"/>
                    </a:cubicBezTo>
                    <a:close/>
                    <a:moveTo>
                      <a:pt x="5723" y="3138"/>
                    </a:moveTo>
                    <a:cubicBezTo>
                      <a:pt x="5706" y="3138"/>
                      <a:pt x="5689" y="3140"/>
                      <a:pt x="5671" y="3144"/>
                    </a:cubicBezTo>
                    <a:cubicBezTo>
                      <a:pt x="5404" y="3178"/>
                      <a:pt x="5104" y="3245"/>
                      <a:pt x="4804" y="3378"/>
                    </a:cubicBezTo>
                    <a:cubicBezTo>
                      <a:pt x="4704" y="3411"/>
                      <a:pt x="4670" y="3545"/>
                      <a:pt x="4704" y="3645"/>
                    </a:cubicBezTo>
                    <a:cubicBezTo>
                      <a:pt x="4737" y="3712"/>
                      <a:pt x="4804" y="3778"/>
                      <a:pt x="4904" y="3778"/>
                    </a:cubicBezTo>
                    <a:cubicBezTo>
                      <a:pt x="4937" y="3778"/>
                      <a:pt x="4937" y="3778"/>
                      <a:pt x="4970" y="3745"/>
                    </a:cubicBezTo>
                    <a:cubicBezTo>
                      <a:pt x="5237" y="3645"/>
                      <a:pt x="5504" y="3578"/>
                      <a:pt x="5738" y="3545"/>
                    </a:cubicBezTo>
                    <a:cubicBezTo>
                      <a:pt x="5838" y="3545"/>
                      <a:pt x="5904" y="3445"/>
                      <a:pt x="5904" y="3311"/>
                    </a:cubicBezTo>
                    <a:cubicBezTo>
                      <a:pt x="5904" y="3225"/>
                      <a:pt x="5829" y="3138"/>
                      <a:pt x="5723" y="3138"/>
                    </a:cubicBezTo>
                    <a:close/>
                    <a:moveTo>
                      <a:pt x="489" y="3269"/>
                    </a:moveTo>
                    <a:cubicBezTo>
                      <a:pt x="470" y="3269"/>
                      <a:pt x="452" y="3272"/>
                      <a:pt x="434" y="3278"/>
                    </a:cubicBezTo>
                    <a:cubicBezTo>
                      <a:pt x="334" y="3345"/>
                      <a:pt x="267" y="3478"/>
                      <a:pt x="334" y="3578"/>
                    </a:cubicBezTo>
                    <a:cubicBezTo>
                      <a:pt x="434" y="3845"/>
                      <a:pt x="601" y="4112"/>
                      <a:pt x="767" y="4312"/>
                    </a:cubicBezTo>
                    <a:cubicBezTo>
                      <a:pt x="834" y="4379"/>
                      <a:pt x="868" y="4412"/>
                      <a:pt x="934" y="4412"/>
                    </a:cubicBezTo>
                    <a:cubicBezTo>
                      <a:pt x="1001" y="4412"/>
                      <a:pt x="1034" y="4379"/>
                      <a:pt x="1068" y="4345"/>
                    </a:cubicBezTo>
                    <a:cubicBezTo>
                      <a:pt x="1168" y="4279"/>
                      <a:pt x="1168" y="4145"/>
                      <a:pt x="1101" y="4045"/>
                    </a:cubicBezTo>
                    <a:cubicBezTo>
                      <a:pt x="934" y="3878"/>
                      <a:pt x="801" y="3645"/>
                      <a:pt x="701" y="3411"/>
                    </a:cubicBezTo>
                    <a:cubicBezTo>
                      <a:pt x="673" y="3329"/>
                      <a:pt x="578" y="3269"/>
                      <a:pt x="489" y="3269"/>
                    </a:cubicBezTo>
                    <a:close/>
                    <a:moveTo>
                      <a:pt x="6439" y="3369"/>
                    </a:moveTo>
                    <a:cubicBezTo>
                      <a:pt x="6418" y="3369"/>
                      <a:pt x="6395" y="3372"/>
                      <a:pt x="6371" y="3378"/>
                    </a:cubicBezTo>
                    <a:cubicBezTo>
                      <a:pt x="6271" y="3411"/>
                      <a:pt x="6205" y="3545"/>
                      <a:pt x="6238" y="3645"/>
                    </a:cubicBezTo>
                    <a:cubicBezTo>
                      <a:pt x="6238" y="3745"/>
                      <a:pt x="6171" y="3945"/>
                      <a:pt x="5938" y="4179"/>
                    </a:cubicBezTo>
                    <a:cubicBezTo>
                      <a:pt x="5871" y="4245"/>
                      <a:pt x="5871" y="4379"/>
                      <a:pt x="5971" y="4479"/>
                    </a:cubicBezTo>
                    <a:cubicBezTo>
                      <a:pt x="6005" y="4512"/>
                      <a:pt x="6071" y="4512"/>
                      <a:pt x="6105" y="4512"/>
                    </a:cubicBezTo>
                    <a:cubicBezTo>
                      <a:pt x="6171" y="4512"/>
                      <a:pt x="6205" y="4512"/>
                      <a:pt x="6271" y="4445"/>
                    </a:cubicBezTo>
                    <a:cubicBezTo>
                      <a:pt x="6438" y="4245"/>
                      <a:pt x="6638" y="3945"/>
                      <a:pt x="6638" y="3645"/>
                    </a:cubicBezTo>
                    <a:cubicBezTo>
                      <a:pt x="6638" y="3611"/>
                      <a:pt x="6638" y="3578"/>
                      <a:pt x="6638" y="3511"/>
                    </a:cubicBezTo>
                    <a:cubicBezTo>
                      <a:pt x="6611" y="3429"/>
                      <a:pt x="6538" y="3369"/>
                      <a:pt x="6439" y="3369"/>
                    </a:cubicBezTo>
                    <a:close/>
                    <a:moveTo>
                      <a:pt x="4160" y="3775"/>
                    </a:moveTo>
                    <a:cubicBezTo>
                      <a:pt x="4118" y="3775"/>
                      <a:pt x="4075" y="3786"/>
                      <a:pt x="4036" y="3812"/>
                    </a:cubicBezTo>
                    <a:cubicBezTo>
                      <a:pt x="3803" y="4045"/>
                      <a:pt x="3603" y="4279"/>
                      <a:pt x="3469" y="4512"/>
                    </a:cubicBezTo>
                    <a:cubicBezTo>
                      <a:pt x="3403" y="4612"/>
                      <a:pt x="3436" y="4746"/>
                      <a:pt x="3569" y="4812"/>
                    </a:cubicBezTo>
                    <a:cubicBezTo>
                      <a:pt x="3569" y="4812"/>
                      <a:pt x="3603" y="4846"/>
                      <a:pt x="3636" y="4846"/>
                    </a:cubicBezTo>
                    <a:cubicBezTo>
                      <a:pt x="3736" y="4846"/>
                      <a:pt x="3803" y="4779"/>
                      <a:pt x="3836" y="4712"/>
                    </a:cubicBezTo>
                    <a:cubicBezTo>
                      <a:pt x="3936" y="4512"/>
                      <a:pt x="4103" y="4312"/>
                      <a:pt x="4303" y="4145"/>
                    </a:cubicBezTo>
                    <a:cubicBezTo>
                      <a:pt x="4403" y="4078"/>
                      <a:pt x="4403" y="3945"/>
                      <a:pt x="4337" y="3845"/>
                    </a:cubicBezTo>
                    <a:cubicBezTo>
                      <a:pt x="4295" y="3804"/>
                      <a:pt x="4229" y="3775"/>
                      <a:pt x="4160" y="3775"/>
                    </a:cubicBezTo>
                    <a:close/>
                    <a:moveTo>
                      <a:pt x="1554" y="4544"/>
                    </a:moveTo>
                    <a:cubicBezTo>
                      <a:pt x="1482" y="4544"/>
                      <a:pt x="1411" y="4581"/>
                      <a:pt x="1368" y="4646"/>
                    </a:cubicBezTo>
                    <a:cubicBezTo>
                      <a:pt x="1301" y="4746"/>
                      <a:pt x="1335" y="4879"/>
                      <a:pt x="1435" y="4946"/>
                    </a:cubicBezTo>
                    <a:cubicBezTo>
                      <a:pt x="1568" y="5012"/>
                      <a:pt x="1701" y="5113"/>
                      <a:pt x="1868" y="5213"/>
                    </a:cubicBezTo>
                    <a:cubicBezTo>
                      <a:pt x="1968" y="5246"/>
                      <a:pt x="2068" y="5313"/>
                      <a:pt x="2202" y="5346"/>
                    </a:cubicBezTo>
                    <a:cubicBezTo>
                      <a:pt x="2235" y="5379"/>
                      <a:pt x="2235" y="5379"/>
                      <a:pt x="2269" y="5379"/>
                    </a:cubicBezTo>
                    <a:cubicBezTo>
                      <a:pt x="2369" y="5379"/>
                      <a:pt x="2435" y="5313"/>
                      <a:pt x="2469" y="5246"/>
                    </a:cubicBezTo>
                    <a:cubicBezTo>
                      <a:pt x="2502" y="5146"/>
                      <a:pt x="2469" y="5012"/>
                      <a:pt x="2369" y="4979"/>
                    </a:cubicBezTo>
                    <a:cubicBezTo>
                      <a:pt x="2269" y="4946"/>
                      <a:pt x="2168" y="4879"/>
                      <a:pt x="2068" y="4846"/>
                    </a:cubicBezTo>
                    <a:cubicBezTo>
                      <a:pt x="1935" y="4746"/>
                      <a:pt x="1802" y="4679"/>
                      <a:pt x="1668" y="4579"/>
                    </a:cubicBezTo>
                    <a:cubicBezTo>
                      <a:pt x="1633" y="4555"/>
                      <a:pt x="1593" y="4544"/>
                      <a:pt x="1554" y="4544"/>
                    </a:cubicBezTo>
                    <a:close/>
                    <a:moveTo>
                      <a:pt x="5461" y="4644"/>
                    </a:moveTo>
                    <a:cubicBezTo>
                      <a:pt x="5426" y="4644"/>
                      <a:pt x="5394" y="4655"/>
                      <a:pt x="5371" y="4679"/>
                    </a:cubicBezTo>
                    <a:cubicBezTo>
                      <a:pt x="5137" y="4812"/>
                      <a:pt x="4904" y="4912"/>
                      <a:pt x="4637" y="5012"/>
                    </a:cubicBezTo>
                    <a:cubicBezTo>
                      <a:pt x="4537" y="5046"/>
                      <a:pt x="4470" y="5179"/>
                      <a:pt x="4537" y="5279"/>
                    </a:cubicBezTo>
                    <a:cubicBezTo>
                      <a:pt x="4570" y="5379"/>
                      <a:pt x="4637" y="5413"/>
                      <a:pt x="4704" y="5413"/>
                    </a:cubicBezTo>
                    <a:lnTo>
                      <a:pt x="4804" y="5413"/>
                    </a:lnTo>
                    <a:cubicBezTo>
                      <a:pt x="5071" y="5313"/>
                      <a:pt x="5337" y="5179"/>
                      <a:pt x="5571" y="5012"/>
                    </a:cubicBezTo>
                    <a:cubicBezTo>
                      <a:pt x="5671" y="4946"/>
                      <a:pt x="5704" y="4846"/>
                      <a:pt x="5638" y="4746"/>
                    </a:cubicBezTo>
                    <a:cubicBezTo>
                      <a:pt x="5595" y="4681"/>
                      <a:pt x="5524" y="4644"/>
                      <a:pt x="5461" y="4644"/>
                    </a:cubicBezTo>
                    <a:close/>
                    <a:moveTo>
                      <a:pt x="3102" y="5179"/>
                    </a:moveTo>
                    <a:cubicBezTo>
                      <a:pt x="3002" y="5179"/>
                      <a:pt x="2902" y="5246"/>
                      <a:pt x="2869" y="5346"/>
                    </a:cubicBezTo>
                    <a:cubicBezTo>
                      <a:pt x="2869" y="5479"/>
                      <a:pt x="2936" y="5580"/>
                      <a:pt x="3036" y="5580"/>
                    </a:cubicBezTo>
                    <a:cubicBezTo>
                      <a:pt x="3102" y="5613"/>
                      <a:pt x="3203" y="5613"/>
                      <a:pt x="3269" y="5613"/>
                    </a:cubicBezTo>
                    <a:cubicBezTo>
                      <a:pt x="3269" y="5846"/>
                      <a:pt x="3336" y="6080"/>
                      <a:pt x="3436" y="6313"/>
                    </a:cubicBezTo>
                    <a:cubicBezTo>
                      <a:pt x="3469" y="6380"/>
                      <a:pt x="3536" y="6447"/>
                      <a:pt x="3636" y="6447"/>
                    </a:cubicBezTo>
                    <a:cubicBezTo>
                      <a:pt x="3670" y="6447"/>
                      <a:pt x="3670" y="6447"/>
                      <a:pt x="3703" y="6413"/>
                    </a:cubicBezTo>
                    <a:cubicBezTo>
                      <a:pt x="3803" y="6380"/>
                      <a:pt x="3870" y="6247"/>
                      <a:pt x="3836" y="6147"/>
                    </a:cubicBezTo>
                    <a:cubicBezTo>
                      <a:pt x="3736" y="5980"/>
                      <a:pt x="3703" y="5813"/>
                      <a:pt x="3670" y="5613"/>
                    </a:cubicBezTo>
                    <a:lnTo>
                      <a:pt x="3936" y="5613"/>
                    </a:lnTo>
                    <a:cubicBezTo>
                      <a:pt x="4036" y="5580"/>
                      <a:pt x="4137" y="5479"/>
                      <a:pt x="4103" y="5379"/>
                    </a:cubicBezTo>
                    <a:cubicBezTo>
                      <a:pt x="4103" y="5279"/>
                      <a:pt x="4003" y="5179"/>
                      <a:pt x="3870" y="5179"/>
                    </a:cubicBezTo>
                    <a:cubicBezTo>
                      <a:pt x="3753" y="5196"/>
                      <a:pt x="3628" y="5204"/>
                      <a:pt x="3499" y="5204"/>
                    </a:cubicBezTo>
                    <a:cubicBezTo>
                      <a:pt x="3369" y="5204"/>
                      <a:pt x="3236" y="5196"/>
                      <a:pt x="3102" y="5179"/>
                    </a:cubicBezTo>
                    <a:close/>
                    <a:moveTo>
                      <a:pt x="4026" y="6746"/>
                    </a:moveTo>
                    <a:cubicBezTo>
                      <a:pt x="3992" y="6746"/>
                      <a:pt x="3960" y="6757"/>
                      <a:pt x="3936" y="6780"/>
                    </a:cubicBezTo>
                    <a:cubicBezTo>
                      <a:pt x="3836" y="6847"/>
                      <a:pt x="3803" y="6981"/>
                      <a:pt x="3870" y="7081"/>
                    </a:cubicBezTo>
                    <a:cubicBezTo>
                      <a:pt x="4036" y="7281"/>
                      <a:pt x="4203" y="7514"/>
                      <a:pt x="4437" y="7748"/>
                    </a:cubicBezTo>
                    <a:cubicBezTo>
                      <a:pt x="4470" y="7781"/>
                      <a:pt x="4537" y="7814"/>
                      <a:pt x="4570" y="7814"/>
                    </a:cubicBezTo>
                    <a:cubicBezTo>
                      <a:pt x="4637" y="7814"/>
                      <a:pt x="4670" y="7781"/>
                      <a:pt x="4704" y="7748"/>
                    </a:cubicBezTo>
                    <a:cubicBezTo>
                      <a:pt x="4804" y="7681"/>
                      <a:pt x="4804" y="7548"/>
                      <a:pt x="4737" y="7448"/>
                    </a:cubicBezTo>
                    <a:cubicBezTo>
                      <a:pt x="4537" y="7247"/>
                      <a:pt x="4370" y="7047"/>
                      <a:pt x="4203" y="6847"/>
                    </a:cubicBezTo>
                    <a:cubicBezTo>
                      <a:pt x="4160" y="6782"/>
                      <a:pt x="4089" y="6746"/>
                      <a:pt x="4026" y="6746"/>
                    </a:cubicBezTo>
                    <a:close/>
                    <a:moveTo>
                      <a:pt x="5186" y="7968"/>
                    </a:moveTo>
                    <a:cubicBezTo>
                      <a:pt x="5131" y="7968"/>
                      <a:pt x="5074" y="7993"/>
                      <a:pt x="5037" y="8048"/>
                    </a:cubicBezTo>
                    <a:cubicBezTo>
                      <a:pt x="4937" y="8115"/>
                      <a:pt x="4970" y="8248"/>
                      <a:pt x="5037" y="8315"/>
                    </a:cubicBezTo>
                    <a:cubicBezTo>
                      <a:pt x="5237" y="8515"/>
                      <a:pt x="5471" y="8682"/>
                      <a:pt x="5704" y="8849"/>
                    </a:cubicBezTo>
                    <a:cubicBezTo>
                      <a:pt x="5738" y="8882"/>
                      <a:pt x="5771" y="8915"/>
                      <a:pt x="5838" y="8915"/>
                    </a:cubicBezTo>
                    <a:cubicBezTo>
                      <a:pt x="5904" y="8915"/>
                      <a:pt x="5938" y="8882"/>
                      <a:pt x="6005" y="8815"/>
                    </a:cubicBezTo>
                    <a:cubicBezTo>
                      <a:pt x="6071" y="8715"/>
                      <a:pt x="6038" y="8615"/>
                      <a:pt x="5938" y="8515"/>
                    </a:cubicBezTo>
                    <a:cubicBezTo>
                      <a:pt x="5704" y="8348"/>
                      <a:pt x="5504" y="8181"/>
                      <a:pt x="5304" y="8015"/>
                    </a:cubicBezTo>
                    <a:cubicBezTo>
                      <a:pt x="5274" y="7985"/>
                      <a:pt x="5231" y="7968"/>
                      <a:pt x="5186" y="7968"/>
                    </a:cubicBezTo>
                    <a:close/>
                    <a:moveTo>
                      <a:pt x="11709" y="8348"/>
                    </a:moveTo>
                    <a:cubicBezTo>
                      <a:pt x="11609" y="8382"/>
                      <a:pt x="11542" y="8482"/>
                      <a:pt x="11542" y="8582"/>
                    </a:cubicBezTo>
                    <a:cubicBezTo>
                      <a:pt x="11569" y="8692"/>
                      <a:pt x="11643" y="8757"/>
                      <a:pt x="11724" y="8757"/>
                    </a:cubicBezTo>
                    <a:cubicBezTo>
                      <a:pt x="11741" y="8757"/>
                      <a:pt x="11758" y="8754"/>
                      <a:pt x="11775" y="8748"/>
                    </a:cubicBezTo>
                    <a:lnTo>
                      <a:pt x="11875" y="8748"/>
                    </a:lnTo>
                    <a:cubicBezTo>
                      <a:pt x="12142" y="8748"/>
                      <a:pt x="12142" y="8882"/>
                      <a:pt x="12142" y="8915"/>
                    </a:cubicBezTo>
                    <a:lnTo>
                      <a:pt x="12342" y="8949"/>
                    </a:lnTo>
                    <a:lnTo>
                      <a:pt x="12576" y="8915"/>
                    </a:lnTo>
                    <a:cubicBezTo>
                      <a:pt x="12576" y="8648"/>
                      <a:pt x="12376" y="8348"/>
                      <a:pt x="11875" y="8348"/>
                    </a:cubicBezTo>
                    <a:close/>
                    <a:moveTo>
                      <a:pt x="10988" y="8647"/>
                    </a:moveTo>
                    <a:cubicBezTo>
                      <a:pt x="10950" y="8647"/>
                      <a:pt x="10910" y="8658"/>
                      <a:pt x="10875" y="8682"/>
                    </a:cubicBezTo>
                    <a:cubicBezTo>
                      <a:pt x="10641" y="8815"/>
                      <a:pt x="10408" y="9015"/>
                      <a:pt x="10174" y="9249"/>
                    </a:cubicBezTo>
                    <a:cubicBezTo>
                      <a:pt x="10107" y="9316"/>
                      <a:pt x="10107" y="9449"/>
                      <a:pt x="10208" y="9549"/>
                    </a:cubicBezTo>
                    <a:cubicBezTo>
                      <a:pt x="10241" y="9582"/>
                      <a:pt x="10274" y="9616"/>
                      <a:pt x="10341" y="9616"/>
                    </a:cubicBezTo>
                    <a:cubicBezTo>
                      <a:pt x="10408" y="9616"/>
                      <a:pt x="10441" y="9582"/>
                      <a:pt x="10474" y="9549"/>
                    </a:cubicBezTo>
                    <a:cubicBezTo>
                      <a:pt x="10675" y="9349"/>
                      <a:pt x="10875" y="9149"/>
                      <a:pt x="11075" y="9049"/>
                    </a:cubicBezTo>
                    <a:cubicBezTo>
                      <a:pt x="11175" y="8982"/>
                      <a:pt x="11208" y="8849"/>
                      <a:pt x="11142" y="8748"/>
                    </a:cubicBezTo>
                    <a:cubicBezTo>
                      <a:pt x="11120" y="8684"/>
                      <a:pt x="11057" y="8647"/>
                      <a:pt x="10988" y="8647"/>
                    </a:cubicBezTo>
                    <a:close/>
                    <a:moveTo>
                      <a:pt x="6507" y="8979"/>
                    </a:moveTo>
                    <a:cubicBezTo>
                      <a:pt x="6446" y="8979"/>
                      <a:pt x="6379" y="9007"/>
                      <a:pt x="6338" y="9049"/>
                    </a:cubicBezTo>
                    <a:cubicBezTo>
                      <a:pt x="6271" y="9149"/>
                      <a:pt x="6305" y="9282"/>
                      <a:pt x="6405" y="9349"/>
                    </a:cubicBezTo>
                    <a:cubicBezTo>
                      <a:pt x="6638" y="9516"/>
                      <a:pt x="6872" y="9649"/>
                      <a:pt x="7139" y="9783"/>
                    </a:cubicBezTo>
                    <a:cubicBezTo>
                      <a:pt x="7172" y="9816"/>
                      <a:pt x="7205" y="9816"/>
                      <a:pt x="7239" y="9816"/>
                    </a:cubicBezTo>
                    <a:cubicBezTo>
                      <a:pt x="7305" y="9816"/>
                      <a:pt x="7372" y="9783"/>
                      <a:pt x="7406" y="9716"/>
                    </a:cubicBezTo>
                    <a:cubicBezTo>
                      <a:pt x="7472" y="9582"/>
                      <a:pt x="7439" y="9482"/>
                      <a:pt x="7305" y="9416"/>
                    </a:cubicBezTo>
                    <a:cubicBezTo>
                      <a:pt x="7072" y="9282"/>
                      <a:pt x="6838" y="9149"/>
                      <a:pt x="6605" y="9015"/>
                    </a:cubicBezTo>
                    <a:cubicBezTo>
                      <a:pt x="6579" y="8990"/>
                      <a:pt x="6544" y="8979"/>
                      <a:pt x="6507" y="8979"/>
                    </a:cubicBezTo>
                    <a:close/>
                    <a:moveTo>
                      <a:pt x="11927" y="9436"/>
                    </a:moveTo>
                    <a:cubicBezTo>
                      <a:pt x="11882" y="9436"/>
                      <a:pt x="11839" y="9452"/>
                      <a:pt x="11809" y="9482"/>
                    </a:cubicBezTo>
                    <a:cubicBezTo>
                      <a:pt x="11609" y="9649"/>
                      <a:pt x="11408" y="9783"/>
                      <a:pt x="11142" y="9883"/>
                    </a:cubicBezTo>
                    <a:cubicBezTo>
                      <a:pt x="11041" y="9916"/>
                      <a:pt x="11008" y="10049"/>
                      <a:pt x="11041" y="10149"/>
                    </a:cubicBezTo>
                    <a:cubicBezTo>
                      <a:pt x="11075" y="10250"/>
                      <a:pt x="11142" y="10283"/>
                      <a:pt x="11242" y="10283"/>
                    </a:cubicBezTo>
                    <a:lnTo>
                      <a:pt x="11308" y="10283"/>
                    </a:lnTo>
                    <a:cubicBezTo>
                      <a:pt x="11609" y="10149"/>
                      <a:pt x="11875" y="9983"/>
                      <a:pt x="12076" y="9783"/>
                    </a:cubicBezTo>
                    <a:cubicBezTo>
                      <a:pt x="12176" y="9716"/>
                      <a:pt x="12176" y="9582"/>
                      <a:pt x="12076" y="9516"/>
                    </a:cubicBezTo>
                    <a:cubicBezTo>
                      <a:pt x="12039" y="9461"/>
                      <a:pt x="11982" y="9436"/>
                      <a:pt x="11927" y="9436"/>
                    </a:cubicBezTo>
                    <a:close/>
                    <a:moveTo>
                      <a:pt x="8005" y="9741"/>
                    </a:moveTo>
                    <a:cubicBezTo>
                      <a:pt x="7905" y="9741"/>
                      <a:pt x="7827" y="9800"/>
                      <a:pt x="7772" y="9883"/>
                    </a:cubicBezTo>
                    <a:cubicBezTo>
                      <a:pt x="7739" y="9983"/>
                      <a:pt x="7806" y="10116"/>
                      <a:pt x="7906" y="10149"/>
                    </a:cubicBezTo>
                    <a:cubicBezTo>
                      <a:pt x="8173" y="10250"/>
                      <a:pt x="8440" y="10350"/>
                      <a:pt x="8740" y="10416"/>
                    </a:cubicBezTo>
                    <a:lnTo>
                      <a:pt x="8773" y="10416"/>
                    </a:lnTo>
                    <a:cubicBezTo>
                      <a:pt x="8873" y="10416"/>
                      <a:pt x="8940" y="10350"/>
                      <a:pt x="8973" y="10250"/>
                    </a:cubicBezTo>
                    <a:cubicBezTo>
                      <a:pt x="9007" y="10149"/>
                      <a:pt x="8940" y="10016"/>
                      <a:pt x="8840" y="10016"/>
                    </a:cubicBezTo>
                    <a:cubicBezTo>
                      <a:pt x="8573" y="9949"/>
                      <a:pt x="8306" y="9849"/>
                      <a:pt x="8073" y="9749"/>
                    </a:cubicBezTo>
                    <a:cubicBezTo>
                      <a:pt x="8049" y="9743"/>
                      <a:pt x="8026" y="9741"/>
                      <a:pt x="8005" y="9741"/>
                    </a:cubicBezTo>
                    <a:close/>
                    <a:moveTo>
                      <a:pt x="9795" y="9836"/>
                    </a:moveTo>
                    <a:cubicBezTo>
                      <a:pt x="9734" y="9836"/>
                      <a:pt x="9677" y="9861"/>
                      <a:pt x="9640" y="9916"/>
                    </a:cubicBezTo>
                    <a:cubicBezTo>
                      <a:pt x="9607" y="9983"/>
                      <a:pt x="9540" y="10083"/>
                      <a:pt x="9507" y="10149"/>
                    </a:cubicBezTo>
                    <a:cubicBezTo>
                      <a:pt x="9440" y="10183"/>
                      <a:pt x="9407" y="10250"/>
                      <a:pt x="9374" y="10316"/>
                    </a:cubicBezTo>
                    <a:cubicBezTo>
                      <a:pt x="9340" y="10450"/>
                      <a:pt x="9274" y="10550"/>
                      <a:pt x="9207" y="10683"/>
                    </a:cubicBezTo>
                    <a:cubicBezTo>
                      <a:pt x="9140" y="10783"/>
                      <a:pt x="9207" y="10883"/>
                      <a:pt x="9307" y="10950"/>
                    </a:cubicBezTo>
                    <a:cubicBezTo>
                      <a:pt x="9340" y="10950"/>
                      <a:pt x="9374" y="10983"/>
                      <a:pt x="9407" y="10983"/>
                    </a:cubicBezTo>
                    <a:cubicBezTo>
                      <a:pt x="9474" y="10983"/>
                      <a:pt x="9540" y="10917"/>
                      <a:pt x="9574" y="10850"/>
                    </a:cubicBezTo>
                    <a:cubicBezTo>
                      <a:pt x="9640" y="10750"/>
                      <a:pt x="9674" y="10650"/>
                      <a:pt x="9741" y="10550"/>
                    </a:cubicBezTo>
                    <a:cubicBezTo>
                      <a:pt x="9974" y="10550"/>
                      <a:pt x="10241" y="10550"/>
                      <a:pt x="10474" y="10516"/>
                    </a:cubicBezTo>
                    <a:cubicBezTo>
                      <a:pt x="10574" y="10483"/>
                      <a:pt x="10641" y="10383"/>
                      <a:pt x="10641" y="10283"/>
                    </a:cubicBezTo>
                    <a:cubicBezTo>
                      <a:pt x="10608" y="10149"/>
                      <a:pt x="10508" y="10083"/>
                      <a:pt x="10408" y="10083"/>
                    </a:cubicBezTo>
                    <a:cubicBezTo>
                      <a:pt x="10274" y="10116"/>
                      <a:pt x="10141" y="10116"/>
                      <a:pt x="10007" y="10116"/>
                    </a:cubicBezTo>
                    <a:cubicBezTo>
                      <a:pt x="10041" y="10049"/>
                      <a:pt x="10007" y="9916"/>
                      <a:pt x="9941" y="9883"/>
                    </a:cubicBezTo>
                    <a:cubicBezTo>
                      <a:pt x="9896" y="9853"/>
                      <a:pt x="9844" y="9836"/>
                      <a:pt x="9795" y="9836"/>
                    </a:cubicBezTo>
                    <a:close/>
                    <a:moveTo>
                      <a:pt x="9085" y="11308"/>
                    </a:moveTo>
                    <a:cubicBezTo>
                      <a:pt x="8996" y="11308"/>
                      <a:pt x="8901" y="11368"/>
                      <a:pt x="8873" y="11450"/>
                    </a:cubicBezTo>
                    <a:cubicBezTo>
                      <a:pt x="8773" y="11751"/>
                      <a:pt x="8706" y="12017"/>
                      <a:pt x="8673" y="12318"/>
                    </a:cubicBezTo>
                    <a:cubicBezTo>
                      <a:pt x="8640" y="12418"/>
                      <a:pt x="8740" y="12518"/>
                      <a:pt x="8840" y="12551"/>
                    </a:cubicBezTo>
                    <a:lnTo>
                      <a:pt x="8873" y="12551"/>
                    </a:lnTo>
                    <a:cubicBezTo>
                      <a:pt x="8973" y="12551"/>
                      <a:pt x="9073" y="12484"/>
                      <a:pt x="9073" y="12384"/>
                    </a:cubicBezTo>
                    <a:cubicBezTo>
                      <a:pt x="9140" y="12118"/>
                      <a:pt x="9207" y="11851"/>
                      <a:pt x="9274" y="11584"/>
                    </a:cubicBezTo>
                    <a:cubicBezTo>
                      <a:pt x="9307" y="11484"/>
                      <a:pt x="9240" y="11384"/>
                      <a:pt x="9140" y="11317"/>
                    </a:cubicBezTo>
                    <a:cubicBezTo>
                      <a:pt x="9122" y="11311"/>
                      <a:pt x="9104" y="11308"/>
                      <a:pt x="9085" y="11308"/>
                    </a:cubicBezTo>
                    <a:close/>
                    <a:moveTo>
                      <a:pt x="18280" y="12351"/>
                    </a:moveTo>
                    <a:cubicBezTo>
                      <a:pt x="18180" y="12384"/>
                      <a:pt x="18080" y="12484"/>
                      <a:pt x="18113" y="12585"/>
                    </a:cubicBezTo>
                    <a:cubicBezTo>
                      <a:pt x="18147" y="12885"/>
                      <a:pt x="18180" y="13152"/>
                      <a:pt x="18213" y="13385"/>
                    </a:cubicBezTo>
                    <a:cubicBezTo>
                      <a:pt x="18213" y="13519"/>
                      <a:pt x="18313" y="13585"/>
                      <a:pt x="18413" y="13585"/>
                    </a:cubicBezTo>
                    <a:cubicBezTo>
                      <a:pt x="18547" y="13585"/>
                      <a:pt x="18614" y="13485"/>
                      <a:pt x="18614" y="13385"/>
                    </a:cubicBezTo>
                    <a:cubicBezTo>
                      <a:pt x="18614" y="13085"/>
                      <a:pt x="18580" y="12818"/>
                      <a:pt x="18513" y="12518"/>
                    </a:cubicBezTo>
                    <a:cubicBezTo>
                      <a:pt x="18513" y="12418"/>
                      <a:pt x="18380" y="12351"/>
                      <a:pt x="18280" y="12351"/>
                    </a:cubicBezTo>
                    <a:close/>
                    <a:moveTo>
                      <a:pt x="8807" y="12985"/>
                    </a:moveTo>
                    <a:cubicBezTo>
                      <a:pt x="8673" y="12985"/>
                      <a:pt x="8606" y="13085"/>
                      <a:pt x="8606" y="13185"/>
                    </a:cubicBezTo>
                    <a:cubicBezTo>
                      <a:pt x="8606" y="13485"/>
                      <a:pt x="8606" y="13752"/>
                      <a:pt x="8673" y="14052"/>
                    </a:cubicBezTo>
                    <a:cubicBezTo>
                      <a:pt x="8673" y="14152"/>
                      <a:pt x="8773" y="14219"/>
                      <a:pt x="8873" y="14219"/>
                    </a:cubicBezTo>
                    <a:lnTo>
                      <a:pt x="8907" y="14219"/>
                    </a:lnTo>
                    <a:cubicBezTo>
                      <a:pt x="9040" y="14186"/>
                      <a:pt x="9107" y="14086"/>
                      <a:pt x="9073" y="13952"/>
                    </a:cubicBezTo>
                    <a:cubicBezTo>
                      <a:pt x="9040" y="13719"/>
                      <a:pt x="9007" y="13452"/>
                      <a:pt x="9007" y="13218"/>
                    </a:cubicBezTo>
                    <a:cubicBezTo>
                      <a:pt x="9007" y="13185"/>
                      <a:pt x="9007" y="13185"/>
                      <a:pt x="9007" y="13185"/>
                    </a:cubicBezTo>
                    <a:cubicBezTo>
                      <a:pt x="9007" y="13052"/>
                      <a:pt x="8907" y="12985"/>
                      <a:pt x="8807" y="12985"/>
                    </a:cubicBezTo>
                    <a:close/>
                    <a:moveTo>
                      <a:pt x="18374" y="14012"/>
                    </a:moveTo>
                    <a:cubicBezTo>
                      <a:pt x="18289" y="14012"/>
                      <a:pt x="18213" y="14103"/>
                      <a:pt x="18213" y="14219"/>
                    </a:cubicBezTo>
                    <a:cubicBezTo>
                      <a:pt x="18180" y="14486"/>
                      <a:pt x="18147" y="14753"/>
                      <a:pt x="18080" y="14986"/>
                    </a:cubicBezTo>
                    <a:cubicBezTo>
                      <a:pt x="18046" y="15086"/>
                      <a:pt x="18113" y="15220"/>
                      <a:pt x="18213" y="15253"/>
                    </a:cubicBezTo>
                    <a:lnTo>
                      <a:pt x="18280" y="15253"/>
                    </a:lnTo>
                    <a:cubicBezTo>
                      <a:pt x="18347" y="15253"/>
                      <a:pt x="18447" y="15186"/>
                      <a:pt x="18480" y="15086"/>
                    </a:cubicBezTo>
                    <a:cubicBezTo>
                      <a:pt x="18547" y="14819"/>
                      <a:pt x="18580" y="14519"/>
                      <a:pt x="18614" y="14252"/>
                    </a:cubicBezTo>
                    <a:cubicBezTo>
                      <a:pt x="18614" y="14119"/>
                      <a:pt x="18547" y="14019"/>
                      <a:pt x="18413" y="14019"/>
                    </a:cubicBezTo>
                    <a:cubicBezTo>
                      <a:pt x="18400" y="14015"/>
                      <a:pt x="18387" y="14012"/>
                      <a:pt x="18374" y="14012"/>
                    </a:cubicBezTo>
                    <a:close/>
                    <a:moveTo>
                      <a:pt x="9123" y="14592"/>
                    </a:moveTo>
                    <a:cubicBezTo>
                      <a:pt x="9096" y="14592"/>
                      <a:pt x="9068" y="14601"/>
                      <a:pt x="9040" y="14619"/>
                    </a:cubicBezTo>
                    <a:cubicBezTo>
                      <a:pt x="8907" y="14653"/>
                      <a:pt x="8873" y="14753"/>
                      <a:pt x="8907" y="14886"/>
                    </a:cubicBezTo>
                    <a:cubicBezTo>
                      <a:pt x="9007" y="15153"/>
                      <a:pt x="9140" y="15420"/>
                      <a:pt x="9307" y="15653"/>
                    </a:cubicBezTo>
                    <a:cubicBezTo>
                      <a:pt x="9340" y="15720"/>
                      <a:pt x="9407" y="15753"/>
                      <a:pt x="9474" y="15753"/>
                    </a:cubicBezTo>
                    <a:cubicBezTo>
                      <a:pt x="9540" y="15753"/>
                      <a:pt x="9574" y="15720"/>
                      <a:pt x="9607" y="15720"/>
                    </a:cubicBezTo>
                    <a:cubicBezTo>
                      <a:pt x="9707" y="15653"/>
                      <a:pt x="9741" y="15520"/>
                      <a:pt x="9674" y="15420"/>
                    </a:cubicBezTo>
                    <a:cubicBezTo>
                      <a:pt x="9507" y="15186"/>
                      <a:pt x="9407" y="14953"/>
                      <a:pt x="9307" y="14719"/>
                    </a:cubicBezTo>
                    <a:cubicBezTo>
                      <a:pt x="9259" y="14647"/>
                      <a:pt x="9193" y="14592"/>
                      <a:pt x="9123" y="14592"/>
                    </a:cubicBezTo>
                    <a:close/>
                    <a:moveTo>
                      <a:pt x="17986" y="15608"/>
                    </a:moveTo>
                    <a:cubicBezTo>
                      <a:pt x="17898" y="15608"/>
                      <a:pt x="17830" y="15645"/>
                      <a:pt x="17780" y="15720"/>
                    </a:cubicBezTo>
                    <a:cubicBezTo>
                      <a:pt x="17646" y="15954"/>
                      <a:pt x="17513" y="16187"/>
                      <a:pt x="17346" y="16354"/>
                    </a:cubicBezTo>
                    <a:cubicBezTo>
                      <a:pt x="17279" y="16454"/>
                      <a:pt x="17279" y="16587"/>
                      <a:pt x="17379" y="16654"/>
                    </a:cubicBezTo>
                    <a:cubicBezTo>
                      <a:pt x="17413" y="16687"/>
                      <a:pt x="17446" y="16721"/>
                      <a:pt x="17513" y="16721"/>
                    </a:cubicBezTo>
                    <a:cubicBezTo>
                      <a:pt x="17546" y="16721"/>
                      <a:pt x="17613" y="16687"/>
                      <a:pt x="17646" y="16654"/>
                    </a:cubicBezTo>
                    <a:cubicBezTo>
                      <a:pt x="17846" y="16421"/>
                      <a:pt x="18013" y="16187"/>
                      <a:pt x="18147" y="15920"/>
                    </a:cubicBezTo>
                    <a:cubicBezTo>
                      <a:pt x="18213" y="15820"/>
                      <a:pt x="18180" y="15687"/>
                      <a:pt x="18080" y="15620"/>
                    </a:cubicBezTo>
                    <a:cubicBezTo>
                      <a:pt x="18046" y="15612"/>
                      <a:pt x="18015" y="15608"/>
                      <a:pt x="17986" y="15608"/>
                    </a:cubicBezTo>
                    <a:close/>
                    <a:moveTo>
                      <a:pt x="10012" y="15979"/>
                    </a:moveTo>
                    <a:cubicBezTo>
                      <a:pt x="9957" y="15979"/>
                      <a:pt x="9907" y="16004"/>
                      <a:pt x="9874" y="16054"/>
                    </a:cubicBezTo>
                    <a:cubicBezTo>
                      <a:pt x="9774" y="16120"/>
                      <a:pt x="9774" y="16254"/>
                      <a:pt x="9841" y="16321"/>
                    </a:cubicBezTo>
                    <a:lnTo>
                      <a:pt x="9941" y="16421"/>
                    </a:lnTo>
                    <a:cubicBezTo>
                      <a:pt x="10107" y="16587"/>
                      <a:pt x="10308" y="16754"/>
                      <a:pt x="10508" y="16921"/>
                    </a:cubicBezTo>
                    <a:cubicBezTo>
                      <a:pt x="10541" y="16921"/>
                      <a:pt x="10574" y="16954"/>
                      <a:pt x="10641" y="16954"/>
                    </a:cubicBezTo>
                    <a:cubicBezTo>
                      <a:pt x="10708" y="16954"/>
                      <a:pt x="10741" y="16921"/>
                      <a:pt x="10808" y="16854"/>
                    </a:cubicBezTo>
                    <a:cubicBezTo>
                      <a:pt x="10875" y="16788"/>
                      <a:pt x="10841" y="16654"/>
                      <a:pt x="10741" y="16587"/>
                    </a:cubicBezTo>
                    <a:cubicBezTo>
                      <a:pt x="10574" y="16421"/>
                      <a:pt x="10408" y="16287"/>
                      <a:pt x="10241" y="16120"/>
                    </a:cubicBezTo>
                    <a:lnTo>
                      <a:pt x="10174" y="16054"/>
                    </a:lnTo>
                    <a:cubicBezTo>
                      <a:pt x="10124" y="16004"/>
                      <a:pt x="10066" y="15979"/>
                      <a:pt x="10012" y="15979"/>
                    </a:cubicBezTo>
                    <a:close/>
                    <a:moveTo>
                      <a:pt x="16869" y="16853"/>
                    </a:moveTo>
                    <a:cubicBezTo>
                      <a:pt x="16835" y="16853"/>
                      <a:pt x="16803" y="16864"/>
                      <a:pt x="16779" y="16888"/>
                    </a:cubicBezTo>
                    <a:cubicBezTo>
                      <a:pt x="16545" y="17054"/>
                      <a:pt x="16345" y="17188"/>
                      <a:pt x="16078" y="17288"/>
                    </a:cubicBezTo>
                    <a:cubicBezTo>
                      <a:pt x="15978" y="17355"/>
                      <a:pt x="15945" y="17455"/>
                      <a:pt x="15978" y="17555"/>
                    </a:cubicBezTo>
                    <a:cubicBezTo>
                      <a:pt x="16012" y="17655"/>
                      <a:pt x="16078" y="17688"/>
                      <a:pt x="16178" y="17688"/>
                    </a:cubicBezTo>
                    <a:lnTo>
                      <a:pt x="16245" y="17688"/>
                    </a:lnTo>
                    <a:cubicBezTo>
                      <a:pt x="16512" y="17555"/>
                      <a:pt x="16779" y="17421"/>
                      <a:pt x="17012" y="17221"/>
                    </a:cubicBezTo>
                    <a:cubicBezTo>
                      <a:pt x="17112" y="17154"/>
                      <a:pt x="17112" y="17054"/>
                      <a:pt x="17046" y="16954"/>
                    </a:cubicBezTo>
                    <a:cubicBezTo>
                      <a:pt x="17003" y="16890"/>
                      <a:pt x="16932" y="16853"/>
                      <a:pt x="16869" y="16853"/>
                    </a:cubicBezTo>
                    <a:close/>
                    <a:moveTo>
                      <a:pt x="11362" y="16975"/>
                    </a:moveTo>
                    <a:cubicBezTo>
                      <a:pt x="11279" y="16975"/>
                      <a:pt x="11192" y="17013"/>
                      <a:pt x="11142" y="17088"/>
                    </a:cubicBezTo>
                    <a:cubicBezTo>
                      <a:pt x="11108" y="17188"/>
                      <a:pt x="11142" y="17321"/>
                      <a:pt x="11242" y="17355"/>
                    </a:cubicBezTo>
                    <a:cubicBezTo>
                      <a:pt x="11475" y="17488"/>
                      <a:pt x="11742" y="17621"/>
                      <a:pt x="12042" y="17722"/>
                    </a:cubicBezTo>
                    <a:lnTo>
                      <a:pt x="12109" y="17722"/>
                    </a:lnTo>
                    <a:cubicBezTo>
                      <a:pt x="12176" y="17722"/>
                      <a:pt x="12276" y="17688"/>
                      <a:pt x="12309" y="17588"/>
                    </a:cubicBezTo>
                    <a:cubicBezTo>
                      <a:pt x="12342" y="17488"/>
                      <a:pt x="12276" y="17355"/>
                      <a:pt x="12176" y="17321"/>
                    </a:cubicBezTo>
                    <a:cubicBezTo>
                      <a:pt x="11909" y="17221"/>
                      <a:pt x="11675" y="17121"/>
                      <a:pt x="11442" y="16988"/>
                    </a:cubicBezTo>
                    <a:cubicBezTo>
                      <a:pt x="11417" y="16979"/>
                      <a:pt x="11390" y="16975"/>
                      <a:pt x="11362" y="16975"/>
                    </a:cubicBezTo>
                    <a:close/>
                    <a:moveTo>
                      <a:pt x="12889" y="17546"/>
                    </a:moveTo>
                    <a:cubicBezTo>
                      <a:pt x="12801" y="17546"/>
                      <a:pt x="12709" y="17611"/>
                      <a:pt x="12709" y="17722"/>
                    </a:cubicBezTo>
                    <a:cubicBezTo>
                      <a:pt x="12676" y="17822"/>
                      <a:pt x="12743" y="17922"/>
                      <a:pt x="12843" y="17955"/>
                    </a:cubicBezTo>
                    <a:cubicBezTo>
                      <a:pt x="13143" y="18022"/>
                      <a:pt x="13410" y="18055"/>
                      <a:pt x="13710" y="18088"/>
                    </a:cubicBezTo>
                    <a:cubicBezTo>
                      <a:pt x="13843" y="18088"/>
                      <a:pt x="13910" y="17988"/>
                      <a:pt x="13944" y="17888"/>
                    </a:cubicBezTo>
                    <a:cubicBezTo>
                      <a:pt x="13944" y="17788"/>
                      <a:pt x="13843" y="17688"/>
                      <a:pt x="13743" y="17655"/>
                    </a:cubicBezTo>
                    <a:cubicBezTo>
                      <a:pt x="13477" y="17655"/>
                      <a:pt x="13210" y="17621"/>
                      <a:pt x="12943" y="17555"/>
                    </a:cubicBezTo>
                    <a:cubicBezTo>
                      <a:pt x="12926" y="17549"/>
                      <a:pt x="12908" y="17546"/>
                      <a:pt x="12889" y="17546"/>
                    </a:cubicBezTo>
                    <a:close/>
                    <a:moveTo>
                      <a:pt x="15397" y="17546"/>
                    </a:moveTo>
                    <a:cubicBezTo>
                      <a:pt x="15380" y="17546"/>
                      <a:pt x="15362" y="17549"/>
                      <a:pt x="15345" y="17555"/>
                    </a:cubicBezTo>
                    <a:cubicBezTo>
                      <a:pt x="15078" y="17588"/>
                      <a:pt x="14811" y="17655"/>
                      <a:pt x="14544" y="17655"/>
                    </a:cubicBezTo>
                    <a:cubicBezTo>
                      <a:pt x="14411" y="17688"/>
                      <a:pt x="14344" y="17788"/>
                      <a:pt x="14344" y="17888"/>
                    </a:cubicBezTo>
                    <a:cubicBezTo>
                      <a:pt x="14344" y="17988"/>
                      <a:pt x="14444" y="18088"/>
                      <a:pt x="14544" y="18088"/>
                    </a:cubicBezTo>
                    <a:lnTo>
                      <a:pt x="14577" y="18088"/>
                    </a:lnTo>
                    <a:cubicBezTo>
                      <a:pt x="14878" y="18055"/>
                      <a:pt x="15144" y="18022"/>
                      <a:pt x="15445" y="17955"/>
                    </a:cubicBezTo>
                    <a:cubicBezTo>
                      <a:pt x="15545" y="17922"/>
                      <a:pt x="15611" y="17822"/>
                      <a:pt x="15578" y="17688"/>
                    </a:cubicBezTo>
                    <a:cubicBezTo>
                      <a:pt x="15551" y="17606"/>
                      <a:pt x="15478" y="17546"/>
                      <a:pt x="15397" y="17546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7" name="Google Shape;87;p2"/>
            <p:cNvSpPr/>
            <p:nvPr/>
          </p:nvSpPr>
          <p:spPr>
            <a:xfrm rot="10511101">
              <a:off x="499854" y="4093646"/>
              <a:ext cx="91981" cy="34899"/>
            </a:xfrm>
            <a:custGeom>
              <a:avLst/>
              <a:gdLst/>
              <a:ahLst/>
              <a:cxnLst/>
              <a:rect l="l" t="t" r="r" b="b"/>
              <a:pathLst>
                <a:path w="5838" h="2215" extrusionOk="0">
                  <a:moveTo>
                    <a:pt x="5617" y="0"/>
                  </a:moveTo>
                  <a:cubicBezTo>
                    <a:pt x="5567" y="0"/>
                    <a:pt x="5516" y="17"/>
                    <a:pt x="5471" y="47"/>
                  </a:cubicBezTo>
                  <a:cubicBezTo>
                    <a:pt x="3202" y="1781"/>
                    <a:pt x="300" y="1781"/>
                    <a:pt x="200" y="1781"/>
                  </a:cubicBezTo>
                  <a:cubicBezTo>
                    <a:pt x="100" y="1781"/>
                    <a:pt x="0" y="1881"/>
                    <a:pt x="0" y="1981"/>
                  </a:cubicBezTo>
                  <a:cubicBezTo>
                    <a:pt x="0" y="2115"/>
                    <a:pt x="100" y="2215"/>
                    <a:pt x="200" y="2215"/>
                  </a:cubicBezTo>
                  <a:lnTo>
                    <a:pt x="234" y="2215"/>
                  </a:lnTo>
                  <a:cubicBezTo>
                    <a:pt x="500" y="2215"/>
                    <a:pt x="3369" y="2148"/>
                    <a:pt x="5737" y="380"/>
                  </a:cubicBezTo>
                  <a:cubicBezTo>
                    <a:pt x="5838" y="313"/>
                    <a:pt x="5838" y="180"/>
                    <a:pt x="5771" y="80"/>
                  </a:cubicBezTo>
                  <a:cubicBezTo>
                    <a:pt x="5734" y="25"/>
                    <a:pt x="5677" y="0"/>
                    <a:pt x="561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 rot="10511101">
              <a:off x="463359" y="4021457"/>
              <a:ext cx="27352" cy="80086"/>
            </a:xfrm>
            <a:custGeom>
              <a:avLst/>
              <a:gdLst/>
              <a:ahLst/>
              <a:cxnLst/>
              <a:rect l="l" t="t" r="r" b="b"/>
              <a:pathLst>
                <a:path w="1736" h="5083" extrusionOk="0">
                  <a:moveTo>
                    <a:pt x="1510" y="0"/>
                  </a:moveTo>
                  <a:cubicBezTo>
                    <a:pt x="1484" y="0"/>
                    <a:pt x="1459" y="4"/>
                    <a:pt x="1435" y="12"/>
                  </a:cubicBezTo>
                  <a:cubicBezTo>
                    <a:pt x="1" y="579"/>
                    <a:pt x="234" y="4449"/>
                    <a:pt x="268" y="4916"/>
                  </a:cubicBezTo>
                  <a:cubicBezTo>
                    <a:pt x="301" y="5016"/>
                    <a:pt x="368" y="5083"/>
                    <a:pt x="468" y="5083"/>
                  </a:cubicBezTo>
                  <a:lnTo>
                    <a:pt x="501" y="5083"/>
                  </a:lnTo>
                  <a:cubicBezTo>
                    <a:pt x="601" y="5083"/>
                    <a:pt x="701" y="4983"/>
                    <a:pt x="701" y="4882"/>
                  </a:cubicBezTo>
                  <a:cubicBezTo>
                    <a:pt x="601" y="3748"/>
                    <a:pt x="601" y="780"/>
                    <a:pt x="1569" y="413"/>
                  </a:cubicBezTo>
                  <a:cubicBezTo>
                    <a:pt x="1702" y="346"/>
                    <a:pt x="1735" y="246"/>
                    <a:pt x="1702" y="146"/>
                  </a:cubicBezTo>
                  <a:cubicBezTo>
                    <a:pt x="1677" y="44"/>
                    <a:pt x="1593" y="0"/>
                    <a:pt x="151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 rot="10511101">
              <a:off x="363415" y="4079148"/>
              <a:ext cx="70963" cy="44683"/>
            </a:xfrm>
            <a:custGeom>
              <a:avLst/>
              <a:gdLst/>
              <a:ahLst/>
              <a:cxnLst/>
              <a:rect l="l" t="t" r="r" b="b"/>
              <a:pathLst>
                <a:path w="4504" h="2836" extrusionOk="0">
                  <a:moveTo>
                    <a:pt x="642" y="0"/>
                  </a:moveTo>
                  <a:cubicBezTo>
                    <a:pt x="480" y="0"/>
                    <a:pt x="322" y="21"/>
                    <a:pt x="167" y="67"/>
                  </a:cubicBezTo>
                  <a:cubicBezTo>
                    <a:pt x="33" y="101"/>
                    <a:pt x="0" y="201"/>
                    <a:pt x="33" y="334"/>
                  </a:cubicBezTo>
                  <a:cubicBezTo>
                    <a:pt x="61" y="417"/>
                    <a:pt x="134" y="476"/>
                    <a:pt x="214" y="476"/>
                  </a:cubicBezTo>
                  <a:cubicBezTo>
                    <a:pt x="232" y="476"/>
                    <a:pt x="249" y="473"/>
                    <a:pt x="267" y="468"/>
                  </a:cubicBezTo>
                  <a:cubicBezTo>
                    <a:pt x="388" y="431"/>
                    <a:pt x="513" y="414"/>
                    <a:pt x="642" y="414"/>
                  </a:cubicBezTo>
                  <a:cubicBezTo>
                    <a:pt x="2149" y="414"/>
                    <a:pt x="4103" y="2738"/>
                    <a:pt x="4103" y="2769"/>
                  </a:cubicBezTo>
                  <a:cubicBezTo>
                    <a:pt x="4136" y="2803"/>
                    <a:pt x="4203" y="2836"/>
                    <a:pt x="4270" y="2836"/>
                  </a:cubicBezTo>
                  <a:cubicBezTo>
                    <a:pt x="4303" y="2836"/>
                    <a:pt x="4370" y="2836"/>
                    <a:pt x="4403" y="2803"/>
                  </a:cubicBezTo>
                  <a:cubicBezTo>
                    <a:pt x="4503" y="2703"/>
                    <a:pt x="4503" y="2569"/>
                    <a:pt x="4437" y="2502"/>
                  </a:cubicBezTo>
                  <a:cubicBezTo>
                    <a:pt x="4345" y="2380"/>
                    <a:pt x="2358" y="0"/>
                    <a:pt x="64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 rot="10511101">
              <a:off x="413646" y="4047049"/>
              <a:ext cx="32063" cy="63101"/>
            </a:xfrm>
            <a:custGeom>
              <a:avLst/>
              <a:gdLst/>
              <a:ahLst/>
              <a:cxnLst/>
              <a:rect l="l" t="t" r="r" b="b"/>
              <a:pathLst>
                <a:path w="2035" h="4005" extrusionOk="0">
                  <a:moveTo>
                    <a:pt x="247" y="1"/>
                  </a:moveTo>
                  <a:cubicBezTo>
                    <a:pt x="209" y="1"/>
                    <a:pt x="169" y="12"/>
                    <a:pt x="134" y="35"/>
                  </a:cubicBezTo>
                  <a:cubicBezTo>
                    <a:pt x="34" y="69"/>
                    <a:pt x="0" y="202"/>
                    <a:pt x="67" y="302"/>
                  </a:cubicBezTo>
                  <a:cubicBezTo>
                    <a:pt x="501" y="1036"/>
                    <a:pt x="1601" y="3104"/>
                    <a:pt x="1601" y="3805"/>
                  </a:cubicBezTo>
                  <a:cubicBezTo>
                    <a:pt x="1601" y="3905"/>
                    <a:pt x="1701" y="4005"/>
                    <a:pt x="1801" y="4005"/>
                  </a:cubicBezTo>
                  <a:cubicBezTo>
                    <a:pt x="1935" y="4005"/>
                    <a:pt x="2002" y="3905"/>
                    <a:pt x="2035" y="3805"/>
                  </a:cubicBezTo>
                  <a:cubicBezTo>
                    <a:pt x="2035" y="2871"/>
                    <a:pt x="567" y="369"/>
                    <a:pt x="400" y="102"/>
                  </a:cubicBezTo>
                  <a:cubicBezTo>
                    <a:pt x="379" y="38"/>
                    <a:pt x="316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 rot="10511101">
              <a:off x="483256" y="4076928"/>
              <a:ext cx="46258" cy="39578"/>
            </a:xfrm>
            <a:custGeom>
              <a:avLst/>
              <a:gdLst/>
              <a:ahLst/>
              <a:cxnLst/>
              <a:rect l="l" t="t" r="r" b="b"/>
              <a:pathLst>
                <a:path w="2936" h="2512" extrusionOk="0">
                  <a:moveTo>
                    <a:pt x="2714" y="1"/>
                  </a:moveTo>
                  <a:cubicBezTo>
                    <a:pt x="2625" y="1"/>
                    <a:pt x="2530" y="61"/>
                    <a:pt x="2502" y="143"/>
                  </a:cubicBezTo>
                  <a:cubicBezTo>
                    <a:pt x="2169" y="1144"/>
                    <a:pt x="167" y="2078"/>
                    <a:pt x="167" y="2111"/>
                  </a:cubicBezTo>
                  <a:cubicBezTo>
                    <a:pt x="34" y="2144"/>
                    <a:pt x="0" y="2278"/>
                    <a:pt x="67" y="2378"/>
                  </a:cubicBezTo>
                  <a:cubicBezTo>
                    <a:pt x="101" y="2445"/>
                    <a:pt x="167" y="2511"/>
                    <a:pt x="234" y="2511"/>
                  </a:cubicBezTo>
                  <a:cubicBezTo>
                    <a:pt x="267" y="2511"/>
                    <a:pt x="301" y="2478"/>
                    <a:pt x="334" y="2478"/>
                  </a:cubicBezTo>
                  <a:cubicBezTo>
                    <a:pt x="434" y="2445"/>
                    <a:pt x="2502" y="1444"/>
                    <a:pt x="2903" y="276"/>
                  </a:cubicBezTo>
                  <a:cubicBezTo>
                    <a:pt x="2936" y="176"/>
                    <a:pt x="2869" y="43"/>
                    <a:pt x="2769" y="10"/>
                  </a:cubicBezTo>
                  <a:cubicBezTo>
                    <a:pt x="2751" y="4"/>
                    <a:pt x="2733" y="1"/>
                    <a:pt x="27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 rot="-795868">
              <a:off x="624470" y="4482660"/>
              <a:ext cx="91980" cy="34898"/>
            </a:xfrm>
            <a:custGeom>
              <a:avLst/>
              <a:gdLst/>
              <a:ahLst/>
              <a:cxnLst/>
              <a:rect l="l" t="t" r="r" b="b"/>
              <a:pathLst>
                <a:path w="5838" h="2215" extrusionOk="0">
                  <a:moveTo>
                    <a:pt x="5617" y="0"/>
                  </a:moveTo>
                  <a:cubicBezTo>
                    <a:pt x="5567" y="0"/>
                    <a:pt x="5516" y="17"/>
                    <a:pt x="5471" y="47"/>
                  </a:cubicBezTo>
                  <a:cubicBezTo>
                    <a:pt x="3202" y="1781"/>
                    <a:pt x="300" y="1781"/>
                    <a:pt x="200" y="1781"/>
                  </a:cubicBezTo>
                  <a:cubicBezTo>
                    <a:pt x="100" y="1781"/>
                    <a:pt x="0" y="1881"/>
                    <a:pt x="0" y="1981"/>
                  </a:cubicBezTo>
                  <a:cubicBezTo>
                    <a:pt x="0" y="2115"/>
                    <a:pt x="100" y="2215"/>
                    <a:pt x="200" y="2215"/>
                  </a:cubicBezTo>
                  <a:lnTo>
                    <a:pt x="234" y="2215"/>
                  </a:lnTo>
                  <a:cubicBezTo>
                    <a:pt x="500" y="2215"/>
                    <a:pt x="3369" y="2148"/>
                    <a:pt x="5737" y="380"/>
                  </a:cubicBezTo>
                  <a:cubicBezTo>
                    <a:pt x="5838" y="313"/>
                    <a:pt x="5838" y="180"/>
                    <a:pt x="5771" y="80"/>
                  </a:cubicBezTo>
                  <a:cubicBezTo>
                    <a:pt x="5734" y="25"/>
                    <a:pt x="5677" y="0"/>
                    <a:pt x="561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 rot="-795868">
              <a:off x="732135" y="4499006"/>
              <a:ext cx="27351" cy="80084"/>
            </a:xfrm>
            <a:custGeom>
              <a:avLst/>
              <a:gdLst/>
              <a:ahLst/>
              <a:cxnLst/>
              <a:rect l="l" t="t" r="r" b="b"/>
              <a:pathLst>
                <a:path w="1736" h="5083" extrusionOk="0">
                  <a:moveTo>
                    <a:pt x="1510" y="0"/>
                  </a:moveTo>
                  <a:cubicBezTo>
                    <a:pt x="1484" y="0"/>
                    <a:pt x="1459" y="4"/>
                    <a:pt x="1435" y="12"/>
                  </a:cubicBezTo>
                  <a:cubicBezTo>
                    <a:pt x="1" y="579"/>
                    <a:pt x="234" y="4449"/>
                    <a:pt x="268" y="4916"/>
                  </a:cubicBezTo>
                  <a:cubicBezTo>
                    <a:pt x="301" y="5016"/>
                    <a:pt x="368" y="5083"/>
                    <a:pt x="468" y="5083"/>
                  </a:cubicBezTo>
                  <a:lnTo>
                    <a:pt x="501" y="5083"/>
                  </a:lnTo>
                  <a:cubicBezTo>
                    <a:pt x="601" y="5083"/>
                    <a:pt x="701" y="4983"/>
                    <a:pt x="701" y="4882"/>
                  </a:cubicBezTo>
                  <a:cubicBezTo>
                    <a:pt x="601" y="3748"/>
                    <a:pt x="601" y="780"/>
                    <a:pt x="1569" y="413"/>
                  </a:cubicBezTo>
                  <a:cubicBezTo>
                    <a:pt x="1702" y="346"/>
                    <a:pt x="1735" y="246"/>
                    <a:pt x="1702" y="146"/>
                  </a:cubicBezTo>
                  <a:cubicBezTo>
                    <a:pt x="1677" y="44"/>
                    <a:pt x="1593" y="0"/>
                    <a:pt x="151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 rot="-795868">
              <a:off x="781741" y="4465667"/>
              <a:ext cx="70962" cy="44682"/>
            </a:xfrm>
            <a:custGeom>
              <a:avLst/>
              <a:gdLst/>
              <a:ahLst/>
              <a:cxnLst/>
              <a:rect l="l" t="t" r="r" b="b"/>
              <a:pathLst>
                <a:path w="4504" h="2836" extrusionOk="0">
                  <a:moveTo>
                    <a:pt x="642" y="0"/>
                  </a:moveTo>
                  <a:cubicBezTo>
                    <a:pt x="480" y="0"/>
                    <a:pt x="322" y="21"/>
                    <a:pt x="167" y="67"/>
                  </a:cubicBezTo>
                  <a:cubicBezTo>
                    <a:pt x="33" y="101"/>
                    <a:pt x="0" y="201"/>
                    <a:pt x="33" y="334"/>
                  </a:cubicBezTo>
                  <a:cubicBezTo>
                    <a:pt x="61" y="417"/>
                    <a:pt x="134" y="476"/>
                    <a:pt x="214" y="476"/>
                  </a:cubicBezTo>
                  <a:cubicBezTo>
                    <a:pt x="232" y="476"/>
                    <a:pt x="249" y="473"/>
                    <a:pt x="267" y="468"/>
                  </a:cubicBezTo>
                  <a:cubicBezTo>
                    <a:pt x="388" y="431"/>
                    <a:pt x="513" y="414"/>
                    <a:pt x="642" y="414"/>
                  </a:cubicBezTo>
                  <a:cubicBezTo>
                    <a:pt x="2149" y="414"/>
                    <a:pt x="4103" y="2738"/>
                    <a:pt x="4103" y="2769"/>
                  </a:cubicBezTo>
                  <a:cubicBezTo>
                    <a:pt x="4136" y="2803"/>
                    <a:pt x="4203" y="2836"/>
                    <a:pt x="4270" y="2836"/>
                  </a:cubicBezTo>
                  <a:cubicBezTo>
                    <a:pt x="4303" y="2836"/>
                    <a:pt x="4370" y="2836"/>
                    <a:pt x="4403" y="2803"/>
                  </a:cubicBezTo>
                  <a:cubicBezTo>
                    <a:pt x="4503" y="2703"/>
                    <a:pt x="4503" y="2569"/>
                    <a:pt x="4437" y="2502"/>
                  </a:cubicBezTo>
                  <a:cubicBezTo>
                    <a:pt x="4345" y="2380"/>
                    <a:pt x="2358" y="0"/>
                    <a:pt x="64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 rot="-795868">
              <a:off x="774109" y="4483623"/>
              <a:ext cx="32062" cy="63100"/>
            </a:xfrm>
            <a:custGeom>
              <a:avLst/>
              <a:gdLst/>
              <a:ahLst/>
              <a:cxnLst/>
              <a:rect l="l" t="t" r="r" b="b"/>
              <a:pathLst>
                <a:path w="2035" h="4005" extrusionOk="0">
                  <a:moveTo>
                    <a:pt x="247" y="1"/>
                  </a:moveTo>
                  <a:cubicBezTo>
                    <a:pt x="209" y="1"/>
                    <a:pt x="169" y="12"/>
                    <a:pt x="134" y="35"/>
                  </a:cubicBezTo>
                  <a:cubicBezTo>
                    <a:pt x="34" y="69"/>
                    <a:pt x="0" y="202"/>
                    <a:pt x="67" y="302"/>
                  </a:cubicBezTo>
                  <a:cubicBezTo>
                    <a:pt x="501" y="1036"/>
                    <a:pt x="1601" y="3104"/>
                    <a:pt x="1601" y="3805"/>
                  </a:cubicBezTo>
                  <a:cubicBezTo>
                    <a:pt x="1601" y="3905"/>
                    <a:pt x="1701" y="4005"/>
                    <a:pt x="1801" y="4005"/>
                  </a:cubicBezTo>
                  <a:cubicBezTo>
                    <a:pt x="1935" y="4005"/>
                    <a:pt x="2002" y="3905"/>
                    <a:pt x="2035" y="3805"/>
                  </a:cubicBezTo>
                  <a:cubicBezTo>
                    <a:pt x="2035" y="2871"/>
                    <a:pt x="567" y="369"/>
                    <a:pt x="400" y="102"/>
                  </a:cubicBezTo>
                  <a:cubicBezTo>
                    <a:pt x="379" y="38"/>
                    <a:pt x="316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 rot="-795868">
              <a:off x="688475" y="4488740"/>
              <a:ext cx="46258" cy="39577"/>
            </a:xfrm>
            <a:custGeom>
              <a:avLst/>
              <a:gdLst/>
              <a:ahLst/>
              <a:cxnLst/>
              <a:rect l="l" t="t" r="r" b="b"/>
              <a:pathLst>
                <a:path w="2936" h="2512" extrusionOk="0">
                  <a:moveTo>
                    <a:pt x="2714" y="1"/>
                  </a:moveTo>
                  <a:cubicBezTo>
                    <a:pt x="2625" y="1"/>
                    <a:pt x="2530" y="61"/>
                    <a:pt x="2502" y="143"/>
                  </a:cubicBezTo>
                  <a:cubicBezTo>
                    <a:pt x="2169" y="1144"/>
                    <a:pt x="167" y="2078"/>
                    <a:pt x="167" y="2111"/>
                  </a:cubicBezTo>
                  <a:cubicBezTo>
                    <a:pt x="34" y="2144"/>
                    <a:pt x="0" y="2278"/>
                    <a:pt x="67" y="2378"/>
                  </a:cubicBezTo>
                  <a:cubicBezTo>
                    <a:pt x="101" y="2445"/>
                    <a:pt x="167" y="2511"/>
                    <a:pt x="234" y="2511"/>
                  </a:cubicBezTo>
                  <a:cubicBezTo>
                    <a:pt x="267" y="2511"/>
                    <a:pt x="301" y="2478"/>
                    <a:pt x="334" y="2478"/>
                  </a:cubicBezTo>
                  <a:cubicBezTo>
                    <a:pt x="434" y="2445"/>
                    <a:pt x="2502" y="1444"/>
                    <a:pt x="2903" y="276"/>
                  </a:cubicBezTo>
                  <a:cubicBezTo>
                    <a:pt x="2936" y="176"/>
                    <a:pt x="2869" y="43"/>
                    <a:pt x="2769" y="10"/>
                  </a:cubicBezTo>
                  <a:cubicBezTo>
                    <a:pt x="2751" y="4"/>
                    <a:pt x="2733" y="1"/>
                    <a:pt x="27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97;p2"/>
          <p:cNvSpPr/>
          <p:nvPr/>
        </p:nvSpPr>
        <p:spPr>
          <a:xfrm>
            <a:off x="145225" y="2179850"/>
            <a:ext cx="167650" cy="151350"/>
          </a:xfrm>
          <a:custGeom>
            <a:avLst/>
            <a:gdLst/>
            <a:ahLst/>
            <a:cxnLst/>
            <a:rect l="l" t="t" r="r" b="b"/>
            <a:pathLst>
              <a:path w="6706" h="6054" extrusionOk="0">
                <a:moveTo>
                  <a:pt x="4111" y="1"/>
                </a:moveTo>
                <a:cubicBezTo>
                  <a:pt x="2616" y="1"/>
                  <a:pt x="3103" y="2251"/>
                  <a:pt x="3103" y="2251"/>
                </a:cubicBezTo>
                <a:cubicBezTo>
                  <a:pt x="3103" y="2251"/>
                  <a:pt x="1921" y="1257"/>
                  <a:pt x="1055" y="1257"/>
                </a:cubicBezTo>
                <a:cubicBezTo>
                  <a:pt x="602" y="1257"/>
                  <a:pt x="236" y="1528"/>
                  <a:pt x="167" y="2351"/>
                </a:cubicBezTo>
                <a:cubicBezTo>
                  <a:pt x="0" y="4586"/>
                  <a:pt x="4971" y="6054"/>
                  <a:pt x="4971" y="6054"/>
                </a:cubicBezTo>
                <a:cubicBezTo>
                  <a:pt x="4971" y="6054"/>
                  <a:pt x="6705" y="317"/>
                  <a:pt x="4337" y="16"/>
                </a:cubicBezTo>
                <a:cubicBezTo>
                  <a:pt x="4257" y="6"/>
                  <a:pt x="4182" y="1"/>
                  <a:pt x="4111" y="1"/>
                </a:cubicBezTo>
                <a:close/>
              </a:path>
            </a:pathLst>
          </a:custGeom>
          <a:solidFill>
            <a:srgbClr val="F05757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8539453" y="4949812"/>
            <a:ext cx="506635" cy="102953"/>
          </a:xfrm>
          <a:custGeom>
            <a:avLst/>
            <a:gdLst/>
            <a:ahLst/>
            <a:cxnLst/>
            <a:rect l="l" t="t" r="r" b="b"/>
            <a:pathLst>
              <a:path w="32602" h="6625" extrusionOk="0">
                <a:moveTo>
                  <a:pt x="19043" y="0"/>
                </a:moveTo>
                <a:cubicBezTo>
                  <a:pt x="18971" y="0"/>
                  <a:pt x="18905" y="19"/>
                  <a:pt x="18847" y="60"/>
                </a:cubicBezTo>
                <a:cubicBezTo>
                  <a:pt x="17913" y="694"/>
                  <a:pt x="16479" y="3763"/>
                  <a:pt x="16479" y="3763"/>
                </a:cubicBezTo>
                <a:cubicBezTo>
                  <a:pt x="16479" y="3763"/>
                  <a:pt x="15011" y="360"/>
                  <a:pt x="14077" y="360"/>
                </a:cubicBezTo>
                <a:cubicBezTo>
                  <a:pt x="13177" y="360"/>
                  <a:pt x="10942" y="3929"/>
                  <a:pt x="10942" y="3929"/>
                </a:cubicBezTo>
                <a:cubicBezTo>
                  <a:pt x="10942" y="3929"/>
                  <a:pt x="8462" y="624"/>
                  <a:pt x="7481" y="624"/>
                </a:cubicBezTo>
                <a:cubicBezTo>
                  <a:pt x="7401" y="624"/>
                  <a:pt x="7330" y="646"/>
                  <a:pt x="7272" y="694"/>
                </a:cubicBezTo>
                <a:cubicBezTo>
                  <a:pt x="6539" y="1327"/>
                  <a:pt x="5304" y="4263"/>
                  <a:pt x="5304" y="4263"/>
                </a:cubicBezTo>
                <a:cubicBezTo>
                  <a:pt x="5304" y="4263"/>
                  <a:pt x="2385" y="839"/>
                  <a:pt x="1439" y="839"/>
                </a:cubicBezTo>
                <a:cubicBezTo>
                  <a:pt x="1354" y="839"/>
                  <a:pt x="1284" y="867"/>
                  <a:pt x="1235" y="927"/>
                </a:cubicBezTo>
                <a:cubicBezTo>
                  <a:pt x="601" y="1694"/>
                  <a:pt x="1" y="6531"/>
                  <a:pt x="1" y="6531"/>
                </a:cubicBezTo>
                <a:cubicBezTo>
                  <a:pt x="1" y="6531"/>
                  <a:pt x="11140" y="6625"/>
                  <a:pt x="20315" y="6625"/>
                </a:cubicBezTo>
                <a:cubicBezTo>
                  <a:pt x="26622" y="6625"/>
                  <a:pt x="32000" y="6581"/>
                  <a:pt x="32190" y="6431"/>
                </a:cubicBezTo>
                <a:cubicBezTo>
                  <a:pt x="32601" y="6083"/>
                  <a:pt x="31002" y="4"/>
                  <a:pt x="30040" y="4"/>
                </a:cubicBezTo>
                <a:cubicBezTo>
                  <a:pt x="29987" y="4"/>
                  <a:pt x="29937" y="22"/>
                  <a:pt x="29889" y="60"/>
                </a:cubicBezTo>
                <a:cubicBezTo>
                  <a:pt x="28988" y="827"/>
                  <a:pt x="27920" y="3696"/>
                  <a:pt x="27920" y="3696"/>
                </a:cubicBezTo>
                <a:cubicBezTo>
                  <a:pt x="27920" y="3696"/>
                  <a:pt x="26005" y="169"/>
                  <a:pt x="25019" y="169"/>
                </a:cubicBezTo>
                <a:cubicBezTo>
                  <a:pt x="24972" y="169"/>
                  <a:pt x="24927" y="177"/>
                  <a:pt x="24885" y="193"/>
                </a:cubicBezTo>
                <a:cubicBezTo>
                  <a:pt x="23984" y="560"/>
                  <a:pt x="22617" y="4063"/>
                  <a:pt x="22617" y="4063"/>
                </a:cubicBezTo>
                <a:cubicBezTo>
                  <a:pt x="22617" y="4063"/>
                  <a:pt x="20103" y="0"/>
                  <a:pt x="190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8561226" y="4977288"/>
            <a:ext cx="461880" cy="67801"/>
          </a:xfrm>
          <a:custGeom>
            <a:avLst/>
            <a:gdLst/>
            <a:ahLst/>
            <a:cxnLst/>
            <a:rect l="l" t="t" r="r" b="b"/>
            <a:pathLst>
              <a:path w="29722" h="4363" extrusionOk="0">
                <a:moveTo>
                  <a:pt x="18192" y="1"/>
                </a:moveTo>
                <a:cubicBezTo>
                  <a:pt x="18142" y="1"/>
                  <a:pt x="18107" y="16"/>
                  <a:pt x="18080" y="26"/>
                </a:cubicBezTo>
                <a:cubicBezTo>
                  <a:pt x="17646" y="227"/>
                  <a:pt x="15912" y="2495"/>
                  <a:pt x="15145" y="3496"/>
                </a:cubicBezTo>
                <a:cubicBezTo>
                  <a:pt x="14411" y="2328"/>
                  <a:pt x="13043" y="160"/>
                  <a:pt x="12509" y="93"/>
                </a:cubicBezTo>
                <a:cubicBezTo>
                  <a:pt x="12483" y="84"/>
                  <a:pt x="12458" y="80"/>
                  <a:pt x="12436" y="80"/>
                </a:cubicBezTo>
                <a:cubicBezTo>
                  <a:pt x="12374" y="80"/>
                  <a:pt x="12325" y="111"/>
                  <a:pt x="12276" y="160"/>
                </a:cubicBezTo>
                <a:cubicBezTo>
                  <a:pt x="11942" y="460"/>
                  <a:pt x="10341" y="2695"/>
                  <a:pt x="9808" y="3429"/>
                </a:cubicBezTo>
                <a:cubicBezTo>
                  <a:pt x="7806" y="1528"/>
                  <a:pt x="6639" y="560"/>
                  <a:pt x="6405" y="560"/>
                </a:cubicBezTo>
                <a:cubicBezTo>
                  <a:pt x="6399" y="560"/>
                  <a:pt x="6393" y="560"/>
                  <a:pt x="6387" y="560"/>
                </a:cubicBezTo>
                <a:cubicBezTo>
                  <a:pt x="5623" y="560"/>
                  <a:pt x="4667" y="2637"/>
                  <a:pt x="4237" y="3696"/>
                </a:cubicBezTo>
                <a:cubicBezTo>
                  <a:pt x="3503" y="2695"/>
                  <a:pt x="1902" y="694"/>
                  <a:pt x="1235" y="660"/>
                </a:cubicBezTo>
                <a:cubicBezTo>
                  <a:pt x="1135" y="660"/>
                  <a:pt x="1001" y="727"/>
                  <a:pt x="935" y="794"/>
                </a:cubicBezTo>
                <a:cubicBezTo>
                  <a:pt x="468" y="1361"/>
                  <a:pt x="67" y="3829"/>
                  <a:pt x="34" y="4129"/>
                </a:cubicBezTo>
                <a:cubicBezTo>
                  <a:pt x="1" y="4229"/>
                  <a:pt x="101" y="4330"/>
                  <a:pt x="201" y="4363"/>
                </a:cubicBezTo>
                <a:lnTo>
                  <a:pt x="234" y="4363"/>
                </a:lnTo>
                <a:cubicBezTo>
                  <a:pt x="334" y="4363"/>
                  <a:pt x="434" y="4296"/>
                  <a:pt x="434" y="4196"/>
                </a:cubicBezTo>
                <a:cubicBezTo>
                  <a:pt x="601" y="3195"/>
                  <a:pt x="935" y="1494"/>
                  <a:pt x="1235" y="1094"/>
                </a:cubicBezTo>
                <a:cubicBezTo>
                  <a:pt x="1635" y="1127"/>
                  <a:pt x="3003" y="2728"/>
                  <a:pt x="4103" y="4229"/>
                </a:cubicBezTo>
                <a:cubicBezTo>
                  <a:pt x="4152" y="4278"/>
                  <a:pt x="4201" y="4309"/>
                  <a:pt x="4250" y="4309"/>
                </a:cubicBezTo>
                <a:cubicBezTo>
                  <a:pt x="4268" y="4309"/>
                  <a:pt x="4286" y="4305"/>
                  <a:pt x="4304" y="4296"/>
                </a:cubicBezTo>
                <a:cubicBezTo>
                  <a:pt x="4370" y="4296"/>
                  <a:pt x="4437" y="4263"/>
                  <a:pt x="4470" y="4196"/>
                </a:cubicBezTo>
                <a:cubicBezTo>
                  <a:pt x="5071" y="2628"/>
                  <a:pt x="5971" y="960"/>
                  <a:pt x="6338" y="960"/>
                </a:cubicBezTo>
                <a:cubicBezTo>
                  <a:pt x="6605" y="1061"/>
                  <a:pt x="8240" y="2528"/>
                  <a:pt x="9707" y="3896"/>
                </a:cubicBezTo>
                <a:cubicBezTo>
                  <a:pt x="9731" y="3920"/>
                  <a:pt x="9771" y="3943"/>
                  <a:pt x="9816" y="3943"/>
                </a:cubicBezTo>
                <a:cubicBezTo>
                  <a:pt x="9835" y="3943"/>
                  <a:pt x="9855" y="3939"/>
                  <a:pt x="9874" y="3929"/>
                </a:cubicBezTo>
                <a:cubicBezTo>
                  <a:pt x="9941" y="3929"/>
                  <a:pt x="9974" y="3896"/>
                  <a:pt x="10008" y="3863"/>
                </a:cubicBezTo>
                <a:cubicBezTo>
                  <a:pt x="10842" y="2695"/>
                  <a:pt x="12109" y="927"/>
                  <a:pt x="12476" y="527"/>
                </a:cubicBezTo>
                <a:cubicBezTo>
                  <a:pt x="12843" y="760"/>
                  <a:pt x="14011" y="2462"/>
                  <a:pt x="14945" y="3963"/>
                </a:cubicBezTo>
                <a:cubicBezTo>
                  <a:pt x="14978" y="4029"/>
                  <a:pt x="15045" y="4063"/>
                  <a:pt x="15111" y="4063"/>
                </a:cubicBezTo>
                <a:cubicBezTo>
                  <a:pt x="15178" y="4063"/>
                  <a:pt x="15245" y="4029"/>
                  <a:pt x="15278" y="3996"/>
                </a:cubicBezTo>
                <a:cubicBezTo>
                  <a:pt x="16512" y="2395"/>
                  <a:pt x="17880" y="660"/>
                  <a:pt x="18214" y="427"/>
                </a:cubicBezTo>
                <a:cubicBezTo>
                  <a:pt x="18614" y="594"/>
                  <a:pt x="19981" y="2395"/>
                  <a:pt x="21049" y="4029"/>
                </a:cubicBezTo>
                <a:cubicBezTo>
                  <a:pt x="21082" y="4063"/>
                  <a:pt x="21149" y="4096"/>
                  <a:pt x="21216" y="4096"/>
                </a:cubicBezTo>
                <a:cubicBezTo>
                  <a:pt x="21282" y="4096"/>
                  <a:pt x="21349" y="4063"/>
                  <a:pt x="21382" y="4029"/>
                </a:cubicBezTo>
                <a:cubicBezTo>
                  <a:pt x="22350" y="2762"/>
                  <a:pt x="23451" y="1361"/>
                  <a:pt x="23751" y="1061"/>
                </a:cubicBezTo>
                <a:cubicBezTo>
                  <a:pt x="23984" y="1261"/>
                  <a:pt x="24618" y="2095"/>
                  <a:pt x="25018" y="2628"/>
                </a:cubicBezTo>
                <a:cubicBezTo>
                  <a:pt x="25840" y="3702"/>
                  <a:pt x="26063" y="3999"/>
                  <a:pt x="26282" y="3999"/>
                </a:cubicBezTo>
                <a:cubicBezTo>
                  <a:pt x="26295" y="3999"/>
                  <a:pt x="26307" y="3998"/>
                  <a:pt x="26319" y="3996"/>
                </a:cubicBezTo>
                <a:cubicBezTo>
                  <a:pt x="26519" y="3963"/>
                  <a:pt x="26686" y="3729"/>
                  <a:pt x="27287" y="2895"/>
                </a:cubicBezTo>
                <a:cubicBezTo>
                  <a:pt x="27720" y="2261"/>
                  <a:pt x="28287" y="1394"/>
                  <a:pt x="28621" y="1227"/>
                </a:cubicBezTo>
                <a:cubicBezTo>
                  <a:pt x="28854" y="1294"/>
                  <a:pt x="29155" y="2462"/>
                  <a:pt x="29288" y="3662"/>
                </a:cubicBezTo>
                <a:cubicBezTo>
                  <a:pt x="29321" y="3796"/>
                  <a:pt x="29422" y="3863"/>
                  <a:pt x="29522" y="3863"/>
                </a:cubicBezTo>
                <a:cubicBezTo>
                  <a:pt x="29655" y="3863"/>
                  <a:pt x="29722" y="3729"/>
                  <a:pt x="29722" y="3629"/>
                </a:cubicBezTo>
                <a:cubicBezTo>
                  <a:pt x="29655" y="3062"/>
                  <a:pt x="29388" y="1194"/>
                  <a:pt x="28821" y="860"/>
                </a:cubicBezTo>
                <a:cubicBezTo>
                  <a:pt x="28754" y="827"/>
                  <a:pt x="28688" y="810"/>
                  <a:pt x="28621" y="810"/>
                </a:cubicBezTo>
                <a:cubicBezTo>
                  <a:pt x="28554" y="810"/>
                  <a:pt x="28488" y="827"/>
                  <a:pt x="28421" y="860"/>
                </a:cubicBezTo>
                <a:cubicBezTo>
                  <a:pt x="28054" y="1061"/>
                  <a:pt x="27554" y="1728"/>
                  <a:pt x="26920" y="2628"/>
                </a:cubicBezTo>
                <a:cubicBezTo>
                  <a:pt x="26686" y="2995"/>
                  <a:pt x="26386" y="3429"/>
                  <a:pt x="26286" y="3529"/>
                </a:cubicBezTo>
                <a:cubicBezTo>
                  <a:pt x="26119" y="3362"/>
                  <a:pt x="25686" y="2795"/>
                  <a:pt x="25352" y="2361"/>
                </a:cubicBezTo>
                <a:cubicBezTo>
                  <a:pt x="24440" y="1135"/>
                  <a:pt x="24039" y="616"/>
                  <a:pt x="23734" y="616"/>
                </a:cubicBezTo>
                <a:cubicBezTo>
                  <a:pt x="23682" y="616"/>
                  <a:pt x="23632" y="631"/>
                  <a:pt x="23584" y="660"/>
                </a:cubicBezTo>
                <a:cubicBezTo>
                  <a:pt x="23284" y="860"/>
                  <a:pt x="21816" y="2762"/>
                  <a:pt x="21249" y="3529"/>
                </a:cubicBezTo>
                <a:cubicBezTo>
                  <a:pt x="19102" y="378"/>
                  <a:pt x="18447" y="1"/>
                  <a:pt x="18192" y="1"/>
                </a:cubicBezTo>
                <a:close/>
              </a:path>
            </a:pathLst>
          </a:custGeom>
          <a:solidFill>
            <a:srgbClr val="261D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>
            <a:spLocks noGrp="1"/>
          </p:cNvSpPr>
          <p:nvPr>
            <p:ph type="title" hasCustomPrompt="1"/>
          </p:nvPr>
        </p:nvSpPr>
        <p:spPr>
          <a:xfrm>
            <a:off x="3974365" y="1097130"/>
            <a:ext cx="1203900" cy="95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2" name="Google Shape;102;p3"/>
          <p:cNvSpPr txBox="1">
            <a:spLocks noGrp="1"/>
          </p:cNvSpPr>
          <p:nvPr>
            <p:ph type="subTitle" idx="1"/>
          </p:nvPr>
        </p:nvSpPr>
        <p:spPr>
          <a:xfrm>
            <a:off x="2910415" y="3131384"/>
            <a:ext cx="3331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"/>
          <p:cNvSpPr txBox="1">
            <a:spLocks noGrp="1"/>
          </p:cNvSpPr>
          <p:nvPr>
            <p:ph type="title" idx="2"/>
          </p:nvPr>
        </p:nvSpPr>
        <p:spPr>
          <a:xfrm>
            <a:off x="2910415" y="2279925"/>
            <a:ext cx="3331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104" name="Google Shape;104;p3"/>
          <p:cNvGrpSpPr/>
          <p:nvPr/>
        </p:nvGrpSpPr>
        <p:grpSpPr>
          <a:xfrm>
            <a:off x="-65450" y="3697900"/>
            <a:ext cx="9236161" cy="1484501"/>
            <a:chOff x="-65450" y="3697900"/>
            <a:chExt cx="9236161" cy="1484501"/>
          </a:xfrm>
        </p:grpSpPr>
        <p:sp>
          <p:nvSpPr>
            <p:cNvPr id="105" name="Google Shape;105;p3"/>
            <p:cNvSpPr/>
            <p:nvPr/>
          </p:nvSpPr>
          <p:spPr>
            <a:xfrm flipH="1">
              <a:off x="-65450" y="3697900"/>
              <a:ext cx="9209436" cy="1484501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 flipH="1">
              <a:off x="-38772" y="3988074"/>
              <a:ext cx="9209483" cy="119406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3"/>
          <p:cNvGrpSpPr/>
          <p:nvPr/>
        </p:nvGrpSpPr>
        <p:grpSpPr>
          <a:xfrm>
            <a:off x="991853" y="4727287"/>
            <a:ext cx="506635" cy="102953"/>
            <a:chOff x="933903" y="4904637"/>
            <a:chExt cx="506635" cy="102953"/>
          </a:xfrm>
        </p:grpSpPr>
        <p:sp>
          <p:nvSpPr>
            <p:cNvPr id="108" name="Google Shape;108;p3"/>
            <p:cNvSpPr/>
            <p:nvPr/>
          </p:nvSpPr>
          <p:spPr>
            <a:xfrm>
              <a:off x="933903" y="4904637"/>
              <a:ext cx="506635" cy="102953"/>
            </a:xfrm>
            <a:custGeom>
              <a:avLst/>
              <a:gdLst/>
              <a:ahLst/>
              <a:cxnLst/>
              <a:rect l="l" t="t" r="r" b="b"/>
              <a:pathLst>
                <a:path w="32602" h="6625" extrusionOk="0">
                  <a:moveTo>
                    <a:pt x="19043" y="0"/>
                  </a:moveTo>
                  <a:cubicBezTo>
                    <a:pt x="18971" y="0"/>
                    <a:pt x="18905" y="19"/>
                    <a:pt x="18847" y="60"/>
                  </a:cubicBezTo>
                  <a:cubicBezTo>
                    <a:pt x="17913" y="694"/>
                    <a:pt x="16479" y="3763"/>
                    <a:pt x="16479" y="3763"/>
                  </a:cubicBezTo>
                  <a:cubicBezTo>
                    <a:pt x="16479" y="3763"/>
                    <a:pt x="15011" y="360"/>
                    <a:pt x="14077" y="360"/>
                  </a:cubicBezTo>
                  <a:cubicBezTo>
                    <a:pt x="13177" y="360"/>
                    <a:pt x="10942" y="3929"/>
                    <a:pt x="10942" y="3929"/>
                  </a:cubicBezTo>
                  <a:cubicBezTo>
                    <a:pt x="10942" y="3929"/>
                    <a:pt x="8462" y="624"/>
                    <a:pt x="7481" y="624"/>
                  </a:cubicBezTo>
                  <a:cubicBezTo>
                    <a:pt x="7401" y="624"/>
                    <a:pt x="7330" y="646"/>
                    <a:pt x="7272" y="694"/>
                  </a:cubicBezTo>
                  <a:cubicBezTo>
                    <a:pt x="6539" y="1327"/>
                    <a:pt x="5304" y="4263"/>
                    <a:pt x="5304" y="4263"/>
                  </a:cubicBezTo>
                  <a:cubicBezTo>
                    <a:pt x="5304" y="4263"/>
                    <a:pt x="2385" y="839"/>
                    <a:pt x="1439" y="839"/>
                  </a:cubicBezTo>
                  <a:cubicBezTo>
                    <a:pt x="1354" y="839"/>
                    <a:pt x="1284" y="867"/>
                    <a:pt x="1235" y="927"/>
                  </a:cubicBezTo>
                  <a:cubicBezTo>
                    <a:pt x="601" y="1694"/>
                    <a:pt x="1" y="6531"/>
                    <a:pt x="1" y="6531"/>
                  </a:cubicBezTo>
                  <a:cubicBezTo>
                    <a:pt x="1" y="6531"/>
                    <a:pt x="11140" y="6625"/>
                    <a:pt x="20315" y="6625"/>
                  </a:cubicBezTo>
                  <a:cubicBezTo>
                    <a:pt x="26622" y="6625"/>
                    <a:pt x="32000" y="6581"/>
                    <a:pt x="32190" y="6431"/>
                  </a:cubicBezTo>
                  <a:cubicBezTo>
                    <a:pt x="32601" y="6083"/>
                    <a:pt x="31002" y="4"/>
                    <a:pt x="30040" y="4"/>
                  </a:cubicBezTo>
                  <a:cubicBezTo>
                    <a:pt x="29987" y="4"/>
                    <a:pt x="29937" y="22"/>
                    <a:pt x="29889" y="60"/>
                  </a:cubicBezTo>
                  <a:cubicBezTo>
                    <a:pt x="28988" y="827"/>
                    <a:pt x="27920" y="3696"/>
                    <a:pt x="27920" y="3696"/>
                  </a:cubicBezTo>
                  <a:cubicBezTo>
                    <a:pt x="27920" y="3696"/>
                    <a:pt x="26005" y="169"/>
                    <a:pt x="25019" y="169"/>
                  </a:cubicBezTo>
                  <a:cubicBezTo>
                    <a:pt x="24972" y="169"/>
                    <a:pt x="24927" y="177"/>
                    <a:pt x="24885" y="193"/>
                  </a:cubicBezTo>
                  <a:cubicBezTo>
                    <a:pt x="23984" y="560"/>
                    <a:pt x="22617" y="4063"/>
                    <a:pt x="22617" y="4063"/>
                  </a:cubicBezTo>
                  <a:cubicBezTo>
                    <a:pt x="22617" y="4063"/>
                    <a:pt x="20103" y="0"/>
                    <a:pt x="190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955676" y="4932113"/>
              <a:ext cx="461880" cy="67801"/>
            </a:xfrm>
            <a:custGeom>
              <a:avLst/>
              <a:gdLst/>
              <a:ahLst/>
              <a:cxnLst/>
              <a:rect l="l" t="t" r="r" b="b"/>
              <a:pathLst>
                <a:path w="29722" h="4363" extrusionOk="0">
                  <a:moveTo>
                    <a:pt x="18192" y="1"/>
                  </a:moveTo>
                  <a:cubicBezTo>
                    <a:pt x="18142" y="1"/>
                    <a:pt x="18107" y="16"/>
                    <a:pt x="18080" y="26"/>
                  </a:cubicBezTo>
                  <a:cubicBezTo>
                    <a:pt x="17646" y="227"/>
                    <a:pt x="15912" y="2495"/>
                    <a:pt x="15145" y="3496"/>
                  </a:cubicBezTo>
                  <a:cubicBezTo>
                    <a:pt x="14411" y="2328"/>
                    <a:pt x="13043" y="160"/>
                    <a:pt x="12509" y="93"/>
                  </a:cubicBezTo>
                  <a:cubicBezTo>
                    <a:pt x="12483" y="84"/>
                    <a:pt x="12458" y="80"/>
                    <a:pt x="12436" y="80"/>
                  </a:cubicBezTo>
                  <a:cubicBezTo>
                    <a:pt x="12374" y="80"/>
                    <a:pt x="12325" y="111"/>
                    <a:pt x="12276" y="160"/>
                  </a:cubicBezTo>
                  <a:cubicBezTo>
                    <a:pt x="11942" y="460"/>
                    <a:pt x="10341" y="2695"/>
                    <a:pt x="9808" y="3429"/>
                  </a:cubicBezTo>
                  <a:cubicBezTo>
                    <a:pt x="7806" y="1528"/>
                    <a:pt x="6639" y="560"/>
                    <a:pt x="6405" y="560"/>
                  </a:cubicBezTo>
                  <a:cubicBezTo>
                    <a:pt x="6399" y="560"/>
                    <a:pt x="6393" y="560"/>
                    <a:pt x="6387" y="560"/>
                  </a:cubicBezTo>
                  <a:cubicBezTo>
                    <a:pt x="5623" y="560"/>
                    <a:pt x="4667" y="2637"/>
                    <a:pt x="4237" y="3696"/>
                  </a:cubicBezTo>
                  <a:cubicBezTo>
                    <a:pt x="3503" y="2695"/>
                    <a:pt x="1902" y="694"/>
                    <a:pt x="1235" y="660"/>
                  </a:cubicBezTo>
                  <a:cubicBezTo>
                    <a:pt x="1135" y="660"/>
                    <a:pt x="1001" y="727"/>
                    <a:pt x="935" y="794"/>
                  </a:cubicBezTo>
                  <a:cubicBezTo>
                    <a:pt x="468" y="1361"/>
                    <a:pt x="67" y="3829"/>
                    <a:pt x="34" y="4129"/>
                  </a:cubicBezTo>
                  <a:cubicBezTo>
                    <a:pt x="1" y="4229"/>
                    <a:pt x="101" y="4330"/>
                    <a:pt x="201" y="4363"/>
                  </a:cubicBezTo>
                  <a:lnTo>
                    <a:pt x="234" y="4363"/>
                  </a:lnTo>
                  <a:cubicBezTo>
                    <a:pt x="334" y="4363"/>
                    <a:pt x="434" y="4296"/>
                    <a:pt x="434" y="4196"/>
                  </a:cubicBezTo>
                  <a:cubicBezTo>
                    <a:pt x="601" y="3195"/>
                    <a:pt x="935" y="1494"/>
                    <a:pt x="1235" y="1094"/>
                  </a:cubicBezTo>
                  <a:cubicBezTo>
                    <a:pt x="1635" y="1127"/>
                    <a:pt x="3003" y="2728"/>
                    <a:pt x="4103" y="4229"/>
                  </a:cubicBezTo>
                  <a:cubicBezTo>
                    <a:pt x="4152" y="4278"/>
                    <a:pt x="4201" y="4309"/>
                    <a:pt x="4250" y="4309"/>
                  </a:cubicBezTo>
                  <a:cubicBezTo>
                    <a:pt x="4268" y="4309"/>
                    <a:pt x="4286" y="4305"/>
                    <a:pt x="4304" y="4296"/>
                  </a:cubicBezTo>
                  <a:cubicBezTo>
                    <a:pt x="4370" y="4296"/>
                    <a:pt x="4437" y="4263"/>
                    <a:pt x="4470" y="4196"/>
                  </a:cubicBezTo>
                  <a:cubicBezTo>
                    <a:pt x="5071" y="2628"/>
                    <a:pt x="5971" y="960"/>
                    <a:pt x="6338" y="960"/>
                  </a:cubicBezTo>
                  <a:cubicBezTo>
                    <a:pt x="6605" y="1061"/>
                    <a:pt x="8240" y="2528"/>
                    <a:pt x="9707" y="3896"/>
                  </a:cubicBezTo>
                  <a:cubicBezTo>
                    <a:pt x="9731" y="3920"/>
                    <a:pt x="9771" y="3943"/>
                    <a:pt x="9816" y="3943"/>
                  </a:cubicBezTo>
                  <a:cubicBezTo>
                    <a:pt x="9835" y="3943"/>
                    <a:pt x="9855" y="3939"/>
                    <a:pt x="9874" y="3929"/>
                  </a:cubicBezTo>
                  <a:cubicBezTo>
                    <a:pt x="9941" y="3929"/>
                    <a:pt x="9974" y="3896"/>
                    <a:pt x="10008" y="3863"/>
                  </a:cubicBezTo>
                  <a:cubicBezTo>
                    <a:pt x="10842" y="2695"/>
                    <a:pt x="12109" y="927"/>
                    <a:pt x="12476" y="527"/>
                  </a:cubicBezTo>
                  <a:cubicBezTo>
                    <a:pt x="12843" y="760"/>
                    <a:pt x="14011" y="2462"/>
                    <a:pt x="14945" y="3963"/>
                  </a:cubicBezTo>
                  <a:cubicBezTo>
                    <a:pt x="14978" y="4029"/>
                    <a:pt x="15045" y="4063"/>
                    <a:pt x="15111" y="4063"/>
                  </a:cubicBezTo>
                  <a:cubicBezTo>
                    <a:pt x="15178" y="4063"/>
                    <a:pt x="15245" y="4029"/>
                    <a:pt x="15278" y="3996"/>
                  </a:cubicBezTo>
                  <a:cubicBezTo>
                    <a:pt x="16512" y="2395"/>
                    <a:pt x="17880" y="660"/>
                    <a:pt x="18214" y="427"/>
                  </a:cubicBezTo>
                  <a:cubicBezTo>
                    <a:pt x="18614" y="594"/>
                    <a:pt x="19981" y="2395"/>
                    <a:pt x="21049" y="4029"/>
                  </a:cubicBezTo>
                  <a:cubicBezTo>
                    <a:pt x="21082" y="4063"/>
                    <a:pt x="21149" y="4096"/>
                    <a:pt x="21216" y="4096"/>
                  </a:cubicBezTo>
                  <a:cubicBezTo>
                    <a:pt x="21282" y="4096"/>
                    <a:pt x="21349" y="4063"/>
                    <a:pt x="21382" y="4029"/>
                  </a:cubicBezTo>
                  <a:cubicBezTo>
                    <a:pt x="22350" y="2762"/>
                    <a:pt x="23451" y="1361"/>
                    <a:pt x="23751" y="1061"/>
                  </a:cubicBezTo>
                  <a:cubicBezTo>
                    <a:pt x="23984" y="1261"/>
                    <a:pt x="24618" y="2095"/>
                    <a:pt x="25018" y="2628"/>
                  </a:cubicBezTo>
                  <a:cubicBezTo>
                    <a:pt x="25840" y="3702"/>
                    <a:pt x="26063" y="3999"/>
                    <a:pt x="26282" y="3999"/>
                  </a:cubicBezTo>
                  <a:cubicBezTo>
                    <a:pt x="26295" y="3999"/>
                    <a:pt x="26307" y="3998"/>
                    <a:pt x="26319" y="3996"/>
                  </a:cubicBezTo>
                  <a:cubicBezTo>
                    <a:pt x="26519" y="3963"/>
                    <a:pt x="26686" y="3729"/>
                    <a:pt x="27287" y="2895"/>
                  </a:cubicBezTo>
                  <a:cubicBezTo>
                    <a:pt x="27720" y="2261"/>
                    <a:pt x="28287" y="1394"/>
                    <a:pt x="28621" y="1227"/>
                  </a:cubicBezTo>
                  <a:cubicBezTo>
                    <a:pt x="28854" y="1294"/>
                    <a:pt x="29155" y="2462"/>
                    <a:pt x="29288" y="3662"/>
                  </a:cubicBezTo>
                  <a:cubicBezTo>
                    <a:pt x="29321" y="3796"/>
                    <a:pt x="29422" y="3863"/>
                    <a:pt x="29522" y="3863"/>
                  </a:cubicBezTo>
                  <a:cubicBezTo>
                    <a:pt x="29655" y="3863"/>
                    <a:pt x="29722" y="3729"/>
                    <a:pt x="29722" y="3629"/>
                  </a:cubicBezTo>
                  <a:cubicBezTo>
                    <a:pt x="29655" y="3062"/>
                    <a:pt x="29388" y="1194"/>
                    <a:pt x="28821" y="860"/>
                  </a:cubicBezTo>
                  <a:cubicBezTo>
                    <a:pt x="28754" y="827"/>
                    <a:pt x="28688" y="810"/>
                    <a:pt x="28621" y="810"/>
                  </a:cubicBezTo>
                  <a:cubicBezTo>
                    <a:pt x="28554" y="810"/>
                    <a:pt x="28488" y="827"/>
                    <a:pt x="28421" y="860"/>
                  </a:cubicBezTo>
                  <a:cubicBezTo>
                    <a:pt x="28054" y="1061"/>
                    <a:pt x="27554" y="1728"/>
                    <a:pt x="26920" y="2628"/>
                  </a:cubicBezTo>
                  <a:cubicBezTo>
                    <a:pt x="26686" y="2995"/>
                    <a:pt x="26386" y="3429"/>
                    <a:pt x="26286" y="3529"/>
                  </a:cubicBezTo>
                  <a:cubicBezTo>
                    <a:pt x="26119" y="3362"/>
                    <a:pt x="25686" y="2795"/>
                    <a:pt x="25352" y="2361"/>
                  </a:cubicBezTo>
                  <a:cubicBezTo>
                    <a:pt x="24440" y="1135"/>
                    <a:pt x="24039" y="616"/>
                    <a:pt x="23734" y="616"/>
                  </a:cubicBezTo>
                  <a:cubicBezTo>
                    <a:pt x="23682" y="616"/>
                    <a:pt x="23632" y="631"/>
                    <a:pt x="23584" y="660"/>
                  </a:cubicBezTo>
                  <a:cubicBezTo>
                    <a:pt x="23284" y="860"/>
                    <a:pt x="21816" y="2762"/>
                    <a:pt x="21249" y="3529"/>
                  </a:cubicBezTo>
                  <a:cubicBezTo>
                    <a:pt x="19102" y="378"/>
                    <a:pt x="18447" y="1"/>
                    <a:pt x="1819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" name="Google Shape;110;p3"/>
          <p:cNvGrpSpPr/>
          <p:nvPr/>
        </p:nvGrpSpPr>
        <p:grpSpPr>
          <a:xfrm>
            <a:off x="557659" y="4552015"/>
            <a:ext cx="506604" cy="102953"/>
            <a:chOff x="370909" y="4910340"/>
            <a:chExt cx="506604" cy="102953"/>
          </a:xfrm>
        </p:grpSpPr>
        <p:sp>
          <p:nvSpPr>
            <p:cNvPr id="111" name="Google Shape;111;p3"/>
            <p:cNvSpPr/>
            <p:nvPr/>
          </p:nvSpPr>
          <p:spPr>
            <a:xfrm>
              <a:off x="370909" y="4910340"/>
              <a:ext cx="506604" cy="102953"/>
            </a:xfrm>
            <a:custGeom>
              <a:avLst/>
              <a:gdLst/>
              <a:ahLst/>
              <a:cxnLst/>
              <a:rect l="l" t="t" r="r" b="b"/>
              <a:pathLst>
                <a:path w="32600" h="6625" extrusionOk="0">
                  <a:moveTo>
                    <a:pt x="19016" y="0"/>
                  </a:moveTo>
                  <a:cubicBezTo>
                    <a:pt x="18942" y="0"/>
                    <a:pt x="18874" y="19"/>
                    <a:pt x="18814" y="60"/>
                  </a:cubicBezTo>
                  <a:cubicBezTo>
                    <a:pt x="17913" y="694"/>
                    <a:pt x="16479" y="3762"/>
                    <a:pt x="16479" y="3762"/>
                  </a:cubicBezTo>
                  <a:cubicBezTo>
                    <a:pt x="16479" y="3762"/>
                    <a:pt x="14978" y="360"/>
                    <a:pt x="14077" y="360"/>
                  </a:cubicBezTo>
                  <a:cubicBezTo>
                    <a:pt x="13177" y="360"/>
                    <a:pt x="10942" y="3929"/>
                    <a:pt x="10942" y="3929"/>
                  </a:cubicBezTo>
                  <a:cubicBezTo>
                    <a:pt x="10942" y="3929"/>
                    <a:pt x="8462" y="623"/>
                    <a:pt x="7481" y="623"/>
                  </a:cubicBezTo>
                  <a:cubicBezTo>
                    <a:pt x="7401" y="623"/>
                    <a:pt x="7331" y="646"/>
                    <a:pt x="7273" y="694"/>
                  </a:cubicBezTo>
                  <a:cubicBezTo>
                    <a:pt x="6505" y="1327"/>
                    <a:pt x="5304" y="4263"/>
                    <a:pt x="5304" y="4263"/>
                  </a:cubicBezTo>
                  <a:cubicBezTo>
                    <a:pt x="5304" y="4263"/>
                    <a:pt x="2357" y="839"/>
                    <a:pt x="1406" y="839"/>
                  </a:cubicBezTo>
                  <a:cubicBezTo>
                    <a:pt x="1321" y="839"/>
                    <a:pt x="1251" y="866"/>
                    <a:pt x="1202" y="927"/>
                  </a:cubicBezTo>
                  <a:cubicBezTo>
                    <a:pt x="601" y="1661"/>
                    <a:pt x="1" y="6531"/>
                    <a:pt x="1" y="6531"/>
                  </a:cubicBezTo>
                  <a:cubicBezTo>
                    <a:pt x="1" y="6531"/>
                    <a:pt x="11141" y="6625"/>
                    <a:pt x="20308" y="6625"/>
                  </a:cubicBezTo>
                  <a:cubicBezTo>
                    <a:pt x="26610" y="6625"/>
                    <a:pt x="31980" y="6581"/>
                    <a:pt x="32157" y="6431"/>
                  </a:cubicBezTo>
                  <a:cubicBezTo>
                    <a:pt x="32600" y="6052"/>
                    <a:pt x="30973" y="4"/>
                    <a:pt x="30036" y="4"/>
                  </a:cubicBezTo>
                  <a:cubicBezTo>
                    <a:pt x="29984" y="4"/>
                    <a:pt x="29935" y="22"/>
                    <a:pt x="29889" y="60"/>
                  </a:cubicBezTo>
                  <a:cubicBezTo>
                    <a:pt x="28988" y="827"/>
                    <a:pt x="27921" y="3662"/>
                    <a:pt x="27921" y="3662"/>
                  </a:cubicBezTo>
                  <a:cubicBezTo>
                    <a:pt x="27921" y="3662"/>
                    <a:pt x="25976" y="169"/>
                    <a:pt x="25016" y="169"/>
                  </a:cubicBezTo>
                  <a:cubicBezTo>
                    <a:pt x="24970" y="169"/>
                    <a:pt x="24926" y="177"/>
                    <a:pt x="24885" y="193"/>
                  </a:cubicBezTo>
                  <a:cubicBezTo>
                    <a:pt x="23984" y="560"/>
                    <a:pt x="22617" y="4063"/>
                    <a:pt x="22617" y="4063"/>
                  </a:cubicBezTo>
                  <a:cubicBezTo>
                    <a:pt x="22617" y="4063"/>
                    <a:pt x="20103" y="0"/>
                    <a:pt x="190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392682" y="4937817"/>
              <a:ext cx="461880" cy="67801"/>
            </a:xfrm>
            <a:custGeom>
              <a:avLst/>
              <a:gdLst/>
              <a:ahLst/>
              <a:cxnLst/>
              <a:rect l="l" t="t" r="r" b="b"/>
              <a:pathLst>
                <a:path w="29722" h="4363" extrusionOk="0">
                  <a:moveTo>
                    <a:pt x="18181" y="1"/>
                  </a:moveTo>
                  <a:cubicBezTo>
                    <a:pt x="18133" y="1"/>
                    <a:pt x="18102" y="15"/>
                    <a:pt x="18080" y="26"/>
                  </a:cubicBezTo>
                  <a:cubicBezTo>
                    <a:pt x="17647" y="227"/>
                    <a:pt x="15912" y="2495"/>
                    <a:pt x="15145" y="3496"/>
                  </a:cubicBezTo>
                  <a:cubicBezTo>
                    <a:pt x="14411" y="2328"/>
                    <a:pt x="13010" y="160"/>
                    <a:pt x="12510" y="93"/>
                  </a:cubicBezTo>
                  <a:cubicBezTo>
                    <a:pt x="12483" y="84"/>
                    <a:pt x="12456" y="80"/>
                    <a:pt x="12430" y="80"/>
                  </a:cubicBezTo>
                  <a:cubicBezTo>
                    <a:pt x="12358" y="80"/>
                    <a:pt x="12292" y="111"/>
                    <a:pt x="12243" y="160"/>
                  </a:cubicBezTo>
                  <a:cubicBezTo>
                    <a:pt x="11909" y="460"/>
                    <a:pt x="10308" y="2695"/>
                    <a:pt x="9808" y="3429"/>
                  </a:cubicBezTo>
                  <a:cubicBezTo>
                    <a:pt x="7806" y="1527"/>
                    <a:pt x="6639" y="560"/>
                    <a:pt x="6372" y="560"/>
                  </a:cubicBezTo>
                  <a:cubicBezTo>
                    <a:pt x="6366" y="560"/>
                    <a:pt x="6360" y="560"/>
                    <a:pt x="6354" y="560"/>
                  </a:cubicBezTo>
                  <a:cubicBezTo>
                    <a:pt x="5589" y="560"/>
                    <a:pt x="4634" y="2636"/>
                    <a:pt x="4204" y="3662"/>
                  </a:cubicBezTo>
                  <a:cubicBezTo>
                    <a:pt x="3470" y="2695"/>
                    <a:pt x="1902" y="694"/>
                    <a:pt x="1235" y="660"/>
                  </a:cubicBezTo>
                  <a:cubicBezTo>
                    <a:pt x="1101" y="660"/>
                    <a:pt x="1001" y="694"/>
                    <a:pt x="935" y="794"/>
                  </a:cubicBezTo>
                  <a:cubicBezTo>
                    <a:pt x="468" y="1361"/>
                    <a:pt x="67" y="3829"/>
                    <a:pt x="34" y="4096"/>
                  </a:cubicBezTo>
                  <a:cubicBezTo>
                    <a:pt x="1" y="4229"/>
                    <a:pt x="67" y="4329"/>
                    <a:pt x="201" y="4363"/>
                  </a:cubicBezTo>
                  <a:lnTo>
                    <a:pt x="234" y="4363"/>
                  </a:lnTo>
                  <a:cubicBezTo>
                    <a:pt x="334" y="4363"/>
                    <a:pt x="434" y="4263"/>
                    <a:pt x="434" y="4163"/>
                  </a:cubicBezTo>
                  <a:cubicBezTo>
                    <a:pt x="601" y="3195"/>
                    <a:pt x="935" y="1494"/>
                    <a:pt x="1235" y="1094"/>
                  </a:cubicBezTo>
                  <a:cubicBezTo>
                    <a:pt x="1602" y="1127"/>
                    <a:pt x="3003" y="2728"/>
                    <a:pt x="4104" y="4229"/>
                  </a:cubicBezTo>
                  <a:cubicBezTo>
                    <a:pt x="4128" y="4278"/>
                    <a:pt x="4188" y="4309"/>
                    <a:pt x="4245" y="4309"/>
                  </a:cubicBezTo>
                  <a:cubicBezTo>
                    <a:pt x="4266" y="4309"/>
                    <a:pt x="4286" y="4305"/>
                    <a:pt x="4304" y="4296"/>
                  </a:cubicBezTo>
                  <a:cubicBezTo>
                    <a:pt x="4370" y="4296"/>
                    <a:pt x="4437" y="4229"/>
                    <a:pt x="4471" y="4163"/>
                  </a:cubicBezTo>
                  <a:cubicBezTo>
                    <a:pt x="5071" y="2595"/>
                    <a:pt x="5972" y="960"/>
                    <a:pt x="6339" y="960"/>
                  </a:cubicBezTo>
                  <a:cubicBezTo>
                    <a:pt x="6605" y="1060"/>
                    <a:pt x="8240" y="2528"/>
                    <a:pt x="9708" y="3896"/>
                  </a:cubicBezTo>
                  <a:cubicBezTo>
                    <a:pt x="9741" y="3929"/>
                    <a:pt x="9808" y="3929"/>
                    <a:pt x="9841" y="3929"/>
                  </a:cubicBezTo>
                  <a:cubicBezTo>
                    <a:pt x="9908" y="3929"/>
                    <a:pt x="9974" y="3896"/>
                    <a:pt x="10008" y="3862"/>
                  </a:cubicBezTo>
                  <a:cubicBezTo>
                    <a:pt x="10842" y="2695"/>
                    <a:pt x="12109" y="894"/>
                    <a:pt x="12476" y="527"/>
                  </a:cubicBezTo>
                  <a:cubicBezTo>
                    <a:pt x="12843" y="760"/>
                    <a:pt x="14011" y="2428"/>
                    <a:pt x="14945" y="3963"/>
                  </a:cubicBezTo>
                  <a:cubicBezTo>
                    <a:pt x="14978" y="4029"/>
                    <a:pt x="15045" y="4063"/>
                    <a:pt x="15111" y="4063"/>
                  </a:cubicBezTo>
                  <a:cubicBezTo>
                    <a:pt x="15178" y="4063"/>
                    <a:pt x="15245" y="4029"/>
                    <a:pt x="15278" y="3963"/>
                  </a:cubicBezTo>
                  <a:cubicBezTo>
                    <a:pt x="16479" y="2395"/>
                    <a:pt x="17880" y="660"/>
                    <a:pt x="18214" y="427"/>
                  </a:cubicBezTo>
                  <a:cubicBezTo>
                    <a:pt x="18581" y="593"/>
                    <a:pt x="19948" y="2395"/>
                    <a:pt x="21049" y="3996"/>
                  </a:cubicBezTo>
                  <a:cubicBezTo>
                    <a:pt x="21082" y="4063"/>
                    <a:pt x="21149" y="4096"/>
                    <a:pt x="21216" y="4096"/>
                  </a:cubicBezTo>
                  <a:cubicBezTo>
                    <a:pt x="21283" y="4096"/>
                    <a:pt x="21349" y="4063"/>
                    <a:pt x="21383" y="4029"/>
                  </a:cubicBezTo>
                  <a:cubicBezTo>
                    <a:pt x="22350" y="2728"/>
                    <a:pt x="23451" y="1361"/>
                    <a:pt x="23751" y="1060"/>
                  </a:cubicBezTo>
                  <a:cubicBezTo>
                    <a:pt x="23984" y="1227"/>
                    <a:pt x="24618" y="2095"/>
                    <a:pt x="25019" y="2595"/>
                  </a:cubicBezTo>
                  <a:cubicBezTo>
                    <a:pt x="25835" y="3694"/>
                    <a:pt x="26060" y="3966"/>
                    <a:pt x="26279" y="3966"/>
                  </a:cubicBezTo>
                  <a:cubicBezTo>
                    <a:pt x="26292" y="3966"/>
                    <a:pt x="26306" y="3965"/>
                    <a:pt x="26319" y="3963"/>
                  </a:cubicBezTo>
                  <a:cubicBezTo>
                    <a:pt x="26520" y="3963"/>
                    <a:pt x="26686" y="3729"/>
                    <a:pt x="27253" y="2862"/>
                  </a:cubicBezTo>
                  <a:cubicBezTo>
                    <a:pt x="27687" y="2261"/>
                    <a:pt x="28288" y="1394"/>
                    <a:pt x="28621" y="1227"/>
                  </a:cubicBezTo>
                  <a:cubicBezTo>
                    <a:pt x="28821" y="1294"/>
                    <a:pt x="29155" y="2428"/>
                    <a:pt x="29288" y="3662"/>
                  </a:cubicBezTo>
                  <a:cubicBezTo>
                    <a:pt x="29322" y="3796"/>
                    <a:pt x="29422" y="3862"/>
                    <a:pt x="29522" y="3862"/>
                  </a:cubicBezTo>
                  <a:cubicBezTo>
                    <a:pt x="29655" y="3829"/>
                    <a:pt x="29722" y="3729"/>
                    <a:pt x="29722" y="3629"/>
                  </a:cubicBezTo>
                  <a:cubicBezTo>
                    <a:pt x="29655" y="3062"/>
                    <a:pt x="29388" y="1194"/>
                    <a:pt x="28821" y="860"/>
                  </a:cubicBezTo>
                  <a:cubicBezTo>
                    <a:pt x="28755" y="827"/>
                    <a:pt x="28688" y="810"/>
                    <a:pt x="28621" y="810"/>
                  </a:cubicBezTo>
                  <a:cubicBezTo>
                    <a:pt x="28554" y="810"/>
                    <a:pt x="28488" y="827"/>
                    <a:pt x="28421" y="860"/>
                  </a:cubicBezTo>
                  <a:cubicBezTo>
                    <a:pt x="28021" y="1060"/>
                    <a:pt x="27554" y="1728"/>
                    <a:pt x="26920" y="2628"/>
                  </a:cubicBezTo>
                  <a:cubicBezTo>
                    <a:pt x="26686" y="2995"/>
                    <a:pt x="26386" y="3429"/>
                    <a:pt x="26286" y="3529"/>
                  </a:cubicBezTo>
                  <a:cubicBezTo>
                    <a:pt x="26119" y="3362"/>
                    <a:pt x="25686" y="2795"/>
                    <a:pt x="25352" y="2361"/>
                  </a:cubicBezTo>
                  <a:cubicBezTo>
                    <a:pt x="24440" y="1135"/>
                    <a:pt x="24015" y="616"/>
                    <a:pt x="23723" y="616"/>
                  </a:cubicBezTo>
                  <a:cubicBezTo>
                    <a:pt x="23673" y="616"/>
                    <a:pt x="23628" y="631"/>
                    <a:pt x="23584" y="660"/>
                  </a:cubicBezTo>
                  <a:cubicBezTo>
                    <a:pt x="23284" y="860"/>
                    <a:pt x="21816" y="2762"/>
                    <a:pt x="21216" y="3529"/>
                  </a:cubicBezTo>
                  <a:cubicBezTo>
                    <a:pt x="19097" y="378"/>
                    <a:pt x="18423" y="1"/>
                    <a:pt x="1818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113;p3"/>
          <p:cNvGrpSpPr/>
          <p:nvPr/>
        </p:nvGrpSpPr>
        <p:grpSpPr>
          <a:xfrm>
            <a:off x="2456825" y="4483825"/>
            <a:ext cx="266050" cy="239350"/>
            <a:chOff x="-1536750" y="880250"/>
            <a:chExt cx="266050" cy="239350"/>
          </a:xfrm>
        </p:grpSpPr>
        <p:sp>
          <p:nvSpPr>
            <p:cNvPr id="114" name="Google Shape;114;p3"/>
            <p:cNvSpPr/>
            <p:nvPr/>
          </p:nvSpPr>
          <p:spPr>
            <a:xfrm>
              <a:off x="-1534200" y="884050"/>
              <a:ext cx="263500" cy="231500"/>
            </a:xfrm>
            <a:custGeom>
              <a:avLst/>
              <a:gdLst/>
              <a:ahLst/>
              <a:cxnLst/>
              <a:rect l="l" t="t" r="r" b="b"/>
              <a:pathLst>
                <a:path w="10540" h="9260" extrusionOk="0">
                  <a:moveTo>
                    <a:pt x="3696" y="0"/>
                  </a:moveTo>
                  <a:cubicBezTo>
                    <a:pt x="3612" y="0"/>
                    <a:pt x="3525" y="16"/>
                    <a:pt x="3434" y="48"/>
                  </a:cubicBezTo>
                  <a:cubicBezTo>
                    <a:pt x="2233" y="448"/>
                    <a:pt x="3501" y="3351"/>
                    <a:pt x="3501" y="3351"/>
                  </a:cubicBezTo>
                  <a:cubicBezTo>
                    <a:pt x="3501" y="3351"/>
                    <a:pt x="2314" y="2947"/>
                    <a:pt x="1335" y="2947"/>
                  </a:cubicBezTo>
                  <a:cubicBezTo>
                    <a:pt x="672" y="2947"/>
                    <a:pt x="105" y="3132"/>
                    <a:pt x="65" y="3751"/>
                  </a:cubicBezTo>
                  <a:cubicBezTo>
                    <a:pt x="1" y="4880"/>
                    <a:pt x="1270" y="5084"/>
                    <a:pt x="2196" y="5084"/>
                  </a:cubicBezTo>
                  <a:cubicBezTo>
                    <a:pt x="2720" y="5084"/>
                    <a:pt x="3134" y="5018"/>
                    <a:pt x="3134" y="5018"/>
                  </a:cubicBezTo>
                  <a:lnTo>
                    <a:pt x="3134" y="5018"/>
                  </a:lnTo>
                  <a:cubicBezTo>
                    <a:pt x="3134" y="5018"/>
                    <a:pt x="332" y="7320"/>
                    <a:pt x="1466" y="7787"/>
                  </a:cubicBezTo>
                  <a:cubicBezTo>
                    <a:pt x="1586" y="7835"/>
                    <a:pt x="1709" y="7857"/>
                    <a:pt x="1833" y="7857"/>
                  </a:cubicBezTo>
                  <a:cubicBezTo>
                    <a:pt x="2914" y="7857"/>
                    <a:pt x="4068" y="6219"/>
                    <a:pt x="4068" y="6219"/>
                  </a:cubicBezTo>
                  <a:cubicBezTo>
                    <a:pt x="4068" y="6219"/>
                    <a:pt x="4304" y="9259"/>
                    <a:pt x="5109" y="9259"/>
                  </a:cubicBezTo>
                  <a:cubicBezTo>
                    <a:pt x="5160" y="9259"/>
                    <a:pt x="5213" y="9247"/>
                    <a:pt x="5269" y="9221"/>
                  </a:cubicBezTo>
                  <a:cubicBezTo>
                    <a:pt x="6203" y="8788"/>
                    <a:pt x="6103" y="6253"/>
                    <a:pt x="6103" y="6253"/>
                  </a:cubicBezTo>
                  <a:lnTo>
                    <a:pt x="6103" y="6253"/>
                  </a:lnTo>
                  <a:cubicBezTo>
                    <a:pt x="6103" y="6253"/>
                    <a:pt x="6787" y="8276"/>
                    <a:pt x="8071" y="8276"/>
                  </a:cubicBezTo>
                  <a:cubicBezTo>
                    <a:pt x="8147" y="8276"/>
                    <a:pt x="8224" y="8269"/>
                    <a:pt x="8304" y="8254"/>
                  </a:cubicBezTo>
                  <a:cubicBezTo>
                    <a:pt x="9738" y="7987"/>
                    <a:pt x="7403" y="5352"/>
                    <a:pt x="6903" y="5352"/>
                  </a:cubicBezTo>
                  <a:cubicBezTo>
                    <a:pt x="6403" y="5352"/>
                    <a:pt x="10539" y="5285"/>
                    <a:pt x="10139" y="3918"/>
                  </a:cubicBezTo>
                  <a:cubicBezTo>
                    <a:pt x="9983" y="3366"/>
                    <a:pt x="9508" y="3190"/>
                    <a:pt x="8964" y="3190"/>
                  </a:cubicBezTo>
                  <a:cubicBezTo>
                    <a:pt x="7994" y="3190"/>
                    <a:pt x="6803" y="3751"/>
                    <a:pt x="6803" y="3751"/>
                  </a:cubicBezTo>
                  <a:cubicBezTo>
                    <a:pt x="6803" y="3751"/>
                    <a:pt x="9005" y="949"/>
                    <a:pt x="7670" y="415"/>
                  </a:cubicBezTo>
                  <a:cubicBezTo>
                    <a:pt x="7549" y="364"/>
                    <a:pt x="7430" y="340"/>
                    <a:pt x="7314" y="340"/>
                  </a:cubicBezTo>
                  <a:cubicBezTo>
                    <a:pt x="6151" y="340"/>
                    <a:pt x="5269" y="2683"/>
                    <a:pt x="5269" y="2683"/>
                  </a:cubicBezTo>
                  <a:cubicBezTo>
                    <a:pt x="5269" y="2683"/>
                    <a:pt x="4807" y="0"/>
                    <a:pt x="36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-1536750" y="880250"/>
              <a:ext cx="261025" cy="239350"/>
            </a:xfrm>
            <a:custGeom>
              <a:avLst/>
              <a:gdLst/>
              <a:ahLst/>
              <a:cxnLst/>
              <a:rect l="l" t="t" r="r" b="b"/>
              <a:pathLst>
                <a:path w="10441" h="9574" extrusionOk="0">
                  <a:moveTo>
                    <a:pt x="3803" y="300"/>
                  </a:moveTo>
                  <a:cubicBezTo>
                    <a:pt x="4603" y="300"/>
                    <a:pt x="5104" y="2135"/>
                    <a:pt x="5237" y="2835"/>
                  </a:cubicBezTo>
                  <a:cubicBezTo>
                    <a:pt x="5237" y="2935"/>
                    <a:pt x="5304" y="2969"/>
                    <a:pt x="5371" y="2969"/>
                  </a:cubicBezTo>
                  <a:cubicBezTo>
                    <a:pt x="5437" y="2969"/>
                    <a:pt x="5504" y="2935"/>
                    <a:pt x="5537" y="2869"/>
                  </a:cubicBezTo>
                  <a:cubicBezTo>
                    <a:pt x="5771" y="2268"/>
                    <a:pt x="6571" y="634"/>
                    <a:pt x="7405" y="634"/>
                  </a:cubicBezTo>
                  <a:cubicBezTo>
                    <a:pt x="7505" y="634"/>
                    <a:pt x="7606" y="667"/>
                    <a:pt x="7706" y="701"/>
                  </a:cubicBezTo>
                  <a:cubicBezTo>
                    <a:pt x="7872" y="767"/>
                    <a:pt x="7972" y="867"/>
                    <a:pt x="8006" y="1034"/>
                  </a:cubicBezTo>
                  <a:cubicBezTo>
                    <a:pt x="8206" y="1768"/>
                    <a:pt x="7172" y="3269"/>
                    <a:pt x="6772" y="3803"/>
                  </a:cubicBezTo>
                  <a:cubicBezTo>
                    <a:pt x="6738" y="3869"/>
                    <a:pt x="6738" y="3936"/>
                    <a:pt x="6772" y="4003"/>
                  </a:cubicBezTo>
                  <a:cubicBezTo>
                    <a:pt x="6795" y="4027"/>
                    <a:pt x="6852" y="4050"/>
                    <a:pt x="6907" y="4050"/>
                  </a:cubicBezTo>
                  <a:cubicBezTo>
                    <a:pt x="6930" y="4050"/>
                    <a:pt x="6952" y="4046"/>
                    <a:pt x="6972" y="4036"/>
                  </a:cubicBezTo>
                  <a:cubicBezTo>
                    <a:pt x="6972" y="4036"/>
                    <a:pt x="8139" y="3503"/>
                    <a:pt x="9040" y="3503"/>
                  </a:cubicBezTo>
                  <a:cubicBezTo>
                    <a:pt x="9640" y="3503"/>
                    <a:pt x="9974" y="3703"/>
                    <a:pt x="10074" y="4103"/>
                  </a:cubicBezTo>
                  <a:cubicBezTo>
                    <a:pt x="10107" y="4270"/>
                    <a:pt x="10107" y="4370"/>
                    <a:pt x="10007" y="4503"/>
                  </a:cubicBezTo>
                  <a:cubicBezTo>
                    <a:pt x="9707" y="4937"/>
                    <a:pt x="8640" y="5237"/>
                    <a:pt x="7038" y="5371"/>
                  </a:cubicBezTo>
                  <a:cubicBezTo>
                    <a:pt x="6938" y="5371"/>
                    <a:pt x="6805" y="5371"/>
                    <a:pt x="6805" y="5537"/>
                  </a:cubicBezTo>
                  <a:cubicBezTo>
                    <a:pt x="6805" y="5571"/>
                    <a:pt x="6838" y="5671"/>
                    <a:pt x="7005" y="5671"/>
                  </a:cubicBezTo>
                  <a:cubicBezTo>
                    <a:pt x="7272" y="5704"/>
                    <a:pt x="8640" y="7105"/>
                    <a:pt x="8706" y="7872"/>
                  </a:cubicBezTo>
                  <a:cubicBezTo>
                    <a:pt x="8706" y="8106"/>
                    <a:pt x="8606" y="8206"/>
                    <a:pt x="8373" y="8239"/>
                  </a:cubicBezTo>
                  <a:cubicBezTo>
                    <a:pt x="8306" y="8252"/>
                    <a:pt x="8241" y="8257"/>
                    <a:pt x="8177" y="8257"/>
                  </a:cubicBezTo>
                  <a:cubicBezTo>
                    <a:pt x="7027" y="8257"/>
                    <a:pt x="6338" y="6371"/>
                    <a:pt x="6338" y="6371"/>
                  </a:cubicBezTo>
                  <a:cubicBezTo>
                    <a:pt x="6338" y="6271"/>
                    <a:pt x="6238" y="6238"/>
                    <a:pt x="6171" y="6238"/>
                  </a:cubicBezTo>
                  <a:cubicBezTo>
                    <a:pt x="6104" y="6271"/>
                    <a:pt x="6038" y="6338"/>
                    <a:pt x="6038" y="6405"/>
                  </a:cubicBezTo>
                  <a:cubicBezTo>
                    <a:pt x="6071" y="7072"/>
                    <a:pt x="6004" y="8906"/>
                    <a:pt x="5304" y="9240"/>
                  </a:cubicBezTo>
                  <a:lnTo>
                    <a:pt x="5237" y="9240"/>
                  </a:lnTo>
                  <a:cubicBezTo>
                    <a:pt x="4770" y="9240"/>
                    <a:pt x="4403" y="7505"/>
                    <a:pt x="4303" y="6338"/>
                  </a:cubicBezTo>
                  <a:cubicBezTo>
                    <a:pt x="4303" y="6271"/>
                    <a:pt x="4270" y="6238"/>
                    <a:pt x="4203" y="6204"/>
                  </a:cubicBezTo>
                  <a:lnTo>
                    <a:pt x="4170" y="6204"/>
                  </a:lnTo>
                  <a:cubicBezTo>
                    <a:pt x="4103" y="6204"/>
                    <a:pt x="4070" y="6238"/>
                    <a:pt x="4036" y="6271"/>
                  </a:cubicBezTo>
                  <a:cubicBezTo>
                    <a:pt x="4036" y="6305"/>
                    <a:pt x="2902" y="7872"/>
                    <a:pt x="1935" y="7872"/>
                  </a:cubicBezTo>
                  <a:cubicBezTo>
                    <a:pt x="1835" y="7872"/>
                    <a:pt x="1735" y="7839"/>
                    <a:pt x="1635" y="7806"/>
                  </a:cubicBezTo>
                  <a:cubicBezTo>
                    <a:pt x="1501" y="7739"/>
                    <a:pt x="1468" y="7672"/>
                    <a:pt x="1468" y="7605"/>
                  </a:cubicBezTo>
                  <a:cubicBezTo>
                    <a:pt x="1401" y="7105"/>
                    <a:pt x="2569" y="5938"/>
                    <a:pt x="3336" y="5304"/>
                  </a:cubicBezTo>
                  <a:cubicBezTo>
                    <a:pt x="3403" y="5237"/>
                    <a:pt x="3403" y="5170"/>
                    <a:pt x="3369" y="5104"/>
                  </a:cubicBezTo>
                  <a:cubicBezTo>
                    <a:pt x="3369" y="5055"/>
                    <a:pt x="3316" y="5024"/>
                    <a:pt x="3261" y="5024"/>
                  </a:cubicBezTo>
                  <a:cubicBezTo>
                    <a:pt x="3241" y="5024"/>
                    <a:pt x="3220" y="5028"/>
                    <a:pt x="3202" y="5037"/>
                  </a:cubicBezTo>
                  <a:cubicBezTo>
                    <a:pt x="3202" y="5037"/>
                    <a:pt x="2802" y="5070"/>
                    <a:pt x="2302" y="5070"/>
                  </a:cubicBezTo>
                  <a:cubicBezTo>
                    <a:pt x="1701" y="5070"/>
                    <a:pt x="934" y="5004"/>
                    <a:pt x="534" y="4603"/>
                  </a:cubicBezTo>
                  <a:cubicBezTo>
                    <a:pt x="367" y="4403"/>
                    <a:pt x="300" y="4203"/>
                    <a:pt x="334" y="3903"/>
                  </a:cubicBezTo>
                  <a:cubicBezTo>
                    <a:pt x="334" y="3736"/>
                    <a:pt x="367" y="3269"/>
                    <a:pt x="1434" y="3269"/>
                  </a:cubicBezTo>
                  <a:cubicBezTo>
                    <a:pt x="2368" y="3269"/>
                    <a:pt x="3536" y="3669"/>
                    <a:pt x="3569" y="3669"/>
                  </a:cubicBezTo>
                  <a:cubicBezTo>
                    <a:pt x="3603" y="3669"/>
                    <a:pt x="3669" y="3669"/>
                    <a:pt x="3736" y="3603"/>
                  </a:cubicBezTo>
                  <a:cubicBezTo>
                    <a:pt x="3769" y="3569"/>
                    <a:pt x="3769" y="3503"/>
                    <a:pt x="3736" y="3436"/>
                  </a:cubicBezTo>
                  <a:cubicBezTo>
                    <a:pt x="3736" y="3436"/>
                    <a:pt x="2902" y="1501"/>
                    <a:pt x="3269" y="667"/>
                  </a:cubicBezTo>
                  <a:cubicBezTo>
                    <a:pt x="3336" y="500"/>
                    <a:pt x="3436" y="400"/>
                    <a:pt x="3603" y="334"/>
                  </a:cubicBezTo>
                  <a:cubicBezTo>
                    <a:pt x="3669" y="300"/>
                    <a:pt x="3736" y="300"/>
                    <a:pt x="3803" y="300"/>
                  </a:cubicBezTo>
                  <a:close/>
                  <a:moveTo>
                    <a:pt x="3803" y="0"/>
                  </a:moveTo>
                  <a:cubicBezTo>
                    <a:pt x="3703" y="0"/>
                    <a:pt x="3603" y="0"/>
                    <a:pt x="3503" y="33"/>
                  </a:cubicBezTo>
                  <a:cubicBezTo>
                    <a:pt x="3269" y="133"/>
                    <a:pt x="3102" y="300"/>
                    <a:pt x="3002" y="534"/>
                  </a:cubicBezTo>
                  <a:cubicBezTo>
                    <a:pt x="2669" y="1268"/>
                    <a:pt x="3102" y="2635"/>
                    <a:pt x="3336" y="3269"/>
                  </a:cubicBezTo>
                  <a:cubicBezTo>
                    <a:pt x="2902" y="3136"/>
                    <a:pt x="2135" y="2935"/>
                    <a:pt x="1434" y="2935"/>
                  </a:cubicBezTo>
                  <a:cubicBezTo>
                    <a:pt x="300" y="2935"/>
                    <a:pt x="33" y="3469"/>
                    <a:pt x="0" y="3903"/>
                  </a:cubicBezTo>
                  <a:cubicBezTo>
                    <a:pt x="0" y="4270"/>
                    <a:pt x="100" y="4570"/>
                    <a:pt x="334" y="4803"/>
                  </a:cubicBezTo>
                  <a:cubicBezTo>
                    <a:pt x="776" y="5272"/>
                    <a:pt x="1603" y="5395"/>
                    <a:pt x="2263" y="5395"/>
                  </a:cubicBezTo>
                  <a:cubicBezTo>
                    <a:pt x="2449" y="5395"/>
                    <a:pt x="2622" y="5385"/>
                    <a:pt x="2769" y="5371"/>
                  </a:cubicBezTo>
                  <a:lnTo>
                    <a:pt x="2769" y="5371"/>
                  </a:lnTo>
                  <a:cubicBezTo>
                    <a:pt x="2135" y="5938"/>
                    <a:pt x="1068" y="7005"/>
                    <a:pt x="1168" y="7672"/>
                  </a:cubicBezTo>
                  <a:cubicBezTo>
                    <a:pt x="1168" y="7806"/>
                    <a:pt x="1268" y="7972"/>
                    <a:pt x="1535" y="8106"/>
                  </a:cubicBezTo>
                  <a:cubicBezTo>
                    <a:pt x="1668" y="8139"/>
                    <a:pt x="1801" y="8173"/>
                    <a:pt x="1935" y="8173"/>
                  </a:cubicBezTo>
                  <a:cubicBezTo>
                    <a:pt x="2769" y="8173"/>
                    <a:pt x="3636" y="7272"/>
                    <a:pt x="4036" y="6772"/>
                  </a:cubicBezTo>
                  <a:cubicBezTo>
                    <a:pt x="4136" y="7672"/>
                    <a:pt x="4470" y="9574"/>
                    <a:pt x="5237" y="9574"/>
                  </a:cubicBezTo>
                  <a:cubicBezTo>
                    <a:pt x="5304" y="9574"/>
                    <a:pt x="5371" y="9540"/>
                    <a:pt x="5437" y="9507"/>
                  </a:cubicBezTo>
                  <a:cubicBezTo>
                    <a:pt x="6138" y="9173"/>
                    <a:pt x="6305" y="7939"/>
                    <a:pt x="6338" y="7138"/>
                  </a:cubicBezTo>
                  <a:cubicBezTo>
                    <a:pt x="6676" y="7752"/>
                    <a:pt x="7296" y="8592"/>
                    <a:pt x="8199" y="8592"/>
                  </a:cubicBezTo>
                  <a:cubicBezTo>
                    <a:pt x="8277" y="8592"/>
                    <a:pt x="8357" y="8586"/>
                    <a:pt x="8439" y="8573"/>
                  </a:cubicBezTo>
                  <a:cubicBezTo>
                    <a:pt x="8840" y="8473"/>
                    <a:pt x="9040" y="8239"/>
                    <a:pt x="9007" y="7839"/>
                  </a:cubicBezTo>
                  <a:cubicBezTo>
                    <a:pt x="8940" y="7138"/>
                    <a:pt x="8139" y="6104"/>
                    <a:pt x="7505" y="5637"/>
                  </a:cubicBezTo>
                  <a:cubicBezTo>
                    <a:pt x="8640" y="5504"/>
                    <a:pt x="9874" y="5270"/>
                    <a:pt x="10274" y="4670"/>
                  </a:cubicBezTo>
                  <a:cubicBezTo>
                    <a:pt x="10408" y="4470"/>
                    <a:pt x="10441" y="4270"/>
                    <a:pt x="10374" y="4036"/>
                  </a:cubicBezTo>
                  <a:cubicBezTo>
                    <a:pt x="10274" y="3636"/>
                    <a:pt x="9941" y="3169"/>
                    <a:pt x="9040" y="3169"/>
                  </a:cubicBezTo>
                  <a:cubicBezTo>
                    <a:pt x="8439" y="3169"/>
                    <a:pt x="7806" y="3369"/>
                    <a:pt x="7339" y="3536"/>
                  </a:cubicBezTo>
                  <a:cubicBezTo>
                    <a:pt x="7806" y="2902"/>
                    <a:pt x="8506" y="1701"/>
                    <a:pt x="8306" y="967"/>
                  </a:cubicBezTo>
                  <a:cubicBezTo>
                    <a:pt x="8239" y="701"/>
                    <a:pt x="8106" y="500"/>
                    <a:pt x="7839" y="400"/>
                  </a:cubicBezTo>
                  <a:cubicBezTo>
                    <a:pt x="7706" y="367"/>
                    <a:pt x="7572" y="334"/>
                    <a:pt x="7405" y="334"/>
                  </a:cubicBezTo>
                  <a:cubicBezTo>
                    <a:pt x="6505" y="334"/>
                    <a:pt x="5771" y="1601"/>
                    <a:pt x="5437" y="2302"/>
                  </a:cubicBezTo>
                  <a:cubicBezTo>
                    <a:pt x="5237" y="1501"/>
                    <a:pt x="4737" y="0"/>
                    <a:pt x="380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-1468375" y="1019800"/>
              <a:ext cx="31700" cy="36425"/>
            </a:xfrm>
            <a:custGeom>
              <a:avLst/>
              <a:gdLst/>
              <a:ahLst/>
              <a:cxnLst/>
              <a:rect l="l" t="t" r="r" b="b"/>
              <a:pathLst>
                <a:path w="1268" h="1457" extrusionOk="0">
                  <a:moveTo>
                    <a:pt x="1106" y="0"/>
                  </a:moveTo>
                  <a:cubicBezTo>
                    <a:pt x="1057" y="0"/>
                    <a:pt x="1007" y="16"/>
                    <a:pt x="968" y="55"/>
                  </a:cubicBezTo>
                  <a:lnTo>
                    <a:pt x="67" y="1223"/>
                  </a:lnTo>
                  <a:cubicBezTo>
                    <a:pt x="0" y="1290"/>
                    <a:pt x="34" y="1390"/>
                    <a:pt x="100" y="1423"/>
                  </a:cubicBezTo>
                  <a:cubicBezTo>
                    <a:pt x="100" y="1456"/>
                    <a:pt x="134" y="1456"/>
                    <a:pt x="167" y="1456"/>
                  </a:cubicBezTo>
                  <a:cubicBezTo>
                    <a:pt x="234" y="1456"/>
                    <a:pt x="267" y="1456"/>
                    <a:pt x="301" y="1390"/>
                  </a:cubicBezTo>
                  <a:lnTo>
                    <a:pt x="1235" y="256"/>
                  </a:lnTo>
                  <a:cubicBezTo>
                    <a:pt x="1268" y="189"/>
                    <a:pt x="1268" y="89"/>
                    <a:pt x="1201" y="22"/>
                  </a:cubicBezTo>
                  <a:cubicBezTo>
                    <a:pt x="1174" y="8"/>
                    <a:pt x="1140" y="0"/>
                    <a:pt x="110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-1495075" y="977575"/>
              <a:ext cx="55075" cy="17775"/>
            </a:xfrm>
            <a:custGeom>
              <a:avLst/>
              <a:gdLst/>
              <a:ahLst/>
              <a:cxnLst/>
              <a:rect l="l" t="t" r="r" b="b"/>
              <a:pathLst>
                <a:path w="2203" h="711" extrusionOk="0">
                  <a:moveTo>
                    <a:pt x="162" y="1"/>
                  </a:moveTo>
                  <a:cubicBezTo>
                    <a:pt x="101" y="1"/>
                    <a:pt x="34" y="55"/>
                    <a:pt x="34" y="110"/>
                  </a:cubicBezTo>
                  <a:cubicBezTo>
                    <a:pt x="1" y="210"/>
                    <a:pt x="68" y="277"/>
                    <a:pt x="134" y="310"/>
                  </a:cubicBezTo>
                  <a:lnTo>
                    <a:pt x="2002" y="677"/>
                  </a:lnTo>
                  <a:cubicBezTo>
                    <a:pt x="2002" y="677"/>
                    <a:pt x="2036" y="710"/>
                    <a:pt x="2036" y="710"/>
                  </a:cubicBezTo>
                  <a:cubicBezTo>
                    <a:pt x="2102" y="710"/>
                    <a:pt x="2169" y="644"/>
                    <a:pt x="2203" y="577"/>
                  </a:cubicBezTo>
                  <a:cubicBezTo>
                    <a:pt x="2203" y="477"/>
                    <a:pt x="2136" y="410"/>
                    <a:pt x="2069" y="377"/>
                  </a:cubicBezTo>
                  <a:lnTo>
                    <a:pt x="201" y="10"/>
                  </a:lnTo>
                  <a:cubicBezTo>
                    <a:pt x="189" y="4"/>
                    <a:pt x="176" y="1"/>
                    <a:pt x="16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-1437525" y="927775"/>
              <a:ext cx="19200" cy="42550"/>
            </a:xfrm>
            <a:custGeom>
              <a:avLst/>
              <a:gdLst/>
              <a:ahLst/>
              <a:cxnLst/>
              <a:rect l="l" t="t" r="r" b="b"/>
              <a:pathLst>
                <a:path w="768" h="1702" extrusionOk="0">
                  <a:moveTo>
                    <a:pt x="134" y="0"/>
                  </a:moveTo>
                  <a:cubicBezTo>
                    <a:pt x="67" y="34"/>
                    <a:pt x="1" y="134"/>
                    <a:pt x="34" y="201"/>
                  </a:cubicBezTo>
                  <a:lnTo>
                    <a:pt x="434" y="1602"/>
                  </a:lnTo>
                  <a:cubicBezTo>
                    <a:pt x="468" y="1668"/>
                    <a:pt x="534" y="1702"/>
                    <a:pt x="601" y="1702"/>
                  </a:cubicBezTo>
                  <a:lnTo>
                    <a:pt x="634" y="1702"/>
                  </a:lnTo>
                  <a:cubicBezTo>
                    <a:pt x="734" y="1668"/>
                    <a:pt x="768" y="1602"/>
                    <a:pt x="734" y="1501"/>
                  </a:cubicBezTo>
                  <a:lnTo>
                    <a:pt x="334" y="134"/>
                  </a:lnTo>
                  <a:cubicBezTo>
                    <a:pt x="301" y="34"/>
                    <a:pt x="234" y="0"/>
                    <a:pt x="13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-1388325" y="931625"/>
              <a:ext cx="26725" cy="42050"/>
            </a:xfrm>
            <a:custGeom>
              <a:avLst/>
              <a:gdLst/>
              <a:ahLst/>
              <a:cxnLst/>
              <a:rect l="l" t="t" r="r" b="b"/>
              <a:pathLst>
                <a:path w="1069" h="1682" extrusionOk="0">
                  <a:moveTo>
                    <a:pt x="909" y="0"/>
                  </a:moveTo>
                  <a:cubicBezTo>
                    <a:pt x="852" y="0"/>
                    <a:pt x="792" y="31"/>
                    <a:pt x="768" y="80"/>
                  </a:cubicBezTo>
                  <a:lnTo>
                    <a:pt x="34" y="1448"/>
                  </a:lnTo>
                  <a:cubicBezTo>
                    <a:pt x="1" y="1514"/>
                    <a:pt x="34" y="1614"/>
                    <a:pt x="101" y="1648"/>
                  </a:cubicBezTo>
                  <a:cubicBezTo>
                    <a:pt x="134" y="1681"/>
                    <a:pt x="134" y="1681"/>
                    <a:pt x="167" y="1681"/>
                  </a:cubicBezTo>
                  <a:cubicBezTo>
                    <a:pt x="234" y="1681"/>
                    <a:pt x="268" y="1648"/>
                    <a:pt x="301" y="1581"/>
                  </a:cubicBezTo>
                  <a:lnTo>
                    <a:pt x="1035" y="247"/>
                  </a:lnTo>
                  <a:cubicBezTo>
                    <a:pt x="1068" y="147"/>
                    <a:pt x="1035" y="47"/>
                    <a:pt x="968" y="13"/>
                  </a:cubicBezTo>
                  <a:cubicBezTo>
                    <a:pt x="950" y="4"/>
                    <a:pt x="930" y="0"/>
                    <a:pt x="909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-1376650" y="986975"/>
              <a:ext cx="59250" cy="15050"/>
            </a:xfrm>
            <a:custGeom>
              <a:avLst/>
              <a:gdLst/>
              <a:ahLst/>
              <a:cxnLst/>
              <a:rect l="l" t="t" r="r" b="b"/>
              <a:pathLst>
                <a:path w="2370" h="602" extrusionOk="0">
                  <a:moveTo>
                    <a:pt x="2169" y="1"/>
                  </a:moveTo>
                  <a:lnTo>
                    <a:pt x="134" y="301"/>
                  </a:lnTo>
                  <a:cubicBezTo>
                    <a:pt x="67" y="301"/>
                    <a:pt x="1" y="368"/>
                    <a:pt x="1" y="468"/>
                  </a:cubicBezTo>
                  <a:cubicBezTo>
                    <a:pt x="34" y="534"/>
                    <a:pt x="101" y="601"/>
                    <a:pt x="167" y="601"/>
                  </a:cubicBezTo>
                  <a:lnTo>
                    <a:pt x="201" y="601"/>
                  </a:lnTo>
                  <a:lnTo>
                    <a:pt x="2202" y="301"/>
                  </a:lnTo>
                  <a:cubicBezTo>
                    <a:pt x="2302" y="301"/>
                    <a:pt x="2369" y="234"/>
                    <a:pt x="2336" y="134"/>
                  </a:cubicBezTo>
                  <a:cubicBezTo>
                    <a:pt x="2336" y="67"/>
                    <a:pt x="2269" y="1"/>
                    <a:pt x="2169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-1379150" y="1022425"/>
              <a:ext cx="31725" cy="33800"/>
            </a:xfrm>
            <a:custGeom>
              <a:avLst/>
              <a:gdLst/>
              <a:ahLst/>
              <a:cxnLst/>
              <a:rect l="l" t="t" r="r" b="b"/>
              <a:pathLst>
                <a:path w="1269" h="1352" extrusionOk="0">
                  <a:moveTo>
                    <a:pt x="180" y="0"/>
                  </a:moveTo>
                  <a:cubicBezTo>
                    <a:pt x="142" y="0"/>
                    <a:pt x="101" y="17"/>
                    <a:pt x="67" y="50"/>
                  </a:cubicBezTo>
                  <a:cubicBezTo>
                    <a:pt x="1" y="84"/>
                    <a:pt x="1" y="184"/>
                    <a:pt x="34" y="251"/>
                  </a:cubicBezTo>
                  <a:lnTo>
                    <a:pt x="968" y="1318"/>
                  </a:lnTo>
                  <a:cubicBezTo>
                    <a:pt x="1001" y="1351"/>
                    <a:pt x="1068" y="1351"/>
                    <a:pt x="1101" y="1351"/>
                  </a:cubicBezTo>
                  <a:cubicBezTo>
                    <a:pt x="1135" y="1351"/>
                    <a:pt x="1168" y="1351"/>
                    <a:pt x="1201" y="1318"/>
                  </a:cubicBezTo>
                  <a:cubicBezTo>
                    <a:pt x="1268" y="1251"/>
                    <a:pt x="1268" y="1151"/>
                    <a:pt x="1201" y="1085"/>
                  </a:cubicBezTo>
                  <a:lnTo>
                    <a:pt x="267" y="50"/>
                  </a:lnTo>
                  <a:cubicBezTo>
                    <a:pt x="251" y="17"/>
                    <a:pt x="217" y="0"/>
                    <a:pt x="180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-1414175" y="1031175"/>
              <a:ext cx="11700" cy="45050"/>
            </a:xfrm>
            <a:custGeom>
              <a:avLst/>
              <a:gdLst/>
              <a:ahLst/>
              <a:cxnLst/>
              <a:rect l="l" t="t" r="r" b="b"/>
              <a:pathLst>
                <a:path w="468" h="1802" extrusionOk="0">
                  <a:moveTo>
                    <a:pt x="167" y="1"/>
                  </a:moveTo>
                  <a:cubicBezTo>
                    <a:pt x="67" y="34"/>
                    <a:pt x="1" y="101"/>
                    <a:pt x="34" y="201"/>
                  </a:cubicBezTo>
                  <a:lnTo>
                    <a:pt x="167" y="1669"/>
                  </a:lnTo>
                  <a:cubicBezTo>
                    <a:pt x="167" y="1735"/>
                    <a:pt x="234" y="1802"/>
                    <a:pt x="301" y="1802"/>
                  </a:cubicBezTo>
                  <a:lnTo>
                    <a:pt x="334" y="1802"/>
                  </a:lnTo>
                  <a:cubicBezTo>
                    <a:pt x="401" y="1802"/>
                    <a:pt x="468" y="1702"/>
                    <a:pt x="468" y="1635"/>
                  </a:cubicBezTo>
                  <a:lnTo>
                    <a:pt x="334" y="167"/>
                  </a:lnTo>
                  <a:cubicBezTo>
                    <a:pt x="334" y="67"/>
                    <a:pt x="267" y="1"/>
                    <a:pt x="16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-1455025" y="952800"/>
              <a:ext cx="94250" cy="94250"/>
            </a:xfrm>
            <a:custGeom>
              <a:avLst/>
              <a:gdLst/>
              <a:ahLst/>
              <a:cxnLst/>
              <a:rect l="l" t="t" r="r" b="b"/>
              <a:pathLst>
                <a:path w="3770" h="3770" extrusionOk="0">
                  <a:moveTo>
                    <a:pt x="1868" y="0"/>
                  </a:moveTo>
                  <a:cubicBezTo>
                    <a:pt x="834" y="0"/>
                    <a:pt x="0" y="834"/>
                    <a:pt x="0" y="1868"/>
                  </a:cubicBezTo>
                  <a:cubicBezTo>
                    <a:pt x="0" y="2902"/>
                    <a:pt x="834" y="3769"/>
                    <a:pt x="1868" y="3769"/>
                  </a:cubicBezTo>
                  <a:cubicBezTo>
                    <a:pt x="2902" y="3769"/>
                    <a:pt x="3769" y="2902"/>
                    <a:pt x="3769" y="1868"/>
                  </a:cubicBezTo>
                  <a:cubicBezTo>
                    <a:pt x="3769" y="834"/>
                    <a:pt x="2902" y="0"/>
                    <a:pt x="18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" name="Google Shape;124;p3"/>
          <p:cNvGrpSpPr/>
          <p:nvPr/>
        </p:nvGrpSpPr>
        <p:grpSpPr>
          <a:xfrm>
            <a:off x="8466400" y="3844786"/>
            <a:ext cx="601156" cy="755004"/>
            <a:chOff x="5591675" y="4071736"/>
            <a:chExt cx="601156" cy="755004"/>
          </a:xfrm>
        </p:grpSpPr>
        <p:sp>
          <p:nvSpPr>
            <p:cNvPr id="125" name="Google Shape;125;p3"/>
            <p:cNvSpPr/>
            <p:nvPr/>
          </p:nvSpPr>
          <p:spPr>
            <a:xfrm>
              <a:off x="5868656" y="4478214"/>
              <a:ext cx="324175" cy="189101"/>
            </a:xfrm>
            <a:custGeom>
              <a:avLst/>
              <a:gdLst/>
              <a:ahLst/>
              <a:cxnLst/>
              <a:rect l="l" t="t" r="r" b="b"/>
              <a:pathLst>
                <a:path w="17647" h="10294" extrusionOk="0">
                  <a:moveTo>
                    <a:pt x="7470" y="1"/>
                  </a:moveTo>
                  <a:cubicBezTo>
                    <a:pt x="6621" y="1"/>
                    <a:pt x="5779" y="127"/>
                    <a:pt x="4971" y="420"/>
                  </a:cubicBezTo>
                  <a:cubicBezTo>
                    <a:pt x="1" y="2254"/>
                    <a:pt x="801" y="10294"/>
                    <a:pt x="801" y="10294"/>
                  </a:cubicBezTo>
                  <a:cubicBezTo>
                    <a:pt x="801" y="10294"/>
                    <a:pt x="1502" y="9426"/>
                    <a:pt x="4871" y="6824"/>
                  </a:cubicBezTo>
                  <a:cubicBezTo>
                    <a:pt x="8273" y="4223"/>
                    <a:pt x="17647" y="5990"/>
                    <a:pt x="16946" y="4556"/>
                  </a:cubicBezTo>
                  <a:cubicBezTo>
                    <a:pt x="16360" y="3355"/>
                    <a:pt x="11842" y="1"/>
                    <a:pt x="74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5879072" y="4530167"/>
              <a:ext cx="182028" cy="140824"/>
            </a:xfrm>
            <a:custGeom>
              <a:avLst/>
              <a:gdLst/>
              <a:ahLst/>
              <a:cxnLst/>
              <a:rect l="l" t="t" r="r" b="b"/>
              <a:pathLst>
                <a:path w="9909" h="7666" extrusionOk="0">
                  <a:moveTo>
                    <a:pt x="7749" y="1"/>
                  </a:moveTo>
                  <a:cubicBezTo>
                    <a:pt x="7140" y="1"/>
                    <a:pt x="6431" y="99"/>
                    <a:pt x="5672" y="394"/>
                  </a:cubicBezTo>
                  <a:cubicBezTo>
                    <a:pt x="3370" y="1294"/>
                    <a:pt x="1469" y="3663"/>
                    <a:pt x="34" y="7399"/>
                  </a:cubicBezTo>
                  <a:cubicBezTo>
                    <a:pt x="1" y="7499"/>
                    <a:pt x="34" y="7599"/>
                    <a:pt x="134" y="7666"/>
                  </a:cubicBezTo>
                  <a:lnTo>
                    <a:pt x="234" y="7666"/>
                  </a:lnTo>
                  <a:cubicBezTo>
                    <a:pt x="301" y="7666"/>
                    <a:pt x="401" y="7632"/>
                    <a:pt x="401" y="7532"/>
                  </a:cubicBezTo>
                  <a:cubicBezTo>
                    <a:pt x="1802" y="3930"/>
                    <a:pt x="3604" y="1661"/>
                    <a:pt x="5805" y="794"/>
                  </a:cubicBezTo>
                  <a:cubicBezTo>
                    <a:pt x="6513" y="509"/>
                    <a:pt x="7179" y="415"/>
                    <a:pt x="7747" y="415"/>
                  </a:cubicBezTo>
                  <a:cubicBezTo>
                    <a:pt x="8839" y="415"/>
                    <a:pt x="9574" y="761"/>
                    <a:pt x="9574" y="761"/>
                  </a:cubicBezTo>
                  <a:cubicBezTo>
                    <a:pt x="9608" y="783"/>
                    <a:pt x="9645" y="794"/>
                    <a:pt x="9682" y="794"/>
                  </a:cubicBezTo>
                  <a:cubicBezTo>
                    <a:pt x="9756" y="794"/>
                    <a:pt x="9830" y="750"/>
                    <a:pt x="9875" y="661"/>
                  </a:cubicBezTo>
                  <a:cubicBezTo>
                    <a:pt x="9908" y="561"/>
                    <a:pt x="9875" y="461"/>
                    <a:pt x="9775" y="394"/>
                  </a:cubicBezTo>
                  <a:cubicBezTo>
                    <a:pt x="9731" y="372"/>
                    <a:pt x="8930" y="1"/>
                    <a:pt x="774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5612747" y="4385477"/>
              <a:ext cx="274301" cy="259164"/>
            </a:xfrm>
            <a:custGeom>
              <a:avLst/>
              <a:gdLst/>
              <a:ahLst/>
              <a:cxnLst/>
              <a:rect l="l" t="t" r="r" b="b"/>
              <a:pathLst>
                <a:path w="14932" h="14108" extrusionOk="0">
                  <a:moveTo>
                    <a:pt x="7545" y="1"/>
                  </a:moveTo>
                  <a:cubicBezTo>
                    <a:pt x="3400" y="1"/>
                    <a:pt x="0" y="5196"/>
                    <a:pt x="688" y="5368"/>
                  </a:cubicBezTo>
                  <a:cubicBezTo>
                    <a:pt x="717" y="5375"/>
                    <a:pt x="750" y="5378"/>
                    <a:pt x="788" y="5378"/>
                  </a:cubicBezTo>
                  <a:cubicBezTo>
                    <a:pt x="1438" y="5378"/>
                    <a:pt x="3398" y="4382"/>
                    <a:pt x="5508" y="4382"/>
                  </a:cubicBezTo>
                  <a:cubicBezTo>
                    <a:pt x="6703" y="4382"/>
                    <a:pt x="7946" y="4702"/>
                    <a:pt x="9027" y="5701"/>
                  </a:cubicBezTo>
                  <a:cubicBezTo>
                    <a:pt x="12130" y="8570"/>
                    <a:pt x="14932" y="14107"/>
                    <a:pt x="14932" y="14107"/>
                  </a:cubicBezTo>
                  <a:cubicBezTo>
                    <a:pt x="14932" y="14107"/>
                    <a:pt x="14631" y="2766"/>
                    <a:pt x="9628" y="464"/>
                  </a:cubicBezTo>
                  <a:cubicBezTo>
                    <a:pt x="8923" y="140"/>
                    <a:pt x="8224" y="1"/>
                    <a:pt x="754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5739360" y="4415440"/>
              <a:ext cx="147089" cy="224298"/>
            </a:xfrm>
            <a:custGeom>
              <a:avLst/>
              <a:gdLst/>
              <a:ahLst/>
              <a:cxnLst/>
              <a:rect l="l" t="t" r="r" b="b"/>
              <a:pathLst>
                <a:path w="8007" h="12210" extrusionOk="0">
                  <a:moveTo>
                    <a:pt x="301" y="1"/>
                  </a:moveTo>
                  <a:cubicBezTo>
                    <a:pt x="167" y="1"/>
                    <a:pt x="67" y="67"/>
                    <a:pt x="34" y="168"/>
                  </a:cubicBezTo>
                  <a:cubicBezTo>
                    <a:pt x="1" y="268"/>
                    <a:pt x="67" y="401"/>
                    <a:pt x="201" y="434"/>
                  </a:cubicBezTo>
                  <a:cubicBezTo>
                    <a:pt x="267" y="434"/>
                    <a:pt x="7172" y="2202"/>
                    <a:pt x="7573" y="12009"/>
                  </a:cubicBezTo>
                  <a:cubicBezTo>
                    <a:pt x="7573" y="12109"/>
                    <a:pt x="7673" y="12209"/>
                    <a:pt x="7773" y="12209"/>
                  </a:cubicBezTo>
                  <a:cubicBezTo>
                    <a:pt x="7906" y="12176"/>
                    <a:pt x="8006" y="12109"/>
                    <a:pt x="7973" y="11976"/>
                  </a:cubicBezTo>
                  <a:cubicBezTo>
                    <a:pt x="7573" y="1902"/>
                    <a:pt x="367" y="34"/>
                    <a:pt x="30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5828221" y="4248649"/>
              <a:ext cx="114610" cy="561424"/>
            </a:xfrm>
            <a:custGeom>
              <a:avLst/>
              <a:gdLst/>
              <a:ahLst/>
              <a:cxnLst/>
              <a:rect l="l" t="t" r="r" b="b"/>
              <a:pathLst>
                <a:path w="6239" h="30562" extrusionOk="0">
                  <a:moveTo>
                    <a:pt x="5986" y="0"/>
                  </a:moveTo>
                  <a:cubicBezTo>
                    <a:pt x="5880" y="0"/>
                    <a:pt x="5804" y="87"/>
                    <a:pt x="5804" y="173"/>
                  </a:cubicBezTo>
                  <a:cubicBezTo>
                    <a:pt x="5771" y="407"/>
                    <a:pt x="4270" y="22623"/>
                    <a:pt x="67" y="30228"/>
                  </a:cubicBezTo>
                  <a:cubicBezTo>
                    <a:pt x="0" y="30328"/>
                    <a:pt x="34" y="30462"/>
                    <a:pt x="134" y="30528"/>
                  </a:cubicBezTo>
                  <a:cubicBezTo>
                    <a:pt x="167" y="30528"/>
                    <a:pt x="200" y="30562"/>
                    <a:pt x="234" y="30562"/>
                  </a:cubicBezTo>
                  <a:cubicBezTo>
                    <a:pt x="301" y="30562"/>
                    <a:pt x="367" y="30495"/>
                    <a:pt x="434" y="30428"/>
                  </a:cubicBezTo>
                  <a:cubicBezTo>
                    <a:pt x="4670" y="22723"/>
                    <a:pt x="6205" y="440"/>
                    <a:pt x="6205" y="207"/>
                  </a:cubicBezTo>
                  <a:cubicBezTo>
                    <a:pt x="6238" y="107"/>
                    <a:pt x="6138" y="7"/>
                    <a:pt x="6038" y="7"/>
                  </a:cubicBezTo>
                  <a:cubicBezTo>
                    <a:pt x="6020" y="2"/>
                    <a:pt x="6003" y="0"/>
                    <a:pt x="5986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5727107" y="4071736"/>
              <a:ext cx="418542" cy="383804"/>
            </a:xfrm>
            <a:custGeom>
              <a:avLst/>
              <a:gdLst/>
              <a:ahLst/>
              <a:cxnLst/>
              <a:rect l="l" t="t" r="r" b="b"/>
              <a:pathLst>
                <a:path w="22784" h="20893" extrusionOk="0">
                  <a:moveTo>
                    <a:pt x="10204" y="1"/>
                  </a:moveTo>
                  <a:cubicBezTo>
                    <a:pt x="10130" y="1"/>
                    <a:pt x="10053" y="10"/>
                    <a:pt x="9974" y="30"/>
                  </a:cubicBezTo>
                  <a:cubicBezTo>
                    <a:pt x="8006" y="530"/>
                    <a:pt x="8607" y="5434"/>
                    <a:pt x="8607" y="5434"/>
                  </a:cubicBezTo>
                  <a:cubicBezTo>
                    <a:pt x="8607" y="5434"/>
                    <a:pt x="6933" y="2146"/>
                    <a:pt x="5095" y="2146"/>
                  </a:cubicBezTo>
                  <a:cubicBezTo>
                    <a:pt x="4554" y="2146"/>
                    <a:pt x="4000" y="2430"/>
                    <a:pt x="3470" y="3165"/>
                  </a:cubicBezTo>
                  <a:cubicBezTo>
                    <a:pt x="2636" y="4333"/>
                    <a:pt x="5604" y="7635"/>
                    <a:pt x="5604" y="7635"/>
                  </a:cubicBezTo>
                  <a:cubicBezTo>
                    <a:pt x="5604" y="7635"/>
                    <a:pt x="4526" y="7500"/>
                    <a:pt x="3327" y="7500"/>
                  </a:cubicBezTo>
                  <a:cubicBezTo>
                    <a:pt x="1858" y="7500"/>
                    <a:pt x="207" y="7703"/>
                    <a:pt x="134" y="8602"/>
                  </a:cubicBezTo>
                  <a:cubicBezTo>
                    <a:pt x="0" y="10270"/>
                    <a:pt x="4737" y="11571"/>
                    <a:pt x="4737" y="11571"/>
                  </a:cubicBezTo>
                  <a:cubicBezTo>
                    <a:pt x="4737" y="11571"/>
                    <a:pt x="1068" y="14740"/>
                    <a:pt x="1868" y="16441"/>
                  </a:cubicBezTo>
                  <a:cubicBezTo>
                    <a:pt x="2072" y="16873"/>
                    <a:pt x="2502" y="17034"/>
                    <a:pt x="3032" y="17034"/>
                  </a:cubicBezTo>
                  <a:cubicBezTo>
                    <a:pt x="4590" y="17034"/>
                    <a:pt x="7005" y="15641"/>
                    <a:pt x="7005" y="15641"/>
                  </a:cubicBezTo>
                  <a:lnTo>
                    <a:pt x="7005" y="15641"/>
                  </a:lnTo>
                  <a:cubicBezTo>
                    <a:pt x="7005" y="15641"/>
                    <a:pt x="5748" y="20892"/>
                    <a:pt x="7598" y="20892"/>
                  </a:cubicBezTo>
                  <a:cubicBezTo>
                    <a:pt x="7653" y="20892"/>
                    <a:pt x="7712" y="20888"/>
                    <a:pt x="7773" y="20878"/>
                  </a:cubicBezTo>
                  <a:cubicBezTo>
                    <a:pt x="9874" y="20578"/>
                    <a:pt x="11142" y="17042"/>
                    <a:pt x="11142" y="17042"/>
                  </a:cubicBezTo>
                  <a:cubicBezTo>
                    <a:pt x="11142" y="17042"/>
                    <a:pt x="11748" y="20634"/>
                    <a:pt x="13500" y="20634"/>
                  </a:cubicBezTo>
                  <a:cubicBezTo>
                    <a:pt x="13802" y="20634"/>
                    <a:pt x="14138" y="20528"/>
                    <a:pt x="14511" y="20278"/>
                  </a:cubicBezTo>
                  <a:cubicBezTo>
                    <a:pt x="15812" y="19410"/>
                    <a:pt x="14144" y="16575"/>
                    <a:pt x="14144" y="16575"/>
                  </a:cubicBezTo>
                  <a:lnTo>
                    <a:pt x="14144" y="16575"/>
                  </a:lnTo>
                  <a:cubicBezTo>
                    <a:pt x="14144" y="16575"/>
                    <a:pt x="16240" y="18712"/>
                    <a:pt x="17916" y="18712"/>
                  </a:cubicBezTo>
                  <a:cubicBezTo>
                    <a:pt x="18375" y="18712"/>
                    <a:pt x="18803" y="18552"/>
                    <a:pt x="19147" y="18143"/>
                  </a:cubicBezTo>
                  <a:cubicBezTo>
                    <a:pt x="19948" y="17242"/>
                    <a:pt x="16846" y="14240"/>
                    <a:pt x="16846" y="14240"/>
                  </a:cubicBezTo>
                  <a:lnTo>
                    <a:pt x="16846" y="14240"/>
                  </a:lnTo>
                  <a:cubicBezTo>
                    <a:pt x="16846" y="14240"/>
                    <a:pt x="17037" y="14248"/>
                    <a:pt x="17342" y="14248"/>
                  </a:cubicBezTo>
                  <a:cubicBezTo>
                    <a:pt x="18563" y="14248"/>
                    <a:pt x="21616" y="14120"/>
                    <a:pt x="21616" y="12839"/>
                  </a:cubicBezTo>
                  <a:cubicBezTo>
                    <a:pt x="21616" y="11204"/>
                    <a:pt x="17146" y="10737"/>
                    <a:pt x="17146" y="10737"/>
                  </a:cubicBezTo>
                  <a:cubicBezTo>
                    <a:pt x="17146" y="10737"/>
                    <a:pt x="22783" y="8502"/>
                    <a:pt x="21049" y="6768"/>
                  </a:cubicBezTo>
                  <a:cubicBezTo>
                    <a:pt x="20806" y="6517"/>
                    <a:pt x="20402" y="6421"/>
                    <a:pt x="19924" y="6421"/>
                  </a:cubicBezTo>
                  <a:cubicBezTo>
                    <a:pt x="18299" y="6421"/>
                    <a:pt x="15812" y="7535"/>
                    <a:pt x="15812" y="7535"/>
                  </a:cubicBezTo>
                  <a:cubicBezTo>
                    <a:pt x="15812" y="7535"/>
                    <a:pt x="17813" y="3099"/>
                    <a:pt x="17079" y="2398"/>
                  </a:cubicBezTo>
                  <a:cubicBezTo>
                    <a:pt x="16739" y="2069"/>
                    <a:pt x="16390" y="1931"/>
                    <a:pt x="16045" y="1931"/>
                  </a:cubicBezTo>
                  <a:cubicBezTo>
                    <a:pt x="14253" y="1931"/>
                    <a:pt x="12543" y="5634"/>
                    <a:pt x="12543" y="5634"/>
                  </a:cubicBezTo>
                  <a:cubicBezTo>
                    <a:pt x="12543" y="5634"/>
                    <a:pt x="12019" y="1"/>
                    <a:pt x="102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5788999" y="4233144"/>
              <a:ext cx="89480" cy="36464"/>
            </a:xfrm>
            <a:custGeom>
              <a:avLst/>
              <a:gdLst/>
              <a:ahLst/>
              <a:cxnLst/>
              <a:rect l="l" t="t" r="r" b="b"/>
              <a:pathLst>
                <a:path w="4871" h="1985" extrusionOk="0">
                  <a:moveTo>
                    <a:pt x="544" y="1"/>
                  </a:moveTo>
                  <a:cubicBezTo>
                    <a:pt x="349" y="1"/>
                    <a:pt x="226" y="10"/>
                    <a:pt x="201" y="17"/>
                  </a:cubicBezTo>
                  <a:cubicBezTo>
                    <a:pt x="101" y="17"/>
                    <a:pt x="0" y="117"/>
                    <a:pt x="0" y="217"/>
                  </a:cubicBezTo>
                  <a:cubicBezTo>
                    <a:pt x="34" y="350"/>
                    <a:pt x="134" y="417"/>
                    <a:pt x="234" y="417"/>
                  </a:cubicBezTo>
                  <a:cubicBezTo>
                    <a:pt x="240" y="417"/>
                    <a:pt x="321" y="412"/>
                    <a:pt x="460" y="412"/>
                  </a:cubicBezTo>
                  <a:cubicBezTo>
                    <a:pt x="1154" y="412"/>
                    <a:pt x="3281" y="528"/>
                    <a:pt x="4504" y="1918"/>
                  </a:cubicBezTo>
                  <a:cubicBezTo>
                    <a:pt x="4537" y="1951"/>
                    <a:pt x="4604" y="1985"/>
                    <a:pt x="4637" y="1985"/>
                  </a:cubicBezTo>
                  <a:cubicBezTo>
                    <a:pt x="4704" y="1985"/>
                    <a:pt x="4737" y="1951"/>
                    <a:pt x="4771" y="1918"/>
                  </a:cubicBezTo>
                  <a:cubicBezTo>
                    <a:pt x="4871" y="1851"/>
                    <a:pt x="4871" y="1718"/>
                    <a:pt x="4804" y="1618"/>
                  </a:cubicBezTo>
                  <a:cubicBezTo>
                    <a:pt x="3532" y="183"/>
                    <a:pt x="1380" y="1"/>
                    <a:pt x="54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919525" y="4118233"/>
              <a:ext cx="14733" cy="98059"/>
            </a:xfrm>
            <a:custGeom>
              <a:avLst/>
              <a:gdLst/>
              <a:ahLst/>
              <a:cxnLst/>
              <a:rect l="l" t="t" r="r" b="b"/>
              <a:pathLst>
                <a:path w="802" h="5338" extrusionOk="0">
                  <a:moveTo>
                    <a:pt x="201" y="0"/>
                  </a:moveTo>
                  <a:cubicBezTo>
                    <a:pt x="101" y="0"/>
                    <a:pt x="1" y="101"/>
                    <a:pt x="1" y="201"/>
                  </a:cubicBezTo>
                  <a:cubicBezTo>
                    <a:pt x="1" y="367"/>
                    <a:pt x="67" y="4270"/>
                    <a:pt x="367" y="5204"/>
                  </a:cubicBezTo>
                  <a:cubicBezTo>
                    <a:pt x="367" y="5304"/>
                    <a:pt x="468" y="5338"/>
                    <a:pt x="568" y="5338"/>
                  </a:cubicBezTo>
                  <a:lnTo>
                    <a:pt x="601" y="5338"/>
                  </a:lnTo>
                  <a:cubicBezTo>
                    <a:pt x="734" y="5304"/>
                    <a:pt x="801" y="5204"/>
                    <a:pt x="768" y="5071"/>
                  </a:cubicBezTo>
                  <a:cubicBezTo>
                    <a:pt x="501" y="4203"/>
                    <a:pt x="401" y="234"/>
                    <a:pt x="401" y="201"/>
                  </a:cubicBezTo>
                  <a:cubicBezTo>
                    <a:pt x="401" y="101"/>
                    <a:pt x="301" y="0"/>
                    <a:pt x="20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5825759" y="4160358"/>
              <a:ext cx="66812" cy="70026"/>
            </a:xfrm>
            <a:custGeom>
              <a:avLst/>
              <a:gdLst/>
              <a:ahLst/>
              <a:cxnLst/>
              <a:rect l="l" t="t" r="r" b="b"/>
              <a:pathLst>
                <a:path w="3637" h="3812" extrusionOk="0">
                  <a:moveTo>
                    <a:pt x="246" y="0"/>
                  </a:moveTo>
                  <a:cubicBezTo>
                    <a:pt x="157" y="0"/>
                    <a:pt x="62" y="60"/>
                    <a:pt x="34" y="143"/>
                  </a:cubicBezTo>
                  <a:cubicBezTo>
                    <a:pt x="1" y="243"/>
                    <a:pt x="68" y="376"/>
                    <a:pt x="168" y="409"/>
                  </a:cubicBezTo>
                  <a:cubicBezTo>
                    <a:pt x="201" y="409"/>
                    <a:pt x="3237" y="1544"/>
                    <a:pt x="3237" y="3612"/>
                  </a:cubicBezTo>
                  <a:cubicBezTo>
                    <a:pt x="3237" y="3745"/>
                    <a:pt x="3303" y="3812"/>
                    <a:pt x="3437" y="3812"/>
                  </a:cubicBezTo>
                  <a:cubicBezTo>
                    <a:pt x="3537" y="3812"/>
                    <a:pt x="3637" y="3745"/>
                    <a:pt x="3637" y="3612"/>
                  </a:cubicBezTo>
                  <a:cubicBezTo>
                    <a:pt x="3637" y="1277"/>
                    <a:pt x="435" y="76"/>
                    <a:pt x="301" y="9"/>
                  </a:cubicBezTo>
                  <a:cubicBezTo>
                    <a:pt x="283" y="3"/>
                    <a:pt x="265" y="0"/>
                    <a:pt x="246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5796347" y="4300805"/>
              <a:ext cx="85200" cy="36832"/>
            </a:xfrm>
            <a:custGeom>
              <a:avLst/>
              <a:gdLst/>
              <a:ahLst/>
              <a:cxnLst/>
              <a:rect l="l" t="t" r="r" b="b"/>
              <a:pathLst>
                <a:path w="4638" h="2005" extrusionOk="0">
                  <a:moveTo>
                    <a:pt x="4320" y="1"/>
                  </a:moveTo>
                  <a:cubicBezTo>
                    <a:pt x="2925" y="1"/>
                    <a:pt x="232" y="1572"/>
                    <a:pt x="134" y="1637"/>
                  </a:cubicBezTo>
                  <a:cubicBezTo>
                    <a:pt x="34" y="1704"/>
                    <a:pt x="1" y="1804"/>
                    <a:pt x="67" y="1904"/>
                  </a:cubicBezTo>
                  <a:cubicBezTo>
                    <a:pt x="101" y="1971"/>
                    <a:pt x="168" y="2004"/>
                    <a:pt x="234" y="2004"/>
                  </a:cubicBezTo>
                  <a:lnTo>
                    <a:pt x="334" y="2004"/>
                  </a:lnTo>
                  <a:cubicBezTo>
                    <a:pt x="367" y="1971"/>
                    <a:pt x="3112" y="403"/>
                    <a:pt x="4365" y="403"/>
                  </a:cubicBezTo>
                  <a:cubicBezTo>
                    <a:pt x="4378" y="403"/>
                    <a:pt x="4391" y="403"/>
                    <a:pt x="4404" y="403"/>
                  </a:cubicBezTo>
                  <a:cubicBezTo>
                    <a:pt x="4417" y="408"/>
                    <a:pt x="4431" y="410"/>
                    <a:pt x="4444" y="410"/>
                  </a:cubicBezTo>
                  <a:cubicBezTo>
                    <a:pt x="4529" y="410"/>
                    <a:pt x="4604" y="323"/>
                    <a:pt x="4604" y="236"/>
                  </a:cubicBezTo>
                  <a:cubicBezTo>
                    <a:pt x="4637" y="103"/>
                    <a:pt x="4537" y="3"/>
                    <a:pt x="4404" y="3"/>
                  </a:cubicBezTo>
                  <a:cubicBezTo>
                    <a:pt x="4377" y="2"/>
                    <a:pt x="4349" y="1"/>
                    <a:pt x="432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5887045" y="4321049"/>
              <a:ext cx="28823" cy="87055"/>
            </a:xfrm>
            <a:custGeom>
              <a:avLst/>
              <a:gdLst/>
              <a:ahLst/>
              <a:cxnLst/>
              <a:rect l="l" t="t" r="r" b="b"/>
              <a:pathLst>
                <a:path w="1569" h="4739" extrusionOk="0">
                  <a:moveTo>
                    <a:pt x="1354" y="0"/>
                  </a:moveTo>
                  <a:cubicBezTo>
                    <a:pt x="1282" y="0"/>
                    <a:pt x="1211" y="37"/>
                    <a:pt x="1168" y="102"/>
                  </a:cubicBezTo>
                  <a:cubicBezTo>
                    <a:pt x="601" y="969"/>
                    <a:pt x="67" y="4338"/>
                    <a:pt x="34" y="4505"/>
                  </a:cubicBezTo>
                  <a:cubicBezTo>
                    <a:pt x="1" y="4605"/>
                    <a:pt x="101" y="4705"/>
                    <a:pt x="201" y="4738"/>
                  </a:cubicBezTo>
                  <a:lnTo>
                    <a:pt x="234" y="4738"/>
                  </a:lnTo>
                  <a:cubicBezTo>
                    <a:pt x="334" y="4738"/>
                    <a:pt x="434" y="4672"/>
                    <a:pt x="434" y="4572"/>
                  </a:cubicBezTo>
                  <a:cubicBezTo>
                    <a:pt x="601" y="3604"/>
                    <a:pt x="1101" y="1002"/>
                    <a:pt x="1535" y="335"/>
                  </a:cubicBezTo>
                  <a:cubicBezTo>
                    <a:pt x="1568" y="235"/>
                    <a:pt x="1568" y="102"/>
                    <a:pt x="1468" y="35"/>
                  </a:cubicBezTo>
                  <a:cubicBezTo>
                    <a:pt x="1433" y="11"/>
                    <a:pt x="1393" y="0"/>
                    <a:pt x="135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5944657" y="4334056"/>
              <a:ext cx="31266" cy="76493"/>
            </a:xfrm>
            <a:custGeom>
              <a:avLst/>
              <a:gdLst/>
              <a:ahLst/>
              <a:cxnLst/>
              <a:rect l="l" t="t" r="r" b="b"/>
              <a:pathLst>
                <a:path w="1702" h="4164" extrusionOk="0">
                  <a:moveTo>
                    <a:pt x="222" y="1"/>
                  </a:moveTo>
                  <a:cubicBezTo>
                    <a:pt x="192" y="1"/>
                    <a:pt x="162" y="9"/>
                    <a:pt x="134" y="28"/>
                  </a:cubicBezTo>
                  <a:cubicBezTo>
                    <a:pt x="34" y="61"/>
                    <a:pt x="0" y="194"/>
                    <a:pt x="34" y="294"/>
                  </a:cubicBezTo>
                  <a:cubicBezTo>
                    <a:pt x="567" y="1395"/>
                    <a:pt x="1268" y="3997"/>
                    <a:pt x="1268" y="4030"/>
                  </a:cubicBezTo>
                  <a:cubicBezTo>
                    <a:pt x="1301" y="4097"/>
                    <a:pt x="1401" y="4164"/>
                    <a:pt x="1468" y="4164"/>
                  </a:cubicBezTo>
                  <a:lnTo>
                    <a:pt x="1535" y="4164"/>
                  </a:lnTo>
                  <a:cubicBezTo>
                    <a:pt x="1635" y="4131"/>
                    <a:pt x="1701" y="4030"/>
                    <a:pt x="1668" y="3897"/>
                  </a:cubicBezTo>
                  <a:cubicBezTo>
                    <a:pt x="1668" y="3797"/>
                    <a:pt x="968" y="1228"/>
                    <a:pt x="400" y="128"/>
                  </a:cubicBezTo>
                  <a:cubicBezTo>
                    <a:pt x="376" y="56"/>
                    <a:pt x="300" y="1"/>
                    <a:pt x="22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5969770" y="4299463"/>
              <a:ext cx="71716" cy="62678"/>
            </a:xfrm>
            <a:custGeom>
              <a:avLst/>
              <a:gdLst/>
              <a:ahLst/>
              <a:cxnLst/>
              <a:rect l="l" t="t" r="r" b="b"/>
              <a:pathLst>
                <a:path w="3904" h="3412" extrusionOk="0">
                  <a:moveTo>
                    <a:pt x="279" y="1"/>
                  </a:moveTo>
                  <a:cubicBezTo>
                    <a:pt x="190" y="1"/>
                    <a:pt x="95" y="60"/>
                    <a:pt x="68" y="143"/>
                  </a:cubicBezTo>
                  <a:cubicBezTo>
                    <a:pt x="1" y="243"/>
                    <a:pt x="68" y="376"/>
                    <a:pt x="168" y="409"/>
                  </a:cubicBezTo>
                  <a:cubicBezTo>
                    <a:pt x="835" y="676"/>
                    <a:pt x="2803" y="2611"/>
                    <a:pt x="3503" y="3345"/>
                  </a:cubicBezTo>
                  <a:cubicBezTo>
                    <a:pt x="3537" y="3378"/>
                    <a:pt x="3603" y="3412"/>
                    <a:pt x="3670" y="3412"/>
                  </a:cubicBezTo>
                  <a:cubicBezTo>
                    <a:pt x="3703" y="3412"/>
                    <a:pt x="3770" y="3378"/>
                    <a:pt x="3804" y="3345"/>
                  </a:cubicBezTo>
                  <a:cubicBezTo>
                    <a:pt x="3870" y="3278"/>
                    <a:pt x="3904" y="3145"/>
                    <a:pt x="3804" y="3045"/>
                  </a:cubicBezTo>
                  <a:cubicBezTo>
                    <a:pt x="3703" y="2945"/>
                    <a:pt x="1202" y="376"/>
                    <a:pt x="334" y="9"/>
                  </a:cubicBezTo>
                  <a:cubicBezTo>
                    <a:pt x="317" y="3"/>
                    <a:pt x="298" y="1"/>
                    <a:pt x="27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969770" y="4223021"/>
              <a:ext cx="96847" cy="35564"/>
            </a:xfrm>
            <a:custGeom>
              <a:avLst/>
              <a:gdLst/>
              <a:ahLst/>
              <a:cxnLst/>
              <a:rect l="l" t="t" r="r" b="b"/>
              <a:pathLst>
                <a:path w="5272" h="1936" extrusionOk="0">
                  <a:moveTo>
                    <a:pt x="5038" y="1"/>
                  </a:moveTo>
                  <a:cubicBezTo>
                    <a:pt x="3970" y="67"/>
                    <a:pt x="334" y="1468"/>
                    <a:pt x="168" y="1535"/>
                  </a:cubicBezTo>
                  <a:cubicBezTo>
                    <a:pt x="68" y="1568"/>
                    <a:pt x="1" y="1702"/>
                    <a:pt x="68" y="1802"/>
                  </a:cubicBezTo>
                  <a:cubicBezTo>
                    <a:pt x="101" y="1902"/>
                    <a:pt x="168" y="1935"/>
                    <a:pt x="268" y="1935"/>
                  </a:cubicBezTo>
                  <a:lnTo>
                    <a:pt x="334" y="1935"/>
                  </a:lnTo>
                  <a:cubicBezTo>
                    <a:pt x="368" y="1902"/>
                    <a:pt x="4070" y="468"/>
                    <a:pt x="5071" y="401"/>
                  </a:cubicBezTo>
                  <a:cubicBezTo>
                    <a:pt x="5171" y="401"/>
                    <a:pt x="5271" y="301"/>
                    <a:pt x="5271" y="201"/>
                  </a:cubicBezTo>
                  <a:cubicBezTo>
                    <a:pt x="5238" y="67"/>
                    <a:pt x="5138" y="1"/>
                    <a:pt x="503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5953236" y="4164161"/>
              <a:ext cx="57608" cy="65011"/>
            </a:xfrm>
            <a:custGeom>
              <a:avLst/>
              <a:gdLst/>
              <a:ahLst/>
              <a:cxnLst/>
              <a:rect l="l" t="t" r="r" b="b"/>
              <a:pathLst>
                <a:path w="3136" h="3539" extrusionOk="0">
                  <a:moveTo>
                    <a:pt x="2883" y="1"/>
                  </a:moveTo>
                  <a:cubicBezTo>
                    <a:pt x="2844" y="1"/>
                    <a:pt x="2804" y="12"/>
                    <a:pt x="2769" y="36"/>
                  </a:cubicBezTo>
                  <a:cubicBezTo>
                    <a:pt x="1635" y="736"/>
                    <a:pt x="134" y="3138"/>
                    <a:pt x="67" y="3238"/>
                  </a:cubicBezTo>
                  <a:cubicBezTo>
                    <a:pt x="0" y="3338"/>
                    <a:pt x="34" y="3438"/>
                    <a:pt x="134" y="3505"/>
                  </a:cubicBezTo>
                  <a:cubicBezTo>
                    <a:pt x="167" y="3538"/>
                    <a:pt x="200" y="3538"/>
                    <a:pt x="234" y="3538"/>
                  </a:cubicBezTo>
                  <a:cubicBezTo>
                    <a:pt x="300" y="3538"/>
                    <a:pt x="400" y="3505"/>
                    <a:pt x="434" y="3438"/>
                  </a:cubicBezTo>
                  <a:cubicBezTo>
                    <a:pt x="434" y="3438"/>
                    <a:pt x="1935" y="1036"/>
                    <a:pt x="3002" y="403"/>
                  </a:cubicBezTo>
                  <a:cubicBezTo>
                    <a:pt x="3102" y="336"/>
                    <a:pt x="3136" y="202"/>
                    <a:pt x="3069" y="102"/>
                  </a:cubicBezTo>
                  <a:cubicBezTo>
                    <a:pt x="3026" y="38"/>
                    <a:pt x="2955" y="1"/>
                    <a:pt x="2883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5966096" y="4271374"/>
              <a:ext cx="94385" cy="30715"/>
            </a:xfrm>
            <a:custGeom>
              <a:avLst/>
              <a:gdLst/>
              <a:ahLst/>
              <a:cxnLst/>
              <a:rect l="l" t="t" r="r" b="b"/>
              <a:pathLst>
                <a:path w="5138" h="1672" extrusionOk="0">
                  <a:moveTo>
                    <a:pt x="698" y="0"/>
                  </a:moveTo>
                  <a:cubicBezTo>
                    <a:pt x="497" y="0"/>
                    <a:pt x="318" y="22"/>
                    <a:pt x="167" y="70"/>
                  </a:cubicBezTo>
                  <a:cubicBezTo>
                    <a:pt x="67" y="137"/>
                    <a:pt x="1" y="237"/>
                    <a:pt x="34" y="337"/>
                  </a:cubicBezTo>
                  <a:cubicBezTo>
                    <a:pt x="85" y="439"/>
                    <a:pt x="155" y="483"/>
                    <a:pt x="230" y="483"/>
                  </a:cubicBezTo>
                  <a:cubicBezTo>
                    <a:pt x="254" y="483"/>
                    <a:pt x="277" y="479"/>
                    <a:pt x="301" y="471"/>
                  </a:cubicBezTo>
                  <a:cubicBezTo>
                    <a:pt x="412" y="434"/>
                    <a:pt x="550" y="417"/>
                    <a:pt x="709" y="417"/>
                  </a:cubicBezTo>
                  <a:cubicBezTo>
                    <a:pt x="1835" y="417"/>
                    <a:pt x="3986" y="1258"/>
                    <a:pt x="4804" y="1638"/>
                  </a:cubicBezTo>
                  <a:cubicBezTo>
                    <a:pt x="4837" y="1672"/>
                    <a:pt x="4871" y="1672"/>
                    <a:pt x="4904" y="1672"/>
                  </a:cubicBezTo>
                  <a:cubicBezTo>
                    <a:pt x="4971" y="1672"/>
                    <a:pt x="5071" y="1638"/>
                    <a:pt x="5104" y="1538"/>
                  </a:cubicBezTo>
                  <a:cubicBezTo>
                    <a:pt x="5138" y="1438"/>
                    <a:pt x="5104" y="1338"/>
                    <a:pt x="4971" y="1271"/>
                  </a:cubicBezTo>
                  <a:cubicBezTo>
                    <a:pt x="4678" y="1125"/>
                    <a:pt x="2146" y="0"/>
                    <a:pt x="698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5849054" y="4199121"/>
              <a:ext cx="153830" cy="153830"/>
            </a:xfrm>
            <a:custGeom>
              <a:avLst/>
              <a:gdLst/>
              <a:ahLst/>
              <a:cxnLst/>
              <a:rect l="l" t="t" r="r" b="b"/>
              <a:pathLst>
                <a:path w="8374" h="8374" extrusionOk="0">
                  <a:moveTo>
                    <a:pt x="4170" y="1"/>
                  </a:moveTo>
                  <a:cubicBezTo>
                    <a:pt x="1868" y="1"/>
                    <a:pt x="0" y="1902"/>
                    <a:pt x="0" y="4204"/>
                  </a:cubicBezTo>
                  <a:cubicBezTo>
                    <a:pt x="0" y="6505"/>
                    <a:pt x="1868" y="8373"/>
                    <a:pt x="4170" y="8373"/>
                  </a:cubicBezTo>
                  <a:cubicBezTo>
                    <a:pt x="6505" y="8373"/>
                    <a:pt x="8373" y="6505"/>
                    <a:pt x="8373" y="4204"/>
                  </a:cubicBezTo>
                  <a:cubicBezTo>
                    <a:pt x="8373" y="1902"/>
                    <a:pt x="6505" y="1"/>
                    <a:pt x="41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5950774" y="4222176"/>
              <a:ext cx="22687" cy="22926"/>
            </a:xfrm>
            <a:custGeom>
              <a:avLst/>
              <a:gdLst/>
              <a:ahLst/>
              <a:cxnLst/>
              <a:rect l="l" t="t" r="r" b="b"/>
              <a:pathLst>
                <a:path w="1235" h="1248" extrusionOk="0">
                  <a:moveTo>
                    <a:pt x="240" y="1"/>
                  </a:moveTo>
                  <a:cubicBezTo>
                    <a:pt x="153" y="1"/>
                    <a:pt x="84" y="38"/>
                    <a:pt x="34" y="113"/>
                  </a:cubicBezTo>
                  <a:cubicBezTo>
                    <a:pt x="1" y="213"/>
                    <a:pt x="34" y="347"/>
                    <a:pt x="168" y="380"/>
                  </a:cubicBezTo>
                  <a:cubicBezTo>
                    <a:pt x="168" y="380"/>
                    <a:pt x="601" y="580"/>
                    <a:pt x="835" y="1114"/>
                  </a:cubicBezTo>
                  <a:cubicBezTo>
                    <a:pt x="868" y="1214"/>
                    <a:pt x="935" y="1247"/>
                    <a:pt x="1001" y="1247"/>
                  </a:cubicBezTo>
                  <a:lnTo>
                    <a:pt x="1102" y="1247"/>
                  </a:lnTo>
                  <a:cubicBezTo>
                    <a:pt x="1202" y="1181"/>
                    <a:pt x="1235" y="1081"/>
                    <a:pt x="1202" y="947"/>
                  </a:cubicBezTo>
                  <a:cubicBezTo>
                    <a:pt x="935" y="280"/>
                    <a:pt x="334" y="13"/>
                    <a:pt x="334" y="13"/>
                  </a:cubicBezTo>
                  <a:cubicBezTo>
                    <a:pt x="301" y="5"/>
                    <a:pt x="270" y="1"/>
                    <a:pt x="24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5966096" y="4255355"/>
              <a:ext cx="15339" cy="27739"/>
            </a:xfrm>
            <a:custGeom>
              <a:avLst/>
              <a:gdLst/>
              <a:ahLst/>
              <a:cxnLst/>
              <a:rect l="l" t="t" r="r" b="b"/>
              <a:pathLst>
                <a:path w="835" h="1510" extrusionOk="0">
                  <a:moveTo>
                    <a:pt x="238" y="0"/>
                  </a:moveTo>
                  <a:cubicBezTo>
                    <a:pt x="184" y="0"/>
                    <a:pt x="134" y="25"/>
                    <a:pt x="101" y="75"/>
                  </a:cubicBezTo>
                  <a:cubicBezTo>
                    <a:pt x="1" y="142"/>
                    <a:pt x="1" y="275"/>
                    <a:pt x="101" y="375"/>
                  </a:cubicBezTo>
                  <a:cubicBezTo>
                    <a:pt x="101" y="375"/>
                    <a:pt x="434" y="709"/>
                    <a:pt x="434" y="1309"/>
                  </a:cubicBezTo>
                  <a:cubicBezTo>
                    <a:pt x="434" y="1409"/>
                    <a:pt x="534" y="1510"/>
                    <a:pt x="634" y="1510"/>
                  </a:cubicBezTo>
                  <a:cubicBezTo>
                    <a:pt x="735" y="1510"/>
                    <a:pt x="835" y="1409"/>
                    <a:pt x="835" y="1309"/>
                  </a:cubicBezTo>
                  <a:cubicBezTo>
                    <a:pt x="835" y="542"/>
                    <a:pt x="401" y="109"/>
                    <a:pt x="401" y="75"/>
                  </a:cubicBezTo>
                  <a:cubicBezTo>
                    <a:pt x="351" y="25"/>
                    <a:pt x="293" y="0"/>
                    <a:pt x="238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5912783" y="4218723"/>
              <a:ext cx="28216" cy="15339"/>
            </a:xfrm>
            <a:custGeom>
              <a:avLst/>
              <a:gdLst/>
              <a:ahLst/>
              <a:cxnLst/>
              <a:rect l="l" t="t" r="r" b="b"/>
              <a:pathLst>
                <a:path w="1536" h="835" extrusionOk="0">
                  <a:moveTo>
                    <a:pt x="236" y="1"/>
                  </a:moveTo>
                  <a:cubicBezTo>
                    <a:pt x="217" y="1"/>
                    <a:pt x="205" y="1"/>
                    <a:pt x="201" y="1"/>
                  </a:cubicBezTo>
                  <a:cubicBezTo>
                    <a:pt x="101" y="1"/>
                    <a:pt x="1" y="101"/>
                    <a:pt x="1" y="235"/>
                  </a:cubicBezTo>
                  <a:cubicBezTo>
                    <a:pt x="34" y="335"/>
                    <a:pt x="134" y="435"/>
                    <a:pt x="234" y="435"/>
                  </a:cubicBezTo>
                  <a:cubicBezTo>
                    <a:pt x="234" y="435"/>
                    <a:pt x="245" y="434"/>
                    <a:pt x="266" y="434"/>
                  </a:cubicBezTo>
                  <a:cubicBezTo>
                    <a:pt x="378" y="434"/>
                    <a:pt x="773" y="458"/>
                    <a:pt x="1168" y="768"/>
                  </a:cubicBezTo>
                  <a:cubicBezTo>
                    <a:pt x="1201" y="802"/>
                    <a:pt x="1235" y="835"/>
                    <a:pt x="1302" y="835"/>
                  </a:cubicBezTo>
                  <a:cubicBezTo>
                    <a:pt x="1335" y="835"/>
                    <a:pt x="1402" y="802"/>
                    <a:pt x="1435" y="768"/>
                  </a:cubicBezTo>
                  <a:cubicBezTo>
                    <a:pt x="1535" y="668"/>
                    <a:pt x="1502" y="535"/>
                    <a:pt x="1435" y="468"/>
                  </a:cubicBezTo>
                  <a:cubicBezTo>
                    <a:pt x="935" y="27"/>
                    <a:pt x="382" y="1"/>
                    <a:pt x="236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5933616" y="4242752"/>
              <a:ext cx="22687" cy="23183"/>
            </a:xfrm>
            <a:custGeom>
              <a:avLst/>
              <a:gdLst/>
              <a:ahLst/>
              <a:cxnLst/>
              <a:rect l="l" t="t" r="r" b="b"/>
              <a:pathLst>
                <a:path w="1235" h="1262" extrusionOk="0">
                  <a:moveTo>
                    <a:pt x="230" y="0"/>
                  </a:moveTo>
                  <a:cubicBezTo>
                    <a:pt x="148" y="0"/>
                    <a:pt x="82" y="55"/>
                    <a:pt x="34" y="127"/>
                  </a:cubicBezTo>
                  <a:cubicBezTo>
                    <a:pt x="1" y="227"/>
                    <a:pt x="34" y="361"/>
                    <a:pt x="134" y="394"/>
                  </a:cubicBezTo>
                  <a:cubicBezTo>
                    <a:pt x="168" y="394"/>
                    <a:pt x="601" y="594"/>
                    <a:pt x="835" y="1128"/>
                  </a:cubicBezTo>
                  <a:cubicBezTo>
                    <a:pt x="868" y="1228"/>
                    <a:pt x="935" y="1262"/>
                    <a:pt x="1001" y="1262"/>
                  </a:cubicBezTo>
                  <a:lnTo>
                    <a:pt x="1102" y="1262"/>
                  </a:lnTo>
                  <a:cubicBezTo>
                    <a:pt x="1202" y="1195"/>
                    <a:pt x="1235" y="1095"/>
                    <a:pt x="1202" y="961"/>
                  </a:cubicBezTo>
                  <a:cubicBezTo>
                    <a:pt x="901" y="294"/>
                    <a:pt x="334" y="27"/>
                    <a:pt x="334" y="27"/>
                  </a:cubicBezTo>
                  <a:cubicBezTo>
                    <a:pt x="297" y="9"/>
                    <a:pt x="262" y="0"/>
                    <a:pt x="23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5591675" y="4651949"/>
              <a:ext cx="449183" cy="174791"/>
            </a:xfrm>
            <a:custGeom>
              <a:avLst/>
              <a:gdLst/>
              <a:ahLst/>
              <a:cxnLst/>
              <a:rect l="l" t="t" r="r" b="b"/>
              <a:pathLst>
                <a:path w="24452" h="9515" extrusionOk="0">
                  <a:moveTo>
                    <a:pt x="17550" y="0"/>
                  </a:moveTo>
                  <a:cubicBezTo>
                    <a:pt x="17538" y="0"/>
                    <a:pt x="17525" y="1"/>
                    <a:pt x="17513" y="3"/>
                  </a:cubicBezTo>
                  <a:cubicBezTo>
                    <a:pt x="16345" y="136"/>
                    <a:pt x="14044" y="6140"/>
                    <a:pt x="14044" y="6140"/>
                  </a:cubicBezTo>
                  <a:cubicBezTo>
                    <a:pt x="14044" y="6140"/>
                    <a:pt x="12394" y="159"/>
                    <a:pt x="11531" y="159"/>
                  </a:cubicBezTo>
                  <a:cubicBezTo>
                    <a:pt x="11475" y="159"/>
                    <a:pt x="11423" y="184"/>
                    <a:pt x="11375" y="236"/>
                  </a:cubicBezTo>
                  <a:cubicBezTo>
                    <a:pt x="10541" y="1103"/>
                    <a:pt x="8440" y="5607"/>
                    <a:pt x="8440" y="5607"/>
                  </a:cubicBezTo>
                  <a:cubicBezTo>
                    <a:pt x="8440" y="5607"/>
                    <a:pt x="5987" y="1192"/>
                    <a:pt x="4973" y="1192"/>
                  </a:cubicBezTo>
                  <a:cubicBezTo>
                    <a:pt x="4897" y="1192"/>
                    <a:pt x="4829" y="1217"/>
                    <a:pt x="4771" y="1270"/>
                  </a:cubicBezTo>
                  <a:cubicBezTo>
                    <a:pt x="3970" y="2004"/>
                    <a:pt x="4437" y="6407"/>
                    <a:pt x="4437" y="6407"/>
                  </a:cubicBezTo>
                  <a:cubicBezTo>
                    <a:pt x="4437" y="6407"/>
                    <a:pt x="1442" y="2740"/>
                    <a:pt x="606" y="2740"/>
                  </a:cubicBezTo>
                  <a:cubicBezTo>
                    <a:pt x="529" y="2740"/>
                    <a:pt x="470" y="2771"/>
                    <a:pt x="434" y="2838"/>
                  </a:cubicBezTo>
                  <a:cubicBezTo>
                    <a:pt x="0" y="3672"/>
                    <a:pt x="1035" y="8342"/>
                    <a:pt x="1768" y="8942"/>
                  </a:cubicBezTo>
                  <a:cubicBezTo>
                    <a:pt x="2108" y="9236"/>
                    <a:pt x="2914" y="9315"/>
                    <a:pt x="3681" y="9315"/>
                  </a:cubicBezTo>
                  <a:cubicBezTo>
                    <a:pt x="4569" y="9315"/>
                    <a:pt x="5404" y="9209"/>
                    <a:pt x="5404" y="9209"/>
                  </a:cubicBezTo>
                  <a:cubicBezTo>
                    <a:pt x="5404" y="9209"/>
                    <a:pt x="16832" y="9514"/>
                    <a:pt x="21325" y="9514"/>
                  </a:cubicBezTo>
                  <a:cubicBezTo>
                    <a:pt x="22189" y="9514"/>
                    <a:pt x="22796" y="9503"/>
                    <a:pt x="23017" y="9476"/>
                  </a:cubicBezTo>
                  <a:cubicBezTo>
                    <a:pt x="24385" y="9309"/>
                    <a:pt x="24451" y="2371"/>
                    <a:pt x="23517" y="2238"/>
                  </a:cubicBezTo>
                  <a:cubicBezTo>
                    <a:pt x="23501" y="2235"/>
                    <a:pt x="23485" y="2234"/>
                    <a:pt x="23468" y="2234"/>
                  </a:cubicBezTo>
                  <a:cubicBezTo>
                    <a:pt x="22459" y="2234"/>
                    <a:pt x="19781" y="6074"/>
                    <a:pt x="19781" y="6074"/>
                  </a:cubicBezTo>
                  <a:cubicBezTo>
                    <a:pt x="19781" y="6074"/>
                    <a:pt x="18704" y="0"/>
                    <a:pt x="175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5711785" y="4740682"/>
              <a:ext cx="33103" cy="72488"/>
            </a:xfrm>
            <a:custGeom>
              <a:avLst/>
              <a:gdLst/>
              <a:ahLst/>
              <a:cxnLst/>
              <a:rect l="l" t="t" r="r" b="b"/>
              <a:pathLst>
                <a:path w="1802" h="3946" extrusionOk="0">
                  <a:moveTo>
                    <a:pt x="253" y="1"/>
                  </a:moveTo>
                  <a:cubicBezTo>
                    <a:pt x="236" y="1"/>
                    <a:pt x="218" y="3"/>
                    <a:pt x="201" y="9"/>
                  </a:cubicBezTo>
                  <a:cubicBezTo>
                    <a:pt x="67" y="9"/>
                    <a:pt x="0" y="143"/>
                    <a:pt x="34" y="243"/>
                  </a:cubicBezTo>
                  <a:cubicBezTo>
                    <a:pt x="67" y="343"/>
                    <a:pt x="634" y="2845"/>
                    <a:pt x="1401" y="3879"/>
                  </a:cubicBezTo>
                  <a:cubicBezTo>
                    <a:pt x="1435" y="3912"/>
                    <a:pt x="1502" y="3946"/>
                    <a:pt x="1568" y="3946"/>
                  </a:cubicBezTo>
                  <a:cubicBezTo>
                    <a:pt x="1602" y="3946"/>
                    <a:pt x="1668" y="3946"/>
                    <a:pt x="1702" y="3912"/>
                  </a:cubicBezTo>
                  <a:cubicBezTo>
                    <a:pt x="1802" y="3845"/>
                    <a:pt x="1802" y="3712"/>
                    <a:pt x="1735" y="3612"/>
                  </a:cubicBezTo>
                  <a:cubicBezTo>
                    <a:pt x="1001" y="2645"/>
                    <a:pt x="434" y="176"/>
                    <a:pt x="434" y="143"/>
                  </a:cubicBezTo>
                  <a:cubicBezTo>
                    <a:pt x="407" y="60"/>
                    <a:pt x="334" y="1"/>
                    <a:pt x="253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5792067" y="4729034"/>
              <a:ext cx="29429" cy="79854"/>
            </a:xfrm>
            <a:custGeom>
              <a:avLst/>
              <a:gdLst/>
              <a:ahLst/>
              <a:cxnLst/>
              <a:rect l="l" t="t" r="r" b="b"/>
              <a:pathLst>
                <a:path w="1602" h="4347" extrusionOk="0">
                  <a:moveTo>
                    <a:pt x="702" y="1"/>
                  </a:moveTo>
                  <a:cubicBezTo>
                    <a:pt x="680" y="1"/>
                    <a:pt x="658" y="4"/>
                    <a:pt x="634" y="10"/>
                  </a:cubicBezTo>
                  <a:cubicBezTo>
                    <a:pt x="534" y="10"/>
                    <a:pt x="467" y="143"/>
                    <a:pt x="501" y="243"/>
                  </a:cubicBezTo>
                  <a:cubicBezTo>
                    <a:pt x="667" y="1044"/>
                    <a:pt x="968" y="3312"/>
                    <a:pt x="100" y="3979"/>
                  </a:cubicBezTo>
                  <a:cubicBezTo>
                    <a:pt x="34" y="4046"/>
                    <a:pt x="0" y="4179"/>
                    <a:pt x="67" y="4246"/>
                  </a:cubicBezTo>
                  <a:cubicBezTo>
                    <a:pt x="134" y="4313"/>
                    <a:pt x="167" y="4346"/>
                    <a:pt x="234" y="4346"/>
                  </a:cubicBezTo>
                  <a:cubicBezTo>
                    <a:pt x="300" y="4346"/>
                    <a:pt x="334" y="4313"/>
                    <a:pt x="367" y="4279"/>
                  </a:cubicBezTo>
                  <a:cubicBezTo>
                    <a:pt x="1601" y="3345"/>
                    <a:pt x="934" y="276"/>
                    <a:pt x="901" y="143"/>
                  </a:cubicBezTo>
                  <a:cubicBezTo>
                    <a:pt x="873" y="61"/>
                    <a:pt x="801" y="1"/>
                    <a:pt x="70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5882765" y="4736934"/>
              <a:ext cx="36777" cy="73168"/>
            </a:xfrm>
            <a:custGeom>
              <a:avLst/>
              <a:gdLst/>
              <a:ahLst/>
              <a:cxnLst/>
              <a:rect l="l" t="t" r="r" b="b"/>
              <a:pathLst>
                <a:path w="2002" h="3983" extrusionOk="0">
                  <a:moveTo>
                    <a:pt x="952" y="0"/>
                  </a:moveTo>
                  <a:cubicBezTo>
                    <a:pt x="907" y="0"/>
                    <a:pt x="864" y="17"/>
                    <a:pt x="834" y="47"/>
                  </a:cubicBezTo>
                  <a:cubicBezTo>
                    <a:pt x="734" y="113"/>
                    <a:pt x="701" y="247"/>
                    <a:pt x="801" y="347"/>
                  </a:cubicBezTo>
                  <a:cubicBezTo>
                    <a:pt x="1401" y="1081"/>
                    <a:pt x="467" y="2982"/>
                    <a:pt x="67" y="3649"/>
                  </a:cubicBezTo>
                  <a:cubicBezTo>
                    <a:pt x="0" y="3749"/>
                    <a:pt x="33" y="3883"/>
                    <a:pt x="134" y="3949"/>
                  </a:cubicBezTo>
                  <a:cubicBezTo>
                    <a:pt x="167" y="3949"/>
                    <a:pt x="234" y="3983"/>
                    <a:pt x="267" y="3983"/>
                  </a:cubicBezTo>
                  <a:cubicBezTo>
                    <a:pt x="334" y="3983"/>
                    <a:pt x="400" y="3949"/>
                    <a:pt x="434" y="3883"/>
                  </a:cubicBezTo>
                  <a:cubicBezTo>
                    <a:pt x="601" y="3582"/>
                    <a:pt x="2002" y="1181"/>
                    <a:pt x="1101" y="80"/>
                  </a:cubicBezTo>
                  <a:cubicBezTo>
                    <a:pt x="1064" y="25"/>
                    <a:pt x="1007" y="0"/>
                    <a:pt x="95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5971607" y="4748691"/>
              <a:ext cx="31890" cy="64479"/>
            </a:xfrm>
            <a:custGeom>
              <a:avLst/>
              <a:gdLst/>
              <a:ahLst/>
              <a:cxnLst/>
              <a:rect l="l" t="t" r="r" b="b"/>
              <a:pathLst>
                <a:path w="1736" h="3510" extrusionOk="0">
                  <a:moveTo>
                    <a:pt x="1463" y="1"/>
                  </a:moveTo>
                  <a:cubicBezTo>
                    <a:pt x="1377" y="1"/>
                    <a:pt x="1302" y="91"/>
                    <a:pt x="1302" y="207"/>
                  </a:cubicBezTo>
                  <a:cubicBezTo>
                    <a:pt x="1302" y="207"/>
                    <a:pt x="1168" y="2375"/>
                    <a:pt x="101" y="3143"/>
                  </a:cubicBezTo>
                  <a:cubicBezTo>
                    <a:pt x="34" y="3209"/>
                    <a:pt x="1" y="3343"/>
                    <a:pt x="68" y="3443"/>
                  </a:cubicBezTo>
                  <a:cubicBezTo>
                    <a:pt x="101" y="3476"/>
                    <a:pt x="168" y="3510"/>
                    <a:pt x="234" y="3510"/>
                  </a:cubicBezTo>
                  <a:cubicBezTo>
                    <a:pt x="268" y="3510"/>
                    <a:pt x="334" y="3510"/>
                    <a:pt x="368" y="3476"/>
                  </a:cubicBezTo>
                  <a:cubicBezTo>
                    <a:pt x="1569" y="2609"/>
                    <a:pt x="1702" y="307"/>
                    <a:pt x="1702" y="207"/>
                  </a:cubicBezTo>
                  <a:cubicBezTo>
                    <a:pt x="1735" y="107"/>
                    <a:pt x="1635" y="7"/>
                    <a:pt x="1502" y="7"/>
                  </a:cubicBezTo>
                  <a:cubicBezTo>
                    <a:pt x="1489" y="3"/>
                    <a:pt x="1476" y="1"/>
                    <a:pt x="1463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" name="Google Shape;151;p3"/>
          <p:cNvGrpSpPr/>
          <p:nvPr/>
        </p:nvGrpSpPr>
        <p:grpSpPr>
          <a:xfrm>
            <a:off x="248075" y="3937675"/>
            <a:ext cx="266050" cy="239350"/>
            <a:chOff x="-1536750" y="880250"/>
            <a:chExt cx="266050" cy="239350"/>
          </a:xfrm>
        </p:grpSpPr>
        <p:sp>
          <p:nvSpPr>
            <p:cNvPr id="152" name="Google Shape;152;p3"/>
            <p:cNvSpPr/>
            <p:nvPr/>
          </p:nvSpPr>
          <p:spPr>
            <a:xfrm>
              <a:off x="-1534200" y="884050"/>
              <a:ext cx="263500" cy="231500"/>
            </a:xfrm>
            <a:custGeom>
              <a:avLst/>
              <a:gdLst/>
              <a:ahLst/>
              <a:cxnLst/>
              <a:rect l="l" t="t" r="r" b="b"/>
              <a:pathLst>
                <a:path w="10540" h="9260" extrusionOk="0">
                  <a:moveTo>
                    <a:pt x="3696" y="0"/>
                  </a:moveTo>
                  <a:cubicBezTo>
                    <a:pt x="3612" y="0"/>
                    <a:pt x="3525" y="16"/>
                    <a:pt x="3434" y="48"/>
                  </a:cubicBezTo>
                  <a:cubicBezTo>
                    <a:pt x="2233" y="448"/>
                    <a:pt x="3501" y="3351"/>
                    <a:pt x="3501" y="3351"/>
                  </a:cubicBezTo>
                  <a:cubicBezTo>
                    <a:pt x="3501" y="3351"/>
                    <a:pt x="2314" y="2947"/>
                    <a:pt x="1335" y="2947"/>
                  </a:cubicBezTo>
                  <a:cubicBezTo>
                    <a:pt x="672" y="2947"/>
                    <a:pt x="105" y="3132"/>
                    <a:pt x="65" y="3751"/>
                  </a:cubicBezTo>
                  <a:cubicBezTo>
                    <a:pt x="1" y="4880"/>
                    <a:pt x="1270" y="5084"/>
                    <a:pt x="2196" y="5084"/>
                  </a:cubicBezTo>
                  <a:cubicBezTo>
                    <a:pt x="2720" y="5084"/>
                    <a:pt x="3134" y="5018"/>
                    <a:pt x="3134" y="5018"/>
                  </a:cubicBezTo>
                  <a:lnTo>
                    <a:pt x="3134" y="5018"/>
                  </a:lnTo>
                  <a:cubicBezTo>
                    <a:pt x="3134" y="5018"/>
                    <a:pt x="332" y="7320"/>
                    <a:pt x="1466" y="7787"/>
                  </a:cubicBezTo>
                  <a:cubicBezTo>
                    <a:pt x="1586" y="7835"/>
                    <a:pt x="1709" y="7857"/>
                    <a:pt x="1833" y="7857"/>
                  </a:cubicBezTo>
                  <a:cubicBezTo>
                    <a:pt x="2914" y="7857"/>
                    <a:pt x="4068" y="6219"/>
                    <a:pt x="4068" y="6219"/>
                  </a:cubicBezTo>
                  <a:cubicBezTo>
                    <a:pt x="4068" y="6219"/>
                    <a:pt x="4304" y="9259"/>
                    <a:pt x="5109" y="9259"/>
                  </a:cubicBezTo>
                  <a:cubicBezTo>
                    <a:pt x="5160" y="9259"/>
                    <a:pt x="5213" y="9247"/>
                    <a:pt x="5269" y="9221"/>
                  </a:cubicBezTo>
                  <a:cubicBezTo>
                    <a:pt x="6203" y="8788"/>
                    <a:pt x="6103" y="6253"/>
                    <a:pt x="6103" y="6253"/>
                  </a:cubicBezTo>
                  <a:lnTo>
                    <a:pt x="6103" y="6253"/>
                  </a:lnTo>
                  <a:cubicBezTo>
                    <a:pt x="6103" y="6253"/>
                    <a:pt x="6787" y="8276"/>
                    <a:pt x="8071" y="8276"/>
                  </a:cubicBezTo>
                  <a:cubicBezTo>
                    <a:pt x="8147" y="8276"/>
                    <a:pt x="8224" y="8269"/>
                    <a:pt x="8304" y="8254"/>
                  </a:cubicBezTo>
                  <a:cubicBezTo>
                    <a:pt x="9738" y="7987"/>
                    <a:pt x="7403" y="5352"/>
                    <a:pt x="6903" y="5352"/>
                  </a:cubicBezTo>
                  <a:cubicBezTo>
                    <a:pt x="6403" y="5352"/>
                    <a:pt x="10539" y="5285"/>
                    <a:pt x="10139" y="3918"/>
                  </a:cubicBezTo>
                  <a:cubicBezTo>
                    <a:pt x="9983" y="3366"/>
                    <a:pt x="9508" y="3190"/>
                    <a:pt x="8964" y="3190"/>
                  </a:cubicBezTo>
                  <a:cubicBezTo>
                    <a:pt x="7994" y="3190"/>
                    <a:pt x="6803" y="3751"/>
                    <a:pt x="6803" y="3751"/>
                  </a:cubicBezTo>
                  <a:cubicBezTo>
                    <a:pt x="6803" y="3751"/>
                    <a:pt x="9005" y="949"/>
                    <a:pt x="7670" y="415"/>
                  </a:cubicBezTo>
                  <a:cubicBezTo>
                    <a:pt x="7549" y="364"/>
                    <a:pt x="7430" y="340"/>
                    <a:pt x="7314" y="340"/>
                  </a:cubicBezTo>
                  <a:cubicBezTo>
                    <a:pt x="6151" y="340"/>
                    <a:pt x="5269" y="2683"/>
                    <a:pt x="5269" y="2683"/>
                  </a:cubicBezTo>
                  <a:cubicBezTo>
                    <a:pt x="5269" y="2683"/>
                    <a:pt x="4807" y="0"/>
                    <a:pt x="36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-1536750" y="880250"/>
              <a:ext cx="261025" cy="239350"/>
            </a:xfrm>
            <a:custGeom>
              <a:avLst/>
              <a:gdLst/>
              <a:ahLst/>
              <a:cxnLst/>
              <a:rect l="l" t="t" r="r" b="b"/>
              <a:pathLst>
                <a:path w="10441" h="9574" extrusionOk="0">
                  <a:moveTo>
                    <a:pt x="3803" y="300"/>
                  </a:moveTo>
                  <a:cubicBezTo>
                    <a:pt x="4603" y="300"/>
                    <a:pt x="5104" y="2135"/>
                    <a:pt x="5237" y="2835"/>
                  </a:cubicBezTo>
                  <a:cubicBezTo>
                    <a:pt x="5237" y="2935"/>
                    <a:pt x="5304" y="2969"/>
                    <a:pt x="5371" y="2969"/>
                  </a:cubicBezTo>
                  <a:cubicBezTo>
                    <a:pt x="5437" y="2969"/>
                    <a:pt x="5504" y="2935"/>
                    <a:pt x="5537" y="2869"/>
                  </a:cubicBezTo>
                  <a:cubicBezTo>
                    <a:pt x="5771" y="2268"/>
                    <a:pt x="6571" y="634"/>
                    <a:pt x="7405" y="634"/>
                  </a:cubicBezTo>
                  <a:cubicBezTo>
                    <a:pt x="7505" y="634"/>
                    <a:pt x="7606" y="667"/>
                    <a:pt x="7706" y="701"/>
                  </a:cubicBezTo>
                  <a:cubicBezTo>
                    <a:pt x="7872" y="767"/>
                    <a:pt x="7972" y="867"/>
                    <a:pt x="8006" y="1034"/>
                  </a:cubicBezTo>
                  <a:cubicBezTo>
                    <a:pt x="8206" y="1768"/>
                    <a:pt x="7172" y="3269"/>
                    <a:pt x="6772" y="3803"/>
                  </a:cubicBezTo>
                  <a:cubicBezTo>
                    <a:pt x="6738" y="3869"/>
                    <a:pt x="6738" y="3936"/>
                    <a:pt x="6772" y="4003"/>
                  </a:cubicBezTo>
                  <a:cubicBezTo>
                    <a:pt x="6795" y="4027"/>
                    <a:pt x="6852" y="4050"/>
                    <a:pt x="6907" y="4050"/>
                  </a:cubicBezTo>
                  <a:cubicBezTo>
                    <a:pt x="6930" y="4050"/>
                    <a:pt x="6952" y="4046"/>
                    <a:pt x="6972" y="4036"/>
                  </a:cubicBezTo>
                  <a:cubicBezTo>
                    <a:pt x="6972" y="4036"/>
                    <a:pt x="8139" y="3503"/>
                    <a:pt x="9040" y="3503"/>
                  </a:cubicBezTo>
                  <a:cubicBezTo>
                    <a:pt x="9640" y="3503"/>
                    <a:pt x="9974" y="3703"/>
                    <a:pt x="10074" y="4103"/>
                  </a:cubicBezTo>
                  <a:cubicBezTo>
                    <a:pt x="10107" y="4270"/>
                    <a:pt x="10107" y="4370"/>
                    <a:pt x="10007" y="4503"/>
                  </a:cubicBezTo>
                  <a:cubicBezTo>
                    <a:pt x="9707" y="4937"/>
                    <a:pt x="8640" y="5237"/>
                    <a:pt x="7038" y="5371"/>
                  </a:cubicBezTo>
                  <a:cubicBezTo>
                    <a:pt x="6938" y="5371"/>
                    <a:pt x="6805" y="5371"/>
                    <a:pt x="6805" y="5537"/>
                  </a:cubicBezTo>
                  <a:cubicBezTo>
                    <a:pt x="6805" y="5571"/>
                    <a:pt x="6838" y="5671"/>
                    <a:pt x="7005" y="5671"/>
                  </a:cubicBezTo>
                  <a:cubicBezTo>
                    <a:pt x="7272" y="5704"/>
                    <a:pt x="8640" y="7105"/>
                    <a:pt x="8706" y="7872"/>
                  </a:cubicBezTo>
                  <a:cubicBezTo>
                    <a:pt x="8706" y="8106"/>
                    <a:pt x="8606" y="8206"/>
                    <a:pt x="8373" y="8239"/>
                  </a:cubicBezTo>
                  <a:cubicBezTo>
                    <a:pt x="8306" y="8252"/>
                    <a:pt x="8241" y="8257"/>
                    <a:pt x="8177" y="8257"/>
                  </a:cubicBezTo>
                  <a:cubicBezTo>
                    <a:pt x="7027" y="8257"/>
                    <a:pt x="6338" y="6371"/>
                    <a:pt x="6338" y="6371"/>
                  </a:cubicBezTo>
                  <a:cubicBezTo>
                    <a:pt x="6338" y="6271"/>
                    <a:pt x="6238" y="6238"/>
                    <a:pt x="6171" y="6238"/>
                  </a:cubicBezTo>
                  <a:cubicBezTo>
                    <a:pt x="6104" y="6271"/>
                    <a:pt x="6038" y="6338"/>
                    <a:pt x="6038" y="6405"/>
                  </a:cubicBezTo>
                  <a:cubicBezTo>
                    <a:pt x="6071" y="7072"/>
                    <a:pt x="6004" y="8906"/>
                    <a:pt x="5304" y="9240"/>
                  </a:cubicBezTo>
                  <a:lnTo>
                    <a:pt x="5237" y="9240"/>
                  </a:lnTo>
                  <a:cubicBezTo>
                    <a:pt x="4770" y="9240"/>
                    <a:pt x="4403" y="7505"/>
                    <a:pt x="4303" y="6338"/>
                  </a:cubicBezTo>
                  <a:cubicBezTo>
                    <a:pt x="4303" y="6271"/>
                    <a:pt x="4270" y="6238"/>
                    <a:pt x="4203" y="6204"/>
                  </a:cubicBezTo>
                  <a:lnTo>
                    <a:pt x="4170" y="6204"/>
                  </a:lnTo>
                  <a:cubicBezTo>
                    <a:pt x="4103" y="6204"/>
                    <a:pt x="4070" y="6238"/>
                    <a:pt x="4036" y="6271"/>
                  </a:cubicBezTo>
                  <a:cubicBezTo>
                    <a:pt x="4036" y="6305"/>
                    <a:pt x="2902" y="7872"/>
                    <a:pt x="1935" y="7872"/>
                  </a:cubicBezTo>
                  <a:cubicBezTo>
                    <a:pt x="1835" y="7872"/>
                    <a:pt x="1735" y="7839"/>
                    <a:pt x="1635" y="7806"/>
                  </a:cubicBezTo>
                  <a:cubicBezTo>
                    <a:pt x="1501" y="7739"/>
                    <a:pt x="1468" y="7672"/>
                    <a:pt x="1468" y="7605"/>
                  </a:cubicBezTo>
                  <a:cubicBezTo>
                    <a:pt x="1401" y="7105"/>
                    <a:pt x="2569" y="5938"/>
                    <a:pt x="3336" y="5304"/>
                  </a:cubicBezTo>
                  <a:cubicBezTo>
                    <a:pt x="3403" y="5237"/>
                    <a:pt x="3403" y="5170"/>
                    <a:pt x="3369" y="5104"/>
                  </a:cubicBezTo>
                  <a:cubicBezTo>
                    <a:pt x="3369" y="5055"/>
                    <a:pt x="3316" y="5024"/>
                    <a:pt x="3261" y="5024"/>
                  </a:cubicBezTo>
                  <a:cubicBezTo>
                    <a:pt x="3241" y="5024"/>
                    <a:pt x="3220" y="5028"/>
                    <a:pt x="3202" y="5037"/>
                  </a:cubicBezTo>
                  <a:cubicBezTo>
                    <a:pt x="3202" y="5037"/>
                    <a:pt x="2802" y="5070"/>
                    <a:pt x="2302" y="5070"/>
                  </a:cubicBezTo>
                  <a:cubicBezTo>
                    <a:pt x="1701" y="5070"/>
                    <a:pt x="934" y="5004"/>
                    <a:pt x="534" y="4603"/>
                  </a:cubicBezTo>
                  <a:cubicBezTo>
                    <a:pt x="367" y="4403"/>
                    <a:pt x="300" y="4203"/>
                    <a:pt x="334" y="3903"/>
                  </a:cubicBezTo>
                  <a:cubicBezTo>
                    <a:pt x="334" y="3736"/>
                    <a:pt x="367" y="3269"/>
                    <a:pt x="1434" y="3269"/>
                  </a:cubicBezTo>
                  <a:cubicBezTo>
                    <a:pt x="2368" y="3269"/>
                    <a:pt x="3536" y="3669"/>
                    <a:pt x="3569" y="3669"/>
                  </a:cubicBezTo>
                  <a:cubicBezTo>
                    <a:pt x="3603" y="3669"/>
                    <a:pt x="3669" y="3669"/>
                    <a:pt x="3736" y="3603"/>
                  </a:cubicBezTo>
                  <a:cubicBezTo>
                    <a:pt x="3769" y="3569"/>
                    <a:pt x="3769" y="3503"/>
                    <a:pt x="3736" y="3436"/>
                  </a:cubicBezTo>
                  <a:cubicBezTo>
                    <a:pt x="3736" y="3436"/>
                    <a:pt x="2902" y="1501"/>
                    <a:pt x="3269" y="667"/>
                  </a:cubicBezTo>
                  <a:cubicBezTo>
                    <a:pt x="3336" y="500"/>
                    <a:pt x="3436" y="400"/>
                    <a:pt x="3603" y="334"/>
                  </a:cubicBezTo>
                  <a:cubicBezTo>
                    <a:pt x="3669" y="300"/>
                    <a:pt x="3736" y="300"/>
                    <a:pt x="3803" y="300"/>
                  </a:cubicBezTo>
                  <a:close/>
                  <a:moveTo>
                    <a:pt x="3803" y="0"/>
                  </a:moveTo>
                  <a:cubicBezTo>
                    <a:pt x="3703" y="0"/>
                    <a:pt x="3603" y="0"/>
                    <a:pt x="3503" y="33"/>
                  </a:cubicBezTo>
                  <a:cubicBezTo>
                    <a:pt x="3269" y="133"/>
                    <a:pt x="3102" y="300"/>
                    <a:pt x="3002" y="534"/>
                  </a:cubicBezTo>
                  <a:cubicBezTo>
                    <a:pt x="2669" y="1268"/>
                    <a:pt x="3102" y="2635"/>
                    <a:pt x="3336" y="3269"/>
                  </a:cubicBezTo>
                  <a:cubicBezTo>
                    <a:pt x="2902" y="3136"/>
                    <a:pt x="2135" y="2935"/>
                    <a:pt x="1434" y="2935"/>
                  </a:cubicBezTo>
                  <a:cubicBezTo>
                    <a:pt x="300" y="2935"/>
                    <a:pt x="33" y="3469"/>
                    <a:pt x="0" y="3903"/>
                  </a:cubicBezTo>
                  <a:cubicBezTo>
                    <a:pt x="0" y="4270"/>
                    <a:pt x="100" y="4570"/>
                    <a:pt x="334" y="4803"/>
                  </a:cubicBezTo>
                  <a:cubicBezTo>
                    <a:pt x="776" y="5272"/>
                    <a:pt x="1603" y="5395"/>
                    <a:pt x="2263" y="5395"/>
                  </a:cubicBezTo>
                  <a:cubicBezTo>
                    <a:pt x="2449" y="5395"/>
                    <a:pt x="2622" y="5385"/>
                    <a:pt x="2769" y="5371"/>
                  </a:cubicBezTo>
                  <a:lnTo>
                    <a:pt x="2769" y="5371"/>
                  </a:lnTo>
                  <a:cubicBezTo>
                    <a:pt x="2135" y="5938"/>
                    <a:pt x="1068" y="7005"/>
                    <a:pt x="1168" y="7672"/>
                  </a:cubicBezTo>
                  <a:cubicBezTo>
                    <a:pt x="1168" y="7806"/>
                    <a:pt x="1268" y="7972"/>
                    <a:pt x="1535" y="8106"/>
                  </a:cubicBezTo>
                  <a:cubicBezTo>
                    <a:pt x="1668" y="8139"/>
                    <a:pt x="1801" y="8173"/>
                    <a:pt x="1935" y="8173"/>
                  </a:cubicBezTo>
                  <a:cubicBezTo>
                    <a:pt x="2769" y="8173"/>
                    <a:pt x="3636" y="7272"/>
                    <a:pt x="4036" y="6772"/>
                  </a:cubicBezTo>
                  <a:cubicBezTo>
                    <a:pt x="4136" y="7672"/>
                    <a:pt x="4470" y="9574"/>
                    <a:pt x="5237" y="9574"/>
                  </a:cubicBezTo>
                  <a:cubicBezTo>
                    <a:pt x="5304" y="9574"/>
                    <a:pt x="5371" y="9540"/>
                    <a:pt x="5437" y="9507"/>
                  </a:cubicBezTo>
                  <a:cubicBezTo>
                    <a:pt x="6138" y="9173"/>
                    <a:pt x="6305" y="7939"/>
                    <a:pt x="6338" y="7138"/>
                  </a:cubicBezTo>
                  <a:cubicBezTo>
                    <a:pt x="6676" y="7752"/>
                    <a:pt x="7296" y="8592"/>
                    <a:pt x="8199" y="8592"/>
                  </a:cubicBezTo>
                  <a:cubicBezTo>
                    <a:pt x="8277" y="8592"/>
                    <a:pt x="8357" y="8586"/>
                    <a:pt x="8439" y="8573"/>
                  </a:cubicBezTo>
                  <a:cubicBezTo>
                    <a:pt x="8840" y="8473"/>
                    <a:pt x="9040" y="8239"/>
                    <a:pt x="9007" y="7839"/>
                  </a:cubicBezTo>
                  <a:cubicBezTo>
                    <a:pt x="8940" y="7138"/>
                    <a:pt x="8139" y="6104"/>
                    <a:pt x="7505" y="5637"/>
                  </a:cubicBezTo>
                  <a:cubicBezTo>
                    <a:pt x="8640" y="5504"/>
                    <a:pt x="9874" y="5270"/>
                    <a:pt x="10274" y="4670"/>
                  </a:cubicBezTo>
                  <a:cubicBezTo>
                    <a:pt x="10408" y="4470"/>
                    <a:pt x="10441" y="4270"/>
                    <a:pt x="10374" y="4036"/>
                  </a:cubicBezTo>
                  <a:cubicBezTo>
                    <a:pt x="10274" y="3636"/>
                    <a:pt x="9941" y="3169"/>
                    <a:pt x="9040" y="3169"/>
                  </a:cubicBezTo>
                  <a:cubicBezTo>
                    <a:pt x="8439" y="3169"/>
                    <a:pt x="7806" y="3369"/>
                    <a:pt x="7339" y="3536"/>
                  </a:cubicBezTo>
                  <a:cubicBezTo>
                    <a:pt x="7806" y="2902"/>
                    <a:pt x="8506" y="1701"/>
                    <a:pt x="8306" y="967"/>
                  </a:cubicBezTo>
                  <a:cubicBezTo>
                    <a:pt x="8239" y="701"/>
                    <a:pt x="8106" y="500"/>
                    <a:pt x="7839" y="400"/>
                  </a:cubicBezTo>
                  <a:cubicBezTo>
                    <a:pt x="7706" y="367"/>
                    <a:pt x="7572" y="334"/>
                    <a:pt x="7405" y="334"/>
                  </a:cubicBezTo>
                  <a:cubicBezTo>
                    <a:pt x="6505" y="334"/>
                    <a:pt x="5771" y="1601"/>
                    <a:pt x="5437" y="2302"/>
                  </a:cubicBezTo>
                  <a:cubicBezTo>
                    <a:pt x="5237" y="1501"/>
                    <a:pt x="4737" y="0"/>
                    <a:pt x="380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-1468375" y="1019800"/>
              <a:ext cx="31700" cy="36425"/>
            </a:xfrm>
            <a:custGeom>
              <a:avLst/>
              <a:gdLst/>
              <a:ahLst/>
              <a:cxnLst/>
              <a:rect l="l" t="t" r="r" b="b"/>
              <a:pathLst>
                <a:path w="1268" h="1457" extrusionOk="0">
                  <a:moveTo>
                    <a:pt x="1106" y="0"/>
                  </a:moveTo>
                  <a:cubicBezTo>
                    <a:pt x="1057" y="0"/>
                    <a:pt x="1007" y="16"/>
                    <a:pt x="968" y="55"/>
                  </a:cubicBezTo>
                  <a:lnTo>
                    <a:pt x="67" y="1223"/>
                  </a:lnTo>
                  <a:cubicBezTo>
                    <a:pt x="0" y="1290"/>
                    <a:pt x="34" y="1390"/>
                    <a:pt x="100" y="1423"/>
                  </a:cubicBezTo>
                  <a:cubicBezTo>
                    <a:pt x="100" y="1456"/>
                    <a:pt x="134" y="1456"/>
                    <a:pt x="167" y="1456"/>
                  </a:cubicBezTo>
                  <a:cubicBezTo>
                    <a:pt x="234" y="1456"/>
                    <a:pt x="267" y="1456"/>
                    <a:pt x="301" y="1390"/>
                  </a:cubicBezTo>
                  <a:lnTo>
                    <a:pt x="1235" y="256"/>
                  </a:lnTo>
                  <a:cubicBezTo>
                    <a:pt x="1268" y="189"/>
                    <a:pt x="1268" y="89"/>
                    <a:pt x="1201" y="22"/>
                  </a:cubicBezTo>
                  <a:cubicBezTo>
                    <a:pt x="1174" y="8"/>
                    <a:pt x="1140" y="0"/>
                    <a:pt x="110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-1495075" y="977575"/>
              <a:ext cx="55075" cy="17775"/>
            </a:xfrm>
            <a:custGeom>
              <a:avLst/>
              <a:gdLst/>
              <a:ahLst/>
              <a:cxnLst/>
              <a:rect l="l" t="t" r="r" b="b"/>
              <a:pathLst>
                <a:path w="2203" h="711" extrusionOk="0">
                  <a:moveTo>
                    <a:pt x="162" y="1"/>
                  </a:moveTo>
                  <a:cubicBezTo>
                    <a:pt x="101" y="1"/>
                    <a:pt x="34" y="55"/>
                    <a:pt x="34" y="110"/>
                  </a:cubicBezTo>
                  <a:cubicBezTo>
                    <a:pt x="1" y="210"/>
                    <a:pt x="68" y="277"/>
                    <a:pt x="134" y="310"/>
                  </a:cubicBezTo>
                  <a:lnTo>
                    <a:pt x="2002" y="677"/>
                  </a:lnTo>
                  <a:cubicBezTo>
                    <a:pt x="2002" y="677"/>
                    <a:pt x="2036" y="710"/>
                    <a:pt x="2036" y="710"/>
                  </a:cubicBezTo>
                  <a:cubicBezTo>
                    <a:pt x="2102" y="710"/>
                    <a:pt x="2169" y="644"/>
                    <a:pt x="2203" y="577"/>
                  </a:cubicBezTo>
                  <a:cubicBezTo>
                    <a:pt x="2203" y="477"/>
                    <a:pt x="2136" y="410"/>
                    <a:pt x="2069" y="377"/>
                  </a:cubicBezTo>
                  <a:lnTo>
                    <a:pt x="201" y="10"/>
                  </a:lnTo>
                  <a:cubicBezTo>
                    <a:pt x="189" y="4"/>
                    <a:pt x="176" y="1"/>
                    <a:pt x="16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-1437525" y="927775"/>
              <a:ext cx="19200" cy="42550"/>
            </a:xfrm>
            <a:custGeom>
              <a:avLst/>
              <a:gdLst/>
              <a:ahLst/>
              <a:cxnLst/>
              <a:rect l="l" t="t" r="r" b="b"/>
              <a:pathLst>
                <a:path w="768" h="1702" extrusionOk="0">
                  <a:moveTo>
                    <a:pt x="134" y="0"/>
                  </a:moveTo>
                  <a:cubicBezTo>
                    <a:pt x="67" y="34"/>
                    <a:pt x="1" y="134"/>
                    <a:pt x="34" y="201"/>
                  </a:cubicBezTo>
                  <a:lnTo>
                    <a:pt x="434" y="1602"/>
                  </a:lnTo>
                  <a:cubicBezTo>
                    <a:pt x="468" y="1668"/>
                    <a:pt x="534" y="1702"/>
                    <a:pt x="601" y="1702"/>
                  </a:cubicBezTo>
                  <a:lnTo>
                    <a:pt x="634" y="1702"/>
                  </a:lnTo>
                  <a:cubicBezTo>
                    <a:pt x="734" y="1668"/>
                    <a:pt x="768" y="1602"/>
                    <a:pt x="734" y="1501"/>
                  </a:cubicBezTo>
                  <a:lnTo>
                    <a:pt x="334" y="134"/>
                  </a:lnTo>
                  <a:cubicBezTo>
                    <a:pt x="301" y="34"/>
                    <a:pt x="234" y="0"/>
                    <a:pt x="13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-1388325" y="931625"/>
              <a:ext cx="26725" cy="42050"/>
            </a:xfrm>
            <a:custGeom>
              <a:avLst/>
              <a:gdLst/>
              <a:ahLst/>
              <a:cxnLst/>
              <a:rect l="l" t="t" r="r" b="b"/>
              <a:pathLst>
                <a:path w="1069" h="1682" extrusionOk="0">
                  <a:moveTo>
                    <a:pt x="909" y="0"/>
                  </a:moveTo>
                  <a:cubicBezTo>
                    <a:pt x="852" y="0"/>
                    <a:pt x="792" y="31"/>
                    <a:pt x="768" y="80"/>
                  </a:cubicBezTo>
                  <a:lnTo>
                    <a:pt x="34" y="1448"/>
                  </a:lnTo>
                  <a:cubicBezTo>
                    <a:pt x="1" y="1514"/>
                    <a:pt x="34" y="1614"/>
                    <a:pt x="101" y="1648"/>
                  </a:cubicBezTo>
                  <a:cubicBezTo>
                    <a:pt x="134" y="1681"/>
                    <a:pt x="134" y="1681"/>
                    <a:pt x="167" y="1681"/>
                  </a:cubicBezTo>
                  <a:cubicBezTo>
                    <a:pt x="234" y="1681"/>
                    <a:pt x="268" y="1648"/>
                    <a:pt x="301" y="1581"/>
                  </a:cubicBezTo>
                  <a:lnTo>
                    <a:pt x="1035" y="247"/>
                  </a:lnTo>
                  <a:cubicBezTo>
                    <a:pt x="1068" y="147"/>
                    <a:pt x="1035" y="47"/>
                    <a:pt x="968" y="13"/>
                  </a:cubicBezTo>
                  <a:cubicBezTo>
                    <a:pt x="950" y="4"/>
                    <a:pt x="930" y="0"/>
                    <a:pt x="909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-1376650" y="986975"/>
              <a:ext cx="59250" cy="15050"/>
            </a:xfrm>
            <a:custGeom>
              <a:avLst/>
              <a:gdLst/>
              <a:ahLst/>
              <a:cxnLst/>
              <a:rect l="l" t="t" r="r" b="b"/>
              <a:pathLst>
                <a:path w="2370" h="602" extrusionOk="0">
                  <a:moveTo>
                    <a:pt x="2169" y="1"/>
                  </a:moveTo>
                  <a:lnTo>
                    <a:pt x="134" y="301"/>
                  </a:lnTo>
                  <a:cubicBezTo>
                    <a:pt x="67" y="301"/>
                    <a:pt x="1" y="368"/>
                    <a:pt x="1" y="468"/>
                  </a:cubicBezTo>
                  <a:cubicBezTo>
                    <a:pt x="34" y="534"/>
                    <a:pt x="101" y="601"/>
                    <a:pt x="167" y="601"/>
                  </a:cubicBezTo>
                  <a:lnTo>
                    <a:pt x="201" y="601"/>
                  </a:lnTo>
                  <a:lnTo>
                    <a:pt x="2202" y="301"/>
                  </a:lnTo>
                  <a:cubicBezTo>
                    <a:pt x="2302" y="301"/>
                    <a:pt x="2369" y="234"/>
                    <a:pt x="2336" y="134"/>
                  </a:cubicBezTo>
                  <a:cubicBezTo>
                    <a:pt x="2336" y="67"/>
                    <a:pt x="2269" y="1"/>
                    <a:pt x="2169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-1379150" y="1022425"/>
              <a:ext cx="31725" cy="33800"/>
            </a:xfrm>
            <a:custGeom>
              <a:avLst/>
              <a:gdLst/>
              <a:ahLst/>
              <a:cxnLst/>
              <a:rect l="l" t="t" r="r" b="b"/>
              <a:pathLst>
                <a:path w="1269" h="1352" extrusionOk="0">
                  <a:moveTo>
                    <a:pt x="180" y="0"/>
                  </a:moveTo>
                  <a:cubicBezTo>
                    <a:pt x="142" y="0"/>
                    <a:pt x="101" y="17"/>
                    <a:pt x="67" y="50"/>
                  </a:cubicBezTo>
                  <a:cubicBezTo>
                    <a:pt x="1" y="84"/>
                    <a:pt x="1" y="184"/>
                    <a:pt x="34" y="251"/>
                  </a:cubicBezTo>
                  <a:lnTo>
                    <a:pt x="968" y="1318"/>
                  </a:lnTo>
                  <a:cubicBezTo>
                    <a:pt x="1001" y="1351"/>
                    <a:pt x="1068" y="1351"/>
                    <a:pt x="1101" y="1351"/>
                  </a:cubicBezTo>
                  <a:cubicBezTo>
                    <a:pt x="1135" y="1351"/>
                    <a:pt x="1168" y="1351"/>
                    <a:pt x="1201" y="1318"/>
                  </a:cubicBezTo>
                  <a:cubicBezTo>
                    <a:pt x="1268" y="1251"/>
                    <a:pt x="1268" y="1151"/>
                    <a:pt x="1201" y="1085"/>
                  </a:cubicBezTo>
                  <a:lnTo>
                    <a:pt x="267" y="50"/>
                  </a:lnTo>
                  <a:cubicBezTo>
                    <a:pt x="251" y="17"/>
                    <a:pt x="217" y="0"/>
                    <a:pt x="180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-1414175" y="1031175"/>
              <a:ext cx="11700" cy="45050"/>
            </a:xfrm>
            <a:custGeom>
              <a:avLst/>
              <a:gdLst/>
              <a:ahLst/>
              <a:cxnLst/>
              <a:rect l="l" t="t" r="r" b="b"/>
              <a:pathLst>
                <a:path w="468" h="1802" extrusionOk="0">
                  <a:moveTo>
                    <a:pt x="167" y="1"/>
                  </a:moveTo>
                  <a:cubicBezTo>
                    <a:pt x="67" y="34"/>
                    <a:pt x="1" y="101"/>
                    <a:pt x="34" y="201"/>
                  </a:cubicBezTo>
                  <a:lnTo>
                    <a:pt x="167" y="1669"/>
                  </a:lnTo>
                  <a:cubicBezTo>
                    <a:pt x="167" y="1735"/>
                    <a:pt x="234" y="1802"/>
                    <a:pt x="301" y="1802"/>
                  </a:cubicBezTo>
                  <a:lnTo>
                    <a:pt x="334" y="1802"/>
                  </a:lnTo>
                  <a:cubicBezTo>
                    <a:pt x="401" y="1802"/>
                    <a:pt x="468" y="1702"/>
                    <a:pt x="468" y="1635"/>
                  </a:cubicBezTo>
                  <a:lnTo>
                    <a:pt x="334" y="167"/>
                  </a:lnTo>
                  <a:cubicBezTo>
                    <a:pt x="334" y="67"/>
                    <a:pt x="267" y="1"/>
                    <a:pt x="16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-1455025" y="952800"/>
              <a:ext cx="94250" cy="94250"/>
            </a:xfrm>
            <a:custGeom>
              <a:avLst/>
              <a:gdLst/>
              <a:ahLst/>
              <a:cxnLst/>
              <a:rect l="l" t="t" r="r" b="b"/>
              <a:pathLst>
                <a:path w="3770" h="3770" extrusionOk="0">
                  <a:moveTo>
                    <a:pt x="1868" y="0"/>
                  </a:moveTo>
                  <a:cubicBezTo>
                    <a:pt x="834" y="0"/>
                    <a:pt x="0" y="834"/>
                    <a:pt x="0" y="1868"/>
                  </a:cubicBezTo>
                  <a:cubicBezTo>
                    <a:pt x="0" y="2902"/>
                    <a:pt x="834" y="3769"/>
                    <a:pt x="1868" y="3769"/>
                  </a:cubicBezTo>
                  <a:cubicBezTo>
                    <a:pt x="2902" y="3769"/>
                    <a:pt x="3769" y="2902"/>
                    <a:pt x="3769" y="1868"/>
                  </a:cubicBezTo>
                  <a:cubicBezTo>
                    <a:pt x="3769" y="834"/>
                    <a:pt x="2902" y="0"/>
                    <a:pt x="18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" name="Google Shape;162;p3"/>
          <p:cNvSpPr/>
          <p:nvPr/>
        </p:nvSpPr>
        <p:spPr>
          <a:xfrm>
            <a:off x="1485750" y="246853"/>
            <a:ext cx="1424664" cy="441115"/>
          </a:xfrm>
          <a:custGeom>
            <a:avLst/>
            <a:gdLst/>
            <a:ahLst/>
            <a:cxnLst/>
            <a:rect l="l" t="t" r="r" b="b"/>
            <a:pathLst>
              <a:path w="75200" h="23284" extrusionOk="0">
                <a:moveTo>
                  <a:pt x="34682" y="0"/>
                </a:moveTo>
                <a:cubicBezTo>
                  <a:pt x="27023" y="0"/>
                  <a:pt x="20396" y="4165"/>
                  <a:pt x="16870" y="10396"/>
                </a:cubicBezTo>
                <a:cubicBezTo>
                  <a:pt x="16445" y="11034"/>
                  <a:pt x="16019" y="11764"/>
                  <a:pt x="15715" y="12554"/>
                </a:cubicBezTo>
                <a:cubicBezTo>
                  <a:pt x="14104" y="11308"/>
                  <a:pt x="12189" y="10578"/>
                  <a:pt x="10123" y="10578"/>
                </a:cubicBezTo>
                <a:cubicBezTo>
                  <a:pt x="4530" y="10578"/>
                  <a:pt x="1" y="15867"/>
                  <a:pt x="1" y="22402"/>
                </a:cubicBezTo>
                <a:cubicBezTo>
                  <a:pt x="1" y="22706"/>
                  <a:pt x="1" y="22980"/>
                  <a:pt x="62" y="23283"/>
                </a:cubicBezTo>
                <a:lnTo>
                  <a:pt x="75200" y="23283"/>
                </a:lnTo>
                <a:cubicBezTo>
                  <a:pt x="74531" y="20274"/>
                  <a:pt x="71826" y="18025"/>
                  <a:pt x="68604" y="18025"/>
                </a:cubicBezTo>
                <a:cubicBezTo>
                  <a:pt x="67570" y="18025"/>
                  <a:pt x="66598" y="18268"/>
                  <a:pt x="65686" y="18694"/>
                </a:cubicBezTo>
                <a:cubicBezTo>
                  <a:pt x="63923" y="15046"/>
                  <a:pt x="60579" y="12554"/>
                  <a:pt x="56780" y="12554"/>
                </a:cubicBezTo>
                <a:cubicBezTo>
                  <a:pt x="55716" y="12554"/>
                  <a:pt x="54683" y="12767"/>
                  <a:pt x="53740" y="13101"/>
                </a:cubicBezTo>
                <a:cubicBezTo>
                  <a:pt x="50822" y="5472"/>
                  <a:pt x="43406" y="0"/>
                  <a:pt x="346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"/>
          <p:cNvSpPr/>
          <p:nvPr/>
        </p:nvSpPr>
        <p:spPr>
          <a:xfrm flipH="1">
            <a:off x="2777660" y="970676"/>
            <a:ext cx="507736" cy="130449"/>
          </a:xfrm>
          <a:custGeom>
            <a:avLst/>
            <a:gdLst/>
            <a:ahLst/>
            <a:cxnLst/>
            <a:rect l="l" t="t" r="r" b="b"/>
            <a:pathLst>
              <a:path w="60337" h="15502" extrusionOk="0">
                <a:moveTo>
                  <a:pt x="25138" y="0"/>
                </a:moveTo>
                <a:cubicBezTo>
                  <a:pt x="20062" y="0"/>
                  <a:pt x="15655" y="3009"/>
                  <a:pt x="13588" y="7356"/>
                </a:cubicBezTo>
                <a:cubicBezTo>
                  <a:pt x="12250" y="6626"/>
                  <a:pt x="10791" y="6201"/>
                  <a:pt x="9180" y="6201"/>
                </a:cubicBezTo>
                <a:cubicBezTo>
                  <a:pt x="4104" y="6201"/>
                  <a:pt x="1" y="10304"/>
                  <a:pt x="1" y="15411"/>
                </a:cubicBezTo>
                <a:lnTo>
                  <a:pt x="1" y="15502"/>
                </a:lnTo>
                <a:lnTo>
                  <a:pt x="60124" y="15502"/>
                </a:lnTo>
                <a:cubicBezTo>
                  <a:pt x="60245" y="14955"/>
                  <a:pt x="60336" y="14347"/>
                  <a:pt x="60336" y="13739"/>
                </a:cubicBezTo>
                <a:cubicBezTo>
                  <a:pt x="60215" y="8754"/>
                  <a:pt x="56142" y="4681"/>
                  <a:pt x="51126" y="4681"/>
                </a:cubicBezTo>
                <a:cubicBezTo>
                  <a:pt x="49272" y="4681"/>
                  <a:pt x="47509" y="5259"/>
                  <a:pt x="46111" y="6201"/>
                </a:cubicBezTo>
                <a:cubicBezTo>
                  <a:pt x="44774" y="3465"/>
                  <a:pt x="41977" y="1581"/>
                  <a:pt x="38755" y="1581"/>
                </a:cubicBezTo>
                <a:cubicBezTo>
                  <a:pt x="36840" y="1581"/>
                  <a:pt x="35047" y="2219"/>
                  <a:pt x="33679" y="3313"/>
                </a:cubicBezTo>
                <a:cubicBezTo>
                  <a:pt x="31400" y="1277"/>
                  <a:pt x="28421" y="0"/>
                  <a:pt x="251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3"/>
          <p:cNvSpPr/>
          <p:nvPr/>
        </p:nvSpPr>
        <p:spPr>
          <a:xfrm>
            <a:off x="7559175" y="1352066"/>
            <a:ext cx="1424664" cy="441115"/>
          </a:xfrm>
          <a:custGeom>
            <a:avLst/>
            <a:gdLst/>
            <a:ahLst/>
            <a:cxnLst/>
            <a:rect l="l" t="t" r="r" b="b"/>
            <a:pathLst>
              <a:path w="75200" h="23284" extrusionOk="0">
                <a:moveTo>
                  <a:pt x="34682" y="0"/>
                </a:moveTo>
                <a:cubicBezTo>
                  <a:pt x="27023" y="0"/>
                  <a:pt x="20396" y="4165"/>
                  <a:pt x="16870" y="10396"/>
                </a:cubicBezTo>
                <a:cubicBezTo>
                  <a:pt x="16445" y="11034"/>
                  <a:pt x="16019" y="11764"/>
                  <a:pt x="15715" y="12554"/>
                </a:cubicBezTo>
                <a:cubicBezTo>
                  <a:pt x="14104" y="11308"/>
                  <a:pt x="12189" y="10578"/>
                  <a:pt x="10123" y="10578"/>
                </a:cubicBezTo>
                <a:cubicBezTo>
                  <a:pt x="4530" y="10578"/>
                  <a:pt x="1" y="15867"/>
                  <a:pt x="1" y="22402"/>
                </a:cubicBezTo>
                <a:cubicBezTo>
                  <a:pt x="1" y="22706"/>
                  <a:pt x="1" y="22980"/>
                  <a:pt x="62" y="23283"/>
                </a:cubicBezTo>
                <a:lnTo>
                  <a:pt x="75200" y="23283"/>
                </a:lnTo>
                <a:cubicBezTo>
                  <a:pt x="74531" y="20274"/>
                  <a:pt x="71826" y="18025"/>
                  <a:pt x="68604" y="18025"/>
                </a:cubicBezTo>
                <a:cubicBezTo>
                  <a:pt x="67570" y="18025"/>
                  <a:pt x="66598" y="18268"/>
                  <a:pt x="65686" y="18694"/>
                </a:cubicBezTo>
                <a:cubicBezTo>
                  <a:pt x="63923" y="15046"/>
                  <a:pt x="60579" y="12554"/>
                  <a:pt x="56780" y="12554"/>
                </a:cubicBezTo>
                <a:cubicBezTo>
                  <a:pt x="55716" y="12554"/>
                  <a:pt x="54683" y="12767"/>
                  <a:pt x="53740" y="13101"/>
                </a:cubicBezTo>
                <a:cubicBezTo>
                  <a:pt x="50822" y="5472"/>
                  <a:pt x="43406" y="0"/>
                  <a:pt x="346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" name="Google Shape;165;p3"/>
          <p:cNvGrpSpPr/>
          <p:nvPr/>
        </p:nvGrpSpPr>
        <p:grpSpPr>
          <a:xfrm>
            <a:off x="237050" y="1069625"/>
            <a:ext cx="664025" cy="297950"/>
            <a:chOff x="237050" y="1069625"/>
            <a:chExt cx="664025" cy="297950"/>
          </a:xfrm>
        </p:grpSpPr>
        <p:sp>
          <p:nvSpPr>
            <p:cNvPr id="166" name="Google Shape;166;p3"/>
            <p:cNvSpPr/>
            <p:nvPr/>
          </p:nvSpPr>
          <p:spPr>
            <a:xfrm flipH="1">
              <a:off x="744575" y="1149200"/>
              <a:ext cx="156500" cy="122200"/>
            </a:xfrm>
            <a:custGeom>
              <a:avLst/>
              <a:gdLst/>
              <a:ahLst/>
              <a:cxnLst/>
              <a:rect l="l" t="t" r="r" b="b"/>
              <a:pathLst>
                <a:path w="6260" h="4888" extrusionOk="0">
                  <a:moveTo>
                    <a:pt x="2005" y="0"/>
                  </a:moveTo>
                  <a:cubicBezTo>
                    <a:pt x="1476" y="0"/>
                    <a:pt x="976" y="216"/>
                    <a:pt x="709" y="896"/>
                  </a:cubicBezTo>
                  <a:cubicBezTo>
                    <a:pt x="0" y="2699"/>
                    <a:pt x="3210" y="2730"/>
                    <a:pt x="3432" y="2730"/>
                  </a:cubicBezTo>
                  <a:cubicBezTo>
                    <a:pt x="3440" y="2730"/>
                    <a:pt x="3444" y="2730"/>
                    <a:pt x="3444" y="2730"/>
                  </a:cubicBezTo>
                  <a:lnTo>
                    <a:pt x="3444" y="2730"/>
                  </a:lnTo>
                  <a:cubicBezTo>
                    <a:pt x="3444" y="2730"/>
                    <a:pt x="2377" y="3798"/>
                    <a:pt x="2977" y="4665"/>
                  </a:cubicBezTo>
                  <a:cubicBezTo>
                    <a:pt x="3087" y="4816"/>
                    <a:pt x="3273" y="4888"/>
                    <a:pt x="3489" y="4888"/>
                  </a:cubicBezTo>
                  <a:cubicBezTo>
                    <a:pt x="4521" y="4888"/>
                    <a:pt x="6260" y="3253"/>
                    <a:pt x="3944" y="662"/>
                  </a:cubicBezTo>
                  <a:cubicBezTo>
                    <a:pt x="3944" y="662"/>
                    <a:pt x="2931" y="0"/>
                    <a:pt x="20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 flipH="1">
              <a:off x="687700" y="1089525"/>
              <a:ext cx="112625" cy="128850"/>
            </a:xfrm>
            <a:custGeom>
              <a:avLst/>
              <a:gdLst/>
              <a:ahLst/>
              <a:cxnLst/>
              <a:rect l="l" t="t" r="r" b="b"/>
              <a:pathLst>
                <a:path w="4505" h="5154" extrusionOk="0">
                  <a:moveTo>
                    <a:pt x="1767" y="1"/>
                  </a:moveTo>
                  <a:cubicBezTo>
                    <a:pt x="1" y="1"/>
                    <a:pt x="248" y="2782"/>
                    <a:pt x="248" y="2782"/>
                  </a:cubicBezTo>
                  <a:cubicBezTo>
                    <a:pt x="903" y="4580"/>
                    <a:pt x="1892" y="5153"/>
                    <a:pt x="2729" y="5153"/>
                  </a:cubicBezTo>
                  <a:cubicBezTo>
                    <a:pt x="3724" y="5153"/>
                    <a:pt x="4505" y="4342"/>
                    <a:pt x="4251" y="3816"/>
                  </a:cubicBezTo>
                  <a:cubicBezTo>
                    <a:pt x="3981" y="3313"/>
                    <a:pt x="3432" y="3197"/>
                    <a:pt x="2981" y="3197"/>
                  </a:cubicBezTo>
                  <a:cubicBezTo>
                    <a:pt x="2595" y="3197"/>
                    <a:pt x="2283" y="3283"/>
                    <a:pt x="2283" y="3283"/>
                  </a:cubicBezTo>
                  <a:cubicBezTo>
                    <a:pt x="2283" y="3283"/>
                    <a:pt x="3984" y="247"/>
                    <a:pt x="1983" y="14"/>
                  </a:cubicBezTo>
                  <a:cubicBezTo>
                    <a:pt x="1908" y="5"/>
                    <a:pt x="1836" y="1"/>
                    <a:pt x="17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 flipH="1">
              <a:off x="807450" y="1111325"/>
              <a:ext cx="71750" cy="36925"/>
            </a:xfrm>
            <a:custGeom>
              <a:avLst/>
              <a:gdLst/>
              <a:ahLst/>
              <a:cxnLst/>
              <a:rect l="l" t="t" r="r" b="b"/>
              <a:pathLst>
                <a:path w="2870" h="1477" extrusionOk="0">
                  <a:moveTo>
                    <a:pt x="966" y="0"/>
                  </a:moveTo>
                  <a:cubicBezTo>
                    <a:pt x="662" y="0"/>
                    <a:pt x="380" y="48"/>
                    <a:pt x="167" y="109"/>
                  </a:cubicBezTo>
                  <a:cubicBezTo>
                    <a:pt x="34" y="142"/>
                    <a:pt x="1" y="276"/>
                    <a:pt x="34" y="376"/>
                  </a:cubicBezTo>
                  <a:cubicBezTo>
                    <a:pt x="61" y="458"/>
                    <a:pt x="134" y="518"/>
                    <a:pt x="215" y="518"/>
                  </a:cubicBezTo>
                  <a:cubicBezTo>
                    <a:pt x="232" y="518"/>
                    <a:pt x="250" y="515"/>
                    <a:pt x="267" y="509"/>
                  </a:cubicBezTo>
                  <a:cubicBezTo>
                    <a:pt x="295" y="509"/>
                    <a:pt x="597" y="428"/>
                    <a:pt x="973" y="428"/>
                  </a:cubicBezTo>
                  <a:cubicBezTo>
                    <a:pt x="1496" y="428"/>
                    <a:pt x="2164" y="586"/>
                    <a:pt x="2436" y="1343"/>
                  </a:cubicBezTo>
                  <a:cubicBezTo>
                    <a:pt x="2469" y="1443"/>
                    <a:pt x="2536" y="1477"/>
                    <a:pt x="2636" y="1477"/>
                  </a:cubicBezTo>
                  <a:lnTo>
                    <a:pt x="2703" y="1477"/>
                  </a:lnTo>
                  <a:cubicBezTo>
                    <a:pt x="2803" y="1443"/>
                    <a:pt x="2869" y="1310"/>
                    <a:pt x="2803" y="1210"/>
                  </a:cubicBezTo>
                  <a:cubicBezTo>
                    <a:pt x="2477" y="256"/>
                    <a:pt x="1665" y="0"/>
                    <a:pt x="966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 flipH="1">
              <a:off x="788275" y="1069625"/>
              <a:ext cx="30875" cy="71950"/>
            </a:xfrm>
            <a:custGeom>
              <a:avLst/>
              <a:gdLst/>
              <a:ahLst/>
              <a:cxnLst/>
              <a:rect l="l" t="t" r="r" b="b"/>
              <a:pathLst>
                <a:path w="1235" h="2878" extrusionOk="0">
                  <a:moveTo>
                    <a:pt x="990" y="0"/>
                  </a:moveTo>
                  <a:cubicBezTo>
                    <a:pt x="971" y="0"/>
                    <a:pt x="952" y="3"/>
                    <a:pt x="934" y="9"/>
                  </a:cubicBezTo>
                  <a:cubicBezTo>
                    <a:pt x="901" y="9"/>
                    <a:pt x="467" y="176"/>
                    <a:pt x="234" y="710"/>
                  </a:cubicBezTo>
                  <a:cubicBezTo>
                    <a:pt x="0" y="1243"/>
                    <a:pt x="67" y="1910"/>
                    <a:pt x="434" y="2744"/>
                  </a:cubicBezTo>
                  <a:cubicBezTo>
                    <a:pt x="467" y="2811"/>
                    <a:pt x="534" y="2878"/>
                    <a:pt x="601" y="2878"/>
                  </a:cubicBezTo>
                  <a:cubicBezTo>
                    <a:pt x="634" y="2878"/>
                    <a:pt x="667" y="2878"/>
                    <a:pt x="701" y="2844"/>
                  </a:cubicBezTo>
                  <a:cubicBezTo>
                    <a:pt x="801" y="2811"/>
                    <a:pt x="868" y="2678"/>
                    <a:pt x="801" y="2578"/>
                  </a:cubicBezTo>
                  <a:cubicBezTo>
                    <a:pt x="501" y="1877"/>
                    <a:pt x="434" y="1277"/>
                    <a:pt x="601" y="876"/>
                  </a:cubicBezTo>
                  <a:cubicBezTo>
                    <a:pt x="768" y="509"/>
                    <a:pt x="1034" y="409"/>
                    <a:pt x="1068" y="409"/>
                  </a:cubicBezTo>
                  <a:cubicBezTo>
                    <a:pt x="1168" y="376"/>
                    <a:pt x="1235" y="243"/>
                    <a:pt x="1201" y="143"/>
                  </a:cubicBezTo>
                  <a:cubicBezTo>
                    <a:pt x="1174" y="60"/>
                    <a:pt x="1078" y="0"/>
                    <a:pt x="99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 flipH="1">
              <a:off x="237050" y="1183750"/>
              <a:ext cx="468700" cy="183825"/>
            </a:xfrm>
            <a:custGeom>
              <a:avLst/>
              <a:gdLst/>
              <a:ahLst/>
              <a:cxnLst/>
              <a:rect l="l" t="t" r="r" b="b"/>
              <a:pathLst>
                <a:path w="18748" h="7353" extrusionOk="0">
                  <a:moveTo>
                    <a:pt x="5783" y="0"/>
                  </a:moveTo>
                  <a:cubicBezTo>
                    <a:pt x="5746" y="0"/>
                    <a:pt x="5708" y="5"/>
                    <a:pt x="5672" y="14"/>
                  </a:cubicBezTo>
                  <a:cubicBezTo>
                    <a:pt x="5538" y="47"/>
                    <a:pt x="5505" y="147"/>
                    <a:pt x="5505" y="248"/>
                  </a:cubicBezTo>
                  <a:cubicBezTo>
                    <a:pt x="5532" y="358"/>
                    <a:pt x="5606" y="423"/>
                    <a:pt x="5706" y="423"/>
                  </a:cubicBezTo>
                  <a:cubicBezTo>
                    <a:pt x="5727" y="423"/>
                    <a:pt x="5749" y="420"/>
                    <a:pt x="5772" y="414"/>
                  </a:cubicBezTo>
                  <a:cubicBezTo>
                    <a:pt x="5805" y="414"/>
                    <a:pt x="5838" y="514"/>
                    <a:pt x="5838" y="681"/>
                  </a:cubicBezTo>
                  <a:cubicBezTo>
                    <a:pt x="5838" y="715"/>
                    <a:pt x="5838" y="781"/>
                    <a:pt x="5838" y="815"/>
                  </a:cubicBezTo>
                  <a:cubicBezTo>
                    <a:pt x="5838" y="915"/>
                    <a:pt x="5905" y="1048"/>
                    <a:pt x="6039" y="1048"/>
                  </a:cubicBezTo>
                  <a:cubicBezTo>
                    <a:pt x="6139" y="1048"/>
                    <a:pt x="6239" y="948"/>
                    <a:pt x="6272" y="848"/>
                  </a:cubicBezTo>
                  <a:cubicBezTo>
                    <a:pt x="6272" y="781"/>
                    <a:pt x="6272" y="748"/>
                    <a:pt x="6272" y="681"/>
                  </a:cubicBezTo>
                  <a:cubicBezTo>
                    <a:pt x="6272" y="191"/>
                    <a:pt x="6023" y="0"/>
                    <a:pt x="5783" y="0"/>
                  </a:cubicBezTo>
                  <a:close/>
                  <a:moveTo>
                    <a:pt x="5182" y="606"/>
                  </a:moveTo>
                  <a:cubicBezTo>
                    <a:pt x="5094" y="606"/>
                    <a:pt x="4999" y="666"/>
                    <a:pt x="4971" y="748"/>
                  </a:cubicBezTo>
                  <a:cubicBezTo>
                    <a:pt x="4904" y="915"/>
                    <a:pt x="4904" y="1081"/>
                    <a:pt x="4904" y="1248"/>
                  </a:cubicBezTo>
                  <a:cubicBezTo>
                    <a:pt x="4904" y="1382"/>
                    <a:pt x="4904" y="1548"/>
                    <a:pt x="4938" y="1682"/>
                  </a:cubicBezTo>
                  <a:cubicBezTo>
                    <a:pt x="4971" y="1782"/>
                    <a:pt x="5071" y="1849"/>
                    <a:pt x="5138" y="1849"/>
                  </a:cubicBezTo>
                  <a:lnTo>
                    <a:pt x="5205" y="1849"/>
                  </a:lnTo>
                  <a:cubicBezTo>
                    <a:pt x="5305" y="1815"/>
                    <a:pt x="5371" y="1682"/>
                    <a:pt x="5371" y="1582"/>
                  </a:cubicBezTo>
                  <a:cubicBezTo>
                    <a:pt x="5338" y="1482"/>
                    <a:pt x="5305" y="1348"/>
                    <a:pt x="5305" y="1248"/>
                  </a:cubicBezTo>
                  <a:cubicBezTo>
                    <a:pt x="5305" y="1115"/>
                    <a:pt x="5338" y="981"/>
                    <a:pt x="5371" y="881"/>
                  </a:cubicBezTo>
                  <a:cubicBezTo>
                    <a:pt x="5405" y="781"/>
                    <a:pt x="5338" y="648"/>
                    <a:pt x="5238" y="614"/>
                  </a:cubicBezTo>
                  <a:cubicBezTo>
                    <a:pt x="5220" y="609"/>
                    <a:pt x="5201" y="606"/>
                    <a:pt x="5182" y="606"/>
                  </a:cubicBezTo>
                  <a:close/>
                  <a:moveTo>
                    <a:pt x="12007" y="2348"/>
                  </a:moveTo>
                  <a:cubicBezTo>
                    <a:pt x="11793" y="2348"/>
                    <a:pt x="11551" y="2474"/>
                    <a:pt x="11309" y="2716"/>
                  </a:cubicBezTo>
                  <a:cubicBezTo>
                    <a:pt x="11209" y="2816"/>
                    <a:pt x="11209" y="2949"/>
                    <a:pt x="11309" y="3016"/>
                  </a:cubicBezTo>
                  <a:cubicBezTo>
                    <a:pt x="11342" y="3050"/>
                    <a:pt x="11409" y="3083"/>
                    <a:pt x="11442" y="3083"/>
                  </a:cubicBezTo>
                  <a:cubicBezTo>
                    <a:pt x="11509" y="3083"/>
                    <a:pt x="11576" y="3050"/>
                    <a:pt x="11609" y="3016"/>
                  </a:cubicBezTo>
                  <a:cubicBezTo>
                    <a:pt x="11776" y="2816"/>
                    <a:pt x="11909" y="2749"/>
                    <a:pt x="11976" y="2749"/>
                  </a:cubicBezTo>
                  <a:cubicBezTo>
                    <a:pt x="12009" y="2749"/>
                    <a:pt x="12009" y="2783"/>
                    <a:pt x="12009" y="2783"/>
                  </a:cubicBezTo>
                  <a:lnTo>
                    <a:pt x="12043" y="2783"/>
                  </a:lnTo>
                  <a:cubicBezTo>
                    <a:pt x="12088" y="2813"/>
                    <a:pt x="12133" y="2829"/>
                    <a:pt x="12178" y="2829"/>
                  </a:cubicBezTo>
                  <a:cubicBezTo>
                    <a:pt x="12233" y="2829"/>
                    <a:pt x="12288" y="2804"/>
                    <a:pt x="12343" y="2749"/>
                  </a:cubicBezTo>
                  <a:cubicBezTo>
                    <a:pt x="12410" y="2683"/>
                    <a:pt x="12376" y="2549"/>
                    <a:pt x="12310" y="2449"/>
                  </a:cubicBezTo>
                  <a:cubicBezTo>
                    <a:pt x="12219" y="2381"/>
                    <a:pt x="12117" y="2348"/>
                    <a:pt x="12007" y="2348"/>
                  </a:cubicBezTo>
                  <a:close/>
                  <a:moveTo>
                    <a:pt x="5830" y="1436"/>
                  </a:moveTo>
                  <a:cubicBezTo>
                    <a:pt x="5748" y="1436"/>
                    <a:pt x="5664" y="1480"/>
                    <a:pt x="5638" y="1582"/>
                  </a:cubicBezTo>
                  <a:cubicBezTo>
                    <a:pt x="5572" y="1782"/>
                    <a:pt x="5471" y="2015"/>
                    <a:pt x="5338" y="2249"/>
                  </a:cubicBezTo>
                  <a:cubicBezTo>
                    <a:pt x="5338" y="2282"/>
                    <a:pt x="5305" y="2282"/>
                    <a:pt x="5305" y="2316"/>
                  </a:cubicBezTo>
                  <a:cubicBezTo>
                    <a:pt x="5271" y="2416"/>
                    <a:pt x="5305" y="2549"/>
                    <a:pt x="5405" y="2583"/>
                  </a:cubicBezTo>
                  <a:cubicBezTo>
                    <a:pt x="5572" y="2783"/>
                    <a:pt x="5738" y="2949"/>
                    <a:pt x="5938" y="3150"/>
                  </a:cubicBezTo>
                  <a:cubicBezTo>
                    <a:pt x="6005" y="3183"/>
                    <a:pt x="6039" y="3183"/>
                    <a:pt x="6072" y="3183"/>
                  </a:cubicBezTo>
                  <a:cubicBezTo>
                    <a:pt x="6139" y="3183"/>
                    <a:pt x="6205" y="3150"/>
                    <a:pt x="6239" y="3116"/>
                  </a:cubicBezTo>
                  <a:cubicBezTo>
                    <a:pt x="6305" y="3016"/>
                    <a:pt x="6305" y="2883"/>
                    <a:pt x="6205" y="2816"/>
                  </a:cubicBezTo>
                  <a:cubicBezTo>
                    <a:pt x="6039" y="2683"/>
                    <a:pt x="5905" y="2516"/>
                    <a:pt x="5772" y="2349"/>
                  </a:cubicBezTo>
                  <a:cubicBezTo>
                    <a:pt x="5872" y="2116"/>
                    <a:pt x="5972" y="1915"/>
                    <a:pt x="6039" y="1715"/>
                  </a:cubicBezTo>
                  <a:cubicBezTo>
                    <a:pt x="6072" y="1615"/>
                    <a:pt x="6005" y="1482"/>
                    <a:pt x="5905" y="1448"/>
                  </a:cubicBezTo>
                  <a:cubicBezTo>
                    <a:pt x="5881" y="1441"/>
                    <a:pt x="5856" y="1436"/>
                    <a:pt x="5830" y="1436"/>
                  </a:cubicBezTo>
                  <a:close/>
                  <a:moveTo>
                    <a:pt x="5092" y="2915"/>
                  </a:moveTo>
                  <a:cubicBezTo>
                    <a:pt x="5023" y="2915"/>
                    <a:pt x="4959" y="2952"/>
                    <a:pt x="4938" y="3016"/>
                  </a:cubicBezTo>
                  <a:cubicBezTo>
                    <a:pt x="4771" y="3250"/>
                    <a:pt x="4604" y="3450"/>
                    <a:pt x="4437" y="3650"/>
                  </a:cubicBezTo>
                  <a:cubicBezTo>
                    <a:pt x="4337" y="3717"/>
                    <a:pt x="4371" y="3850"/>
                    <a:pt x="4437" y="3950"/>
                  </a:cubicBezTo>
                  <a:cubicBezTo>
                    <a:pt x="4471" y="3984"/>
                    <a:pt x="4537" y="3984"/>
                    <a:pt x="4571" y="3984"/>
                  </a:cubicBezTo>
                  <a:cubicBezTo>
                    <a:pt x="4638" y="3984"/>
                    <a:pt x="4704" y="3984"/>
                    <a:pt x="4738" y="3917"/>
                  </a:cubicBezTo>
                  <a:cubicBezTo>
                    <a:pt x="4938" y="3750"/>
                    <a:pt x="5105" y="3517"/>
                    <a:pt x="5271" y="3250"/>
                  </a:cubicBezTo>
                  <a:cubicBezTo>
                    <a:pt x="5338" y="3150"/>
                    <a:pt x="5305" y="3016"/>
                    <a:pt x="5205" y="2949"/>
                  </a:cubicBezTo>
                  <a:cubicBezTo>
                    <a:pt x="5169" y="2926"/>
                    <a:pt x="5129" y="2915"/>
                    <a:pt x="5092" y="2915"/>
                  </a:cubicBezTo>
                  <a:close/>
                  <a:moveTo>
                    <a:pt x="220" y="3086"/>
                  </a:moveTo>
                  <a:cubicBezTo>
                    <a:pt x="175" y="3086"/>
                    <a:pt x="131" y="3104"/>
                    <a:pt x="101" y="3150"/>
                  </a:cubicBezTo>
                  <a:cubicBezTo>
                    <a:pt x="1" y="3216"/>
                    <a:pt x="1" y="3350"/>
                    <a:pt x="68" y="3416"/>
                  </a:cubicBezTo>
                  <a:cubicBezTo>
                    <a:pt x="68" y="3450"/>
                    <a:pt x="334" y="3717"/>
                    <a:pt x="701" y="4017"/>
                  </a:cubicBezTo>
                  <a:cubicBezTo>
                    <a:pt x="768" y="4050"/>
                    <a:pt x="801" y="4050"/>
                    <a:pt x="835" y="4050"/>
                  </a:cubicBezTo>
                  <a:cubicBezTo>
                    <a:pt x="902" y="4050"/>
                    <a:pt x="968" y="4017"/>
                    <a:pt x="1002" y="3984"/>
                  </a:cubicBezTo>
                  <a:cubicBezTo>
                    <a:pt x="1068" y="3883"/>
                    <a:pt x="1068" y="3750"/>
                    <a:pt x="968" y="3683"/>
                  </a:cubicBezTo>
                  <a:cubicBezTo>
                    <a:pt x="601" y="3416"/>
                    <a:pt x="368" y="3150"/>
                    <a:pt x="368" y="3150"/>
                  </a:cubicBezTo>
                  <a:cubicBezTo>
                    <a:pt x="331" y="3113"/>
                    <a:pt x="275" y="3086"/>
                    <a:pt x="220" y="3086"/>
                  </a:cubicBezTo>
                  <a:close/>
                  <a:moveTo>
                    <a:pt x="6754" y="3263"/>
                  </a:moveTo>
                  <a:cubicBezTo>
                    <a:pt x="6684" y="3263"/>
                    <a:pt x="6615" y="3286"/>
                    <a:pt x="6572" y="3350"/>
                  </a:cubicBezTo>
                  <a:cubicBezTo>
                    <a:pt x="6506" y="3450"/>
                    <a:pt x="6539" y="3583"/>
                    <a:pt x="6639" y="3650"/>
                  </a:cubicBezTo>
                  <a:cubicBezTo>
                    <a:pt x="6906" y="3817"/>
                    <a:pt x="7139" y="3950"/>
                    <a:pt x="7406" y="4050"/>
                  </a:cubicBezTo>
                  <a:cubicBezTo>
                    <a:pt x="7440" y="4084"/>
                    <a:pt x="7473" y="4084"/>
                    <a:pt x="7473" y="4084"/>
                  </a:cubicBezTo>
                  <a:cubicBezTo>
                    <a:pt x="7573" y="4084"/>
                    <a:pt x="7640" y="4050"/>
                    <a:pt x="7673" y="3950"/>
                  </a:cubicBezTo>
                  <a:cubicBezTo>
                    <a:pt x="7740" y="3850"/>
                    <a:pt x="7673" y="3750"/>
                    <a:pt x="7573" y="3683"/>
                  </a:cubicBezTo>
                  <a:cubicBezTo>
                    <a:pt x="7339" y="3583"/>
                    <a:pt x="7106" y="3450"/>
                    <a:pt x="6872" y="3283"/>
                  </a:cubicBezTo>
                  <a:cubicBezTo>
                    <a:pt x="6836" y="3271"/>
                    <a:pt x="6795" y="3263"/>
                    <a:pt x="6754" y="3263"/>
                  </a:cubicBezTo>
                  <a:close/>
                  <a:moveTo>
                    <a:pt x="12097" y="3170"/>
                  </a:moveTo>
                  <a:cubicBezTo>
                    <a:pt x="12036" y="3170"/>
                    <a:pt x="11979" y="3195"/>
                    <a:pt x="11943" y="3250"/>
                  </a:cubicBezTo>
                  <a:cubicBezTo>
                    <a:pt x="11809" y="3416"/>
                    <a:pt x="11643" y="3583"/>
                    <a:pt x="11376" y="3750"/>
                  </a:cubicBezTo>
                  <a:cubicBezTo>
                    <a:pt x="11276" y="3817"/>
                    <a:pt x="11242" y="3917"/>
                    <a:pt x="11309" y="4017"/>
                  </a:cubicBezTo>
                  <a:cubicBezTo>
                    <a:pt x="11342" y="4084"/>
                    <a:pt x="11409" y="4117"/>
                    <a:pt x="11509" y="4117"/>
                  </a:cubicBezTo>
                  <a:lnTo>
                    <a:pt x="11609" y="4117"/>
                  </a:lnTo>
                  <a:cubicBezTo>
                    <a:pt x="11876" y="3917"/>
                    <a:pt x="12143" y="3717"/>
                    <a:pt x="12276" y="3517"/>
                  </a:cubicBezTo>
                  <a:cubicBezTo>
                    <a:pt x="12343" y="3416"/>
                    <a:pt x="12343" y="3283"/>
                    <a:pt x="12243" y="3216"/>
                  </a:cubicBezTo>
                  <a:cubicBezTo>
                    <a:pt x="12198" y="3186"/>
                    <a:pt x="12146" y="3170"/>
                    <a:pt x="12097" y="3170"/>
                  </a:cubicBezTo>
                  <a:close/>
                  <a:moveTo>
                    <a:pt x="8273" y="3975"/>
                  </a:moveTo>
                  <a:cubicBezTo>
                    <a:pt x="8173" y="3975"/>
                    <a:pt x="8101" y="4035"/>
                    <a:pt x="8073" y="4117"/>
                  </a:cubicBezTo>
                  <a:cubicBezTo>
                    <a:pt x="8040" y="4217"/>
                    <a:pt x="8107" y="4350"/>
                    <a:pt x="8207" y="4384"/>
                  </a:cubicBezTo>
                  <a:cubicBezTo>
                    <a:pt x="8474" y="4484"/>
                    <a:pt x="8774" y="4517"/>
                    <a:pt x="9041" y="4551"/>
                  </a:cubicBezTo>
                  <a:cubicBezTo>
                    <a:pt x="9074" y="4584"/>
                    <a:pt x="9074" y="4584"/>
                    <a:pt x="9074" y="4584"/>
                  </a:cubicBezTo>
                  <a:cubicBezTo>
                    <a:pt x="9174" y="4584"/>
                    <a:pt x="9274" y="4484"/>
                    <a:pt x="9274" y="4384"/>
                  </a:cubicBezTo>
                  <a:cubicBezTo>
                    <a:pt x="9308" y="4284"/>
                    <a:pt x="9207" y="4184"/>
                    <a:pt x="9107" y="4150"/>
                  </a:cubicBezTo>
                  <a:cubicBezTo>
                    <a:pt x="8841" y="4117"/>
                    <a:pt x="8574" y="4050"/>
                    <a:pt x="8340" y="3984"/>
                  </a:cubicBezTo>
                  <a:cubicBezTo>
                    <a:pt x="8317" y="3978"/>
                    <a:pt x="8294" y="3975"/>
                    <a:pt x="8273" y="3975"/>
                  </a:cubicBezTo>
                  <a:close/>
                  <a:moveTo>
                    <a:pt x="10987" y="3356"/>
                  </a:moveTo>
                  <a:cubicBezTo>
                    <a:pt x="10909" y="3356"/>
                    <a:pt x="10833" y="3411"/>
                    <a:pt x="10809" y="3483"/>
                  </a:cubicBezTo>
                  <a:cubicBezTo>
                    <a:pt x="10709" y="3683"/>
                    <a:pt x="10642" y="3883"/>
                    <a:pt x="10575" y="4084"/>
                  </a:cubicBezTo>
                  <a:cubicBezTo>
                    <a:pt x="10375" y="4117"/>
                    <a:pt x="10141" y="4150"/>
                    <a:pt x="9908" y="4184"/>
                  </a:cubicBezTo>
                  <a:cubicBezTo>
                    <a:pt x="9775" y="4184"/>
                    <a:pt x="9708" y="4284"/>
                    <a:pt x="9708" y="4417"/>
                  </a:cubicBezTo>
                  <a:cubicBezTo>
                    <a:pt x="9708" y="4517"/>
                    <a:pt x="9808" y="4584"/>
                    <a:pt x="9908" y="4584"/>
                  </a:cubicBezTo>
                  <a:cubicBezTo>
                    <a:pt x="10141" y="4584"/>
                    <a:pt x="10375" y="4551"/>
                    <a:pt x="10608" y="4484"/>
                  </a:cubicBezTo>
                  <a:cubicBezTo>
                    <a:pt x="10608" y="4517"/>
                    <a:pt x="10675" y="4551"/>
                    <a:pt x="10709" y="4551"/>
                  </a:cubicBezTo>
                  <a:cubicBezTo>
                    <a:pt x="10726" y="4556"/>
                    <a:pt x="10744" y="4559"/>
                    <a:pt x="10762" y="4559"/>
                  </a:cubicBezTo>
                  <a:cubicBezTo>
                    <a:pt x="10850" y="4559"/>
                    <a:pt x="10942" y="4494"/>
                    <a:pt x="10942" y="4384"/>
                  </a:cubicBezTo>
                  <a:cubicBezTo>
                    <a:pt x="10975" y="4150"/>
                    <a:pt x="11075" y="3883"/>
                    <a:pt x="11176" y="3650"/>
                  </a:cubicBezTo>
                  <a:cubicBezTo>
                    <a:pt x="11242" y="3550"/>
                    <a:pt x="11176" y="3416"/>
                    <a:pt x="11075" y="3383"/>
                  </a:cubicBezTo>
                  <a:cubicBezTo>
                    <a:pt x="11047" y="3364"/>
                    <a:pt x="11017" y="3356"/>
                    <a:pt x="10987" y="3356"/>
                  </a:cubicBezTo>
                  <a:close/>
                  <a:moveTo>
                    <a:pt x="18566" y="3543"/>
                  </a:moveTo>
                  <a:cubicBezTo>
                    <a:pt x="18549" y="3543"/>
                    <a:pt x="18532" y="3545"/>
                    <a:pt x="18514" y="3550"/>
                  </a:cubicBezTo>
                  <a:cubicBezTo>
                    <a:pt x="18414" y="3550"/>
                    <a:pt x="18314" y="3650"/>
                    <a:pt x="18347" y="3750"/>
                  </a:cubicBezTo>
                  <a:cubicBezTo>
                    <a:pt x="18347" y="3750"/>
                    <a:pt x="18347" y="3817"/>
                    <a:pt x="18347" y="3883"/>
                  </a:cubicBezTo>
                  <a:cubicBezTo>
                    <a:pt x="18347" y="3984"/>
                    <a:pt x="18347" y="4150"/>
                    <a:pt x="18314" y="4350"/>
                  </a:cubicBezTo>
                  <a:cubicBezTo>
                    <a:pt x="18281" y="4451"/>
                    <a:pt x="18381" y="4551"/>
                    <a:pt x="18481" y="4584"/>
                  </a:cubicBezTo>
                  <a:lnTo>
                    <a:pt x="18514" y="4584"/>
                  </a:lnTo>
                  <a:cubicBezTo>
                    <a:pt x="18614" y="4584"/>
                    <a:pt x="18714" y="4517"/>
                    <a:pt x="18714" y="4417"/>
                  </a:cubicBezTo>
                  <a:cubicBezTo>
                    <a:pt x="18748" y="4184"/>
                    <a:pt x="18748" y="3984"/>
                    <a:pt x="18748" y="3883"/>
                  </a:cubicBezTo>
                  <a:cubicBezTo>
                    <a:pt x="18748" y="3783"/>
                    <a:pt x="18748" y="3717"/>
                    <a:pt x="18748" y="3717"/>
                  </a:cubicBezTo>
                  <a:cubicBezTo>
                    <a:pt x="18748" y="3630"/>
                    <a:pt x="18673" y="3543"/>
                    <a:pt x="18566" y="3543"/>
                  </a:cubicBezTo>
                  <a:close/>
                  <a:moveTo>
                    <a:pt x="1529" y="4084"/>
                  </a:moveTo>
                  <a:cubicBezTo>
                    <a:pt x="1457" y="4084"/>
                    <a:pt x="1391" y="4128"/>
                    <a:pt x="1369" y="4217"/>
                  </a:cubicBezTo>
                  <a:cubicBezTo>
                    <a:pt x="1302" y="4317"/>
                    <a:pt x="1369" y="4417"/>
                    <a:pt x="1469" y="4484"/>
                  </a:cubicBezTo>
                  <a:cubicBezTo>
                    <a:pt x="1735" y="4617"/>
                    <a:pt x="2002" y="4717"/>
                    <a:pt x="2303" y="4784"/>
                  </a:cubicBezTo>
                  <a:lnTo>
                    <a:pt x="2336" y="4784"/>
                  </a:lnTo>
                  <a:cubicBezTo>
                    <a:pt x="2436" y="4784"/>
                    <a:pt x="2503" y="4717"/>
                    <a:pt x="2536" y="4617"/>
                  </a:cubicBezTo>
                  <a:cubicBezTo>
                    <a:pt x="2569" y="4517"/>
                    <a:pt x="2503" y="4384"/>
                    <a:pt x="2369" y="4384"/>
                  </a:cubicBezTo>
                  <a:cubicBezTo>
                    <a:pt x="2136" y="4317"/>
                    <a:pt x="1902" y="4217"/>
                    <a:pt x="1635" y="4117"/>
                  </a:cubicBezTo>
                  <a:cubicBezTo>
                    <a:pt x="1602" y="4095"/>
                    <a:pt x="1565" y="4084"/>
                    <a:pt x="1529" y="4084"/>
                  </a:cubicBezTo>
                  <a:close/>
                  <a:moveTo>
                    <a:pt x="3916" y="4104"/>
                  </a:moveTo>
                  <a:cubicBezTo>
                    <a:pt x="3889" y="4104"/>
                    <a:pt x="3862" y="4109"/>
                    <a:pt x="3837" y="4117"/>
                  </a:cubicBezTo>
                  <a:cubicBezTo>
                    <a:pt x="3603" y="4250"/>
                    <a:pt x="3370" y="4350"/>
                    <a:pt x="3136" y="4384"/>
                  </a:cubicBezTo>
                  <a:cubicBezTo>
                    <a:pt x="3003" y="4417"/>
                    <a:pt x="2936" y="4517"/>
                    <a:pt x="2970" y="4617"/>
                  </a:cubicBezTo>
                  <a:cubicBezTo>
                    <a:pt x="2970" y="4717"/>
                    <a:pt x="3070" y="4817"/>
                    <a:pt x="3170" y="4817"/>
                  </a:cubicBezTo>
                  <a:lnTo>
                    <a:pt x="3203" y="4817"/>
                  </a:lnTo>
                  <a:cubicBezTo>
                    <a:pt x="3503" y="4751"/>
                    <a:pt x="3770" y="4651"/>
                    <a:pt x="4037" y="4484"/>
                  </a:cubicBezTo>
                  <a:cubicBezTo>
                    <a:pt x="4137" y="4417"/>
                    <a:pt x="4171" y="4317"/>
                    <a:pt x="4104" y="4217"/>
                  </a:cubicBezTo>
                  <a:cubicBezTo>
                    <a:pt x="4079" y="4142"/>
                    <a:pt x="3997" y="4104"/>
                    <a:pt x="3916" y="4104"/>
                  </a:cubicBezTo>
                  <a:close/>
                  <a:moveTo>
                    <a:pt x="18287" y="4972"/>
                  </a:moveTo>
                  <a:cubicBezTo>
                    <a:pt x="18199" y="4972"/>
                    <a:pt x="18130" y="5009"/>
                    <a:pt x="18080" y="5084"/>
                  </a:cubicBezTo>
                  <a:cubicBezTo>
                    <a:pt x="17980" y="5351"/>
                    <a:pt x="17847" y="5551"/>
                    <a:pt x="17680" y="5751"/>
                  </a:cubicBezTo>
                  <a:cubicBezTo>
                    <a:pt x="17613" y="5852"/>
                    <a:pt x="17647" y="5985"/>
                    <a:pt x="17714" y="6052"/>
                  </a:cubicBezTo>
                  <a:cubicBezTo>
                    <a:pt x="17747" y="6085"/>
                    <a:pt x="17814" y="6085"/>
                    <a:pt x="17847" y="6085"/>
                  </a:cubicBezTo>
                  <a:cubicBezTo>
                    <a:pt x="17914" y="6085"/>
                    <a:pt x="17980" y="6085"/>
                    <a:pt x="18014" y="6018"/>
                  </a:cubicBezTo>
                  <a:cubicBezTo>
                    <a:pt x="18214" y="5785"/>
                    <a:pt x="18347" y="5551"/>
                    <a:pt x="18481" y="5251"/>
                  </a:cubicBezTo>
                  <a:cubicBezTo>
                    <a:pt x="18514" y="5151"/>
                    <a:pt x="18481" y="5018"/>
                    <a:pt x="18381" y="4984"/>
                  </a:cubicBezTo>
                  <a:cubicBezTo>
                    <a:pt x="18347" y="4976"/>
                    <a:pt x="18316" y="4972"/>
                    <a:pt x="18287" y="4972"/>
                  </a:cubicBezTo>
                  <a:close/>
                  <a:moveTo>
                    <a:pt x="10749" y="4978"/>
                  </a:moveTo>
                  <a:cubicBezTo>
                    <a:pt x="10735" y="4978"/>
                    <a:pt x="10722" y="4980"/>
                    <a:pt x="10709" y="4984"/>
                  </a:cubicBezTo>
                  <a:cubicBezTo>
                    <a:pt x="10575" y="5018"/>
                    <a:pt x="10508" y="5118"/>
                    <a:pt x="10542" y="5218"/>
                  </a:cubicBezTo>
                  <a:cubicBezTo>
                    <a:pt x="10575" y="5518"/>
                    <a:pt x="10709" y="5818"/>
                    <a:pt x="10875" y="6085"/>
                  </a:cubicBezTo>
                  <a:cubicBezTo>
                    <a:pt x="10909" y="6118"/>
                    <a:pt x="10975" y="6152"/>
                    <a:pt x="11042" y="6152"/>
                  </a:cubicBezTo>
                  <a:cubicBezTo>
                    <a:pt x="11109" y="6152"/>
                    <a:pt x="11142" y="6152"/>
                    <a:pt x="11176" y="6118"/>
                  </a:cubicBezTo>
                  <a:cubicBezTo>
                    <a:pt x="11276" y="6052"/>
                    <a:pt x="11276" y="5918"/>
                    <a:pt x="11209" y="5818"/>
                  </a:cubicBezTo>
                  <a:cubicBezTo>
                    <a:pt x="11075" y="5618"/>
                    <a:pt x="10975" y="5385"/>
                    <a:pt x="10942" y="5151"/>
                  </a:cubicBezTo>
                  <a:cubicBezTo>
                    <a:pt x="10913" y="5064"/>
                    <a:pt x="10834" y="4978"/>
                    <a:pt x="10749" y="4978"/>
                  </a:cubicBezTo>
                  <a:close/>
                  <a:moveTo>
                    <a:pt x="17237" y="6249"/>
                  </a:moveTo>
                  <a:cubicBezTo>
                    <a:pt x="17194" y="6249"/>
                    <a:pt x="17151" y="6260"/>
                    <a:pt x="17113" y="6285"/>
                  </a:cubicBezTo>
                  <a:cubicBezTo>
                    <a:pt x="16913" y="6419"/>
                    <a:pt x="16679" y="6552"/>
                    <a:pt x="16446" y="6652"/>
                  </a:cubicBezTo>
                  <a:cubicBezTo>
                    <a:pt x="16313" y="6685"/>
                    <a:pt x="16279" y="6786"/>
                    <a:pt x="16313" y="6919"/>
                  </a:cubicBezTo>
                  <a:cubicBezTo>
                    <a:pt x="16346" y="6986"/>
                    <a:pt x="16413" y="7052"/>
                    <a:pt x="16513" y="7052"/>
                  </a:cubicBezTo>
                  <a:cubicBezTo>
                    <a:pt x="16546" y="7052"/>
                    <a:pt x="16546" y="7052"/>
                    <a:pt x="16579" y="7019"/>
                  </a:cubicBezTo>
                  <a:cubicBezTo>
                    <a:pt x="16880" y="6919"/>
                    <a:pt x="17146" y="6786"/>
                    <a:pt x="17380" y="6619"/>
                  </a:cubicBezTo>
                  <a:cubicBezTo>
                    <a:pt x="17447" y="6552"/>
                    <a:pt x="17480" y="6419"/>
                    <a:pt x="17413" y="6319"/>
                  </a:cubicBezTo>
                  <a:cubicBezTo>
                    <a:pt x="17372" y="6277"/>
                    <a:pt x="17305" y="6249"/>
                    <a:pt x="17237" y="6249"/>
                  </a:cubicBezTo>
                  <a:close/>
                  <a:moveTo>
                    <a:pt x="11661" y="6317"/>
                  </a:moveTo>
                  <a:cubicBezTo>
                    <a:pt x="11590" y="6317"/>
                    <a:pt x="11519" y="6354"/>
                    <a:pt x="11476" y="6419"/>
                  </a:cubicBezTo>
                  <a:cubicBezTo>
                    <a:pt x="11409" y="6519"/>
                    <a:pt x="11442" y="6619"/>
                    <a:pt x="11542" y="6685"/>
                  </a:cubicBezTo>
                  <a:cubicBezTo>
                    <a:pt x="11776" y="6852"/>
                    <a:pt x="12043" y="6986"/>
                    <a:pt x="12343" y="7086"/>
                  </a:cubicBezTo>
                  <a:lnTo>
                    <a:pt x="12410" y="7086"/>
                  </a:lnTo>
                  <a:cubicBezTo>
                    <a:pt x="12510" y="7086"/>
                    <a:pt x="12577" y="7019"/>
                    <a:pt x="12610" y="6952"/>
                  </a:cubicBezTo>
                  <a:cubicBezTo>
                    <a:pt x="12643" y="6819"/>
                    <a:pt x="12577" y="6719"/>
                    <a:pt x="12476" y="6685"/>
                  </a:cubicBezTo>
                  <a:cubicBezTo>
                    <a:pt x="12210" y="6585"/>
                    <a:pt x="11976" y="6485"/>
                    <a:pt x="11776" y="6352"/>
                  </a:cubicBezTo>
                  <a:cubicBezTo>
                    <a:pt x="11740" y="6328"/>
                    <a:pt x="11701" y="6317"/>
                    <a:pt x="11661" y="6317"/>
                  </a:cubicBezTo>
                  <a:close/>
                  <a:moveTo>
                    <a:pt x="13244" y="6852"/>
                  </a:moveTo>
                  <a:cubicBezTo>
                    <a:pt x="13144" y="6852"/>
                    <a:pt x="13044" y="6919"/>
                    <a:pt x="13010" y="7019"/>
                  </a:cubicBezTo>
                  <a:cubicBezTo>
                    <a:pt x="13010" y="7152"/>
                    <a:pt x="13077" y="7253"/>
                    <a:pt x="13177" y="7253"/>
                  </a:cubicBezTo>
                  <a:cubicBezTo>
                    <a:pt x="13344" y="7286"/>
                    <a:pt x="13544" y="7319"/>
                    <a:pt x="13711" y="7319"/>
                  </a:cubicBezTo>
                  <a:cubicBezTo>
                    <a:pt x="13811" y="7353"/>
                    <a:pt x="13944" y="7353"/>
                    <a:pt x="14044" y="7353"/>
                  </a:cubicBezTo>
                  <a:cubicBezTo>
                    <a:pt x="14144" y="7353"/>
                    <a:pt x="14244" y="7253"/>
                    <a:pt x="14244" y="7152"/>
                  </a:cubicBezTo>
                  <a:cubicBezTo>
                    <a:pt x="14278" y="7052"/>
                    <a:pt x="14178" y="6952"/>
                    <a:pt x="14044" y="6952"/>
                  </a:cubicBezTo>
                  <a:cubicBezTo>
                    <a:pt x="13944" y="6919"/>
                    <a:pt x="13844" y="6919"/>
                    <a:pt x="13744" y="6919"/>
                  </a:cubicBezTo>
                  <a:cubicBezTo>
                    <a:pt x="13577" y="6886"/>
                    <a:pt x="13410" y="6886"/>
                    <a:pt x="13244" y="6852"/>
                  </a:cubicBezTo>
                  <a:close/>
                  <a:moveTo>
                    <a:pt x="15719" y="6846"/>
                  </a:moveTo>
                  <a:cubicBezTo>
                    <a:pt x="15706" y="6846"/>
                    <a:pt x="15692" y="6848"/>
                    <a:pt x="15679" y="6852"/>
                  </a:cubicBezTo>
                  <a:cubicBezTo>
                    <a:pt x="15412" y="6886"/>
                    <a:pt x="15145" y="6919"/>
                    <a:pt x="14878" y="6952"/>
                  </a:cubicBezTo>
                  <a:cubicBezTo>
                    <a:pt x="14745" y="6952"/>
                    <a:pt x="14678" y="7052"/>
                    <a:pt x="14678" y="7152"/>
                  </a:cubicBezTo>
                  <a:cubicBezTo>
                    <a:pt x="14678" y="7253"/>
                    <a:pt x="14778" y="7353"/>
                    <a:pt x="14878" y="7353"/>
                  </a:cubicBezTo>
                  <a:cubicBezTo>
                    <a:pt x="15178" y="7353"/>
                    <a:pt x="15479" y="7319"/>
                    <a:pt x="15745" y="7253"/>
                  </a:cubicBezTo>
                  <a:cubicBezTo>
                    <a:pt x="15846" y="7253"/>
                    <a:pt x="15946" y="7119"/>
                    <a:pt x="15912" y="7019"/>
                  </a:cubicBezTo>
                  <a:cubicBezTo>
                    <a:pt x="15883" y="6932"/>
                    <a:pt x="15804" y="6846"/>
                    <a:pt x="15719" y="6846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2">
    <p:spTree>
      <p:nvGrpSpPr>
        <p:cNvPr id="1" name="Shape 2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6" name="Google Shape;2826;p30"/>
          <p:cNvGrpSpPr/>
          <p:nvPr/>
        </p:nvGrpSpPr>
        <p:grpSpPr>
          <a:xfrm>
            <a:off x="-65450" y="4543325"/>
            <a:ext cx="9236161" cy="639168"/>
            <a:chOff x="-65450" y="4543325"/>
            <a:chExt cx="9236161" cy="639168"/>
          </a:xfrm>
        </p:grpSpPr>
        <p:sp>
          <p:nvSpPr>
            <p:cNvPr id="2827" name="Google Shape;2827;p30"/>
            <p:cNvSpPr/>
            <p:nvPr/>
          </p:nvSpPr>
          <p:spPr>
            <a:xfrm>
              <a:off x="-38725" y="4543325"/>
              <a:ext cx="9209436" cy="639168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0"/>
            <p:cNvSpPr/>
            <p:nvPr/>
          </p:nvSpPr>
          <p:spPr>
            <a:xfrm>
              <a:off x="-65450" y="4708221"/>
              <a:ext cx="9209483" cy="474080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9" name="Google Shape;2829;p30"/>
          <p:cNvGrpSpPr/>
          <p:nvPr/>
        </p:nvGrpSpPr>
        <p:grpSpPr>
          <a:xfrm>
            <a:off x="7872526" y="3402828"/>
            <a:ext cx="1335311" cy="1680813"/>
            <a:chOff x="7872526" y="3402828"/>
            <a:chExt cx="1335311" cy="1680813"/>
          </a:xfrm>
        </p:grpSpPr>
        <p:grpSp>
          <p:nvGrpSpPr>
            <p:cNvPr id="2830" name="Google Shape;2830;p30"/>
            <p:cNvGrpSpPr/>
            <p:nvPr/>
          </p:nvGrpSpPr>
          <p:grpSpPr>
            <a:xfrm>
              <a:off x="8664427" y="3402828"/>
              <a:ext cx="327274" cy="689532"/>
              <a:chOff x="8794977" y="4409753"/>
              <a:chExt cx="327274" cy="689532"/>
            </a:xfrm>
          </p:grpSpPr>
          <p:sp>
            <p:nvSpPr>
              <p:cNvPr id="2831" name="Google Shape;2831;p30"/>
              <p:cNvSpPr/>
              <p:nvPr/>
            </p:nvSpPr>
            <p:spPr>
              <a:xfrm>
                <a:off x="8797314" y="4502818"/>
                <a:ext cx="115008" cy="86774"/>
              </a:xfrm>
              <a:custGeom>
                <a:avLst/>
                <a:gdLst/>
                <a:ahLst/>
                <a:cxnLst/>
                <a:rect l="l" t="t" r="r" b="b"/>
                <a:pathLst>
                  <a:path w="5709" h="4308" extrusionOk="0">
                    <a:moveTo>
                      <a:pt x="2111" y="0"/>
                    </a:moveTo>
                    <a:cubicBezTo>
                      <a:pt x="1312" y="0"/>
                      <a:pt x="342" y="217"/>
                      <a:pt x="151" y="1224"/>
                    </a:cubicBezTo>
                    <a:cubicBezTo>
                      <a:pt x="1" y="2037"/>
                      <a:pt x="767" y="2327"/>
                      <a:pt x="1561" y="2327"/>
                    </a:cubicBezTo>
                    <a:cubicBezTo>
                      <a:pt x="1756" y="2327"/>
                      <a:pt x="1953" y="2309"/>
                      <a:pt x="2138" y="2278"/>
                    </a:cubicBezTo>
                    <a:lnTo>
                      <a:pt x="2138" y="2278"/>
                    </a:lnTo>
                    <a:cubicBezTo>
                      <a:pt x="1834" y="2948"/>
                      <a:pt x="1710" y="3830"/>
                      <a:pt x="2286" y="4226"/>
                    </a:cubicBezTo>
                    <a:cubicBezTo>
                      <a:pt x="2374" y="4282"/>
                      <a:pt x="2470" y="4308"/>
                      <a:pt x="2572" y="4308"/>
                    </a:cubicBezTo>
                    <a:cubicBezTo>
                      <a:pt x="3756" y="4308"/>
                      <a:pt x="5708" y="830"/>
                      <a:pt x="3220" y="123"/>
                    </a:cubicBezTo>
                    <a:cubicBezTo>
                      <a:pt x="3220" y="123"/>
                      <a:pt x="2714" y="0"/>
                      <a:pt x="2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2" name="Google Shape;2832;p30"/>
              <p:cNvSpPr/>
              <p:nvPr/>
            </p:nvSpPr>
            <p:spPr>
              <a:xfrm>
                <a:off x="8794977" y="4498567"/>
                <a:ext cx="98126" cy="94770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4705" extrusionOk="0">
                    <a:moveTo>
                      <a:pt x="2969" y="1836"/>
                    </a:moveTo>
                    <a:cubicBezTo>
                      <a:pt x="3036" y="1869"/>
                      <a:pt x="3036" y="1902"/>
                      <a:pt x="3036" y="1902"/>
                    </a:cubicBezTo>
                    <a:cubicBezTo>
                      <a:pt x="3036" y="1969"/>
                      <a:pt x="2903" y="2069"/>
                      <a:pt x="2669" y="2136"/>
                    </a:cubicBezTo>
                    <a:cubicBezTo>
                      <a:pt x="2836" y="1936"/>
                      <a:pt x="2936" y="1836"/>
                      <a:pt x="2969" y="1836"/>
                    </a:cubicBezTo>
                    <a:close/>
                    <a:moveTo>
                      <a:pt x="2235" y="435"/>
                    </a:moveTo>
                    <a:cubicBezTo>
                      <a:pt x="2803" y="435"/>
                      <a:pt x="3303" y="535"/>
                      <a:pt x="3303" y="535"/>
                    </a:cubicBezTo>
                    <a:cubicBezTo>
                      <a:pt x="4270" y="835"/>
                      <a:pt x="4404" y="1569"/>
                      <a:pt x="4304" y="2136"/>
                    </a:cubicBezTo>
                    <a:cubicBezTo>
                      <a:pt x="4170" y="3203"/>
                      <a:pt x="3270" y="4304"/>
                      <a:pt x="2702" y="4304"/>
                    </a:cubicBezTo>
                    <a:cubicBezTo>
                      <a:pt x="2636" y="4304"/>
                      <a:pt x="2602" y="4271"/>
                      <a:pt x="2536" y="4237"/>
                    </a:cubicBezTo>
                    <a:cubicBezTo>
                      <a:pt x="2069" y="3937"/>
                      <a:pt x="2169" y="3237"/>
                      <a:pt x="2402" y="2670"/>
                    </a:cubicBezTo>
                    <a:cubicBezTo>
                      <a:pt x="2769" y="2603"/>
                      <a:pt x="3336" y="2403"/>
                      <a:pt x="3436" y="2002"/>
                    </a:cubicBezTo>
                    <a:cubicBezTo>
                      <a:pt x="3470" y="1902"/>
                      <a:pt x="3470" y="1702"/>
                      <a:pt x="3236" y="1502"/>
                    </a:cubicBezTo>
                    <a:cubicBezTo>
                      <a:pt x="3169" y="1435"/>
                      <a:pt x="3103" y="1435"/>
                      <a:pt x="3003" y="1435"/>
                    </a:cubicBezTo>
                    <a:cubicBezTo>
                      <a:pt x="2669" y="1435"/>
                      <a:pt x="2336" y="1836"/>
                      <a:pt x="2135" y="2303"/>
                    </a:cubicBezTo>
                    <a:cubicBezTo>
                      <a:pt x="1969" y="2303"/>
                      <a:pt x="1802" y="2336"/>
                      <a:pt x="1668" y="2336"/>
                    </a:cubicBezTo>
                    <a:cubicBezTo>
                      <a:pt x="1135" y="2336"/>
                      <a:pt x="734" y="2203"/>
                      <a:pt x="568" y="1969"/>
                    </a:cubicBezTo>
                    <a:cubicBezTo>
                      <a:pt x="468" y="1869"/>
                      <a:pt x="434" y="1702"/>
                      <a:pt x="468" y="1502"/>
                    </a:cubicBezTo>
                    <a:cubicBezTo>
                      <a:pt x="601" y="801"/>
                      <a:pt x="1201" y="435"/>
                      <a:pt x="2235" y="435"/>
                    </a:cubicBezTo>
                    <a:close/>
                    <a:moveTo>
                      <a:pt x="2235" y="1"/>
                    </a:moveTo>
                    <a:cubicBezTo>
                      <a:pt x="1001" y="1"/>
                      <a:pt x="234" y="501"/>
                      <a:pt x="67" y="1402"/>
                    </a:cubicBezTo>
                    <a:cubicBezTo>
                      <a:pt x="1" y="1735"/>
                      <a:pt x="67" y="2036"/>
                      <a:pt x="234" y="2236"/>
                    </a:cubicBezTo>
                    <a:cubicBezTo>
                      <a:pt x="601" y="2670"/>
                      <a:pt x="1268" y="2736"/>
                      <a:pt x="1668" y="2736"/>
                    </a:cubicBezTo>
                    <a:lnTo>
                      <a:pt x="1935" y="2736"/>
                    </a:lnTo>
                    <a:cubicBezTo>
                      <a:pt x="1702" y="3437"/>
                      <a:pt x="1702" y="4204"/>
                      <a:pt x="2302" y="4604"/>
                    </a:cubicBezTo>
                    <a:cubicBezTo>
                      <a:pt x="2436" y="4671"/>
                      <a:pt x="2569" y="4704"/>
                      <a:pt x="2702" y="4704"/>
                    </a:cubicBezTo>
                    <a:cubicBezTo>
                      <a:pt x="3503" y="4704"/>
                      <a:pt x="4570" y="3437"/>
                      <a:pt x="4737" y="2203"/>
                    </a:cubicBezTo>
                    <a:cubicBezTo>
                      <a:pt x="4871" y="1168"/>
                      <a:pt x="4370" y="435"/>
                      <a:pt x="3403" y="134"/>
                    </a:cubicBezTo>
                    <a:cubicBezTo>
                      <a:pt x="3370" y="134"/>
                      <a:pt x="2869" y="1"/>
                      <a:pt x="2235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3" name="Google Shape;2833;p30"/>
              <p:cNvSpPr/>
              <p:nvPr/>
            </p:nvSpPr>
            <p:spPr>
              <a:xfrm>
                <a:off x="8867556" y="4414326"/>
                <a:ext cx="102216" cy="86673"/>
              </a:xfrm>
              <a:custGeom>
                <a:avLst/>
                <a:gdLst/>
                <a:ahLst/>
                <a:cxnLst/>
                <a:rect l="l" t="t" r="r" b="b"/>
                <a:pathLst>
                  <a:path w="5074" h="4303" extrusionOk="0">
                    <a:moveTo>
                      <a:pt x="1929" y="1"/>
                    </a:moveTo>
                    <a:cubicBezTo>
                      <a:pt x="1878" y="1"/>
                      <a:pt x="1825" y="5"/>
                      <a:pt x="1768" y="13"/>
                    </a:cubicBezTo>
                    <a:cubicBezTo>
                      <a:pt x="0" y="247"/>
                      <a:pt x="500" y="3015"/>
                      <a:pt x="500" y="3015"/>
                    </a:cubicBezTo>
                    <a:cubicBezTo>
                      <a:pt x="719" y="3958"/>
                      <a:pt x="1358" y="4303"/>
                      <a:pt x="2073" y="4303"/>
                    </a:cubicBezTo>
                    <a:cubicBezTo>
                      <a:pt x="3434" y="4303"/>
                      <a:pt x="5074" y="3058"/>
                      <a:pt x="4637" y="2315"/>
                    </a:cubicBezTo>
                    <a:cubicBezTo>
                      <a:pt x="4437" y="1975"/>
                      <a:pt x="4079" y="1848"/>
                      <a:pt x="3683" y="1848"/>
                    </a:cubicBezTo>
                    <a:cubicBezTo>
                      <a:pt x="3354" y="1848"/>
                      <a:pt x="3000" y="1936"/>
                      <a:pt x="2689" y="2062"/>
                    </a:cubicBezTo>
                    <a:lnTo>
                      <a:pt x="2689" y="2062"/>
                    </a:lnTo>
                    <a:cubicBezTo>
                      <a:pt x="2898" y="1179"/>
                      <a:pt x="2802" y="1"/>
                      <a:pt x="19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4" name="Google Shape;2834;p30"/>
              <p:cNvSpPr/>
              <p:nvPr/>
            </p:nvSpPr>
            <p:spPr>
              <a:xfrm>
                <a:off x="8867556" y="4409753"/>
                <a:ext cx="100806" cy="95556"/>
              </a:xfrm>
              <a:custGeom>
                <a:avLst/>
                <a:gdLst/>
                <a:ahLst/>
                <a:cxnLst/>
                <a:rect l="l" t="t" r="r" b="b"/>
                <a:pathLst>
                  <a:path w="5004" h="4744" extrusionOk="0">
                    <a:moveTo>
                      <a:pt x="2335" y="2675"/>
                    </a:moveTo>
                    <a:cubicBezTo>
                      <a:pt x="2235" y="2942"/>
                      <a:pt x="2135" y="3042"/>
                      <a:pt x="2102" y="3042"/>
                    </a:cubicBezTo>
                    <a:cubicBezTo>
                      <a:pt x="2102" y="3042"/>
                      <a:pt x="2068" y="3009"/>
                      <a:pt x="2035" y="2976"/>
                    </a:cubicBezTo>
                    <a:cubicBezTo>
                      <a:pt x="2035" y="2942"/>
                      <a:pt x="2135" y="2809"/>
                      <a:pt x="2335" y="2675"/>
                    </a:cubicBezTo>
                    <a:close/>
                    <a:moveTo>
                      <a:pt x="1935" y="407"/>
                    </a:moveTo>
                    <a:cubicBezTo>
                      <a:pt x="2102" y="407"/>
                      <a:pt x="2235" y="474"/>
                      <a:pt x="2368" y="607"/>
                    </a:cubicBezTo>
                    <a:cubicBezTo>
                      <a:pt x="2602" y="941"/>
                      <a:pt x="2635" y="1608"/>
                      <a:pt x="2502" y="2142"/>
                    </a:cubicBezTo>
                    <a:cubicBezTo>
                      <a:pt x="2135" y="2308"/>
                      <a:pt x="1701" y="2575"/>
                      <a:pt x="1635" y="2875"/>
                    </a:cubicBezTo>
                    <a:cubicBezTo>
                      <a:pt x="1601" y="2976"/>
                      <a:pt x="1601" y="3109"/>
                      <a:pt x="1668" y="3209"/>
                    </a:cubicBezTo>
                    <a:cubicBezTo>
                      <a:pt x="1835" y="3409"/>
                      <a:pt x="1968" y="3443"/>
                      <a:pt x="2102" y="3443"/>
                    </a:cubicBezTo>
                    <a:cubicBezTo>
                      <a:pt x="2535" y="3443"/>
                      <a:pt x="2769" y="2775"/>
                      <a:pt x="2869" y="2442"/>
                    </a:cubicBezTo>
                    <a:cubicBezTo>
                      <a:pt x="3136" y="2342"/>
                      <a:pt x="3436" y="2275"/>
                      <a:pt x="3669" y="2275"/>
                    </a:cubicBezTo>
                    <a:cubicBezTo>
                      <a:pt x="4036" y="2275"/>
                      <a:pt x="4303" y="2408"/>
                      <a:pt x="4470" y="2642"/>
                    </a:cubicBezTo>
                    <a:cubicBezTo>
                      <a:pt x="4537" y="2775"/>
                      <a:pt x="4503" y="2909"/>
                      <a:pt x="4403" y="3109"/>
                    </a:cubicBezTo>
                    <a:cubicBezTo>
                      <a:pt x="4070" y="3676"/>
                      <a:pt x="3002" y="4310"/>
                      <a:pt x="2068" y="4310"/>
                    </a:cubicBezTo>
                    <a:cubicBezTo>
                      <a:pt x="1334" y="4310"/>
                      <a:pt x="901" y="3943"/>
                      <a:pt x="734" y="3209"/>
                    </a:cubicBezTo>
                    <a:cubicBezTo>
                      <a:pt x="701" y="3209"/>
                      <a:pt x="434" y="1675"/>
                      <a:pt x="1034" y="874"/>
                    </a:cubicBezTo>
                    <a:cubicBezTo>
                      <a:pt x="1201" y="641"/>
                      <a:pt x="1468" y="474"/>
                      <a:pt x="1801" y="440"/>
                    </a:cubicBezTo>
                    <a:cubicBezTo>
                      <a:pt x="1835" y="440"/>
                      <a:pt x="1901" y="407"/>
                      <a:pt x="1935" y="407"/>
                    </a:cubicBezTo>
                    <a:close/>
                    <a:moveTo>
                      <a:pt x="1909" y="1"/>
                    </a:moveTo>
                    <a:cubicBezTo>
                      <a:pt x="1864" y="1"/>
                      <a:pt x="1817" y="3"/>
                      <a:pt x="1768" y="7"/>
                    </a:cubicBezTo>
                    <a:cubicBezTo>
                      <a:pt x="1301" y="73"/>
                      <a:pt x="934" y="274"/>
                      <a:pt x="701" y="641"/>
                    </a:cubicBezTo>
                    <a:cubicBezTo>
                      <a:pt x="0" y="1575"/>
                      <a:pt x="300" y="3209"/>
                      <a:pt x="300" y="3309"/>
                    </a:cubicBezTo>
                    <a:cubicBezTo>
                      <a:pt x="534" y="4210"/>
                      <a:pt x="1134" y="4743"/>
                      <a:pt x="2068" y="4743"/>
                    </a:cubicBezTo>
                    <a:cubicBezTo>
                      <a:pt x="3169" y="4743"/>
                      <a:pt x="4370" y="3976"/>
                      <a:pt x="4770" y="3309"/>
                    </a:cubicBezTo>
                    <a:cubicBezTo>
                      <a:pt x="5004" y="2909"/>
                      <a:pt x="4937" y="2609"/>
                      <a:pt x="4804" y="2442"/>
                    </a:cubicBezTo>
                    <a:cubicBezTo>
                      <a:pt x="4603" y="2075"/>
                      <a:pt x="4203" y="1875"/>
                      <a:pt x="3669" y="1875"/>
                    </a:cubicBezTo>
                    <a:cubicBezTo>
                      <a:pt x="3436" y="1875"/>
                      <a:pt x="3169" y="1908"/>
                      <a:pt x="2969" y="1975"/>
                    </a:cubicBezTo>
                    <a:cubicBezTo>
                      <a:pt x="3036" y="1408"/>
                      <a:pt x="3002" y="774"/>
                      <a:pt x="2669" y="374"/>
                    </a:cubicBezTo>
                    <a:cubicBezTo>
                      <a:pt x="2493" y="110"/>
                      <a:pt x="2240" y="1"/>
                      <a:pt x="1909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5" name="Google Shape;2835;p30"/>
              <p:cNvSpPr/>
              <p:nvPr/>
            </p:nvSpPr>
            <p:spPr>
              <a:xfrm>
                <a:off x="8892414" y="4510775"/>
                <a:ext cx="90068" cy="75414"/>
              </a:xfrm>
              <a:custGeom>
                <a:avLst/>
                <a:gdLst/>
                <a:ahLst/>
                <a:cxnLst/>
                <a:rect l="l" t="t" r="r" b="b"/>
                <a:pathLst>
                  <a:path w="4471" h="3744" extrusionOk="0">
                    <a:moveTo>
                      <a:pt x="1947" y="1"/>
                    </a:moveTo>
                    <a:cubicBezTo>
                      <a:pt x="1003" y="1"/>
                      <a:pt x="327" y="559"/>
                      <a:pt x="301" y="929"/>
                    </a:cubicBezTo>
                    <a:cubicBezTo>
                      <a:pt x="301" y="929"/>
                      <a:pt x="0" y="2531"/>
                      <a:pt x="1201" y="3198"/>
                    </a:cubicBezTo>
                    <a:cubicBezTo>
                      <a:pt x="1825" y="3535"/>
                      <a:pt x="2516" y="3744"/>
                      <a:pt x="3082" y="3744"/>
                    </a:cubicBezTo>
                    <a:cubicBezTo>
                      <a:pt x="3637" y="3744"/>
                      <a:pt x="4071" y="3543"/>
                      <a:pt x="4203" y="3064"/>
                    </a:cubicBezTo>
                    <a:cubicBezTo>
                      <a:pt x="4470" y="2097"/>
                      <a:pt x="4070" y="529"/>
                      <a:pt x="2736" y="129"/>
                    </a:cubicBezTo>
                    <a:cubicBezTo>
                      <a:pt x="2459" y="39"/>
                      <a:pt x="2194" y="1"/>
                      <a:pt x="1947" y="1"/>
                    </a:cubicBezTo>
                    <a:close/>
                  </a:path>
                </a:pathLst>
              </a:custGeom>
              <a:solidFill>
                <a:srgbClr val="ECD6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6" name="Google Shape;2836;p30"/>
              <p:cNvSpPr/>
              <p:nvPr/>
            </p:nvSpPr>
            <p:spPr>
              <a:xfrm>
                <a:off x="8901821" y="4511339"/>
                <a:ext cx="34952" cy="47053"/>
              </a:xfrm>
              <a:custGeom>
                <a:avLst/>
                <a:gdLst/>
                <a:ahLst/>
                <a:cxnLst/>
                <a:rect l="l" t="t" r="r" b="b"/>
                <a:pathLst>
                  <a:path w="1735" h="2336" extrusionOk="0">
                    <a:moveTo>
                      <a:pt x="1735" y="1"/>
                    </a:moveTo>
                    <a:lnTo>
                      <a:pt x="0" y="2336"/>
                    </a:lnTo>
                    <a:cubicBezTo>
                      <a:pt x="0" y="2336"/>
                      <a:pt x="1668" y="434"/>
                      <a:pt x="17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7" name="Google Shape;2837;p30"/>
              <p:cNvSpPr/>
              <p:nvPr/>
            </p:nvSpPr>
            <p:spPr>
              <a:xfrm>
                <a:off x="8897107" y="4506645"/>
                <a:ext cx="43715" cy="55775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769" extrusionOk="0">
                    <a:moveTo>
                      <a:pt x="1969" y="0"/>
                    </a:moveTo>
                    <a:cubicBezTo>
                      <a:pt x="1869" y="0"/>
                      <a:pt x="1769" y="67"/>
                      <a:pt x="1769" y="200"/>
                    </a:cubicBezTo>
                    <a:cubicBezTo>
                      <a:pt x="1735" y="434"/>
                      <a:pt x="868" y="1535"/>
                      <a:pt x="68" y="2435"/>
                    </a:cubicBezTo>
                    <a:cubicBezTo>
                      <a:pt x="1" y="2502"/>
                      <a:pt x="1" y="2635"/>
                      <a:pt x="101" y="2702"/>
                    </a:cubicBezTo>
                    <a:cubicBezTo>
                      <a:pt x="134" y="2736"/>
                      <a:pt x="168" y="2769"/>
                      <a:pt x="234" y="2769"/>
                    </a:cubicBezTo>
                    <a:cubicBezTo>
                      <a:pt x="301" y="2769"/>
                      <a:pt x="334" y="2736"/>
                      <a:pt x="401" y="2702"/>
                    </a:cubicBezTo>
                    <a:cubicBezTo>
                      <a:pt x="801" y="2235"/>
                      <a:pt x="2102" y="734"/>
                      <a:pt x="2169" y="234"/>
                    </a:cubicBezTo>
                    <a:cubicBezTo>
                      <a:pt x="2169" y="134"/>
                      <a:pt x="2102" y="34"/>
                      <a:pt x="1969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8" name="Google Shape;2838;p30"/>
              <p:cNvSpPr/>
              <p:nvPr/>
            </p:nvSpPr>
            <p:spPr>
              <a:xfrm>
                <a:off x="8919286" y="4518731"/>
                <a:ext cx="39666" cy="57124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836" extrusionOk="0">
                    <a:moveTo>
                      <a:pt x="1969" y="1"/>
                    </a:moveTo>
                    <a:lnTo>
                      <a:pt x="1" y="2836"/>
                    </a:lnTo>
                    <a:cubicBezTo>
                      <a:pt x="1" y="2836"/>
                      <a:pt x="1902" y="568"/>
                      <a:pt x="196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9" name="Google Shape;2839;p30"/>
              <p:cNvSpPr/>
              <p:nvPr/>
            </p:nvSpPr>
            <p:spPr>
              <a:xfrm>
                <a:off x="8914592" y="4514562"/>
                <a:ext cx="48388" cy="65342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3244" extrusionOk="0">
                    <a:moveTo>
                      <a:pt x="2183" y="1"/>
                    </a:moveTo>
                    <a:cubicBezTo>
                      <a:pt x="2077" y="1"/>
                      <a:pt x="2002" y="88"/>
                      <a:pt x="2002" y="174"/>
                    </a:cubicBezTo>
                    <a:cubicBezTo>
                      <a:pt x="1968" y="541"/>
                      <a:pt x="867" y="1976"/>
                      <a:pt x="100" y="2910"/>
                    </a:cubicBezTo>
                    <a:cubicBezTo>
                      <a:pt x="0" y="3010"/>
                      <a:pt x="33" y="3110"/>
                      <a:pt x="100" y="3210"/>
                    </a:cubicBezTo>
                    <a:cubicBezTo>
                      <a:pt x="134" y="3243"/>
                      <a:pt x="200" y="3243"/>
                      <a:pt x="234" y="3243"/>
                    </a:cubicBezTo>
                    <a:cubicBezTo>
                      <a:pt x="300" y="3243"/>
                      <a:pt x="367" y="3210"/>
                      <a:pt x="400" y="3176"/>
                    </a:cubicBezTo>
                    <a:cubicBezTo>
                      <a:pt x="734" y="2776"/>
                      <a:pt x="2335" y="841"/>
                      <a:pt x="2402" y="208"/>
                    </a:cubicBezTo>
                    <a:cubicBezTo>
                      <a:pt x="2402" y="108"/>
                      <a:pt x="2335" y="7"/>
                      <a:pt x="2235" y="7"/>
                    </a:cubicBezTo>
                    <a:cubicBezTo>
                      <a:pt x="2217" y="3"/>
                      <a:pt x="2200" y="1"/>
                      <a:pt x="2183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0" name="Google Shape;2840;p30"/>
              <p:cNvSpPr/>
              <p:nvPr/>
            </p:nvSpPr>
            <p:spPr>
              <a:xfrm>
                <a:off x="8799691" y="4474878"/>
                <a:ext cx="65189" cy="21029"/>
              </a:xfrm>
              <a:custGeom>
                <a:avLst/>
                <a:gdLst/>
                <a:ahLst/>
                <a:cxnLst/>
                <a:rect l="l" t="t" r="r" b="b"/>
                <a:pathLst>
                  <a:path w="3236" h="1044" extrusionOk="0">
                    <a:moveTo>
                      <a:pt x="1369" y="1"/>
                    </a:moveTo>
                    <a:cubicBezTo>
                      <a:pt x="993" y="1"/>
                      <a:pt x="576" y="84"/>
                      <a:pt x="133" y="310"/>
                    </a:cubicBezTo>
                    <a:cubicBezTo>
                      <a:pt x="33" y="376"/>
                      <a:pt x="0" y="510"/>
                      <a:pt x="67" y="610"/>
                    </a:cubicBezTo>
                    <a:cubicBezTo>
                      <a:pt x="88" y="674"/>
                      <a:pt x="152" y="711"/>
                      <a:pt x="221" y="711"/>
                    </a:cubicBezTo>
                    <a:cubicBezTo>
                      <a:pt x="259" y="711"/>
                      <a:pt x="298" y="700"/>
                      <a:pt x="334" y="677"/>
                    </a:cubicBezTo>
                    <a:cubicBezTo>
                      <a:pt x="708" y="481"/>
                      <a:pt x="1061" y="408"/>
                      <a:pt x="1377" y="408"/>
                    </a:cubicBezTo>
                    <a:cubicBezTo>
                      <a:pt x="2247" y="408"/>
                      <a:pt x="2844" y="952"/>
                      <a:pt x="2869" y="977"/>
                    </a:cubicBezTo>
                    <a:cubicBezTo>
                      <a:pt x="2902" y="1043"/>
                      <a:pt x="2969" y="1043"/>
                      <a:pt x="3036" y="1043"/>
                    </a:cubicBezTo>
                    <a:cubicBezTo>
                      <a:pt x="3069" y="1043"/>
                      <a:pt x="3136" y="1010"/>
                      <a:pt x="3169" y="977"/>
                    </a:cubicBezTo>
                    <a:cubicBezTo>
                      <a:pt x="3236" y="910"/>
                      <a:pt x="3236" y="777"/>
                      <a:pt x="3169" y="677"/>
                    </a:cubicBezTo>
                    <a:cubicBezTo>
                      <a:pt x="3169" y="677"/>
                      <a:pt x="2438" y="1"/>
                      <a:pt x="1369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1" name="Google Shape;2841;p30"/>
              <p:cNvSpPr/>
              <p:nvPr/>
            </p:nvSpPr>
            <p:spPr>
              <a:xfrm>
                <a:off x="8942129" y="4535532"/>
                <a:ext cx="30943" cy="45039"/>
              </a:xfrm>
              <a:custGeom>
                <a:avLst/>
                <a:gdLst/>
                <a:ahLst/>
                <a:cxnLst/>
                <a:rect l="l" t="t" r="r" b="b"/>
                <a:pathLst>
                  <a:path w="1536" h="2236" extrusionOk="0">
                    <a:moveTo>
                      <a:pt x="1535" y="1"/>
                    </a:moveTo>
                    <a:lnTo>
                      <a:pt x="1" y="2236"/>
                    </a:lnTo>
                    <a:cubicBezTo>
                      <a:pt x="1" y="2236"/>
                      <a:pt x="1502" y="701"/>
                      <a:pt x="15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2" name="Google Shape;2842;p30"/>
              <p:cNvSpPr/>
              <p:nvPr/>
            </p:nvSpPr>
            <p:spPr>
              <a:xfrm>
                <a:off x="8937436" y="4530838"/>
                <a:ext cx="39666" cy="53760"/>
              </a:xfrm>
              <a:custGeom>
                <a:avLst/>
                <a:gdLst/>
                <a:ahLst/>
                <a:cxnLst/>
                <a:rect l="l" t="t" r="r" b="b"/>
                <a:pathLst>
                  <a:path w="1969" h="2669" extrusionOk="0">
                    <a:moveTo>
                      <a:pt x="1768" y="0"/>
                    </a:moveTo>
                    <a:cubicBezTo>
                      <a:pt x="1668" y="0"/>
                      <a:pt x="1568" y="100"/>
                      <a:pt x="1568" y="200"/>
                    </a:cubicBezTo>
                    <a:cubicBezTo>
                      <a:pt x="1535" y="667"/>
                      <a:pt x="634" y="1735"/>
                      <a:pt x="67" y="2335"/>
                    </a:cubicBezTo>
                    <a:cubicBezTo>
                      <a:pt x="0" y="2402"/>
                      <a:pt x="0" y="2535"/>
                      <a:pt x="67" y="2602"/>
                    </a:cubicBezTo>
                    <a:cubicBezTo>
                      <a:pt x="100" y="2669"/>
                      <a:pt x="167" y="2669"/>
                      <a:pt x="234" y="2669"/>
                    </a:cubicBezTo>
                    <a:cubicBezTo>
                      <a:pt x="267" y="2669"/>
                      <a:pt x="334" y="2669"/>
                      <a:pt x="367" y="2602"/>
                    </a:cubicBezTo>
                    <a:cubicBezTo>
                      <a:pt x="534" y="2435"/>
                      <a:pt x="1935" y="1001"/>
                      <a:pt x="1968" y="234"/>
                    </a:cubicBezTo>
                    <a:cubicBezTo>
                      <a:pt x="1968" y="133"/>
                      <a:pt x="1902" y="33"/>
                      <a:pt x="1768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3" name="Google Shape;2843;p30"/>
              <p:cNvSpPr/>
              <p:nvPr/>
            </p:nvSpPr>
            <p:spPr>
              <a:xfrm>
                <a:off x="8829927" y="4427762"/>
                <a:ext cx="43695" cy="62099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3083" extrusionOk="0">
                    <a:moveTo>
                      <a:pt x="855" y="1"/>
                    </a:moveTo>
                    <a:cubicBezTo>
                      <a:pt x="774" y="1"/>
                      <a:pt x="692" y="38"/>
                      <a:pt x="667" y="113"/>
                    </a:cubicBezTo>
                    <a:cubicBezTo>
                      <a:pt x="667" y="147"/>
                      <a:pt x="0" y="1748"/>
                      <a:pt x="1801" y="3049"/>
                    </a:cubicBezTo>
                    <a:cubicBezTo>
                      <a:pt x="1835" y="3082"/>
                      <a:pt x="1868" y="3082"/>
                      <a:pt x="1901" y="3082"/>
                    </a:cubicBezTo>
                    <a:cubicBezTo>
                      <a:pt x="1968" y="3082"/>
                      <a:pt x="2035" y="3049"/>
                      <a:pt x="2102" y="2982"/>
                    </a:cubicBezTo>
                    <a:cubicBezTo>
                      <a:pt x="2168" y="2915"/>
                      <a:pt x="2135" y="2782"/>
                      <a:pt x="2035" y="2715"/>
                    </a:cubicBezTo>
                    <a:cubicBezTo>
                      <a:pt x="534" y="1615"/>
                      <a:pt x="1034" y="347"/>
                      <a:pt x="1034" y="280"/>
                    </a:cubicBezTo>
                    <a:cubicBezTo>
                      <a:pt x="1101" y="180"/>
                      <a:pt x="1034" y="47"/>
                      <a:pt x="934" y="13"/>
                    </a:cubicBezTo>
                    <a:cubicBezTo>
                      <a:pt x="909" y="5"/>
                      <a:pt x="882" y="1"/>
                      <a:pt x="855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4" name="Google Shape;2844;p30"/>
              <p:cNvSpPr/>
              <p:nvPr/>
            </p:nvSpPr>
            <p:spPr>
              <a:xfrm>
                <a:off x="8840664" y="4608775"/>
                <a:ext cx="281587" cy="490510"/>
              </a:xfrm>
              <a:custGeom>
                <a:avLst/>
                <a:gdLst/>
                <a:ahLst/>
                <a:cxnLst/>
                <a:rect l="l" t="t" r="r" b="b"/>
                <a:pathLst>
                  <a:path w="13978" h="24352" extrusionOk="0">
                    <a:moveTo>
                      <a:pt x="7840" y="1"/>
                    </a:moveTo>
                    <a:cubicBezTo>
                      <a:pt x="7706" y="1"/>
                      <a:pt x="7606" y="101"/>
                      <a:pt x="7606" y="201"/>
                    </a:cubicBezTo>
                    <a:cubicBezTo>
                      <a:pt x="7606" y="334"/>
                      <a:pt x="7706" y="434"/>
                      <a:pt x="7840" y="434"/>
                    </a:cubicBezTo>
                    <a:cubicBezTo>
                      <a:pt x="7840" y="434"/>
                      <a:pt x="8140" y="434"/>
                      <a:pt x="8574" y="601"/>
                    </a:cubicBezTo>
                    <a:lnTo>
                      <a:pt x="8640" y="601"/>
                    </a:lnTo>
                    <a:cubicBezTo>
                      <a:pt x="8707" y="601"/>
                      <a:pt x="8807" y="568"/>
                      <a:pt x="8840" y="468"/>
                    </a:cubicBezTo>
                    <a:cubicBezTo>
                      <a:pt x="8874" y="367"/>
                      <a:pt x="8807" y="267"/>
                      <a:pt x="8707" y="201"/>
                    </a:cubicBezTo>
                    <a:cubicBezTo>
                      <a:pt x="8240" y="1"/>
                      <a:pt x="7840" y="1"/>
                      <a:pt x="7840" y="1"/>
                    </a:cubicBezTo>
                    <a:close/>
                    <a:moveTo>
                      <a:pt x="9356" y="621"/>
                    </a:moveTo>
                    <a:cubicBezTo>
                      <a:pt x="9301" y="621"/>
                      <a:pt x="9244" y="646"/>
                      <a:pt x="9207" y="701"/>
                    </a:cubicBezTo>
                    <a:cubicBezTo>
                      <a:pt x="9107" y="801"/>
                      <a:pt x="9141" y="901"/>
                      <a:pt x="9207" y="1001"/>
                    </a:cubicBezTo>
                    <a:cubicBezTo>
                      <a:pt x="9408" y="1135"/>
                      <a:pt x="9608" y="1335"/>
                      <a:pt x="9741" y="1568"/>
                    </a:cubicBezTo>
                    <a:cubicBezTo>
                      <a:pt x="9808" y="1602"/>
                      <a:pt x="9841" y="1635"/>
                      <a:pt x="9908" y="1635"/>
                    </a:cubicBezTo>
                    <a:cubicBezTo>
                      <a:pt x="9975" y="1635"/>
                      <a:pt x="10008" y="1635"/>
                      <a:pt x="10041" y="1602"/>
                    </a:cubicBezTo>
                    <a:cubicBezTo>
                      <a:pt x="10141" y="1535"/>
                      <a:pt x="10175" y="1402"/>
                      <a:pt x="10108" y="1301"/>
                    </a:cubicBezTo>
                    <a:cubicBezTo>
                      <a:pt x="9908" y="1068"/>
                      <a:pt x="9708" y="834"/>
                      <a:pt x="9474" y="668"/>
                    </a:cubicBezTo>
                    <a:cubicBezTo>
                      <a:pt x="9444" y="638"/>
                      <a:pt x="9401" y="621"/>
                      <a:pt x="9356" y="621"/>
                    </a:cubicBezTo>
                    <a:close/>
                    <a:moveTo>
                      <a:pt x="10321" y="1956"/>
                    </a:moveTo>
                    <a:cubicBezTo>
                      <a:pt x="10294" y="1956"/>
                      <a:pt x="10267" y="1960"/>
                      <a:pt x="10242" y="1969"/>
                    </a:cubicBezTo>
                    <a:cubicBezTo>
                      <a:pt x="10141" y="2002"/>
                      <a:pt x="10108" y="2135"/>
                      <a:pt x="10141" y="2235"/>
                    </a:cubicBezTo>
                    <a:cubicBezTo>
                      <a:pt x="10242" y="2469"/>
                      <a:pt x="10308" y="2736"/>
                      <a:pt x="10375" y="3003"/>
                    </a:cubicBezTo>
                    <a:cubicBezTo>
                      <a:pt x="10408" y="3103"/>
                      <a:pt x="10508" y="3169"/>
                      <a:pt x="10575" y="3169"/>
                    </a:cubicBezTo>
                    <a:cubicBezTo>
                      <a:pt x="10608" y="3169"/>
                      <a:pt x="10608" y="3169"/>
                      <a:pt x="10642" y="3136"/>
                    </a:cubicBezTo>
                    <a:cubicBezTo>
                      <a:pt x="10742" y="3136"/>
                      <a:pt x="10809" y="3003"/>
                      <a:pt x="10775" y="2903"/>
                    </a:cubicBezTo>
                    <a:cubicBezTo>
                      <a:pt x="10709" y="2602"/>
                      <a:pt x="10642" y="2336"/>
                      <a:pt x="10508" y="2069"/>
                    </a:cubicBezTo>
                    <a:cubicBezTo>
                      <a:pt x="10483" y="1994"/>
                      <a:pt x="10402" y="1956"/>
                      <a:pt x="10321" y="1956"/>
                    </a:cubicBezTo>
                    <a:close/>
                    <a:moveTo>
                      <a:pt x="10750" y="3563"/>
                    </a:moveTo>
                    <a:cubicBezTo>
                      <a:pt x="10736" y="3563"/>
                      <a:pt x="10722" y="3565"/>
                      <a:pt x="10709" y="3570"/>
                    </a:cubicBezTo>
                    <a:cubicBezTo>
                      <a:pt x="10608" y="3570"/>
                      <a:pt x="10508" y="3670"/>
                      <a:pt x="10542" y="3803"/>
                    </a:cubicBezTo>
                    <a:cubicBezTo>
                      <a:pt x="10542" y="3970"/>
                      <a:pt x="10542" y="4137"/>
                      <a:pt x="10542" y="4337"/>
                    </a:cubicBezTo>
                    <a:cubicBezTo>
                      <a:pt x="10542" y="4404"/>
                      <a:pt x="10542" y="4504"/>
                      <a:pt x="10542" y="4570"/>
                    </a:cubicBezTo>
                    <a:cubicBezTo>
                      <a:pt x="10542" y="4704"/>
                      <a:pt x="10642" y="4804"/>
                      <a:pt x="10742" y="4804"/>
                    </a:cubicBezTo>
                    <a:cubicBezTo>
                      <a:pt x="10875" y="4804"/>
                      <a:pt x="10975" y="4737"/>
                      <a:pt x="10975" y="4604"/>
                    </a:cubicBezTo>
                    <a:cubicBezTo>
                      <a:pt x="10975" y="4504"/>
                      <a:pt x="10975" y="4437"/>
                      <a:pt x="10975" y="4337"/>
                    </a:cubicBezTo>
                    <a:cubicBezTo>
                      <a:pt x="10975" y="4137"/>
                      <a:pt x="10975" y="3937"/>
                      <a:pt x="10942" y="3737"/>
                    </a:cubicBezTo>
                    <a:cubicBezTo>
                      <a:pt x="10942" y="3650"/>
                      <a:pt x="10842" y="3563"/>
                      <a:pt x="10750" y="3563"/>
                    </a:cubicBezTo>
                    <a:close/>
                    <a:moveTo>
                      <a:pt x="9808" y="5304"/>
                    </a:moveTo>
                    <a:cubicBezTo>
                      <a:pt x="9474" y="5371"/>
                      <a:pt x="9207" y="5471"/>
                      <a:pt x="8941" y="5605"/>
                    </a:cubicBezTo>
                    <a:cubicBezTo>
                      <a:pt x="8840" y="5671"/>
                      <a:pt x="8807" y="5805"/>
                      <a:pt x="8874" y="5905"/>
                    </a:cubicBezTo>
                    <a:cubicBezTo>
                      <a:pt x="8907" y="5971"/>
                      <a:pt x="8974" y="6005"/>
                      <a:pt x="9041" y="6005"/>
                    </a:cubicBezTo>
                    <a:cubicBezTo>
                      <a:pt x="9107" y="6005"/>
                      <a:pt x="9141" y="6005"/>
                      <a:pt x="9174" y="5971"/>
                    </a:cubicBezTo>
                    <a:cubicBezTo>
                      <a:pt x="9374" y="5838"/>
                      <a:pt x="9608" y="5771"/>
                      <a:pt x="9875" y="5705"/>
                    </a:cubicBezTo>
                    <a:cubicBezTo>
                      <a:pt x="9975" y="5705"/>
                      <a:pt x="10075" y="5605"/>
                      <a:pt x="10041" y="5471"/>
                    </a:cubicBezTo>
                    <a:cubicBezTo>
                      <a:pt x="10008" y="5371"/>
                      <a:pt x="9908" y="5304"/>
                      <a:pt x="9808" y="5304"/>
                    </a:cubicBezTo>
                    <a:close/>
                    <a:moveTo>
                      <a:pt x="10675" y="5204"/>
                    </a:moveTo>
                    <a:cubicBezTo>
                      <a:pt x="10575" y="5204"/>
                      <a:pt x="10442" y="5271"/>
                      <a:pt x="10442" y="5371"/>
                    </a:cubicBezTo>
                    <a:cubicBezTo>
                      <a:pt x="10375" y="5638"/>
                      <a:pt x="10275" y="5871"/>
                      <a:pt x="10175" y="6105"/>
                    </a:cubicBezTo>
                    <a:cubicBezTo>
                      <a:pt x="10108" y="6205"/>
                      <a:pt x="10141" y="6338"/>
                      <a:pt x="10242" y="6405"/>
                    </a:cubicBezTo>
                    <a:lnTo>
                      <a:pt x="10342" y="6405"/>
                    </a:lnTo>
                    <a:cubicBezTo>
                      <a:pt x="10408" y="6405"/>
                      <a:pt x="10508" y="6372"/>
                      <a:pt x="10542" y="6305"/>
                    </a:cubicBezTo>
                    <a:cubicBezTo>
                      <a:pt x="10608" y="6105"/>
                      <a:pt x="10709" y="5938"/>
                      <a:pt x="10775" y="5738"/>
                    </a:cubicBezTo>
                    <a:cubicBezTo>
                      <a:pt x="10975" y="5771"/>
                      <a:pt x="11176" y="5838"/>
                      <a:pt x="11376" y="5905"/>
                    </a:cubicBezTo>
                    <a:cubicBezTo>
                      <a:pt x="11413" y="5923"/>
                      <a:pt x="11448" y="5932"/>
                      <a:pt x="11480" y="5932"/>
                    </a:cubicBezTo>
                    <a:cubicBezTo>
                      <a:pt x="11562" y="5932"/>
                      <a:pt x="11628" y="5877"/>
                      <a:pt x="11676" y="5805"/>
                    </a:cubicBezTo>
                    <a:cubicBezTo>
                      <a:pt x="11709" y="5705"/>
                      <a:pt x="11643" y="5571"/>
                      <a:pt x="11542" y="5538"/>
                    </a:cubicBezTo>
                    <a:cubicBezTo>
                      <a:pt x="11309" y="5438"/>
                      <a:pt x="11075" y="5371"/>
                      <a:pt x="10809" y="5304"/>
                    </a:cubicBezTo>
                    <a:cubicBezTo>
                      <a:pt x="10775" y="5271"/>
                      <a:pt x="10742" y="5238"/>
                      <a:pt x="10675" y="5204"/>
                    </a:cubicBezTo>
                    <a:close/>
                    <a:moveTo>
                      <a:pt x="12174" y="5942"/>
                    </a:moveTo>
                    <a:cubicBezTo>
                      <a:pt x="12119" y="5942"/>
                      <a:pt x="12064" y="5968"/>
                      <a:pt x="12009" y="6005"/>
                    </a:cubicBezTo>
                    <a:cubicBezTo>
                      <a:pt x="11943" y="6105"/>
                      <a:pt x="11976" y="6238"/>
                      <a:pt x="12043" y="6305"/>
                    </a:cubicBezTo>
                    <a:cubicBezTo>
                      <a:pt x="12243" y="6472"/>
                      <a:pt x="12410" y="6672"/>
                      <a:pt x="12577" y="6872"/>
                    </a:cubicBezTo>
                    <a:cubicBezTo>
                      <a:pt x="12610" y="6939"/>
                      <a:pt x="12677" y="6972"/>
                      <a:pt x="12743" y="6972"/>
                    </a:cubicBezTo>
                    <a:cubicBezTo>
                      <a:pt x="12777" y="6972"/>
                      <a:pt x="12843" y="6972"/>
                      <a:pt x="12877" y="6939"/>
                    </a:cubicBezTo>
                    <a:cubicBezTo>
                      <a:pt x="12943" y="6872"/>
                      <a:pt x="12977" y="6739"/>
                      <a:pt x="12910" y="6639"/>
                    </a:cubicBezTo>
                    <a:cubicBezTo>
                      <a:pt x="12743" y="6405"/>
                      <a:pt x="12543" y="6172"/>
                      <a:pt x="12310" y="6005"/>
                    </a:cubicBezTo>
                    <a:cubicBezTo>
                      <a:pt x="12264" y="5960"/>
                      <a:pt x="12219" y="5942"/>
                      <a:pt x="12174" y="5942"/>
                    </a:cubicBezTo>
                    <a:close/>
                    <a:moveTo>
                      <a:pt x="8494" y="6192"/>
                    </a:moveTo>
                    <a:cubicBezTo>
                      <a:pt x="8413" y="6192"/>
                      <a:pt x="8332" y="6230"/>
                      <a:pt x="8307" y="6305"/>
                    </a:cubicBezTo>
                    <a:cubicBezTo>
                      <a:pt x="8273" y="6438"/>
                      <a:pt x="8240" y="6572"/>
                      <a:pt x="8207" y="6672"/>
                    </a:cubicBezTo>
                    <a:cubicBezTo>
                      <a:pt x="8207" y="6739"/>
                      <a:pt x="8207" y="6772"/>
                      <a:pt x="8207" y="6805"/>
                    </a:cubicBezTo>
                    <a:cubicBezTo>
                      <a:pt x="8207" y="7006"/>
                      <a:pt x="8240" y="7172"/>
                      <a:pt x="8307" y="7306"/>
                    </a:cubicBezTo>
                    <a:cubicBezTo>
                      <a:pt x="8340" y="7372"/>
                      <a:pt x="8440" y="7406"/>
                      <a:pt x="8507" y="7406"/>
                    </a:cubicBezTo>
                    <a:lnTo>
                      <a:pt x="8607" y="7406"/>
                    </a:lnTo>
                    <a:cubicBezTo>
                      <a:pt x="8707" y="7339"/>
                      <a:pt x="8740" y="7206"/>
                      <a:pt x="8674" y="7106"/>
                    </a:cubicBezTo>
                    <a:cubicBezTo>
                      <a:pt x="8640" y="7039"/>
                      <a:pt x="8640" y="6939"/>
                      <a:pt x="8640" y="6805"/>
                    </a:cubicBezTo>
                    <a:cubicBezTo>
                      <a:pt x="8640" y="6772"/>
                      <a:pt x="8640" y="6739"/>
                      <a:pt x="8640" y="6705"/>
                    </a:cubicBezTo>
                    <a:cubicBezTo>
                      <a:pt x="8640" y="6639"/>
                      <a:pt x="8674" y="6539"/>
                      <a:pt x="8707" y="6472"/>
                    </a:cubicBezTo>
                    <a:cubicBezTo>
                      <a:pt x="8740" y="6372"/>
                      <a:pt x="8674" y="6238"/>
                      <a:pt x="8574" y="6205"/>
                    </a:cubicBezTo>
                    <a:cubicBezTo>
                      <a:pt x="8549" y="6197"/>
                      <a:pt x="8522" y="6192"/>
                      <a:pt x="8494" y="6192"/>
                    </a:cubicBezTo>
                    <a:close/>
                    <a:moveTo>
                      <a:pt x="9895" y="6692"/>
                    </a:moveTo>
                    <a:cubicBezTo>
                      <a:pt x="9835" y="6692"/>
                      <a:pt x="9778" y="6717"/>
                      <a:pt x="9741" y="6772"/>
                    </a:cubicBezTo>
                    <a:cubicBezTo>
                      <a:pt x="9541" y="6972"/>
                      <a:pt x="9341" y="7139"/>
                      <a:pt x="9141" y="7206"/>
                    </a:cubicBezTo>
                    <a:cubicBezTo>
                      <a:pt x="9041" y="7239"/>
                      <a:pt x="8974" y="7372"/>
                      <a:pt x="9041" y="7473"/>
                    </a:cubicBezTo>
                    <a:cubicBezTo>
                      <a:pt x="9074" y="7539"/>
                      <a:pt x="9141" y="7606"/>
                      <a:pt x="9241" y="7606"/>
                    </a:cubicBezTo>
                    <a:cubicBezTo>
                      <a:pt x="9241" y="7606"/>
                      <a:pt x="9274" y="7606"/>
                      <a:pt x="9308" y="7573"/>
                    </a:cubicBezTo>
                    <a:cubicBezTo>
                      <a:pt x="9541" y="7473"/>
                      <a:pt x="9808" y="7306"/>
                      <a:pt x="10041" y="7039"/>
                    </a:cubicBezTo>
                    <a:cubicBezTo>
                      <a:pt x="10108" y="6939"/>
                      <a:pt x="10108" y="6805"/>
                      <a:pt x="10041" y="6739"/>
                    </a:cubicBezTo>
                    <a:cubicBezTo>
                      <a:pt x="9996" y="6709"/>
                      <a:pt x="9945" y="6692"/>
                      <a:pt x="9895" y="6692"/>
                    </a:cubicBezTo>
                    <a:close/>
                    <a:moveTo>
                      <a:pt x="13137" y="7293"/>
                    </a:moveTo>
                    <a:cubicBezTo>
                      <a:pt x="13108" y="7293"/>
                      <a:pt x="13077" y="7297"/>
                      <a:pt x="13044" y="7306"/>
                    </a:cubicBezTo>
                    <a:cubicBezTo>
                      <a:pt x="12943" y="7339"/>
                      <a:pt x="12910" y="7473"/>
                      <a:pt x="12943" y="7573"/>
                    </a:cubicBezTo>
                    <a:cubicBezTo>
                      <a:pt x="13044" y="7806"/>
                      <a:pt x="13110" y="8073"/>
                      <a:pt x="13177" y="8340"/>
                    </a:cubicBezTo>
                    <a:cubicBezTo>
                      <a:pt x="13177" y="8440"/>
                      <a:pt x="13277" y="8507"/>
                      <a:pt x="13377" y="8507"/>
                    </a:cubicBezTo>
                    <a:lnTo>
                      <a:pt x="13410" y="8507"/>
                    </a:lnTo>
                    <a:cubicBezTo>
                      <a:pt x="13511" y="8473"/>
                      <a:pt x="13611" y="8373"/>
                      <a:pt x="13577" y="8240"/>
                    </a:cubicBezTo>
                    <a:cubicBezTo>
                      <a:pt x="13511" y="7973"/>
                      <a:pt x="13444" y="7673"/>
                      <a:pt x="13344" y="7406"/>
                    </a:cubicBezTo>
                    <a:cubicBezTo>
                      <a:pt x="13294" y="7331"/>
                      <a:pt x="13225" y="7293"/>
                      <a:pt x="13137" y="7293"/>
                    </a:cubicBezTo>
                    <a:close/>
                    <a:moveTo>
                      <a:pt x="13444" y="8907"/>
                    </a:moveTo>
                    <a:cubicBezTo>
                      <a:pt x="13344" y="8907"/>
                      <a:pt x="13244" y="9007"/>
                      <a:pt x="13244" y="9140"/>
                    </a:cubicBezTo>
                    <a:cubicBezTo>
                      <a:pt x="13277" y="9240"/>
                      <a:pt x="13277" y="9341"/>
                      <a:pt x="13277" y="9474"/>
                    </a:cubicBezTo>
                    <a:cubicBezTo>
                      <a:pt x="13277" y="9641"/>
                      <a:pt x="13277" y="9774"/>
                      <a:pt x="13244" y="9941"/>
                    </a:cubicBezTo>
                    <a:cubicBezTo>
                      <a:pt x="13244" y="10074"/>
                      <a:pt x="13344" y="10174"/>
                      <a:pt x="13444" y="10174"/>
                    </a:cubicBezTo>
                    <a:lnTo>
                      <a:pt x="13477" y="10174"/>
                    </a:lnTo>
                    <a:cubicBezTo>
                      <a:pt x="13577" y="10174"/>
                      <a:pt x="13677" y="10074"/>
                      <a:pt x="13677" y="9974"/>
                    </a:cubicBezTo>
                    <a:cubicBezTo>
                      <a:pt x="13677" y="9808"/>
                      <a:pt x="13677" y="9641"/>
                      <a:pt x="13677" y="9474"/>
                    </a:cubicBezTo>
                    <a:cubicBezTo>
                      <a:pt x="13677" y="9341"/>
                      <a:pt x="13677" y="9240"/>
                      <a:pt x="13677" y="9107"/>
                    </a:cubicBezTo>
                    <a:cubicBezTo>
                      <a:pt x="13677" y="9007"/>
                      <a:pt x="13577" y="8907"/>
                      <a:pt x="13444" y="8907"/>
                    </a:cubicBezTo>
                    <a:close/>
                    <a:moveTo>
                      <a:pt x="13444" y="10575"/>
                    </a:moveTo>
                    <a:cubicBezTo>
                      <a:pt x="13310" y="10575"/>
                      <a:pt x="13210" y="10641"/>
                      <a:pt x="13210" y="10775"/>
                    </a:cubicBezTo>
                    <a:cubicBezTo>
                      <a:pt x="13177" y="11042"/>
                      <a:pt x="13144" y="11309"/>
                      <a:pt x="13110" y="11575"/>
                    </a:cubicBezTo>
                    <a:cubicBezTo>
                      <a:pt x="13077" y="11676"/>
                      <a:pt x="13144" y="11809"/>
                      <a:pt x="13277" y="11809"/>
                    </a:cubicBezTo>
                    <a:lnTo>
                      <a:pt x="13310" y="11809"/>
                    </a:lnTo>
                    <a:cubicBezTo>
                      <a:pt x="13410" y="11809"/>
                      <a:pt x="13477" y="11742"/>
                      <a:pt x="13511" y="11642"/>
                    </a:cubicBezTo>
                    <a:cubicBezTo>
                      <a:pt x="13544" y="11375"/>
                      <a:pt x="13577" y="11108"/>
                      <a:pt x="13611" y="10808"/>
                    </a:cubicBezTo>
                    <a:cubicBezTo>
                      <a:pt x="13644" y="10675"/>
                      <a:pt x="13544" y="10575"/>
                      <a:pt x="13444" y="10575"/>
                    </a:cubicBezTo>
                    <a:close/>
                    <a:moveTo>
                      <a:pt x="13177" y="12209"/>
                    </a:moveTo>
                    <a:cubicBezTo>
                      <a:pt x="13077" y="12209"/>
                      <a:pt x="12943" y="12276"/>
                      <a:pt x="12910" y="12376"/>
                    </a:cubicBezTo>
                    <a:cubicBezTo>
                      <a:pt x="12843" y="12643"/>
                      <a:pt x="12777" y="12910"/>
                      <a:pt x="12677" y="13143"/>
                    </a:cubicBezTo>
                    <a:cubicBezTo>
                      <a:pt x="12643" y="13277"/>
                      <a:pt x="12710" y="13377"/>
                      <a:pt x="12810" y="13410"/>
                    </a:cubicBezTo>
                    <a:cubicBezTo>
                      <a:pt x="12843" y="13443"/>
                      <a:pt x="12843" y="13443"/>
                      <a:pt x="12877" y="13443"/>
                    </a:cubicBezTo>
                    <a:cubicBezTo>
                      <a:pt x="12977" y="13443"/>
                      <a:pt x="13044" y="13377"/>
                      <a:pt x="13077" y="13310"/>
                    </a:cubicBezTo>
                    <a:cubicBezTo>
                      <a:pt x="13177" y="13043"/>
                      <a:pt x="13244" y="12743"/>
                      <a:pt x="13344" y="12476"/>
                    </a:cubicBezTo>
                    <a:cubicBezTo>
                      <a:pt x="13344" y="12376"/>
                      <a:pt x="13277" y="12243"/>
                      <a:pt x="13177" y="12209"/>
                    </a:cubicBezTo>
                    <a:close/>
                    <a:moveTo>
                      <a:pt x="11227" y="13697"/>
                    </a:moveTo>
                    <a:cubicBezTo>
                      <a:pt x="11182" y="13697"/>
                      <a:pt x="11139" y="13714"/>
                      <a:pt x="11109" y="13744"/>
                    </a:cubicBezTo>
                    <a:cubicBezTo>
                      <a:pt x="10842" y="13944"/>
                      <a:pt x="10642" y="14211"/>
                      <a:pt x="10575" y="14511"/>
                    </a:cubicBezTo>
                    <a:cubicBezTo>
                      <a:pt x="10508" y="14611"/>
                      <a:pt x="10575" y="14744"/>
                      <a:pt x="10709" y="14778"/>
                    </a:cubicBezTo>
                    <a:lnTo>
                      <a:pt x="10742" y="14778"/>
                    </a:lnTo>
                    <a:cubicBezTo>
                      <a:pt x="10842" y="14778"/>
                      <a:pt x="10942" y="14711"/>
                      <a:pt x="10942" y="14644"/>
                    </a:cubicBezTo>
                    <a:cubicBezTo>
                      <a:pt x="11042" y="14411"/>
                      <a:pt x="11176" y="14211"/>
                      <a:pt x="11376" y="14044"/>
                    </a:cubicBezTo>
                    <a:cubicBezTo>
                      <a:pt x="11442" y="13977"/>
                      <a:pt x="11476" y="13844"/>
                      <a:pt x="11376" y="13777"/>
                    </a:cubicBezTo>
                    <a:cubicBezTo>
                      <a:pt x="11339" y="13722"/>
                      <a:pt x="11282" y="13697"/>
                      <a:pt x="11227" y="13697"/>
                    </a:cubicBezTo>
                    <a:close/>
                    <a:moveTo>
                      <a:pt x="11976" y="13377"/>
                    </a:moveTo>
                    <a:cubicBezTo>
                      <a:pt x="11876" y="13377"/>
                      <a:pt x="11776" y="13477"/>
                      <a:pt x="11776" y="13577"/>
                    </a:cubicBezTo>
                    <a:cubicBezTo>
                      <a:pt x="11776" y="13710"/>
                      <a:pt x="11876" y="13810"/>
                      <a:pt x="12009" y="13810"/>
                    </a:cubicBezTo>
                    <a:cubicBezTo>
                      <a:pt x="12143" y="13810"/>
                      <a:pt x="12243" y="13844"/>
                      <a:pt x="12376" y="13877"/>
                    </a:cubicBezTo>
                    <a:cubicBezTo>
                      <a:pt x="12376" y="13877"/>
                      <a:pt x="12376" y="13910"/>
                      <a:pt x="12376" y="13910"/>
                    </a:cubicBezTo>
                    <a:cubicBezTo>
                      <a:pt x="12243" y="14144"/>
                      <a:pt x="12110" y="14377"/>
                      <a:pt x="11976" y="14578"/>
                    </a:cubicBezTo>
                    <a:cubicBezTo>
                      <a:pt x="11909" y="14678"/>
                      <a:pt x="11909" y="14811"/>
                      <a:pt x="12009" y="14878"/>
                    </a:cubicBezTo>
                    <a:cubicBezTo>
                      <a:pt x="12043" y="14911"/>
                      <a:pt x="12076" y="14911"/>
                      <a:pt x="12143" y="14911"/>
                    </a:cubicBezTo>
                    <a:cubicBezTo>
                      <a:pt x="12210" y="14911"/>
                      <a:pt x="12276" y="14878"/>
                      <a:pt x="12310" y="14844"/>
                    </a:cubicBezTo>
                    <a:cubicBezTo>
                      <a:pt x="12443" y="14611"/>
                      <a:pt x="12610" y="14377"/>
                      <a:pt x="12743" y="14111"/>
                    </a:cubicBezTo>
                    <a:cubicBezTo>
                      <a:pt x="12777" y="14111"/>
                      <a:pt x="12843" y="14077"/>
                      <a:pt x="12910" y="14011"/>
                    </a:cubicBezTo>
                    <a:cubicBezTo>
                      <a:pt x="12977" y="13944"/>
                      <a:pt x="12977" y="13810"/>
                      <a:pt x="12877" y="13744"/>
                    </a:cubicBezTo>
                    <a:cubicBezTo>
                      <a:pt x="12610" y="13510"/>
                      <a:pt x="12310" y="13377"/>
                      <a:pt x="12009" y="13377"/>
                    </a:cubicBezTo>
                    <a:lnTo>
                      <a:pt x="11976" y="13577"/>
                    </a:lnTo>
                    <a:lnTo>
                      <a:pt x="11976" y="13377"/>
                    </a:lnTo>
                    <a:close/>
                    <a:moveTo>
                      <a:pt x="13232" y="14351"/>
                    </a:moveTo>
                    <a:cubicBezTo>
                      <a:pt x="13202" y="14351"/>
                      <a:pt x="13172" y="14359"/>
                      <a:pt x="13144" y="14377"/>
                    </a:cubicBezTo>
                    <a:cubicBezTo>
                      <a:pt x="13044" y="14411"/>
                      <a:pt x="12977" y="14544"/>
                      <a:pt x="13044" y="14644"/>
                    </a:cubicBezTo>
                    <a:cubicBezTo>
                      <a:pt x="13144" y="14878"/>
                      <a:pt x="13244" y="15111"/>
                      <a:pt x="13310" y="15378"/>
                    </a:cubicBezTo>
                    <a:cubicBezTo>
                      <a:pt x="13344" y="15478"/>
                      <a:pt x="13444" y="15545"/>
                      <a:pt x="13511" y="15545"/>
                    </a:cubicBezTo>
                    <a:lnTo>
                      <a:pt x="13577" y="15545"/>
                    </a:lnTo>
                    <a:cubicBezTo>
                      <a:pt x="13677" y="15512"/>
                      <a:pt x="13744" y="15378"/>
                      <a:pt x="13711" y="15278"/>
                    </a:cubicBezTo>
                    <a:cubicBezTo>
                      <a:pt x="13644" y="14978"/>
                      <a:pt x="13544" y="14711"/>
                      <a:pt x="13410" y="14478"/>
                    </a:cubicBezTo>
                    <a:cubicBezTo>
                      <a:pt x="13386" y="14405"/>
                      <a:pt x="13310" y="14351"/>
                      <a:pt x="13232" y="14351"/>
                    </a:cubicBezTo>
                    <a:close/>
                    <a:moveTo>
                      <a:pt x="11566" y="15108"/>
                    </a:moveTo>
                    <a:cubicBezTo>
                      <a:pt x="11524" y="15108"/>
                      <a:pt x="11481" y="15119"/>
                      <a:pt x="11442" y="15145"/>
                    </a:cubicBezTo>
                    <a:cubicBezTo>
                      <a:pt x="11242" y="15278"/>
                      <a:pt x="11142" y="15311"/>
                      <a:pt x="11075" y="15311"/>
                    </a:cubicBezTo>
                    <a:cubicBezTo>
                      <a:pt x="11042" y="15311"/>
                      <a:pt x="11009" y="15278"/>
                      <a:pt x="10975" y="15245"/>
                    </a:cubicBezTo>
                    <a:cubicBezTo>
                      <a:pt x="10939" y="15190"/>
                      <a:pt x="10882" y="15165"/>
                      <a:pt x="10821" y="15165"/>
                    </a:cubicBezTo>
                    <a:cubicBezTo>
                      <a:pt x="10772" y="15165"/>
                      <a:pt x="10720" y="15181"/>
                      <a:pt x="10675" y="15211"/>
                    </a:cubicBezTo>
                    <a:cubicBezTo>
                      <a:pt x="10608" y="15278"/>
                      <a:pt x="10575" y="15412"/>
                      <a:pt x="10642" y="15512"/>
                    </a:cubicBezTo>
                    <a:cubicBezTo>
                      <a:pt x="10742" y="15645"/>
                      <a:pt x="10909" y="15712"/>
                      <a:pt x="11075" y="15712"/>
                    </a:cubicBezTo>
                    <a:cubicBezTo>
                      <a:pt x="11276" y="15712"/>
                      <a:pt x="11476" y="15645"/>
                      <a:pt x="11676" y="15478"/>
                    </a:cubicBezTo>
                    <a:cubicBezTo>
                      <a:pt x="11776" y="15412"/>
                      <a:pt x="11809" y="15278"/>
                      <a:pt x="11743" y="15178"/>
                    </a:cubicBezTo>
                    <a:cubicBezTo>
                      <a:pt x="11701" y="15137"/>
                      <a:pt x="11635" y="15108"/>
                      <a:pt x="11566" y="15108"/>
                    </a:cubicBezTo>
                    <a:close/>
                    <a:moveTo>
                      <a:pt x="13696" y="15939"/>
                    </a:moveTo>
                    <a:cubicBezTo>
                      <a:pt x="13679" y="15939"/>
                      <a:pt x="13662" y="15941"/>
                      <a:pt x="13644" y="15945"/>
                    </a:cubicBezTo>
                    <a:cubicBezTo>
                      <a:pt x="13544" y="15979"/>
                      <a:pt x="13477" y="16079"/>
                      <a:pt x="13477" y="16179"/>
                    </a:cubicBezTo>
                    <a:cubicBezTo>
                      <a:pt x="13477" y="16245"/>
                      <a:pt x="13511" y="16279"/>
                      <a:pt x="13511" y="16346"/>
                    </a:cubicBezTo>
                    <a:cubicBezTo>
                      <a:pt x="13544" y="16546"/>
                      <a:pt x="13544" y="16746"/>
                      <a:pt x="13544" y="16979"/>
                    </a:cubicBezTo>
                    <a:cubicBezTo>
                      <a:pt x="13544" y="17079"/>
                      <a:pt x="13644" y="17179"/>
                      <a:pt x="13744" y="17179"/>
                    </a:cubicBezTo>
                    <a:cubicBezTo>
                      <a:pt x="13877" y="17179"/>
                      <a:pt x="13978" y="17113"/>
                      <a:pt x="13978" y="16979"/>
                    </a:cubicBezTo>
                    <a:lnTo>
                      <a:pt x="13978" y="16946"/>
                    </a:lnTo>
                    <a:cubicBezTo>
                      <a:pt x="13978" y="16712"/>
                      <a:pt x="13944" y="16512"/>
                      <a:pt x="13911" y="16279"/>
                    </a:cubicBezTo>
                    <a:cubicBezTo>
                      <a:pt x="13911" y="16245"/>
                      <a:pt x="13911" y="16179"/>
                      <a:pt x="13911" y="16112"/>
                    </a:cubicBezTo>
                    <a:cubicBezTo>
                      <a:pt x="13882" y="16025"/>
                      <a:pt x="13803" y="15939"/>
                      <a:pt x="13696" y="15939"/>
                    </a:cubicBezTo>
                    <a:close/>
                    <a:moveTo>
                      <a:pt x="368" y="17913"/>
                    </a:moveTo>
                    <a:cubicBezTo>
                      <a:pt x="201" y="17913"/>
                      <a:pt x="168" y="18047"/>
                      <a:pt x="134" y="18214"/>
                    </a:cubicBezTo>
                    <a:cubicBezTo>
                      <a:pt x="101" y="18314"/>
                      <a:pt x="168" y="18414"/>
                      <a:pt x="268" y="18447"/>
                    </a:cubicBezTo>
                    <a:cubicBezTo>
                      <a:pt x="301" y="18480"/>
                      <a:pt x="301" y="18480"/>
                      <a:pt x="334" y="18480"/>
                    </a:cubicBezTo>
                    <a:cubicBezTo>
                      <a:pt x="434" y="18480"/>
                      <a:pt x="501" y="18414"/>
                      <a:pt x="535" y="18314"/>
                    </a:cubicBezTo>
                    <a:cubicBezTo>
                      <a:pt x="535" y="18247"/>
                      <a:pt x="568" y="18214"/>
                      <a:pt x="568" y="18214"/>
                    </a:cubicBezTo>
                    <a:cubicBezTo>
                      <a:pt x="568" y="18180"/>
                      <a:pt x="601" y="18147"/>
                      <a:pt x="601" y="18113"/>
                    </a:cubicBezTo>
                    <a:cubicBezTo>
                      <a:pt x="601" y="18013"/>
                      <a:pt x="501" y="17913"/>
                      <a:pt x="368" y="17913"/>
                    </a:cubicBezTo>
                    <a:close/>
                    <a:moveTo>
                      <a:pt x="13659" y="17605"/>
                    </a:moveTo>
                    <a:cubicBezTo>
                      <a:pt x="13578" y="17605"/>
                      <a:pt x="13505" y="17669"/>
                      <a:pt x="13477" y="17780"/>
                    </a:cubicBezTo>
                    <a:cubicBezTo>
                      <a:pt x="13444" y="18047"/>
                      <a:pt x="13377" y="18280"/>
                      <a:pt x="13277" y="18547"/>
                    </a:cubicBezTo>
                    <a:cubicBezTo>
                      <a:pt x="13244" y="18681"/>
                      <a:pt x="13310" y="18781"/>
                      <a:pt x="13410" y="18814"/>
                    </a:cubicBezTo>
                    <a:lnTo>
                      <a:pt x="13477" y="18814"/>
                    </a:lnTo>
                    <a:cubicBezTo>
                      <a:pt x="13577" y="18814"/>
                      <a:pt x="13644" y="18781"/>
                      <a:pt x="13677" y="18681"/>
                    </a:cubicBezTo>
                    <a:cubicBezTo>
                      <a:pt x="13777" y="18414"/>
                      <a:pt x="13844" y="18113"/>
                      <a:pt x="13877" y="17847"/>
                    </a:cubicBezTo>
                    <a:cubicBezTo>
                      <a:pt x="13911" y="17747"/>
                      <a:pt x="13844" y="17613"/>
                      <a:pt x="13711" y="17613"/>
                    </a:cubicBezTo>
                    <a:cubicBezTo>
                      <a:pt x="13693" y="17607"/>
                      <a:pt x="13676" y="17605"/>
                      <a:pt x="13659" y="17605"/>
                    </a:cubicBezTo>
                    <a:close/>
                    <a:moveTo>
                      <a:pt x="201" y="18881"/>
                    </a:moveTo>
                    <a:cubicBezTo>
                      <a:pt x="101" y="18881"/>
                      <a:pt x="1" y="18947"/>
                      <a:pt x="1" y="19081"/>
                    </a:cubicBezTo>
                    <a:cubicBezTo>
                      <a:pt x="1" y="19114"/>
                      <a:pt x="1" y="19181"/>
                      <a:pt x="1" y="19214"/>
                    </a:cubicBezTo>
                    <a:cubicBezTo>
                      <a:pt x="1" y="19448"/>
                      <a:pt x="34" y="19715"/>
                      <a:pt x="68" y="19948"/>
                    </a:cubicBezTo>
                    <a:cubicBezTo>
                      <a:pt x="68" y="20048"/>
                      <a:pt x="168" y="20115"/>
                      <a:pt x="268" y="20115"/>
                    </a:cubicBezTo>
                    <a:lnTo>
                      <a:pt x="301" y="20115"/>
                    </a:lnTo>
                    <a:cubicBezTo>
                      <a:pt x="434" y="20082"/>
                      <a:pt x="501" y="19981"/>
                      <a:pt x="468" y="19881"/>
                    </a:cubicBezTo>
                    <a:cubicBezTo>
                      <a:pt x="434" y="19648"/>
                      <a:pt x="401" y="19448"/>
                      <a:pt x="401" y="19214"/>
                    </a:cubicBezTo>
                    <a:cubicBezTo>
                      <a:pt x="401" y="19181"/>
                      <a:pt x="401" y="19148"/>
                      <a:pt x="401" y="19081"/>
                    </a:cubicBezTo>
                    <a:cubicBezTo>
                      <a:pt x="434" y="18981"/>
                      <a:pt x="334" y="18881"/>
                      <a:pt x="201" y="18881"/>
                    </a:cubicBezTo>
                    <a:close/>
                    <a:moveTo>
                      <a:pt x="13161" y="19187"/>
                    </a:moveTo>
                    <a:cubicBezTo>
                      <a:pt x="13090" y="19187"/>
                      <a:pt x="13025" y="19242"/>
                      <a:pt x="12977" y="19314"/>
                    </a:cubicBezTo>
                    <a:cubicBezTo>
                      <a:pt x="12877" y="19548"/>
                      <a:pt x="12743" y="19781"/>
                      <a:pt x="12577" y="20015"/>
                    </a:cubicBezTo>
                    <a:cubicBezTo>
                      <a:pt x="12543" y="20115"/>
                      <a:pt x="12577" y="20248"/>
                      <a:pt x="12643" y="20315"/>
                    </a:cubicBezTo>
                    <a:cubicBezTo>
                      <a:pt x="12677" y="20315"/>
                      <a:pt x="12743" y="20348"/>
                      <a:pt x="12777" y="20348"/>
                    </a:cubicBezTo>
                    <a:cubicBezTo>
                      <a:pt x="12843" y="20348"/>
                      <a:pt x="12910" y="20315"/>
                      <a:pt x="12943" y="20248"/>
                    </a:cubicBezTo>
                    <a:cubicBezTo>
                      <a:pt x="13110" y="19981"/>
                      <a:pt x="13244" y="19748"/>
                      <a:pt x="13344" y="19481"/>
                    </a:cubicBezTo>
                    <a:cubicBezTo>
                      <a:pt x="13410" y="19381"/>
                      <a:pt x="13344" y="19248"/>
                      <a:pt x="13244" y="19214"/>
                    </a:cubicBezTo>
                    <a:cubicBezTo>
                      <a:pt x="13216" y="19196"/>
                      <a:pt x="13188" y="19187"/>
                      <a:pt x="13161" y="19187"/>
                    </a:cubicBezTo>
                    <a:close/>
                    <a:moveTo>
                      <a:pt x="514" y="20503"/>
                    </a:moveTo>
                    <a:cubicBezTo>
                      <a:pt x="487" y="20503"/>
                      <a:pt x="460" y="20507"/>
                      <a:pt x="434" y="20515"/>
                    </a:cubicBezTo>
                    <a:cubicBezTo>
                      <a:pt x="334" y="20549"/>
                      <a:pt x="268" y="20682"/>
                      <a:pt x="301" y="20782"/>
                    </a:cubicBezTo>
                    <a:cubicBezTo>
                      <a:pt x="434" y="21049"/>
                      <a:pt x="568" y="21316"/>
                      <a:pt x="735" y="21549"/>
                    </a:cubicBezTo>
                    <a:cubicBezTo>
                      <a:pt x="768" y="21616"/>
                      <a:pt x="835" y="21649"/>
                      <a:pt x="901" y="21649"/>
                    </a:cubicBezTo>
                    <a:cubicBezTo>
                      <a:pt x="935" y="21649"/>
                      <a:pt x="1002" y="21649"/>
                      <a:pt x="1035" y="21616"/>
                    </a:cubicBezTo>
                    <a:cubicBezTo>
                      <a:pt x="1135" y="21549"/>
                      <a:pt x="1135" y="21416"/>
                      <a:pt x="1068" y="21316"/>
                    </a:cubicBezTo>
                    <a:cubicBezTo>
                      <a:pt x="935" y="21116"/>
                      <a:pt x="801" y="20882"/>
                      <a:pt x="701" y="20615"/>
                    </a:cubicBezTo>
                    <a:cubicBezTo>
                      <a:pt x="676" y="20540"/>
                      <a:pt x="595" y="20503"/>
                      <a:pt x="514" y="20503"/>
                    </a:cubicBezTo>
                    <a:close/>
                    <a:moveTo>
                      <a:pt x="12291" y="20602"/>
                    </a:moveTo>
                    <a:cubicBezTo>
                      <a:pt x="12237" y="20602"/>
                      <a:pt x="12180" y="20627"/>
                      <a:pt x="12143" y="20682"/>
                    </a:cubicBezTo>
                    <a:cubicBezTo>
                      <a:pt x="11976" y="20915"/>
                      <a:pt x="11776" y="21116"/>
                      <a:pt x="11609" y="21316"/>
                    </a:cubicBezTo>
                    <a:cubicBezTo>
                      <a:pt x="11542" y="21382"/>
                      <a:pt x="11542" y="21516"/>
                      <a:pt x="11609" y="21616"/>
                    </a:cubicBezTo>
                    <a:cubicBezTo>
                      <a:pt x="11643" y="21649"/>
                      <a:pt x="11709" y="21649"/>
                      <a:pt x="11743" y="21649"/>
                    </a:cubicBezTo>
                    <a:cubicBezTo>
                      <a:pt x="11809" y="21649"/>
                      <a:pt x="11876" y="21649"/>
                      <a:pt x="11909" y="21583"/>
                    </a:cubicBezTo>
                    <a:cubicBezTo>
                      <a:pt x="12110" y="21382"/>
                      <a:pt x="12276" y="21149"/>
                      <a:pt x="12476" y="20949"/>
                    </a:cubicBezTo>
                    <a:cubicBezTo>
                      <a:pt x="12543" y="20849"/>
                      <a:pt x="12510" y="20715"/>
                      <a:pt x="12410" y="20649"/>
                    </a:cubicBezTo>
                    <a:cubicBezTo>
                      <a:pt x="12380" y="20619"/>
                      <a:pt x="12336" y="20602"/>
                      <a:pt x="12291" y="20602"/>
                    </a:cubicBezTo>
                    <a:close/>
                    <a:moveTo>
                      <a:pt x="11171" y="21833"/>
                    </a:moveTo>
                    <a:cubicBezTo>
                      <a:pt x="11117" y="21833"/>
                      <a:pt x="11059" y="21849"/>
                      <a:pt x="11009" y="21883"/>
                    </a:cubicBezTo>
                    <a:cubicBezTo>
                      <a:pt x="10809" y="22050"/>
                      <a:pt x="10608" y="22250"/>
                      <a:pt x="10408" y="22383"/>
                    </a:cubicBezTo>
                    <a:cubicBezTo>
                      <a:pt x="10308" y="22450"/>
                      <a:pt x="10275" y="22583"/>
                      <a:pt x="10342" y="22683"/>
                    </a:cubicBezTo>
                    <a:cubicBezTo>
                      <a:pt x="10375" y="22750"/>
                      <a:pt x="10442" y="22783"/>
                      <a:pt x="10508" y="22783"/>
                    </a:cubicBezTo>
                    <a:cubicBezTo>
                      <a:pt x="10575" y="22783"/>
                      <a:pt x="10608" y="22750"/>
                      <a:pt x="10642" y="22717"/>
                    </a:cubicBezTo>
                    <a:cubicBezTo>
                      <a:pt x="10875" y="22550"/>
                      <a:pt x="11075" y="22383"/>
                      <a:pt x="11309" y="22183"/>
                    </a:cubicBezTo>
                    <a:cubicBezTo>
                      <a:pt x="11376" y="22116"/>
                      <a:pt x="11409" y="21983"/>
                      <a:pt x="11309" y="21883"/>
                    </a:cubicBezTo>
                    <a:cubicBezTo>
                      <a:pt x="11276" y="21849"/>
                      <a:pt x="11226" y="21833"/>
                      <a:pt x="11171" y="21833"/>
                    </a:cubicBezTo>
                    <a:close/>
                    <a:moveTo>
                      <a:pt x="1439" y="21874"/>
                    </a:moveTo>
                    <a:cubicBezTo>
                      <a:pt x="1385" y="21874"/>
                      <a:pt x="1335" y="21900"/>
                      <a:pt x="1302" y="21950"/>
                    </a:cubicBezTo>
                    <a:cubicBezTo>
                      <a:pt x="1202" y="22016"/>
                      <a:pt x="1202" y="22150"/>
                      <a:pt x="1302" y="22216"/>
                    </a:cubicBezTo>
                    <a:cubicBezTo>
                      <a:pt x="1469" y="22417"/>
                      <a:pt x="1702" y="22617"/>
                      <a:pt x="1936" y="22817"/>
                    </a:cubicBezTo>
                    <a:cubicBezTo>
                      <a:pt x="1969" y="22850"/>
                      <a:pt x="2002" y="22850"/>
                      <a:pt x="2069" y="22850"/>
                    </a:cubicBezTo>
                    <a:cubicBezTo>
                      <a:pt x="2136" y="22850"/>
                      <a:pt x="2169" y="22817"/>
                      <a:pt x="2236" y="22783"/>
                    </a:cubicBezTo>
                    <a:cubicBezTo>
                      <a:pt x="2302" y="22683"/>
                      <a:pt x="2269" y="22550"/>
                      <a:pt x="2169" y="22483"/>
                    </a:cubicBezTo>
                    <a:cubicBezTo>
                      <a:pt x="1969" y="22316"/>
                      <a:pt x="1769" y="22116"/>
                      <a:pt x="1602" y="21950"/>
                    </a:cubicBezTo>
                    <a:cubicBezTo>
                      <a:pt x="1552" y="21900"/>
                      <a:pt x="1494" y="21874"/>
                      <a:pt x="1439" y="21874"/>
                    </a:cubicBezTo>
                    <a:close/>
                    <a:moveTo>
                      <a:pt x="9822" y="22815"/>
                    </a:moveTo>
                    <a:cubicBezTo>
                      <a:pt x="9783" y="22815"/>
                      <a:pt x="9743" y="22827"/>
                      <a:pt x="9708" y="22850"/>
                    </a:cubicBezTo>
                    <a:cubicBezTo>
                      <a:pt x="9474" y="22984"/>
                      <a:pt x="9241" y="23117"/>
                      <a:pt x="9007" y="23250"/>
                    </a:cubicBezTo>
                    <a:cubicBezTo>
                      <a:pt x="8907" y="23284"/>
                      <a:pt x="8840" y="23417"/>
                      <a:pt x="8907" y="23517"/>
                    </a:cubicBezTo>
                    <a:cubicBezTo>
                      <a:pt x="8941" y="23584"/>
                      <a:pt x="9007" y="23651"/>
                      <a:pt x="9107" y="23651"/>
                    </a:cubicBezTo>
                    <a:cubicBezTo>
                      <a:pt x="9141" y="23651"/>
                      <a:pt x="9141" y="23617"/>
                      <a:pt x="9174" y="23617"/>
                    </a:cubicBezTo>
                    <a:cubicBezTo>
                      <a:pt x="9441" y="23484"/>
                      <a:pt x="9708" y="23351"/>
                      <a:pt x="9941" y="23217"/>
                    </a:cubicBezTo>
                    <a:cubicBezTo>
                      <a:pt x="10041" y="23150"/>
                      <a:pt x="10075" y="23017"/>
                      <a:pt x="10008" y="22917"/>
                    </a:cubicBezTo>
                    <a:cubicBezTo>
                      <a:pt x="9965" y="22852"/>
                      <a:pt x="9894" y="22815"/>
                      <a:pt x="9822" y="22815"/>
                    </a:cubicBezTo>
                    <a:close/>
                    <a:moveTo>
                      <a:pt x="2746" y="22916"/>
                    </a:moveTo>
                    <a:cubicBezTo>
                      <a:pt x="2683" y="22916"/>
                      <a:pt x="2612" y="22952"/>
                      <a:pt x="2569" y="23017"/>
                    </a:cubicBezTo>
                    <a:cubicBezTo>
                      <a:pt x="2503" y="23117"/>
                      <a:pt x="2536" y="23217"/>
                      <a:pt x="2636" y="23284"/>
                    </a:cubicBezTo>
                    <a:cubicBezTo>
                      <a:pt x="2870" y="23417"/>
                      <a:pt x="3103" y="23584"/>
                      <a:pt x="3370" y="23717"/>
                    </a:cubicBezTo>
                    <a:lnTo>
                      <a:pt x="3470" y="23717"/>
                    </a:lnTo>
                    <a:cubicBezTo>
                      <a:pt x="3537" y="23717"/>
                      <a:pt x="3637" y="23684"/>
                      <a:pt x="3670" y="23617"/>
                    </a:cubicBezTo>
                    <a:cubicBezTo>
                      <a:pt x="3703" y="23517"/>
                      <a:pt x="3670" y="23384"/>
                      <a:pt x="3570" y="23317"/>
                    </a:cubicBezTo>
                    <a:cubicBezTo>
                      <a:pt x="3303" y="23217"/>
                      <a:pt x="3070" y="23084"/>
                      <a:pt x="2836" y="22950"/>
                    </a:cubicBezTo>
                    <a:cubicBezTo>
                      <a:pt x="2813" y="22927"/>
                      <a:pt x="2781" y="22916"/>
                      <a:pt x="2746" y="22916"/>
                    </a:cubicBezTo>
                    <a:close/>
                    <a:moveTo>
                      <a:pt x="8308" y="23542"/>
                    </a:moveTo>
                    <a:cubicBezTo>
                      <a:pt x="8286" y="23542"/>
                      <a:pt x="8264" y="23545"/>
                      <a:pt x="8240" y="23551"/>
                    </a:cubicBezTo>
                    <a:cubicBezTo>
                      <a:pt x="8007" y="23651"/>
                      <a:pt x="7740" y="23717"/>
                      <a:pt x="7473" y="23784"/>
                    </a:cubicBezTo>
                    <a:cubicBezTo>
                      <a:pt x="7373" y="23818"/>
                      <a:pt x="7306" y="23918"/>
                      <a:pt x="7306" y="24018"/>
                    </a:cubicBezTo>
                    <a:cubicBezTo>
                      <a:pt x="7339" y="24118"/>
                      <a:pt x="7439" y="24184"/>
                      <a:pt x="7540" y="24184"/>
                    </a:cubicBezTo>
                    <a:lnTo>
                      <a:pt x="7573" y="24184"/>
                    </a:lnTo>
                    <a:cubicBezTo>
                      <a:pt x="7840" y="24118"/>
                      <a:pt x="8107" y="24051"/>
                      <a:pt x="8407" y="23951"/>
                    </a:cubicBezTo>
                    <a:cubicBezTo>
                      <a:pt x="8507" y="23918"/>
                      <a:pt x="8574" y="23784"/>
                      <a:pt x="8507" y="23684"/>
                    </a:cubicBezTo>
                    <a:cubicBezTo>
                      <a:pt x="8479" y="23602"/>
                      <a:pt x="8407" y="23542"/>
                      <a:pt x="8308" y="23542"/>
                    </a:cubicBezTo>
                    <a:close/>
                    <a:moveTo>
                      <a:pt x="4248" y="23642"/>
                    </a:moveTo>
                    <a:cubicBezTo>
                      <a:pt x="4160" y="23642"/>
                      <a:pt x="4065" y="23702"/>
                      <a:pt x="4037" y="23784"/>
                    </a:cubicBezTo>
                    <a:cubicBezTo>
                      <a:pt x="4004" y="23884"/>
                      <a:pt x="4070" y="24018"/>
                      <a:pt x="4170" y="24051"/>
                    </a:cubicBezTo>
                    <a:cubicBezTo>
                      <a:pt x="4437" y="24151"/>
                      <a:pt x="4738" y="24218"/>
                      <a:pt x="5004" y="24251"/>
                    </a:cubicBezTo>
                    <a:lnTo>
                      <a:pt x="5038" y="24251"/>
                    </a:lnTo>
                    <a:cubicBezTo>
                      <a:pt x="5138" y="24251"/>
                      <a:pt x="5238" y="24184"/>
                      <a:pt x="5238" y="24084"/>
                    </a:cubicBezTo>
                    <a:cubicBezTo>
                      <a:pt x="5271" y="23984"/>
                      <a:pt x="5205" y="23884"/>
                      <a:pt x="5071" y="23851"/>
                    </a:cubicBezTo>
                    <a:cubicBezTo>
                      <a:pt x="4804" y="23818"/>
                      <a:pt x="4571" y="23751"/>
                      <a:pt x="4304" y="23651"/>
                    </a:cubicBezTo>
                    <a:cubicBezTo>
                      <a:pt x="4286" y="23645"/>
                      <a:pt x="4267" y="23642"/>
                      <a:pt x="4248" y="23642"/>
                    </a:cubicBezTo>
                    <a:close/>
                    <a:moveTo>
                      <a:pt x="6672" y="23918"/>
                    </a:moveTo>
                    <a:cubicBezTo>
                      <a:pt x="6405" y="23951"/>
                      <a:pt x="6139" y="23951"/>
                      <a:pt x="5872" y="23951"/>
                    </a:cubicBezTo>
                    <a:cubicBezTo>
                      <a:pt x="5772" y="23951"/>
                      <a:pt x="5672" y="24018"/>
                      <a:pt x="5672" y="24151"/>
                    </a:cubicBezTo>
                    <a:cubicBezTo>
                      <a:pt x="5672" y="24251"/>
                      <a:pt x="5738" y="24351"/>
                      <a:pt x="5872" y="24351"/>
                    </a:cubicBezTo>
                    <a:lnTo>
                      <a:pt x="6072" y="24351"/>
                    </a:lnTo>
                    <a:cubicBezTo>
                      <a:pt x="6305" y="24351"/>
                      <a:pt x="6505" y="24351"/>
                      <a:pt x="6739" y="24318"/>
                    </a:cubicBezTo>
                    <a:cubicBezTo>
                      <a:pt x="6839" y="24318"/>
                      <a:pt x="6906" y="24218"/>
                      <a:pt x="6906" y="24118"/>
                    </a:cubicBezTo>
                    <a:cubicBezTo>
                      <a:pt x="6906" y="23984"/>
                      <a:pt x="6772" y="23918"/>
                      <a:pt x="6672" y="23918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45" name="Google Shape;2845;p30"/>
            <p:cNvGrpSpPr/>
            <p:nvPr/>
          </p:nvGrpSpPr>
          <p:grpSpPr>
            <a:xfrm flipH="1">
              <a:off x="7872526" y="4134861"/>
              <a:ext cx="1335311" cy="948781"/>
              <a:chOff x="7491526" y="4134861"/>
              <a:chExt cx="1335311" cy="948781"/>
            </a:xfrm>
          </p:grpSpPr>
          <p:sp>
            <p:nvSpPr>
              <p:cNvPr id="2846" name="Google Shape;2846;p30"/>
              <p:cNvSpPr/>
              <p:nvPr/>
            </p:nvSpPr>
            <p:spPr>
              <a:xfrm>
                <a:off x="7589426" y="4558467"/>
                <a:ext cx="350886" cy="170547"/>
              </a:xfrm>
              <a:custGeom>
                <a:avLst/>
                <a:gdLst/>
                <a:ahLst/>
                <a:cxnLst/>
                <a:rect l="l" t="t" r="r" b="b"/>
                <a:pathLst>
                  <a:path w="17418" h="8467" extrusionOk="0">
                    <a:moveTo>
                      <a:pt x="4496" y="0"/>
                    </a:moveTo>
                    <a:cubicBezTo>
                      <a:pt x="1838" y="0"/>
                      <a:pt x="0" y="569"/>
                      <a:pt x="1012" y="1157"/>
                    </a:cubicBezTo>
                    <a:cubicBezTo>
                      <a:pt x="2679" y="2127"/>
                      <a:pt x="15085" y="8467"/>
                      <a:pt x="17114" y="8467"/>
                    </a:cubicBezTo>
                    <a:cubicBezTo>
                      <a:pt x="17318" y="8467"/>
                      <a:pt x="17417" y="8402"/>
                      <a:pt x="17390" y="8262"/>
                    </a:cubicBezTo>
                    <a:cubicBezTo>
                      <a:pt x="17390" y="8262"/>
                      <a:pt x="16289" y="3792"/>
                      <a:pt x="11519" y="1424"/>
                    </a:cubicBezTo>
                    <a:cubicBezTo>
                      <a:pt x="9364" y="376"/>
                      <a:pt x="6659" y="0"/>
                      <a:pt x="44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7" name="Google Shape;2847;p30"/>
              <p:cNvSpPr/>
              <p:nvPr/>
            </p:nvSpPr>
            <p:spPr>
              <a:xfrm>
                <a:off x="8531704" y="4318353"/>
                <a:ext cx="100141" cy="100813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5005" extrusionOk="0">
                    <a:moveTo>
                      <a:pt x="2669" y="601"/>
                    </a:moveTo>
                    <a:cubicBezTo>
                      <a:pt x="2736" y="801"/>
                      <a:pt x="2803" y="1101"/>
                      <a:pt x="2869" y="1302"/>
                    </a:cubicBezTo>
                    <a:cubicBezTo>
                      <a:pt x="2969" y="1802"/>
                      <a:pt x="3003" y="1935"/>
                      <a:pt x="3069" y="2002"/>
                    </a:cubicBezTo>
                    <a:cubicBezTo>
                      <a:pt x="3136" y="2069"/>
                      <a:pt x="3203" y="2136"/>
                      <a:pt x="3703" y="2302"/>
                    </a:cubicBezTo>
                    <a:cubicBezTo>
                      <a:pt x="3903" y="2369"/>
                      <a:pt x="4170" y="2469"/>
                      <a:pt x="4370" y="2536"/>
                    </a:cubicBezTo>
                    <a:cubicBezTo>
                      <a:pt x="4104" y="2669"/>
                      <a:pt x="3637" y="2869"/>
                      <a:pt x="3203" y="3003"/>
                    </a:cubicBezTo>
                    <a:cubicBezTo>
                      <a:pt x="3170" y="3003"/>
                      <a:pt x="3103" y="3070"/>
                      <a:pt x="3103" y="3103"/>
                    </a:cubicBezTo>
                    <a:cubicBezTo>
                      <a:pt x="2903" y="3570"/>
                      <a:pt x="2636" y="4137"/>
                      <a:pt x="2469" y="4404"/>
                    </a:cubicBezTo>
                    <a:cubicBezTo>
                      <a:pt x="2369" y="4104"/>
                      <a:pt x="2202" y="3537"/>
                      <a:pt x="2069" y="3036"/>
                    </a:cubicBezTo>
                    <a:cubicBezTo>
                      <a:pt x="2035" y="2936"/>
                      <a:pt x="2002" y="2903"/>
                      <a:pt x="1902" y="2869"/>
                    </a:cubicBezTo>
                    <a:cubicBezTo>
                      <a:pt x="1435" y="2769"/>
                      <a:pt x="868" y="2669"/>
                      <a:pt x="568" y="2569"/>
                    </a:cubicBezTo>
                    <a:cubicBezTo>
                      <a:pt x="868" y="2402"/>
                      <a:pt x="1502" y="2136"/>
                      <a:pt x="2035" y="1902"/>
                    </a:cubicBezTo>
                    <a:cubicBezTo>
                      <a:pt x="2069" y="1902"/>
                      <a:pt x="2135" y="1835"/>
                      <a:pt x="2135" y="1802"/>
                    </a:cubicBezTo>
                    <a:cubicBezTo>
                      <a:pt x="2302" y="1368"/>
                      <a:pt x="2536" y="868"/>
                      <a:pt x="2669" y="601"/>
                    </a:cubicBezTo>
                    <a:close/>
                    <a:moveTo>
                      <a:pt x="2703" y="1"/>
                    </a:moveTo>
                    <a:cubicBezTo>
                      <a:pt x="2569" y="1"/>
                      <a:pt x="2369" y="1"/>
                      <a:pt x="1769" y="1568"/>
                    </a:cubicBezTo>
                    <a:cubicBezTo>
                      <a:pt x="101" y="2236"/>
                      <a:pt x="34" y="2436"/>
                      <a:pt x="34" y="2536"/>
                    </a:cubicBezTo>
                    <a:cubicBezTo>
                      <a:pt x="1" y="2603"/>
                      <a:pt x="34" y="2703"/>
                      <a:pt x="67" y="2736"/>
                    </a:cubicBezTo>
                    <a:cubicBezTo>
                      <a:pt x="101" y="2803"/>
                      <a:pt x="234" y="2969"/>
                      <a:pt x="1702" y="3270"/>
                    </a:cubicBezTo>
                    <a:cubicBezTo>
                      <a:pt x="2135" y="5004"/>
                      <a:pt x="2269" y="5004"/>
                      <a:pt x="2436" y="5004"/>
                    </a:cubicBezTo>
                    <a:cubicBezTo>
                      <a:pt x="2436" y="5004"/>
                      <a:pt x="2436" y="5004"/>
                      <a:pt x="2469" y="4971"/>
                    </a:cubicBezTo>
                    <a:cubicBezTo>
                      <a:pt x="2569" y="4971"/>
                      <a:pt x="2736" y="4971"/>
                      <a:pt x="3436" y="3370"/>
                    </a:cubicBezTo>
                    <a:cubicBezTo>
                      <a:pt x="3870" y="3203"/>
                      <a:pt x="4704" y="2903"/>
                      <a:pt x="4871" y="2736"/>
                    </a:cubicBezTo>
                    <a:cubicBezTo>
                      <a:pt x="4937" y="2703"/>
                      <a:pt x="4971" y="2569"/>
                      <a:pt x="4971" y="2502"/>
                    </a:cubicBezTo>
                    <a:cubicBezTo>
                      <a:pt x="4937" y="2302"/>
                      <a:pt x="4704" y="2202"/>
                      <a:pt x="3837" y="1902"/>
                    </a:cubicBezTo>
                    <a:cubicBezTo>
                      <a:pt x="3670" y="1835"/>
                      <a:pt x="3470" y="1769"/>
                      <a:pt x="3403" y="1735"/>
                    </a:cubicBezTo>
                    <a:cubicBezTo>
                      <a:pt x="3370" y="1635"/>
                      <a:pt x="3303" y="1402"/>
                      <a:pt x="3270" y="1202"/>
                    </a:cubicBezTo>
                    <a:cubicBezTo>
                      <a:pt x="3103" y="601"/>
                      <a:pt x="3003" y="234"/>
                      <a:pt x="2903" y="101"/>
                    </a:cubicBezTo>
                    <a:cubicBezTo>
                      <a:pt x="2869" y="34"/>
                      <a:pt x="2769" y="1"/>
                      <a:pt x="2703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8" name="Google Shape;2848;p30"/>
              <p:cNvSpPr/>
              <p:nvPr/>
            </p:nvSpPr>
            <p:spPr>
              <a:xfrm>
                <a:off x="7808694" y="4404305"/>
                <a:ext cx="202276" cy="596742"/>
              </a:xfrm>
              <a:custGeom>
                <a:avLst/>
                <a:gdLst/>
                <a:ahLst/>
                <a:cxnLst/>
                <a:rect l="l" t="t" r="r" b="b"/>
                <a:pathLst>
                  <a:path w="10041" h="29626" extrusionOk="0">
                    <a:moveTo>
                      <a:pt x="224" y="1"/>
                    </a:moveTo>
                    <a:cubicBezTo>
                      <a:pt x="182" y="1"/>
                      <a:pt x="139" y="12"/>
                      <a:pt x="100" y="37"/>
                    </a:cubicBezTo>
                    <a:cubicBezTo>
                      <a:pt x="0" y="137"/>
                      <a:pt x="0" y="271"/>
                      <a:pt x="67" y="337"/>
                    </a:cubicBezTo>
                    <a:cubicBezTo>
                      <a:pt x="167" y="471"/>
                      <a:pt x="9607" y="12179"/>
                      <a:pt x="9207" y="29392"/>
                    </a:cubicBezTo>
                    <a:cubicBezTo>
                      <a:pt x="9207" y="29525"/>
                      <a:pt x="9274" y="29592"/>
                      <a:pt x="9407" y="29625"/>
                    </a:cubicBezTo>
                    <a:cubicBezTo>
                      <a:pt x="9507" y="29625"/>
                      <a:pt x="9607" y="29525"/>
                      <a:pt x="9607" y="29392"/>
                    </a:cubicBezTo>
                    <a:cubicBezTo>
                      <a:pt x="10041" y="12012"/>
                      <a:pt x="501" y="204"/>
                      <a:pt x="401" y="71"/>
                    </a:cubicBezTo>
                    <a:cubicBezTo>
                      <a:pt x="359" y="29"/>
                      <a:pt x="293" y="1"/>
                      <a:pt x="224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9" name="Google Shape;2849;p30"/>
              <p:cNvSpPr/>
              <p:nvPr/>
            </p:nvSpPr>
            <p:spPr>
              <a:xfrm>
                <a:off x="8003547" y="4270046"/>
                <a:ext cx="335354" cy="739048"/>
              </a:xfrm>
              <a:custGeom>
                <a:avLst/>
                <a:gdLst/>
                <a:ahLst/>
                <a:cxnLst/>
                <a:rect l="l" t="t" r="r" b="b"/>
                <a:pathLst>
                  <a:path w="16647" h="36691" extrusionOk="0">
                    <a:moveTo>
                      <a:pt x="16401" y="1"/>
                    </a:moveTo>
                    <a:cubicBezTo>
                      <a:pt x="16353" y="1"/>
                      <a:pt x="16309" y="19"/>
                      <a:pt x="16279" y="64"/>
                    </a:cubicBezTo>
                    <a:cubicBezTo>
                      <a:pt x="16112" y="198"/>
                      <a:pt x="1" y="14975"/>
                      <a:pt x="7473" y="36557"/>
                    </a:cubicBezTo>
                    <a:cubicBezTo>
                      <a:pt x="7473" y="36624"/>
                      <a:pt x="7573" y="36690"/>
                      <a:pt x="7640" y="36690"/>
                    </a:cubicBezTo>
                    <a:lnTo>
                      <a:pt x="7740" y="36690"/>
                    </a:lnTo>
                    <a:cubicBezTo>
                      <a:pt x="7840" y="36657"/>
                      <a:pt x="7907" y="36524"/>
                      <a:pt x="7840" y="36423"/>
                    </a:cubicBezTo>
                    <a:cubicBezTo>
                      <a:pt x="468" y="15108"/>
                      <a:pt x="16379" y="498"/>
                      <a:pt x="16546" y="364"/>
                    </a:cubicBezTo>
                    <a:cubicBezTo>
                      <a:pt x="16646" y="298"/>
                      <a:pt x="16646" y="164"/>
                      <a:pt x="16579" y="64"/>
                    </a:cubicBezTo>
                    <a:cubicBezTo>
                      <a:pt x="16525" y="27"/>
                      <a:pt x="16460" y="1"/>
                      <a:pt x="16401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0" name="Google Shape;2850;p30"/>
              <p:cNvSpPr/>
              <p:nvPr/>
            </p:nvSpPr>
            <p:spPr>
              <a:xfrm>
                <a:off x="8346923" y="4530426"/>
                <a:ext cx="101491" cy="461888"/>
              </a:xfrm>
              <a:custGeom>
                <a:avLst/>
                <a:gdLst/>
                <a:ahLst/>
                <a:cxnLst/>
                <a:rect l="l" t="t" r="r" b="b"/>
                <a:pathLst>
                  <a:path w="5038" h="22931" extrusionOk="0">
                    <a:moveTo>
                      <a:pt x="4769" y="1"/>
                    </a:moveTo>
                    <a:cubicBezTo>
                      <a:pt x="4714" y="1"/>
                      <a:pt x="4659" y="26"/>
                      <a:pt x="4604" y="81"/>
                    </a:cubicBezTo>
                    <a:cubicBezTo>
                      <a:pt x="1568" y="4217"/>
                      <a:pt x="601" y="10155"/>
                      <a:pt x="301" y="14424"/>
                    </a:cubicBezTo>
                    <a:cubicBezTo>
                      <a:pt x="0" y="19028"/>
                      <a:pt x="401" y="22697"/>
                      <a:pt x="401" y="22764"/>
                    </a:cubicBezTo>
                    <a:cubicBezTo>
                      <a:pt x="434" y="22864"/>
                      <a:pt x="501" y="22930"/>
                      <a:pt x="601" y="22930"/>
                    </a:cubicBezTo>
                    <a:lnTo>
                      <a:pt x="634" y="22930"/>
                    </a:lnTo>
                    <a:cubicBezTo>
                      <a:pt x="768" y="22930"/>
                      <a:pt x="834" y="22830"/>
                      <a:pt x="834" y="22697"/>
                    </a:cubicBezTo>
                    <a:cubicBezTo>
                      <a:pt x="834" y="22664"/>
                      <a:pt x="401" y="19028"/>
                      <a:pt x="734" y="14458"/>
                    </a:cubicBezTo>
                    <a:cubicBezTo>
                      <a:pt x="1001" y="10255"/>
                      <a:pt x="1968" y="4384"/>
                      <a:pt x="4971" y="348"/>
                    </a:cubicBezTo>
                    <a:cubicBezTo>
                      <a:pt x="5037" y="247"/>
                      <a:pt x="5004" y="114"/>
                      <a:pt x="4904" y="47"/>
                    </a:cubicBezTo>
                    <a:cubicBezTo>
                      <a:pt x="4859" y="17"/>
                      <a:pt x="4814" y="1"/>
                      <a:pt x="4769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1" name="Google Shape;2851;p30"/>
              <p:cNvSpPr/>
              <p:nvPr/>
            </p:nvSpPr>
            <p:spPr>
              <a:xfrm>
                <a:off x="7601674" y="4134861"/>
                <a:ext cx="408742" cy="349211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17337" extrusionOk="0">
                    <a:moveTo>
                      <a:pt x="10552" y="1"/>
                    </a:moveTo>
                    <a:cubicBezTo>
                      <a:pt x="10537" y="1"/>
                      <a:pt x="10524" y="2"/>
                      <a:pt x="10511" y="4"/>
                    </a:cubicBezTo>
                    <a:cubicBezTo>
                      <a:pt x="9277" y="204"/>
                      <a:pt x="10111" y="4073"/>
                      <a:pt x="10111" y="4073"/>
                    </a:cubicBezTo>
                    <a:cubicBezTo>
                      <a:pt x="10111" y="4073"/>
                      <a:pt x="7579" y="2257"/>
                      <a:pt x="6407" y="2257"/>
                    </a:cubicBezTo>
                    <a:cubicBezTo>
                      <a:pt x="5998" y="2257"/>
                      <a:pt x="5755" y="2478"/>
                      <a:pt x="5841" y="3072"/>
                    </a:cubicBezTo>
                    <a:cubicBezTo>
                      <a:pt x="6174" y="5407"/>
                      <a:pt x="6842" y="6909"/>
                      <a:pt x="6842" y="6909"/>
                    </a:cubicBezTo>
                    <a:cubicBezTo>
                      <a:pt x="6842" y="6909"/>
                      <a:pt x="4854" y="5863"/>
                      <a:pt x="3715" y="5863"/>
                    </a:cubicBezTo>
                    <a:cubicBezTo>
                      <a:pt x="3279" y="5863"/>
                      <a:pt x="2966" y="6016"/>
                      <a:pt x="2939" y="6442"/>
                    </a:cubicBezTo>
                    <a:cubicBezTo>
                      <a:pt x="2839" y="7943"/>
                      <a:pt x="4040" y="10011"/>
                      <a:pt x="4040" y="10011"/>
                    </a:cubicBezTo>
                    <a:cubicBezTo>
                      <a:pt x="4040" y="10011"/>
                      <a:pt x="2172" y="9200"/>
                      <a:pt x="1012" y="9200"/>
                    </a:cubicBezTo>
                    <a:cubicBezTo>
                      <a:pt x="411" y="9200"/>
                      <a:pt x="0" y="9417"/>
                      <a:pt x="137" y="10077"/>
                    </a:cubicBezTo>
                    <a:cubicBezTo>
                      <a:pt x="537" y="12012"/>
                      <a:pt x="4273" y="15748"/>
                      <a:pt x="4273" y="15748"/>
                    </a:cubicBezTo>
                    <a:cubicBezTo>
                      <a:pt x="4273" y="15748"/>
                      <a:pt x="5786" y="17337"/>
                      <a:pt x="8363" y="17337"/>
                    </a:cubicBezTo>
                    <a:cubicBezTo>
                      <a:pt x="9962" y="17337"/>
                      <a:pt x="11969" y="16726"/>
                      <a:pt x="14280" y="14747"/>
                    </a:cubicBezTo>
                    <a:cubicBezTo>
                      <a:pt x="20290" y="9597"/>
                      <a:pt x="11951" y="1"/>
                      <a:pt x="105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2" name="Google Shape;2852;p30"/>
              <p:cNvSpPr/>
              <p:nvPr/>
            </p:nvSpPr>
            <p:spPr>
              <a:xfrm>
                <a:off x="7664221" y="4237695"/>
                <a:ext cx="262771" cy="211698"/>
              </a:xfrm>
              <a:custGeom>
                <a:avLst/>
                <a:gdLst/>
                <a:ahLst/>
                <a:cxnLst/>
                <a:rect l="l" t="t" r="r" b="b"/>
                <a:pathLst>
                  <a:path w="13044" h="10510" extrusionOk="0">
                    <a:moveTo>
                      <a:pt x="8673" y="2170"/>
                    </a:moveTo>
                    <a:cubicBezTo>
                      <a:pt x="8740" y="2204"/>
                      <a:pt x="8874" y="2337"/>
                      <a:pt x="9007" y="2537"/>
                    </a:cubicBezTo>
                    <a:cubicBezTo>
                      <a:pt x="9207" y="2804"/>
                      <a:pt x="9374" y="3104"/>
                      <a:pt x="9474" y="3471"/>
                    </a:cubicBezTo>
                    <a:cubicBezTo>
                      <a:pt x="9007" y="3205"/>
                      <a:pt x="8707" y="2771"/>
                      <a:pt x="8673" y="2304"/>
                    </a:cubicBezTo>
                    <a:cubicBezTo>
                      <a:pt x="8640" y="2237"/>
                      <a:pt x="8640" y="2204"/>
                      <a:pt x="8673" y="2170"/>
                    </a:cubicBezTo>
                    <a:close/>
                    <a:moveTo>
                      <a:pt x="6438" y="3171"/>
                    </a:moveTo>
                    <a:cubicBezTo>
                      <a:pt x="6639" y="3271"/>
                      <a:pt x="7006" y="3805"/>
                      <a:pt x="7239" y="4505"/>
                    </a:cubicBezTo>
                    <a:cubicBezTo>
                      <a:pt x="6772" y="4105"/>
                      <a:pt x="6438" y="3638"/>
                      <a:pt x="6405" y="3271"/>
                    </a:cubicBezTo>
                    <a:cubicBezTo>
                      <a:pt x="6405" y="3238"/>
                      <a:pt x="6405" y="3171"/>
                      <a:pt x="6438" y="3171"/>
                    </a:cubicBezTo>
                    <a:close/>
                    <a:moveTo>
                      <a:pt x="2102" y="7541"/>
                    </a:moveTo>
                    <a:cubicBezTo>
                      <a:pt x="2135" y="7541"/>
                      <a:pt x="2235" y="7574"/>
                      <a:pt x="2402" y="7808"/>
                    </a:cubicBezTo>
                    <a:cubicBezTo>
                      <a:pt x="2569" y="8041"/>
                      <a:pt x="2702" y="8442"/>
                      <a:pt x="2769" y="8842"/>
                    </a:cubicBezTo>
                    <a:cubicBezTo>
                      <a:pt x="2569" y="8708"/>
                      <a:pt x="2369" y="8542"/>
                      <a:pt x="2269" y="8342"/>
                    </a:cubicBezTo>
                    <a:cubicBezTo>
                      <a:pt x="2035" y="8075"/>
                      <a:pt x="1969" y="7774"/>
                      <a:pt x="2035" y="7608"/>
                    </a:cubicBezTo>
                    <a:cubicBezTo>
                      <a:pt x="2069" y="7541"/>
                      <a:pt x="2102" y="7541"/>
                      <a:pt x="2102" y="7541"/>
                    </a:cubicBezTo>
                    <a:close/>
                    <a:moveTo>
                      <a:pt x="11514" y="1"/>
                    </a:moveTo>
                    <a:cubicBezTo>
                      <a:pt x="11480" y="1"/>
                      <a:pt x="11444" y="12"/>
                      <a:pt x="11409" y="36"/>
                    </a:cubicBezTo>
                    <a:cubicBezTo>
                      <a:pt x="11309" y="102"/>
                      <a:pt x="11275" y="236"/>
                      <a:pt x="11342" y="336"/>
                    </a:cubicBezTo>
                    <a:cubicBezTo>
                      <a:pt x="11375" y="369"/>
                      <a:pt x="12776" y="2271"/>
                      <a:pt x="11609" y="3271"/>
                    </a:cubicBezTo>
                    <a:cubicBezTo>
                      <a:pt x="11259" y="3571"/>
                      <a:pt x="10833" y="3722"/>
                      <a:pt x="10403" y="3722"/>
                    </a:cubicBezTo>
                    <a:cubicBezTo>
                      <a:pt x="10260" y="3722"/>
                      <a:pt x="10116" y="3705"/>
                      <a:pt x="9974" y="3672"/>
                    </a:cubicBezTo>
                    <a:cubicBezTo>
                      <a:pt x="9774" y="2804"/>
                      <a:pt x="9274" y="2104"/>
                      <a:pt x="8940" y="1837"/>
                    </a:cubicBezTo>
                    <a:cubicBezTo>
                      <a:pt x="8803" y="1759"/>
                      <a:pt x="8690" y="1726"/>
                      <a:pt x="8599" y="1726"/>
                    </a:cubicBezTo>
                    <a:cubicBezTo>
                      <a:pt x="8534" y="1726"/>
                      <a:pt x="8481" y="1743"/>
                      <a:pt x="8440" y="1770"/>
                    </a:cubicBezTo>
                    <a:cubicBezTo>
                      <a:pt x="8306" y="1870"/>
                      <a:pt x="8206" y="2037"/>
                      <a:pt x="8240" y="2337"/>
                    </a:cubicBezTo>
                    <a:cubicBezTo>
                      <a:pt x="8306" y="3004"/>
                      <a:pt x="8773" y="3638"/>
                      <a:pt x="9507" y="3938"/>
                    </a:cubicBezTo>
                    <a:cubicBezTo>
                      <a:pt x="9541" y="3972"/>
                      <a:pt x="9574" y="3972"/>
                      <a:pt x="9607" y="3972"/>
                    </a:cubicBezTo>
                    <a:cubicBezTo>
                      <a:pt x="9674" y="4305"/>
                      <a:pt x="9674" y="4606"/>
                      <a:pt x="9607" y="4906"/>
                    </a:cubicBezTo>
                    <a:cubicBezTo>
                      <a:pt x="9546" y="5242"/>
                      <a:pt x="9373" y="5410"/>
                      <a:pt x="9036" y="5410"/>
                    </a:cubicBezTo>
                    <a:cubicBezTo>
                      <a:pt x="9006" y="5410"/>
                      <a:pt x="8974" y="5409"/>
                      <a:pt x="8940" y="5406"/>
                    </a:cubicBezTo>
                    <a:cubicBezTo>
                      <a:pt x="8607" y="5373"/>
                      <a:pt x="8173" y="5173"/>
                      <a:pt x="7806" y="4939"/>
                    </a:cubicBezTo>
                    <a:cubicBezTo>
                      <a:pt x="7573" y="3905"/>
                      <a:pt x="7039" y="3104"/>
                      <a:pt x="6672" y="2838"/>
                    </a:cubicBezTo>
                    <a:cubicBezTo>
                      <a:pt x="6565" y="2748"/>
                      <a:pt x="6467" y="2716"/>
                      <a:pt x="6384" y="2716"/>
                    </a:cubicBezTo>
                    <a:cubicBezTo>
                      <a:pt x="6312" y="2716"/>
                      <a:pt x="6251" y="2740"/>
                      <a:pt x="6205" y="2771"/>
                    </a:cubicBezTo>
                    <a:cubicBezTo>
                      <a:pt x="6072" y="2838"/>
                      <a:pt x="6005" y="3004"/>
                      <a:pt x="6005" y="3271"/>
                    </a:cubicBezTo>
                    <a:cubicBezTo>
                      <a:pt x="6005" y="3905"/>
                      <a:pt x="6672" y="4672"/>
                      <a:pt x="7439" y="5173"/>
                    </a:cubicBezTo>
                    <a:cubicBezTo>
                      <a:pt x="7506" y="5640"/>
                      <a:pt x="7539" y="6107"/>
                      <a:pt x="7439" y="6607"/>
                    </a:cubicBezTo>
                    <a:cubicBezTo>
                      <a:pt x="7344" y="7177"/>
                      <a:pt x="7038" y="7477"/>
                      <a:pt x="6551" y="7477"/>
                    </a:cubicBezTo>
                    <a:cubicBezTo>
                      <a:pt x="6525" y="7477"/>
                      <a:pt x="6499" y="7476"/>
                      <a:pt x="6472" y="7474"/>
                    </a:cubicBezTo>
                    <a:cubicBezTo>
                      <a:pt x="5905" y="7441"/>
                      <a:pt x="5238" y="7041"/>
                      <a:pt x="4771" y="6607"/>
                    </a:cubicBezTo>
                    <a:cubicBezTo>
                      <a:pt x="4737" y="5906"/>
                      <a:pt x="4537" y="5373"/>
                      <a:pt x="4370" y="5173"/>
                    </a:cubicBezTo>
                    <a:cubicBezTo>
                      <a:pt x="4297" y="5124"/>
                      <a:pt x="4224" y="5093"/>
                      <a:pt x="4151" y="5093"/>
                    </a:cubicBezTo>
                    <a:cubicBezTo>
                      <a:pt x="4124" y="5093"/>
                      <a:pt x="4097" y="5097"/>
                      <a:pt x="4070" y="5106"/>
                    </a:cubicBezTo>
                    <a:cubicBezTo>
                      <a:pt x="3870" y="5206"/>
                      <a:pt x="3837" y="5473"/>
                      <a:pt x="3837" y="5706"/>
                    </a:cubicBezTo>
                    <a:cubicBezTo>
                      <a:pt x="3870" y="6040"/>
                      <a:pt x="4070" y="6440"/>
                      <a:pt x="4370" y="6774"/>
                    </a:cubicBezTo>
                    <a:cubicBezTo>
                      <a:pt x="4370" y="7241"/>
                      <a:pt x="4337" y="7774"/>
                      <a:pt x="4137" y="8342"/>
                    </a:cubicBezTo>
                    <a:cubicBezTo>
                      <a:pt x="3970" y="8742"/>
                      <a:pt x="3737" y="8975"/>
                      <a:pt x="3436" y="9009"/>
                    </a:cubicBezTo>
                    <a:cubicBezTo>
                      <a:pt x="3403" y="9025"/>
                      <a:pt x="3361" y="9034"/>
                      <a:pt x="3315" y="9034"/>
                    </a:cubicBezTo>
                    <a:cubicBezTo>
                      <a:pt x="3270" y="9034"/>
                      <a:pt x="3220" y="9025"/>
                      <a:pt x="3169" y="9009"/>
                    </a:cubicBezTo>
                    <a:cubicBezTo>
                      <a:pt x="3169" y="8608"/>
                      <a:pt x="3069" y="8175"/>
                      <a:pt x="2869" y="7808"/>
                    </a:cubicBezTo>
                    <a:cubicBezTo>
                      <a:pt x="2769" y="7608"/>
                      <a:pt x="2469" y="7107"/>
                      <a:pt x="2102" y="7107"/>
                    </a:cubicBezTo>
                    <a:cubicBezTo>
                      <a:pt x="2002" y="7107"/>
                      <a:pt x="1802" y="7174"/>
                      <a:pt x="1668" y="7408"/>
                    </a:cubicBezTo>
                    <a:cubicBezTo>
                      <a:pt x="1502" y="7741"/>
                      <a:pt x="1602" y="8175"/>
                      <a:pt x="1902" y="8608"/>
                    </a:cubicBezTo>
                    <a:cubicBezTo>
                      <a:pt x="2135" y="8875"/>
                      <a:pt x="2436" y="9142"/>
                      <a:pt x="2736" y="9309"/>
                    </a:cubicBezTo>
                    <a:cubicBezTo>
                      <a:pt x="2736" y="9509"/>
                      <a:pt x="2669" y="9676"/>
                      <a:pt x="2536" y="9843"/>
                    </a:cubicBezTo>
                    <a:cubicBezTo>
                      <a:pt x="2436" y="9976"/>
                      <a:pt x="2269" y="10076"/>
                      <a:pt x="2102" y="10076"/>
                    </a:cubicBezTo>
                    <a:cubicBezTo>
                      <a:pt x="2089" y="10077"/>
                      <a:pt x="2076" y="10077"/>
                      <a:pt x="2063" y="10077"/>
                    </a:cubicBezTo>
                    <a:cubicBezTo>
                      <a:pt x="1436" y="10077"/>
                      <a:pt x="662" y="9302"/>
                      <a:pt x="401" y="8975"/>
                    </a:cubicBezTo>
                    <a:cubicBezTo>
                      <a:pt x="351" y="8942"/>
                      <a:pt x="292" y="8925"/>
                      <a:pt x="238" y="8925"/>
                    </a:cubicBezTo>
                    <a:cubicBezTo>
                      <a:pt x="184" y="8925"/>
                      <a:pt x="134" y="8942"/>
                      <a:pt x="101" y="8975"/>
                    </a:cubicBezTo>
                    <a:cubicBezTo>
                      <a:pt x="1" y="9042"/>
                      <a:pt x="1" y="9175"/>
                      <a:pt x="67" y="9276"/>
                    </a:cubicBezTo>
                    <a:cubicBezTo>
                      <a:pt x="101" y="9309"/>
                      <a:pt x="1168" y="10510"/>
                      <a:pt x="2069" y="10510"/>
                    </a:cubicBezTo>
                    <a:lnTo>
                      <a:pt x="2102" y="10510"/>
                    </a:lnTo>
                    <a:cubicBezTo>
                      <a:pt x="2436" y="10476"/>
                      <a:pt x="2669" y="10343"/>
                      <a:pt x="2869" y="10076"/>
                    </a:cubicBezTo>
                    <a:cubicBezTo>
                      <a:pt x="3036" y="9876"/>
                      <a:pt x="3103" y="9676"/>
                      <a:pt x="3136" y="9442"/>
                    </a:cubicBezTo>
                    <a:lnTo>
                      <a:pt x="3503" y="9442"/>
                    </a:lnTo>
                    <a:cubicBezTo>
                      <a:pt x="3837" y="9409"/>
                      <a:pt x="4237" y="9175"/>
                      <a:pt x="4504" y="8475"/>
                    </a:cubicBezTo>
                    <a:cubicBezTo>
                      <a:pt x="4671" y="8041"/>
                      <a:pt x="4737" y="7574"/>
                      <a:pt x="4771" y="7174"/>
                    </a:cubicBezTo>
                    <a:cubicBezTo>
                      <a:pt x="5271" y="7574"/>
                      <a:pt x="5871" y="7841"/>
                      <a:pt x="6438" y="7908"/>
                    </a:cubicBezTo>
                    <a:cubicBezTo>
                      <a:pt x="6466" y="7909"/>
                      <a:pt x="6493" y="7910"/>
                      <a:pt x="6520" y="7910"/>
                    </a:cubicBezTo>
                    <a:cubicBezTo>
                      <a:pt x="7243" y="7910"/>
                      <a:pt x="7744" y="7478"/>
                      <a:pt x="7873" y="6674"/>
                    </a:cubicBezTo>
                    <a:cubicBezTo>
                      <a:pt x="7940" y="6273"/>
                      <a:pt x="7940" y="5840"/>
                      <a:pt x="7873" y="5473"/>
                    </a:cubicBezTo>
                    <a:lnTo>
                      <a:pt x="7873" y="5473"/>
                    </a:lnTo>
                    <a:cubicBezTo>
                      <a:pt x="8240" y="5673"/>
                      <a:pt x="8607" y="5773"/>
                      <a:pt x="8907" y="5806"/>
                    </a:cubicBezTo>
                    <a:cubicBezTo>
                      <a:pt x="8962" y="5813"/>
                      <a:pt x="9015" y="5816"/>
                      <a:pt x="9067" y="5816"/>
                    </a:cubicBezTo>
                    <a:cubicBezTo>
                      <a:pt x="9578" y="5816"/>
                      <a:pt x="9920" y="5518"/>
                      <a:pt x="10041" y="4972"/>
                    </a:cubicBezTo>
                    <a:cubicBezTo>
                      <a:pt x="10074" y="4672"/>
                      <a:pt x="10074" y="4405"/>
                      <a:pt x="10041" y="4105"/>
                    </a:cubicBezTo>
                    <a:lnTo>
                      <a:pt x="10041" y="4105"/>
                    </a:lnTo>
                    <a:cubicBezTo>
                      <a:pt x="10165" y="4124"/>
                      <a:pt x="10287" y="4133"/>
                      <a:pt x="10408" y="4133"/>
                    </a:cubicBezTo>
                    <a:cubicBezTo>
                      <a:pt x="10940" y="4133"/>
                      <a:pt x="11441" y="3952"/>
                      <a:pt x="11876" y="3571"/>
                    </a:cubicBezTo>
                    <a:cubicBezTo>
                      <a:pt x="13043" y="2604"/>
                      <a:pt x="12276" y="870"/>
                      <a:pt x="11676" y="102"/>
                    </a:cubicBezTo>
                    <a:cubicBezTo>
                      <a:pt x="11632" y="38"/>
                      <a:pt x="11575" y="1"/>
                      <a:pt x="11514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3" name="Google Shape;2853;p30"/>
              <p:cNvSpPr/>
              <p:nvPr/>
            </p:nvSpPr>
            <p:spPr>
              <a:xfrm>
                <a:off x="7745522" y="4612674"/>
                <a:ext cx="231849" cy="155238"/>
              </a:xfrm>
              <a:custGeom>
                <a:avLst/>
                <a:gdLst/>
                <a:ahLst/>
                <a:cxnLst/>
                <a:rect l="l" t="t" r="r" b="b"/>
                <a:pathLst>
                  <a:path w="11509" h="7707" extrusionOk="0">
                    <a:moveTo>
                      <a:pt x="234" y="1"/>
                    </a:moveTo>
                    <a:cubicBezTo>
                      <a:pt x="101" y="1"/>
                      <a:pt x="1" y="101"/>
                      <a:pt x="1" y="201"/>
                    </a:cubicBezTo>
                    <a:cubicBezTo>
                      <a:pt x="1" y="334"/>
                      <a:pt x="101" y="401"/>
                      <a:pt x="201" y="401"/>
                    </a:cubicBezTo>
                    <a:lnTo>
                      <a:pt x="234" y="401"/>
                    </a:lnTo>
                    <a:cubicBezTo>
                      <a:pt x="7006" y="401"/>
                      <a:pt x="11075" y="7539"/>
                      <a:pt x="11109" y="7606"/>
                    </a:cubicBezTo>
                    <a:cubicBezTo>
                      <a:pt x="11142" y="7673"/>
                      <a:pt x="11209" y="7706"/>
                      <a:pt x="11275" y="7706"/>
                    </a:cubicBezTo>
                    <a:cubicBezTo>
                      <a:pt x="11309" y="7706"/>
                      <a:pt x="11342" y="7706"/>
                      <a:pt x="11376" y="7673"/>
                    </a:cubicBezTo>
                    <a:cubicBezTo>
                      <a:pt x="11476" y="7606"/>
                      <a:pt x="11509" y="7506"/>
                      <a:pt x="11476" y="7406"/>
                    </a:cubicBezTo>
                    <a:cubicBezTo>
                      <a:pt x="11409" y="7306"/>
                      <a:pt x="7273" y="1"/>
                      <a:pt x="234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4" name="Google Shape;2854;p30"/>
              <p:cNvSpPr/>
              <p:nvPr/>
            </p:nvSpPr>
            <p:spPr>
              <a:xfrm>
                <a:off x="7859095" y="4346392"/>
                <a:ext cx="265148" cy="322723"/>
              </a:xfrm>
              <a:custGeom>
                <a:avLst/>
                <a:gdLst/>
                <a:ahLst/>
                <a:cxnLst/>
                <a:rect l="l" t="t" r="r" b="b"/>
                <a:pathLst>
                  <a:path w="13162" h="16022" extrusionOk="0">
                    <a:moveTo>
                      <a:pt x="10774" y="1"/>
                    </a:moveTo>
                    <a:cubicBezTo>
                      <a:pt x="10492" y="1"/>
                      <a:pt x="10108" y="111"/>
                      <a:pt x="9607" y="344"/>
                    </a:cubicBezTo>
                    <a:cubicBezTo>
                      <a:pt x="0" y="4814"/>
                      <a:pt x="4503" y="16022"/>
                      <a:pt x="4503" y="16022"/>
                    </a:cubicBezTo>
                    <a:cubicBezTo>
                      <a:pt x="8232" y="7878"/>
                      <a:pt x="13161" y="1"/>
                      <a:pt x="107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5" name="Google Shape;2855;p30"/>
              <p:cNvSpPr/>
              <p:nvPr/>
            </p:nvSpPr>
            <p:spPr>
              <a:xfrm>
                <a:off x="7932338" y="4452208"/>
                <a:ext cx="61160" cy="221628"/>
              </a:xfrm>
              <a:custGeom>
                <a:avLst/>
                <a:gdLst/>
                <a:ahLst/>
                <a:cxnLst/>
                <a:rect l="l" t="t" r="r" b="b"/>
                <a:pathLst>
                  <a:path w="3036" h="11003" extrusionOk="0">
                    <a:moveTo>
                      <a:pt x="2786" y="1"/>
                    </a:moveTo>
                    <a:cubicBezTo>
                      <a:pt x="2715" y="1"/>
                      <a:pt x="2650" y="55"/>
                      <a:pt x="2602" y="128"/>
                    </a:cubicBezTo>
                    <a:cubicBezTo>
                      <a:pt x="2569" y="161"/>
                      <a:pt x="0" y="5031"/>
                      <a:pt x="667" y="10802"/>
                    </a:cubicBezTo>
                    <a:cubicBezTo>
                      <a:pt x="667" y="10902"/>
                      <a:pt x="767" y="11002"/>
                      <a:pt x="867" y="11002"/>
                    </a:cubicBezTo>
                    <a:lnTo>
                      <a:pt x="901" y="11002"/>
                    </a:lnTo>
                    <a:cubicBezTo>
                      <a:pt x="1001" y="10969"/>
                      <a:pt x="1067" y="10869"/>
                      <a:pt x="1067" y="10769"/>
                    </a:cubicBezTo>
                    <a:cubicBezTo>
                      <a:pt x="434" y="5131"/>
                      <a:pt x="2935" y="361"/>
                      <a:pt x="2969" y="294"/>
                    </a:cubicBezTo>
                    <a:cubicBezTo>
                      <a:pt x="3036" y="194"/>
                      <a:pt x="2969" y="94"/>
                      <a:pt x="2869" y="28"/>
                    </a:cubicBezTo>
                    <a:cubicBezTo>
                      <a:pt x="2841" y="9"/>
                      <a:pt x="2813" y="1"/>
                      <a:pt x="2786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6" name="Google Shape;2856;p30"/>
              <p:cNvSpPr/>
              <p:nvPr/>
            </p:nvSpPr>
            <p:spPr>
              <a:xfrm>
                <a:off x="8361024" y="4719255"/>
                <a:ext cx="206990" cy="201848"/>
              </a:xfrm>
              <a:custGeom>
                <a:avLst/>
                <a:gdLst/>
                <a:ahLst/>
                <a:cxnLst/>
                <a:rect l="l" t="t" r="r" b="b"/>
                <a:pathLst>
                  <a:path w="10275" h="10021" extrusionOk="0">
                    <a:moveTo>
                      <a:pt x="4737" y="0"/>
                    </a:moveTo>
                    <a:cubicBezTo>
                      <a:pt x="98" y="0"/>
                      <a:pt x="1" y="10021"/>
                      <a:pt x="1" y="10021"/>
                    </a:cubicBezTo>
                    <a:cubicBezTo>
                      <a:pt x="4638" y="3783"/>
                      <a:pt x="10275" y="2715"/>
                      <a:pt x="7540" y="981"/>
                    </a:cubicBezTo>
                    <a:cubicBezTo>
                      <a:pt x="6458" y="293"/>
                      <a:pt x="5531" y="0"/>
                      <a:pt x="473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7" name="Google Shape;2857;p30"/>
              <p:cNvSpPr/>
              <p:nvPr/>
            </p:nvSpPr>
            <p:spPr>
              <a:xfrm>
                <a:off x="8356330" y="4772334"/>
                <a:ext cx="90068" cy="153486"/>
              </a:xfrm>
              <a:custGeom>
                <a:avLst/>
                <a:gdLst/>
                <a:ahLst/>
                <a:cxnLst/>
                <a:rect l="l" t="t" r="r" b="b"/>
                <a:pathLst>
                  <a:path w="4471" h="7620" extrusionOk="0">
                    <a:moveTo>
                      <a:pt x="4249" y="0"/>
                    </a:moveTo>
                    <a:cubicBezTo>
                      <a:pt x="4200" y="0"/>
                      <a:pt x="4148" y="17"/>
                      <a:pt x="4103" y="47"/>
                    </a:cubicBezTo>
                    <a:cubicBezTo>
                      <a:pt x="3937" y="147"/>
                      <a:pt x="467" y="2849"/>
                      <a:pt x="0" y="7386"/>
                    </a:cubicBezTo>
                    <a:cubicBezTo>
                      <a:pt x="0" y="7486"/>
                      <a:pt x="100" y="7586"/>
                      <a:pt x="201" y="7619"/>
                    </a:cubicBezTo>
                    <a:lnTo>
                      <a:pt x="234" y="7619"/>
                    </a:lnTo>
                    <a:cubicBezTo>
                      <a:pt x="334" y="7619"/>
                      <a:pt x="401" y="7519"/>
                      <a:pt x="434" y="7419"/>
                    </a:cubicBezTo>
                    <a:cubicBezTo>
                      <a:pt x="868" y="3082"/>
                      <a:pt x="4303" y="414"/>
                      <a:pt x="4337" y="381"/>
                    </a:cubicBezTo>
                    <a:cubicBezTo>
                      <a:pt x="4437" y="314"/>
                      <a:pt x="4470" y="180"/>
                      <a:pt x="4404" y="80"/>
                    </a:cubicBezTo>
                    <a:cubicBezTo>
                      <a:pt x="4367" y="25"/>
                      <a:pt x="4310" y="0"/>
                      <a:pt x="4249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8" name="Google Shape;2858;p30"/>
              <p:cNvSpPr/>
              <p:nvPr/>
            </p:nvSpPr>
            <p:spPr>
              <a:xfrm>
                <a:off x="8104348" y="4488487"/>
                <a:ext cx="225161" cy="225656"/>
              </a:xfrm>
              <a:custGeom>
                <a:avLst/>
                <a:gdLst/>
                <a:ahLst/>
                <a:cxnLst/>
                <a:rect l="l" t="t" r="r" b="b"/>
                <a:pathLst>
                  <a:path w="11177" h="11203" extrusionOk="0">
                    <a:moveTo>
                      <a:pt x="8728" y="1"/>
                    </a:moveTo>
                    <a:cubicBezTo>
                      <a:pt x="8544" y="1"/>
                      <a:pt x="8315" y="31"/>
                      <a:pt x="8040" y="95"/>
                    </a:cubicBezTo>
                    <a:cubicBezTo>
                      <a:pt x="0" y="1963"/>
                      <a:pt x="1602" y="11203"/>
                      <a:pt x="1602" y="11203"/>
                    </a:cubicBezTo>
                    <a:cubicBezTo>
                      <a:pt x="5913" y="5371"/>
                      <a:pt x="11177" y="1"/>
                      <a:pt x="87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9" name="Google Shape;2859;p30"/>
              <p:cNvSpPr/>
              <p:nvPr/>
            </p:nvSpPr>
            <p:spPr>
              <a:xfrm>
                <a:off x="8132570" y="4554297"/>
                <a:ext cx="72603" cy="163879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8136" extrusionOk="0">
                    <a:moveTo>
                      <a:pt x="3384" y="0"/>
                    </a:moveTo>
                    <a:cubicBezTo>
                      <a:pt x="3329" y="0"/>
                      <a:pt x="3273" y="27"/>
                      <a:pt x="3236" y="63"/>
                    </a:cubicBezTo>
                    <a:cubicBezTo>
                      <a:pt x="3203" y="97"/>
                      <a:pt x="434" y="3432"/>
                      <a:pt x="0" y="7902"/>
                    </a:cubicBezTo>
                    <a:cubicBezTo>
                      <a:pt x="0" y="8036"/>
                      <a:pt x="67" y="8136"/>
                      <a:pt x="201" y="8136"/>
                    </a:cubicBezTo>
                    <a:cubicBezTo>
                      <a:pt x="301" y="8136"/>
                      <a:pt x="401" y="8069"/>
                      <a:pt x="401" y="7969"/>
                    </a:cubicBezTo>
                    <a:cubicBezTo>
                      <a:pt x="834" y="3599"/>
                      <a:pt x="3503" y="363"/>
                      <a:pt x="3536" y="330"/>
                    </a:cubicBezTo>
                    <a:cubicBezTo>
                      <a:pt x="3603" y="263"/>
                      <a:pt x="3603" y="130"/>
                      <a:pt x="3503" y="63"/>
                    </a:cubicBezTo>
                    <a:cubicBezTo>
                      <a:pt x="3473" y="18"/>
                      <a:pt x="3429" y="0"/>
                      <a:pt x="3384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0" name="Google Shape;2860;p30"/>
              <p:cNvSpPr/>
              <p:nvPr/>
            </p:nvSpPr>
            <p:spPr>
              <a:xfrm>
                <a:off x="8110391" y="4696110"/>
                <a:ext cx="226309" cy="224992"/>
              </a:xfrm>
              <a:custGeom>
                <a:avLst/>
                <a:gdLst/>
                <a:ahLst/>
                <a:cxnLst/>
                <a:rect l="l" t="t" r="r" b="b"/>
                <a:pathLst>
                  <a:path w="11234" h="11170" extrusionOk="0">
                    <a:moveTo>
                      <a:pt x="8687" y="1"/>
                    </a:moveTo>
                    <a:cubicBezTo>
                      <a:pt x="8501" y="1"/>
                      <a:pt x="8275" y="31"/>
                      <a:pt x="8006" y="95"/>
                    </a:cubicBezTo>
                    <a:cubicBezTo>
                      <a:pt x="1" y="1930"/>
                      <a:pt x="1602" y="11170"/>
                      <a:pt x="1602" y="11170"/>
                    </a:cubicBezTo>
                    <a:cubicBezTo>
                      <a:pt x="6389" y="5730"/>
                      <a:pt x="11234" y="1"/>
                      <a:pt x="86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1" name="Google Shape;2861;p30"/>
              <p:cNvSpPr/>
              <p:nvPr/>
            </p:nvSpPr>
            <p:spPr>
              <a:xfrm>
                <a:off x="8137949" y="4761578"/>
                <a:ext cx="73267" cy="164242"/>
              </a:xfrm>
              <a:custGeom>
                <a:avLst/>
                <a:gdLst/>
                <a:ahLst/>
                <a:cxnLst/>
                <a:rect l="l" t="t" r="r" b="b"/>
                <a:pathLst>
                  <a:path w="3637" h="8154" extrusionOk="0">
                    <a:moveTo>
                      <a:pt x="3390" y="1"/>
                    </a:moveTo>
                    <a:cubicBezTo>
                      <a:pt x="3330" y="1"/>
                      <a:pt x="3273" y="25"/>
                      <a:pt x="3236" y="81"/>
                    </a:cubicBezTo>
                    <a:cubicBezTo>
                      <a:pt x="3203" y="114"/>
                      <a:pt x="467" y="3416"/>
                      <a:pt x="0" y="7920"/>
                    </a:cubicBezTo>
                    <a:cubicBezTo>
                      <a:pt x="0" y="8020"/>
                      <a:pt x="100" y="8120"/>
                      <a:pt x="200" y="8153"/>
                    </a:cubicBezTo>
                    <a:lnTo>
                      <a:pt x="234" y="8153"/>
                    </a:lnTo>
                    <a:cubicBezTo>
                      <a:pt x="334" y="8153"/>
                      <a:pt x="401" y="8053"/>
                      <a:pt x="434" y="7953"/>
                    </a:cubicBezTo>
                    <a:cubicBezTo>
                      <a:pt x="868" y="3583"/>
                      <a:pt x="3536" y="381"/>
                      <a:pt x="3536" y="347"/>
                    </a:cubicBezTo>
                    <a:cubicBezTo>
                      <a:pt x="3636" y="247"/>
                      <a:pt x="3603" y="114"/>
                      <a:pt x="3536" y="47"/>
                    </a:cubicBezTo>
                    <a:cubicBezTo>
                      <a:pt x="3491" y="17"/>
                      <a:pt x="3440" y="1"/>
                      <a:pt x="3390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2" name="Google Shape;2862;p30"/>
              <p:cNvSpPr/>
              <p:nvPr/>
            </p:nvSpPr>
            <p:spPr>
              <a:xfrm>
                <a:off x="8074112" y="4149062"/>
                <a:ext cx="405378" cy="321132"/>
              </a:xfrm>
              <a:custGeom>
                <a:avLst/>
                <a:gdLst/>
                <a:ahLst/>
                <a:cxnLst/>
                <a:rect l="l" t="t" r="r" b="b"/>
                <a:pathLst>
                  <a:path w="20123" h="15943" extrusionOk="0">
                    <a:moveTo>
                      <a:pt x="7197" y="1"/>
                    </a:moveTo>
                    <a:cubicBezTo>
                      <a:pt x="7073" y="1"/>
                      <a:pt x="6932" y="42"/>
                      <a:pt x="6772" y="133"/>
                    </a:cubicBezTo>
                    <a:cubicBezTo>
                      <a:pt x="5071" y="1133"/>
                      <a:pt x="2702" y="5870"/>
                      <a:pt x="2702" y="5870"/>
                    </a:cubicBezTo>
                    <a:cubicBezTo>
                      <a:pt x="2702" y="5870"/>
                      <a:pt x="0" y="10974"/>
                      <a:pt x="6805" y="15043"/>
                    </a:cubicBezTo>
                    <a:cubicBezTo>
                      <a:pt x="7860" y="15673"/>
                      <a:pt x="8907" y="15942"/>
                      <a:pt x="9922" y="15942"/>
                    </a:cubicBezTo>
                    <a:cubicBezTo>
                      <a:pt x="15516" y="15942"/>
                      <a:pt x="20123" y="7764"/>
                      <a:pt x="19614" y="6804"/>
                    </a:cubicBezTo>
                    <a:cubicBezTo>
                      <a:pt x="19492" y="6567"/>
                      <a:pt x="19238" y="6473"/>
                      <a:pt x="18914" y="6473"/>
                    </a:cubicBezTo>
                    <a:cubicBezTo>
                      <a:pt x="17738" y="6473"/>
                      <a:pt x="15645" y="7705"/>
                      <a:pt x="15645" y="7705"/>
                    </a:cubicBezTo>
                    <a:cubicBezTo>
                      <a:pt x="15645" y="7705"/>
                      <a:pt x="17026" y="3229"/>
                      <a:pt x="15691" y="3229"/>
                    </a:cubicBezTo>
                    <a:cubicBezTo>
                      <a:pt x="15559" y="3229"/>
                      <a:pt x="15400" y="3272"/>
                      <a:pt x="15211" y="3368"/>
                    </a:cubicBezTo>
                    <a:cubicBezTo>
                      <a:pt x="13110" y="4402"/>
                      <a:pt x="11876" y="5503"/>
                      <a:pt x="11876" y="5503"/>
                    </a:cubicBezTo>
                    <a:cubicBezTo>
                      <a:pt x="11876" y="5503"/>
                      <a:pt x="12545" y="1640"/>
                      <a:pt x="11327" y="1640"/>
                    </a:cubicBezTo>
                    <a:cubicBezTo>
                      <a:pt x="11270" y="1640"/>
                      <a:pt x="11208" y="1649"/>
                      <a:pt x="11142" y="1667"/>
                    </a:cubicBezTo>
                    <a:cubicBezTo>
                      <a:pt x="9641" y="2034"/>
                      <a:pt x="8073" y="3835"/>
                      <a:pt x="8073" y="3835"/>
                    </a:cubicBezTo>
                    <a:cubicBezTo>
                      <a:pt x="8073" y="3835"/>
                      <a:pt x="8402" y="1"/>
                      <a:pt x="71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3" name="Google Shape;2863;p30"/>
              <p:cNvSpPr/>
              <p:nvPr/>
            </p:nvSpPr>
            <p:spPr>
              <a:xfrm>
                <a:off x="8130556" y="4235459"/>
                <a:ext cx="268130" cy="196470"/>
              </a:xfrm>
              <a:custGeom>
                <a:avLst/>
                <a:gdLst/>
                <a:ahLst/>
                <a:cxnLst/>
                <a:rect l="l" t="t" r="r" b="b"/>
                <a:pathLst>
                  <a:path w="13310" h="9754" extrusionOk="0">
                    <a:moveTo>
                      <a:pt x="3069" y="1448"/>
                    </a:moveTo>
                    <a:cubicBezTo>
                      <a:pt x="3136" y="1448"/>
                      <a:pt x="3136" y="1481"/>
                      <a:pt x="3136" y="1481"/>
                    </a:cubicBezTo>
                    <a:cubicBezTo>
                      <a:pt x="3169" y="1481"/>
                      <a:pt x="3169" y="1614"/>
                      <a:pt x="2969" y="1848"/>
                    </a:cubicBezTo>
                    <a:cubicBezTo>
                      <a:pt x="2802" y="2081"/>
                      <a:pt x="2469" y="2348"/>
                      <a:pt x="2135" y="2515"/>
                    </a:cubicBezTo>
                    <a:cubicBezTo>
                      <a:pt x="2202" y="2281"/>
                      <a:pt x="2302" y="2048"/>
                      <a:pt x="2435" y="1881"/>
                    </a:cubicBezTo>
                    <a:cubicBezTo>
                      <a:pt x="2602" y="1614"/>
                      <a:pt x="2836" y="1448"/>
                      <a:pt x="3036" y="1448"/>
                    </a:cubicBezTo>
                    <a:close/>
                    <a:moveTo>
                      <a:pt x="8673" y="4183"/>
                    </a:moveTo>
                    <a:cubicBezTo>
                      <a:pt x="8607" y="4416"/>
                      <a:pt x="8240" y="4950"/>
                      <a:pt x="7639" y="5417"/>
                    </a:cubicBezTo>
                    <a:cubicBezTo>
                      <a:pt x="7873" y="4817"/>
                      <a:pt x="8206" y="4350"/>
                      <a:pt x="8540" y="4216"/>
                    </a:cubicBezTo>
                    <a:cubicBezTo>
                      <a:pt x="8607" y="4216"/>
                      <a:pt x="8640" y="4216"/>
                      <a:pt x="8673" y="4183"/>
                    </a:cubicBezTo>
                    <a:close/>
                    <a:moveTo>
                      <a:pt x="10308" y="6017"/>
                    </a:moveTo>
                    <a:cubicBezTo>
                      <a:pt x="10274" y="6084"/>
                      <a:pt x="10208" y="6251"/>
                      <a:pt x="10074" y="6451"/>
                    </a:cubicBezTo>
                    <a:cubicBezTo>
                      <a:pt x="9874" y="6718"/>
                      <a:pt x="9641" y="6985"/>
                      <a:pt x="9340" y="7185"/>
                    </a:cubicBezTo>
                    <a:cubicBezTo>
                      <a:pt x="9440" y="6651"/>
                      <a:pt x="9741" y="6218"/>
                      <a:pt x="10174" y="6051"/>
                    </a:cubicBezTo>
                    <a:cubicBezTo>
                      <a:pt x="10241" y="6017"/>
                      <a:pt x="10274" y="6017"/>
                      <a:pt x="10308" y="6017"/>
                    </a:cubicBezTo>
                    <a:close/>
                    <a:moveTo>
                      <a:pt x="1088" y="1"/>
                    </a:moveTo>
                    <a:cubicBezTo>
                      <a:pt x="1005" y="1"/>
                      <a:pt x="918" y="38"/>
                      <a:pt x="868" y="113"/>
                    </a:cubicBezTo>
                    <a:cubicBezTo>
                      <a:pt x="834" y="147"/>
                      <a:pt x="0" y="1548"/>
                      <a:pt x="334" y="2415"/>
                    </a:cubicBezTo>
                    <a:cubicBezTo>
                      <a:pt x="434" y="2715"/>
                      <a:pt x="668" y="2915"/>
                      <a:pt x="968" y="3015"/>
                    </a:cubicBezTo>
                    <a:cubicBezTo>
                      <a:pt x="1139" y="3064"/>
                      <a:pt x="1310" y="3095"/>
                      <a:pt x="1481" y="3095"/>
                    </a:cubicBezTo>
                    <a:cubicBezTo>
                      <a:pt x="1543" y="3095"/>
                      <a:pt x="1606" y="3091"/>
                      <a:pt x="1668" y="3082"/>
                    </a:cubicBezTo>
                    <a:cubicBezTo>
                      <a:pt x="1702" y="3182"/>
                      <a:pt x="1735" y="3316"/>
                      <a:pt x="1802" y="3416"/>
                    </a:cubicBezTo>
                    <a:cubicBezTo>
                      <a:pt x="1935" y="3682"/>
                      <a:pt x="2269" y="4049"/>
                      <a:pt x="3036" y="4049"/>
                    </a:cubicBezTo>
                    <a:cubicBezTo>
                      <a:pt x="3119" y="4055"/>
                      <a:pt x="3200" y="4058"/>
                      <a:pt x="3281" y="4058"/>
                    </a:cubicBezTo>
                    <a:cubicBezTo>
                      <a:pt x="3655" y="4058"/>
                      <a:pt x="4007" y="3998"/>
                      <a:pt x="4337" y="3916"/>
                    </a:cubicBezTo>
                    <a:lnTo>
                      <a:pt x="4337" y="3916"/>
                    </a:lnTo>
                    <a:cubicBezTo>
                      <a:pt x="4137" y="4483"/>
                      <a:pt x="4037" y="5184"/>
                      <a:pt x="4170" y="5717"/>
                    </a:cubicBezTo>
                    <a:cubicBezTo>
                      <a:pt x="4343" y="6351"/>
                      <a:pt x="4815" y="6712"/>
                      <a:pt x="5478" y="6712"/>
                    </a:cubicBezTo>
                    <a:cubicBezTo>
                      <a:pt x="5582" y="6712"/>
                      <a:pt x="5691" y="6703"/>
                      <a:pt x="5805" y="6685"/>
                    </a:cubicBezTo>
                    <a:cubicBezTo>
                      <a:pt x="6205" y="6618"/>
                      <a:pt x="6572" y="6484"/>
                      <a:pt x="6939" y="6318"/>
                    </a:cubicBezTo>
                    <a:lnTo>
                      <a:pt x="6939" y="6318"/>
                    </a:lnTo>
                    <a:cubicBezTo>
                      <a:pt x="6872" y="6718"/>
                      <a:pt x="6872" y="7118"/>
                      <a:pt x="6939" y="7418"/>
                    </a:cubicBezTo>
                    <a:cubicBezTo>
                      <a:pt x="7055" y="7913"/>
                      <a:pt x="7400" y="8205"/>
                      <a:pt x="7862" y="8205"/>
                    </a:cubicBezTo>
                    <a:cubicBezTo>
                      <a:pt x="7930" y="8205"/>
                      <a:pt x="8000" y="8198"/>
                      <a:pt x="8073" y="8186"/>
                    </a:cubicBezTo>
                    <a:cubicBezTo>
                      <a:pt x="8373" y="8152"/>
                      <a:pt x="8640" y="8052"/>
                      <a:pt x="8907" y="7952"/>
                    </a:cubicBezTo>
                    <a:cubicBezTo>
                      <a:pt x="9007" y="8586"/>
                      <a:pt x="9407" y="9153"/>
                      <a:pt x="9974" y="9487"/>
                    </a:cubicBezTo>
                    <a:cubicBezTo>
                      <a:pt x="10274" y="9687"/>
                      <a:pt x="10575" y="9753"/>
                      <a:pt x="10875" y="9753"/>
                    </a:cubicBezTo>
                    <a:cubicBezTo>
                      <a:pt x="11876" y="9753"/>
                      <a:pt x="12810" y="8853"/>
                      <a:pt x="13243" y="8219"/>
                    </a:cubicBezTo>
                    <a:cubicBezTo>
                      <a:pt x="13310" y="8119"/>
                      <a:pt x="13277" y="8019"/>
                      <a:pt x="13176" y="7952"/>
                    </a:cubicBezTo>
                    <a:cubicBezTo>
                      <a:pt x="13147" y="7922"/>
                      <a:pt x="13103" y="7906"/>
                      <a:pt x="13058" y="7906"/>
                    </a:cubicBezTo>
                    <a:cubicBezTo>
                      <a:pt x="13003" y="7906"/>
                      <a:pt x="12946" y="7930"/>
                      <a:pt x="12910" y="7986"/>
                    </a:cubicBezTo>
                    <a:cubicBezTo>
                      <a:pt x="12882" y="8013"/>
                      <a:pt x="11938" y="9347"/>
                      <a:pt x="10875" y="9347"/>
                    </a:cubicBezTo>
                    <a:cubicBezTo>
                      <a:pt x="10655" y="9347"/>
                      <a:pt x="10430" y="9290"/>
                      <a:pt x="10208" y="9153"/>
                    </a:cubicBezTo>
                    <a:cubicBezTo>
                      <a:pt x="9674" y="8819"/>
                      <a:pt x="9374" y="8319"/>
                      <a:pt x="9307" y="7719"/>
                    </a:cubicBezTo>
                    <a:cubicBezTo>
                      <a:pt x="10041" y="7252"/>
                      <a:pt x="10575" y="6551"/>
                      <a:pt x="10708" y="6184"/>
                    </a:cubicBezTo>
                    <a:cubicBezTo>
                      <a:pt x="10775" y="5884"/>
                      <a:pt x="10708" y="5751"/>
                      <a:pt x="10608" y="5684"/>
                    </a:cubicBezTo>
                    <a:cubicBezTo>
                      <a:pt x="10536" y="5612"/>
                      <a:pt x="10446" y="5579"/>
                      <a:pt x="10336" y="5579"/>
                    </a:cubicBezTo>
                    <a:cubicBezTo>
                      <a:pt x="10241" y="5579"/>
                      <a:pt x="10131" y="5604"/>
                      <a:pt x="10008" y="5651"/>
                    </a:cubicBezTo>
                    <a:cubicBezTo>
                      <a:pt x="9407" y="5917"/>
                      <a:pt x="8940" y="6585"/>
                      <a:pt x="8907" y="7352"/>
                    </a:cubicBezTo>
                    <a:cubicBezTo>
                      <a:pt x="8873" y="7418"/>
                      <a:pt x="8873" y="7452"/>
                      <a:pt x="8873" y="7485"/>
                    </a:cubicBezTo>
                    <a:cubicBezTo>
                      <a:pt x="8607" y="7619"/>
                      <a:pt x="8306" y="7752"/>
                      <a:pt x="8006" y="7785"/>
                    </a:cubicBezTo>
                    <a:cubicBezTo>
                      <a:pt x="7970" y="7789"/>
                      <a:pt x="7936" y="7790"/>
                      <a:pt x="7903" y="7790"/>
                    </a:cubicBezTo>
                    <a:cubicBezTo>
                      <a:pt x="7601" y="7790"/>
                      <a:pt x="7429" y="7649"/>
                      <a:pt x="7339" y="7318"/>
                    </a:cubicBezTo>
                    <a:cubicBezTo>
                      <a:pt x="7239" y="6951"/>
                      <a:pt x="7306" y="6518"/>
                      <a:pt x="7406" y="6051"/>
                    </a:cubicBezTo>
                    <a:cubicBezTo>
                      <a:pt x="8306" y="5517"/>
                      <a:pt x="8907" y="4750"/>
                      <a:pt x="9040" y="4350"/>
                    </a:cubicBezTo>
                    <a:cubicBezTo>
                      <a:pt x="9140" y="4083"/>
                      <a:pt x="9074" y="3949"/>
                      <a:pt x="8973" y="3883"/>
                    </a:cubicBezTo>
                    <a:cubicBezTo>
                      <a:pt x="8920" y="3811"/>
                      <a:pt x="8837" y="3778"/>
                      <a:pt x="8732" y="3778"/>
                    </a:cubicBezTo>
                    <a:cubicBezTo>
                      <a:pt x="8640" y="3778"/>
                      <a:pt x="8530" y="3803"/>
                      <a:pt x="8406" y="3849"/>
                    </a:cubicBezTo>
                    <a:cubicBezTo>
                      <a:pt x="7839" y="4049"/>
                      <a:pt x="7306" y="4917"/>
                      <a:pt x="7072" y="5784"/>
                    </a:cubicBezTo>
                    <a:cubicBezTo>
                      <a:pt x="6672" y="6017"/>
                      <a:pt x="6205" y="6184"/>
                      <a:pt x="5738" y="6251"/>
                    </a:cubicBezTo>
                    <a:cubicBezTo>
                      <a:pt x="5633" y="6267"/>
                      <a:pt x="5535" y="6276"/>
                      <a:pt x="5443" y="6276"/>
                    </a:cubicBezTo>
                    <a:cubicBezTo>
                      <a:pt x="4979" y="6276"/>
                      <a:pt x="4682" y="6063"/>
                      <a:pt x="4570" y="5617"/>
                    </a:cubicBezTo>
                    <a:cubicBezTo>
                      <a:pt x="4437" y="5050"/>
                      <a:pt x="4604" y="4283"/>
                      <a:pt x="4871" y="3716"/>
                    </a:cubicBezTo>
                    <a:cubicBezTo>
                      <a:pt x="5538" y="3482"/>
                      <a:pt x="5971" y="3115"/>
                      <a:pt x="6105" y="2882"/>
                    </a:cubicBezTo>
                    <a:cubicBezTo>
                      <a:pt x="6138" y="2782"/>
                      <a:pt x="6138" y="2648"/>
                      <a:pt x="6071" y="2582"/>
                    </a:cubicBezTo>
                    <a:cubicBezTo>
                      <a:pt x="5994" y="2504"/>
                      <a:pt x="5902" y="2477"/>
                      <a:pt x="5802" y="2477"/>
                    </a:cubicBezTo>
                    <a:cubicBezTo>
                      <a:pt x="5687" y="2477"/>
                      <a:pt x="5562" y="2513"/>
                      <a:pt x="5438" y="2548"/>
                    </a:cubicBezTo>
                    <a:cubicBezTo>
                      <a:pt x="5104" y="2682"/>
                      <a:pt x="4804" y="2982"/>
                      <a:pt x="4570" y="3382"/>
                    </a:cubicBezTo>
                    <a:cubicBezTo>
                      <a:pt x="4170" y="3549"/>
                      <a:pt x="3636" y="3649"/>
                      <a:pt x="3036" y="3649"/>
                    </a:cubicBezTo>
                    <a:cubicBezTo>
                      <a:pt x="2569" y="3616"/>
                      <a:pt x="2302" y="3482"/>
                      <a:pt x="2169" y="3215"/>
                    </a:cubicBezTo>
                    <a:cubicBezTo>
                      <a:pt x="2135" y="3149"/>
                      <a:pt x="2102" y="3049"/>
                      <a:pt x="2102" y="2982"/>
                    </a:cubicBezTo>
                    <a:cubicBezTo>
                      <a:pt x="2469" y="2849"/>
                      <a:pt x="2869" y="2582"/>
                      <a:pt x="3136" y="2315"/>
                    </a:cubicBezTo>
                    <a:cubicBezTo>
                      <a:pt x="3303" y="2148"/>
                      <a:pt x="3670" y="1714"/>
                      <a:pt x="3536" y="1347"/>
                    </a:cubicBezTo>
                    <a:cubicBezTo>
                      <a:pt x="3503" y="1247"/>
                      <a:pt x="3403" y="1081"/>
                      <a:pt x="3103" y="1047"/>
                    </a:cubicBezTo>
                    <a:cubicBezTo>
                      <a:pt x="3065" y="1040"/>
                      <a:pt x="3027" y="1036"/>
                      <a:pt x="2988" y="1036"/>
                    </a:cubicBezTo>
                    <a:cubicBezTo>
                      <a:pt x="2686" y="1036"/>
                      <a:pt x="2364" y="1263"/>
                      <a:pt x="2069" y="1648"/>
                    </a:cubicBezTo>
                    <a:cubicBezTo>
                      <a:pt x="1868" y="1915"/>
                      <a:pt x="1735" y="2281"/>
                      <a:pt x="1668" y="2648"/>
                    </a:cubicBezTo>
                    <a:cubicBezTo>
                      <a:pt x="1599" y="2662"/>
                      <a:pt x="1524" y="2670"/>
                      <a:pt x="1446" y="2670"/>
                    </a:cubicBezTo>
                    <a:cubicBezTo>
                      <a:pt x="1336" y="2670"/>
                      <a:pt x="1218" y="2654"/>
                      <a:pt x="1101" y="2615"/>
                    </a:cubicBezTo>
                    <a:cubicBezTo>
                      <a:pt x="901" y="2548"/>
                      <a:pt x="801" y="2448"/>
                      <a:pt x="734" y="2281"/>
                    </a:cubicBezTo>
                    <a:cubicBezTo>
                      <a:pt x="501" y="1714"/>
                      <a:pt x="1001" y="680"/>
                      <a:pt x="1235" y="313"/>
                    </a:cubicBezTo>
                    <a:cubicBezTo>
                      <a:pt x="1268" y="213"/>
                      <a:pt x="1235" y="80"/>
                      <a:pt x="1168" y="13"/>
                    </a:cubicBezTo>
                    <a:cubicBezTo>
                      <a:pt x="1143" y="5"/>
                      <a:pt x="1116" y="1"/>
                      <a:pt x="1088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4" name="Google Shape;2864;p30"/>
              <p:cNvSpPr/>
              <p:nvPr/>
            </p:nvSpPr>
            <p:spPr>
              <a:xfrm>
                <a:off x="8310643" y="4474023"/>
                <a:ext cx="236039" cy="197920"/>
              </a:xfrm>
              <a:custGeom>
                <a:avLst/>
                <a:gdLst/>
                <a:ahLst/>
                <a:cxnLst/>
                <a:rect l="l" t="t" r="r" b="b"/>
                <a:pathLst>
                  <a:path w="11717" h="9826" extrusionOk="0">
                    <a:moveTo>
                      <a:pt x="7768" y="1"/>
                    </a:moveTo>
                    <a:cubicBezTo>
                      <a:pt x="7647" y="1"/>
                      <a:pt x="7515" y="74"/>
                      <a:pt x="7372" y="245"/>
                    </a:cubicBezTo>
                    <a:cubicBezTo>
                      <a:pt x="6371" y="1480"/>
                      <a:pt x="5904" y="2480"/>
                      <a:pt x="5904" y="2480"/>
                    </a:cubicBezTo>
                    <a:cubicBezTo>
                      <a:pt x="5904" y="2480"/>
                      <a:pt x="5338" y="186"/>
                      <a:pt x="4617" y="186"/>
                    </a:cubicBezTo>
                    <a:cubicBezTo>
                      <a:pt x="4536" y="186"/>
                      <a:pt x="4454" y="215"/>
                      <a:pt x="4370" y="279"/>
                    </a:cubicBezTo>
                    <a:cubicBezTo>
                      <a:pt x="3569" y="946"/>
                      <a:pt x="3069" y="2480"/>
                      <a:pt x="3069" y="2480"/>
                    </a:cubicBezTo>
                    <a:cubicBezTo>
                      <a:pt x="3069" y="2480"/>
                      <a:pt x="2328" y="305"/>
                      <a:pt x="1635" y="305"/>
                    </a:cubicBezTo>
                    <a:cubicBezTo>
                      <a:pt x="1510" y="305"/>
                      <a:pt x="1385" y="377"/>
                      <a:pt x="1268" y="546"/>
                    </a:cubicBezTo>
                    <a:cubicBezTo>
                      <a:pt x="467" y="1613"/>
                      <a:pt x="300" y="5216"/>
                      <a:pt x="300" y="5216"/>
                    </a:cubicBezTo>
                    <a:cubicBezTo>
                      <a:pt x="300" y="5216"/>
                      <a:pt x="0" y="9118"/>
                      <a:pt x="5337" y="9786"/>
                    </a:cubicBezTo>
                    <a:cubicBezTo>
                      <a:pt x="5545" y="9813"/>
                      <a:pt x="5747" y="9826"/>
                      <a:pt x="5942" y="9826"/>
                    </a:cubicBezTo>
                    <a:cubicBezTo>
                      <a:pt x="10816" y="9826"/>
                      <a:pt x="11716" y="1725"/>
                      <a:pt x="11075" y="1179"/>
                    </a:cubicBezTo>
                    <a:cubicBezTo>
                      <a:pt x="11003" y="1122"/>
                      <a:pt x="10920" y="1096"/>
                      <a:pt x="10830" y="1096"/>
                    </a:cubicBezTo>
                    <a:cubicBezTo>
                      <a:pt x="10087" y="1096"/>
                      <a:pt x="8840" y="2847"/>
                      <a:pt x="8840" y="2847"/>
                    </a:cubicBezTo>
                    <a:cubicBezTo>
                      <a:pt x="8840" y="2847"/>
                      <a:pt x="8518" y="1"/>
                      <a:pt x="776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5" name="Google Shape;2865;p30"/>
              <p:cNvSpPr/>
              <p:nvPr/>
            </p:nvSpPr>
            <p:spPr>
              <a:xfrm>
                <a:off x="8316687" y="4551396"/>
                <a:ext cx="204975" cy="73379"/>
              </a:xfrm>
              <a:custGeom>
                <a:avLst/>
                <a:gdLst/>
                <a:ahLst/>
                <a:cxnLst/>
                <a:rect l="l" t="t" r="r" b="b"/>
                <a:pathLst>
                  <a:path w="10175" h="3643" extrusionOk="0">
                    <a:moveTo>
                      <a:pt x="1935" y="507"/>
                    </a:moveTo>
                    <a:cubicBezTo>
                      <a:pt x="1935" y="574"/>
                      <a:pt x="1902" y="774"/>
                      <a:pt x="1768" y="1008"/>
                    </a:cubicBezTo>
                    <a:cubicBezTo>
                      <a:pt x="1735" y="1074"/>
                      <a:pt x="1702" y="1108"/>
                      <a:pt x="1668" y="1175"/>
                    </a:cubicBezTo>
                    <a:cubicBezTo>
                      <a:pt x="1668" y="1074"/>
                      <a:pt x="1668" y="974"/>
                      <a:pt x="1702" y="874"/>
                    </a:cubicBezTo>
                    <a:cubicBezTo>
                      <a:pt x="1735" y="674"/>
                      <a:pt x="1835" y="541"/>
                      <a:pt x="1935" y="507"/>
                    </a:cubicBezTo>
                    <a:close/>
                    <a:moveTo>
                      <a:pt x="6071" y="774"/>
                    </a:moveTo>
                    <a:cubicBezTo>
                      <a:pt x="6071" y="908"/>
                      <a:pt x="6005" y="1108"/>
                      <a:pt x="5905" y="1308"/>
                    </a:cubicBezTo>
                    <a:cubicBezTo>
                      <a:pt x="5938" y="1108"/>
                      <a:pt x="6005" y="908"/>
                      <a:pt x="6071" y="774"/>
                    </a:cubicBezTo>
                    <a:close/>
                    <a:moveTo>
                      <a:pt x="7606" y="1441"/>
                    </a:moveTo>
                    <a:cubicBezTo>
                      <a:pt x="7606" y="1608"/>
                      <a:pt x="7539" y="1842"/>
                      <a:pt x="7406" y="2075"/>
                    </a:cubicBezTo>
                    <a:cubicBezTo>
                      <a:pt x="7406" y="1842"/>
                      <a:pt x="7472" y="1608"/>
                      <a:pt x="7606" y="1441"/>
                    </a:cubicBezTo>
                    <a:close/>
                    <a:moveTo>
                      <a:pt x="294" y="1"/>
                    </a:moveTo>
                    <a:cubicBezTo>
                      <a:pt x="208" y="1"/>
                      <a:pt x="129" y="87"/>
                      <a:pt x="100" y="174"/>
                    </a:cubicBezTo>
                    <a:cubicBezTo>
                      <a:pt x="100" y="307"/>
                      <a:pt x="0" y="1375"/>
                      <a:pt x="434" y="1842"/>
                    </a:cubicBezTo>
                    <a:cubicBezTo>
                      <a:pt x="579" y="1958"/>
                      <a:pt x="749" y="2048"/>
                      <a:pt x="966" y="2048"/>
                    </a:cubicBezTo>
                    <a:cubicBezTo>
                      <a:pt x="999" y="2048"/>
                      <a:pt x="1033" y="2046"/>
                      <a:pt x="1068" y="2042"/>
                    </a:cubicBezTo>
                    <a:cubicBezTo>
                      <a:pt x="1201" y="2042"/>
                      <a:pt x="1335" y="1975"/>
                      <a:pt x="1468" y="1908"/>
                    </a:cubicBezTo>
                    <a:cubicBezTo>
                      <a:pt x="1535" y="1975"/>
                      <a:pt x="1568" y="2008"/>
                      <a:pt x="1601" y="2042"/>
                    </a:cubicBezTo>
                    <a:cubicBezTo>
                      <a:pt x="1730" y="2149"/>
                      <a:pt x="1900" y="2242"/>
                      <a:pt x="2147" y="2242"/>
                    </a:cubicBezTo>
                    <a:cubicBezTo>
                      <a:pt x="2284" y="2242"/>
                      <a:pt x="2445" y="2213"/>
                      <a:pt x="2636" y="2142"/>
                    </a:cubicBezTo>
                    <a:cubicBezTo>
                      <a:pt x="2902" y="2008"/>
                      <a:pt x="3136" y="1875"/>
                      <a:pt x="3336" y="1742"/>
                    </a:cubicBezTo>
                    <a:cubicBezTo>
                      <a:pt x="3369" y="2142"/>
                      <a:pt x="3503" y="2542"/>
                      <a:pt x="3736" y="2809"/>
                    </a:cubicBezTo>
                    <a:cubicBezTo>
                      <a:pt x="3929" y="3078"/>
                      <a:pt x="4177" y="3204"/>
                      <a:pt x="4448" y="3204"/>
                    </a:cubicBezTo>
                    <a:cubicBezTo>
                      <a:pt x="4647" y="3204"/>
                      <a:pt x="4859" y="3136"/>
                      <a:pt x="5071" y="3009"/>
                    </a:cubicBezTo>
                    <a:cubicBezTo>
                      <a:pt x="5271" y="2876"/>
                      <a:pt x="5471" y="2709"/>
                      <a:pt x="5604" y="2542"/>
                    </a:cubicBezTo>
                    <a:cubicBezTo>
                      <a:pt x="5671" y="2776"/>
                      <a:pt x="5771" y="2976"/>
                      <a:pt x="5905" y="3109"/>
                    </a:cubicBezTo>
                    <a:cubicBezTo>
                      <a:pt x="6068" y="3334"/>
                      <a:pt x="6268" y="3446"/>
                      <a:pt x="6483" y="3446"/>
                    </a:cubicBezTo>
                    <a:cubicBezTo>
                      <a:pt x="6620" y="3446"/>
                      <a:pt x="6763" y="3400"/>
                      <a:pt x="6905" y="3309"/>
                    </a:cubicBezTo>
                    <a:cubicBezTo>
                      <a:pt x="7072" y="3209"/>
                      <a:pt x="7205" y="3109"/>
                      <a:pt x="7306" y="2976"/>
                    </a:cubicBezTo>
                    <a:cubicBezTo>
                      <a:pt x="7572" y="3343"/>
                      <a:pt x="7973" y="3543"/>
                      <a:pt x="8406" y="3610"/>
                    </a:cubicBezTo>
                    <a:cubicBezTo>
                      <a:pt x="8473" y="3643"/>
                      <a:pt x="8540" y="3643"/>
                      <a:pt x="8606" y="3643"/>
                    </a:cubicBezTo>
                    <a:cubicBezTo>
                      <a:pt x="9807" y="3643"/>
                      <a:pt x="10141" y="1975"/>
                      <a:pt x="10174" y="1875"/>
                    </a:cubicBezTo>
                    <a:cubicBezTo>
                      <a:pt x="10174" y="1775"/>
                      <a:pt x="10108" y="1675"/>
                      <a:pt x="10007" y="1642"/>
                    </a:cubicBezTo>
                    <a:cubicBezTo>
                      <a:pt x="9990" y="1636"/>
                      <a:pt x="9972" y="1633"/>
                      <a:pt x="9954" y="1633"/>
                    </a:cubicBezTo>
                    <a:cubicBezTo>
                      <a:pt x="9865" y="1633"/>
                      <a:pt x="9768" y="1698"/>
                      <a:pt x="9741" y="1808"/>
                    </a:cubicBezTo>
                    <a:cubicBezTo>
                      <a:pt x="9741" y="1808"/>
                      <a:pt x="9465" y="3218"/>
                      <a:pt x="8591" y="3218"/>
                    </a:cubicBezTo>
                    <a:cubicBezTo>
                      <a:pt x="8553" y="3218"/>
                      <a:pt x="8513" y="3215"/>
                      <a:pt x="8473" y="3209"/>
                    </a:cubicBezTo>
                    <a:cubicBezTo>
                      <a:pt x="8106" y="3143"/>
                      <a:pt x="7773" y="2942"/>
                      <a:pt x="7606" y="2642"/>
                    </a:cubicBezTo>
                    <a:cubicBezTo>
                      <a:pt x="7906" y="2142"/>
                      <a:pt x="8039" y="1575"/>
                      <a:pt x="8006" y="1275"/>
                    </a:cubicBezTo>
                    <a:cubicBezTo>
                      <a:pt x="8006" y="1041"/>
                      <a:pt x="7873" y="974"/>
                      <a:pt x="7806" y="941"/>
                    </a:cubicBezTo>
                    <a:cubicBezTo>
                      <a:pt x="7763" y="924"/>
                      <a:pt x="7722" y="915"/>
                      <a:pt x="7682" y="915"/>
                    </a:cubicBezTo>
                    <a:cubicBezTo>
                      <a:pt x="7568" y="915"/>
                      <a:pt x="7463" y="984"/>
                      <a:pt x="7339" y="1108"/>
                    </a:cubicBezTo>
                    <a:cubicBezTo>
                      <a:pt x="7005" y="1475"/>
                      <a:pt x="6905" y="2008"/>
                      <a:pt x="7105" y="2542"/>
                    </a:cubicBezTo>
                    <a:cubicBezTo>
                      <a:pt x="7105" y="2576"/>
                      <a:pt x="7105" y="2576"/>
                      <a:pt x="7105" y="2576"/>
                    </a:cubicBezTo>
                    <a:cubicBezTo>
                      <a:pt x="7005" y="2742"/>
                      <a:pt x="6872" y="2876"/>
                      <a:pt x="6705" y="2976"/>
                    </a:cubicBezTo>
                    <a:cubicBezTo>
                      <a:pt x="6630" y="3013"/>
                      <a:pt x="6564" y="3032"/>
                      <a:pt x="6505" y="3032"/>
                    </a:cubicBezTo>
                    <a:cubicBezTo>
                      <a:pt x="6405" y="3032"/>
                      <a:pt x="6322" y="2980"/>
                      <a:pt x="6238" y="2876"/>
                    </a:cubicBezTo>
                    <a:cubicBezTo>
                      <a:pt x="6105" y="2709"/>
                      <a:pt x="6005" y="2409"/>
                      <a:pt x="5938" y="2109"/>
                    </a:cubicBezTo>
                    <a:cubicBezTo>
                      <a:pt x="6372" y="1541"/>
                      <a:pt x="6538" y="908"/>
                      <a:pt x="6505" y="574"/>
                    </a:cubicBezTo>
                    <a:cubicBezTo>
                      <a:pt x="6472" y="374"/>
                      <a:pt x="6372" y="307"/>
                      <a:pt x="6271" y="274"/>
                    </a:cubicBezTo>
                    <a:cubicBezTo>
                      <a:pt x="6236" y="256"/>
                      <a:pt x="6200" y="248"/>
                      <a:pt x="6164" y="248"/>
                    </a:cubicBezTo>
                    <a:cubicBezTo>
                      <a:pt x="6064" y="248"/>
                      <a:pt x="5960" y="310"/>
                      <a:pt x="5838" y="407"/>
                    </a:cubicBezTo>
                    <a:cubicBezTo>
                      <a:pt x="5538" y="708"/>
                      <a:pt x="5438" y="1408"/>
                      <a:pt x="5504" y="2042"/>
                    </a:cubicBezTo>
                    <a:cubicBezTo>
                      <a:pt x="5337" y="2242"/>
                      <a:pt x="5104" y="2475"/>
                      <a:pt x="4837" y="2642"/>
                    </a:cubicBezTo>
                    <a:cubicBezTo>
                      <a:pt x="4682" y="2735"/>
                      <a:pt x="4549" y="2785"/>
                      <a:pt x="4427" y="2785"/>
                    </a:cubicBezTo>
                    <a:cubicBezTo>
                      <a:pt x="4287" y="2785"/>
                      <a:pt x="4162" y="2719"/>
                      <a:pt x="4037" y="2576"/>
                    </a:cubicBezTo>
                    <a:cubicBezTo>
                      <a:pt x="3803" y="2275"/>
                      <a:pt x="3703" y="1775"/>
                      <a:pt x="3736" y="1375"/>
                    </a:cubicBezTo>
                    <a:cubicBezTo>
                      <a:pt x="4070" y="1041"/>
                      <a:pt x="4270" y="674"/>
                      <a:pt x="4270" y="507"/>
                    </a:cubicBezTo>
                    <a:cubicBezTo>
                      <a:pt x="4270" y="374"/>
                      <a:pt x="4203" y="307"/>
                      <a:pt x="4103" y="241"/>
                    </a:cubicBezTo>
                    <a:cubicBezTo>
                      <a:pt x="4073" y="228"/>
                      <a:pt x="4043" y="223"/>
                      <a:pt x="4014" y="223"/>
                    </a:cubicBezTo>
                    <a:cubicBezTo>
                      <a:pt x="3886" y="223"/>
                      <a:pt x="3772" y="332"/>
                      <a:pt x="3636" y="441"/>
                    </a:cubicBezTo>
                    <a:cubicBezTo>
                      <a:pt x="3469" y="607"/>
                      <a:pt x="3369" y="874"/>
                      <a:pt x="3336" y="1175"/>
                    </a:cubicBezTo>
                    <a:cubicBezTo>
                      <a:pt x="3103" y="1408"/>
                      <a:pt x="2836" y="1608"/>
                      <a:pt x="2469" y="1742"/>
                    </a:cubicBezTo>
                    <a:cubicBezTo>
                      <a:pt x="2335" y="1792"/>
                      <a:pt x="2219" y="1817"/>
                      <a:pt x="2119" y="1817"/>
                    </a:cubicBezTo>
                    <a:cubicBezTo>
                      <a:pt x="2018" y="1817"/>
                      <a:pt x="1935" y="1792"/>
                      <a:pt x="1868" y="1742"/>
                    </a:cubicBezTo>
                    <a:cubicBezTo>
                      <a:pt x="1868" y="1708"/>
                      <a:pt x="1835" y="1675"/>
                      <a:pt x="1802" y="1642"/>
                    </a:cubicBezTo>
                    <a:cubicBezTo>
                      <a:pt x="2002" y="1475"/>
                      <a:pt x="2169" y="1208"/>
                      <a:pt x="2269" y="974"/>
                    </a:cubicBezTo>
                    <a:cubicBezTo>
                      <a:pt x="2402" y="641"/>
                      <a:pt x="2369" y="341"/>
                      <a:pt x="2235" y="174"/>
                    </a:cubicBezTo>
                    <a:cubicBezTo>
                      <a:pt x="2188" y="127"/>
                      <a:pt x="2108" y="79"/>
                      <a:pt x="1994" y="79"/>
                    </a:cubicBezTo>
                    <a:cubicBezTo>
                      <a:pt x="1947" y="79"/>
                      <a:pt x="1894" y="88"/>
                      <a:pt x="1835" y="107"/>
                    </a:cubicBezTo>
                    <a:cubicBezTo>
                      <a:pt x="1568" y="174"/>
                      <a:pt x="1368" y="441"/>
                      <a:pt x="1301" y="808"/>
                    </a:cubicBezTo>
                    <a:cubicBezTo>
                      <a:pt x="1235" y="1041"/>
                      <a:pt x="1235" y="1275"/>
                      <a:pt x="1301" y="1541"/>
                    </a:cubicBezTo>
                    <a:cubicBezTo>
                      <a:pt x="1201" y="1575"/>
                      <a:pt x="1101" y="1608"/>
                      <a:pt x="1001" y="1608"/>
                    </a:cubicBezTo>
                    <a:cubicBezTo>
                      <a:pt x="974" y="1617"/>
                      <a:pt x="947" y="1621"/>
                      <a:pt x="921" y="1621"/>
                    </a:cubicBezTo>
                    <a:cubicBezTo>
                      <a:pt x="850" y="1621"/>
                      <a:pt x="783" y="1590"/>
                      <a:pt x="734" y="1541"/>
                    </a:cubicBezTo>
                    <a:cubicBezTo>
                      <a:pt x="501" y="1275"/>
                      <a:pt x="467" y="607"/>
                      <a:pt x="534" y="241"/>
                    </a:cubicBezTo>
                    <a:cubicBezTo>
                      <a:pt x="534" y="107"/>
                      <a:pt x="467" y="7"/>
                      <a:pt x="334" y="7"/>
                    </a:cubicBezTo>
                    <a:cubicBezTo>
                      <a:pt x="321" y="3"/>
                      <a:pt x="307" y="1"/>
                      <a:pt x="294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6" name="Google Shape;2866;p30"/>
              <p:cNvSpPr/>
              <p:nvPr/>
            </p:nvSpPr>
            <p:spPr>
              <a:xfrm>
                <a:off x="8010940" y="4546280"/>
                <a:ext cx="227538" cy="200337"/>
              </a:xfrm>
              <a:custGeom>
                <a:avLst/>
                <a:gdLst/>
                <a:ahLst/>
                <a:cxnLst/>
                <a:rect l="l" t="t" r="r" b="b"/>
                <a:pathLst>
                  <a:path w="11295" h="9946" extrusionOk="0">
                    <a:moveTo>
                      <a:pt x="7258" y="1"/>
                    </a:moveTo>
                    <a:cubicBezTo>
                      <a:pt x="7136" y="1"/>
                      <a:pt x="7007" y="79"/>
                      <a:pt x="6872" y="261"/>
                    </a:cubicBezTo>
                    <a:cubicBezTo>
                      <a:pt x="5905" y="1562"/>
                      <a:pt x="5505" y="2596"/>
                      <a:pt x="5505" y="2596"/>
                    </a:cubicBezTo>
                    <a:cubicBezTo>
                      <a:pt x="5505" y="2596"/>
                      <a:pt x="4814" y="391"/>
                      <a:pt x="4120" y="391"/>
                    </a:cubicBezTo>
                    <a:cubicBezTo>
                      <a:pt x="4036" y="391"/>
                      <a:pt x="3953" y="423"/>
                      <a:pt x="3870" y="495"/>
                    </a:cubicBezTo>
                    <a:cubicBezTo>
                      <a:pt x="3103" y="1195"/>
                      <a:pt x="2669" y="2763"/>
                      <a:pt x="2669" y="2763"/>
                    </a:cubicBezTo>
                    <a:cubicBezTo>
                      <a:pt x="2669" y="2763"/>
                      <a:pt x="1818" y="681"/>
                      <a:pt x="1131" y="681"/>
                    </a:cubicBezTo>
                    <a:cubicBezTo>
                      <a:pt x="1002" y="681"/>
                      <a:pt x="879" y="754"/>
                      <a:pt x="768" y="928"/>
                    </a:cubicBezTo>
                    <a:cubicBezTo>
                      <a:pt x="34" y="2062"/>
                      <a:pt x="68" y="5665"/>
                      <a:pt x="68" y="5665"/>
                    </a:cubicBezTo>
                    <a:cubicBezTo>
                      <a:pt x="68" y="5665"/>
                      <a:pt x="1" y="9568"/>
                      <a:pt x="5371" y="9935"/>
                    </a:cubicBezTo>
                    <a:cubicBezTo>
                      <a:pt x="5482" y="9942"/>
                      <a:pt x="5591" y="9946"/>
                      <a:pt x="5698" y="9946"/>
                    </a:cubicBezTo>
                    <a:cubicBezTo>
                      <a:pt x="10828" y="9946"/>
                      <a:pt x="11295" y="1485"/>
                      <a:pt x="10608" y="995"/>
                    </a:cubicBezTo>
                    <a:cubicBezTo>
                      <a:pt x="10539" y="945"/>
                      <a:pt x="10462" y="923"/>
                      <a:pt x="10380" y="923"/>
                    </a:cubicBezTo>
                    <a:cubicBezTo>
                      <a:pt x="9637" y="923"/>
                      <a:pt x="8474" y="2763"/>
                      <a:pt x="8474" y="2763"/>
                    </a:cubicBezTo>
                    <a:cubicBezTo>
                      <a:pt x="8474" y="2763"/>
                      <a:pt x="7985" y="1"/>
                      <a:pt x="72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7" name="Google Shape;2867;p30"/>
              <p:cNvSpPr/>
              <p:nvPr/>
            </p:nvSpPr>
            <p:spPr>
              <a:xfrm>
                <a:off x="8012290" y="4629977"/>
                <a:ext cx="205640" cy="65362"/>
              </a:xfrm>
              <a:custGeom>
                <a:avLst/>
                <a:gdLst/>
                <a:ahLst/>
                <a:cxnLst/>
                <a:rect l="l" t="t" r="r" b="b"/>
                <a:pathLst>
                  <a:path w="10208" h="3245" extrusionOk="0">
                    <a:moveTo>
                      <a:pt x="6038" y="543"/>
                    </a:moveTo>
                    <a:cubicBezTo>
                      <a:pt x="6038" y="676"/>
                      <a:pt x="6005" y="876"/>
                      <a:pt x="5938" y="1110"/>
                    </a:cubicBezTo>
                    <a:cubicBezTo>
                      <a:pt x="5938" y="876"/>
                      <a:pt x="5971" y="676"/>
                      <a:pt x="6038" y="543"/>
                    </a:cubicBezTo>
                    <a:close/>
                    <a:moveTo>
                      <a:pt x="1902" y="509"/>
                    </a:moveTo>
                    <a:cubicBezTo>
                      <a:pt x="1902" y="609"/>
                      <a:pt x="1869" y="809"/>
                      <a:pt x="1768" y="1043"/>
                    </a:cubicBezTo>
                    <a:cubicBezTo>
                      <a:pt x="1735" y="1110"/>
                      <a:pt x="1702" y="1143"/>
                      <a:pt x="1668" y="1210"/>
                    </a:cubicBezTo>
                    <a:cubicBezTo>
                      <a:pt x="1668" y="1110"/>
                      <a:pt x="1668" y="1010"/>
                      <a:pt x="1702" y="909"/>
                    </a:cubicBezTo>
                    <a:cubicBezTo>
                      <a:pt x="1735" y="709"/>
                      <a:pt x="1802" y="576"/>
                      <a:pt x="1902" y="509"/>
                    </a:cubicBezTo>
                    <a:close/>
                    <a:moveTo>
                      <a:pt x="7606" y="1110"/>
                    </a:moveTo>
                    <a:cubicBezTo>
                      <a:pt x="7606" y="1276"/>
                      <a:pt x="7573" y="1510"/>
                      <a:pt x="7473" y="1777"/>
                    </a:cubicBezTo>
                    <a:cubicBezTo>
                      <a:pt x="7439" y="1510"/>
                      <a:pt x="7506" y="1276"/>
                      <a:pt x="7606" y="1110"/>
                    </a:cubicBezTo>
                    <a:close/>
                    <a:moveTo>
                      <a:pt x="6158" y="1"/>
                    </a:moveTo>
                    <a:cubicBezTo>
                      <a:pt x="6027" y="1"/>
                      <a:pt x="5916" y="70"/>
                      <a:pt x="5805" y="209"/>
                    </a:cubicBezTo>
                    <a:cubicBezTo>
                      <a:pt x="5504" y="509"/>
                      <a:pt x="5438" y="1210"/>
                      <a:pt x="5571" y="1810"/>
                    </a:cubicBezTo>
                    <a:cubicBezTo>
                      <a:pt x="5404" y="2077"/>
                      <a:pt x="5204" y="2310"/>
                      <a:pt x="4937" y="2477"/>
                    </a:cubicBezTo>
                    <a:cubicBezTo>
                      <a:pt x="4776" y="2590"/>
                      <a:pt x="4638" y="2648"/>
                      <a:pt x="4513" y="2648"/>
                    </a:cubicBezTo>
                    <a:cubicBezTo>
                      <a:pt x="4378" y="2648"/>
                      <a:pt x="4257" y="2582"/>
                      <a:pt x="4137" y="2444"/>
                    </a:cubicBezTo>
                    <a:cubicBezTo>
                      <a:pt x="3870" y="2177"/>
                      <a:pt x="3770" y="1710"/>
                      <a:pt x="3737" y="1276"/>
                    </a:cubicBezTo>
                    <a:cubicBezTo>
                      <a:pt x="4070" y="909"/>
                      <a:pt x="4237" y="576"/>
                      <a:pt x="4204" y="376"/>
                    </a:cubicBezTo>
                    <a:cubicBezTo>
                      <a:pt x="4204" y="276"/>
                      <a:pt x="4137" y="176"/>
                      <a:pt x="4037" y="142"/>
                    </a:cubicBezTo>
                    <a:cubicBezTo>
                      <a:pt x="4006" y="130"/>
                      <a:pt x="3977" y="125"/>
                      <a:pt x="3948" y="125"/>
                    </a:cubicBezTo>
                    <a:cubicBezTo>
                      <a:pt x="3821" y="125"/>
                      <a:pt x="3712" y="233"/>
                      <a:pt x="3603" y="342"/>
                    </a:cubicBezTo>
                    <a:cubicBezTo>
                      <a:pt x="3436" y="509"/>
                      <a:pt x="3370" y="809"/>
                      <a:pt x="3336" y="1110"/>
                    </a:cubicBezTo>
                    <a:cubicBezTo>
                      <a:pt x="3136" y="1343"/>
                      <a:pt x="2869" y="1577"/>
                      <a:pt x="2502" y="1710"/>
                    </a:cubicBezTo>
                    <a:cubicBezTo>
                      <a:pt x="2377" y="1782"/>
                      <a:pt x="2262" y="1815"/>
                      <a:pt x="2161" y="1815"/>
                    </a:cubicBezTo>
                    <a:cubicBezTo>
                      <a:pt x="2073" y="1815"/>
                      <a:pt x="1997" y="1790"/>
                      <a:pt x="1935" y="1743"/>
                    </a:cubicBezTo>
                    <a:cubicBezTo>
                      <a:pt x="1902" y="1743"/>
                      <a:pt x="1869" y="1710"/>
                      <a:pt x="1835" y="1677"/>
                    </a:cubicBezTo>
                    <a:cubicBezTo>
                      <a:pt x="2035" y="1477"/>
                      <a:pt x="2169" y="1210"/>
                      <a:pt x="2235" y="976"/>
                    </a:cubicBezTo>
                    <a:cubicBezTo>
                      <a:pt x="2369" y="609"/>
                      <a:pt x="2336" y="342"/>
                      <a:pt x="2169" y="176"/>
                    </a:cubicBezTo>
                    <a:cubicBezTo>
                      <a:pt x="2118" y="150"/>
                      <a:pt x="2029" y="86"/>
                      <a:pt x="1901" y="86"/>
                    </a:cubicBezTo>
                    <a:cubicBezTo>
                      <a:pt x="1861" y="86"/>
                      <a:pt x="1817" y="93"/>
                      <a:pt x="1768" y="109"/>
                    </a:cubicBezTo>
                    <a:cubicBezTo>
                      <a:pt x="1502" y="209"/>
                      <a:pt x="1335" y="476"/>
                      <a:pt x="1268" y="876"/>
                    </a:cubicBezTo>
                    <a:cubicBezTo>
                      <a:pt x="1235" y="1076"/>
                      <a:pt x="1268" y="1343"/>
                      <a:pt x="1335" y="1577"/>
                    </a:cubicBezTo>
                    <a:cubicBezTo>
                      <a:pt x="1235" y="1643"/>
                      <a:pt x="1135" y="1677"/>
                      <a:pt x="1035" y="1710"/>
                    </a:cubicBezTo>
                    <a:cubicBezTo>
                      <a:pt x="935" y="1710"/>
                      <a:pt x="834" y="1677"/>
                      <a:pt x="768" y="1610"/>
                    </a:cubicBezTo>
                    <a:cubicBezTo>
                      <a:pt x="501" y="1410"/>
                      <a:pt x="468" y="709"/>
                      <a:pt x="468" y="342"/>
                    </a:cubicBezTo>
                    <a:cubicBezTo>
                      <a:pt x="468" y="209"/>
                      <a:pt x="401" y="109"/>
                      <a:pt x="267" y="109"/>
                    </a:cubicBezTo>
                    <a:cubicBezTo>
                      <a:pt x="167" y="109"/>
                      <a:pt x="67" y="209"/>
                      <a:pt x="67" y="309"/>
                    </a:cubicBezTo>
                    <a:cubicBezTo>
                      <a:pt x="67" y="442"/>
                      <a:pt x="1" y="1510"/>
                      <a:pt x="468" y="1944"/>
                    </a:cubicBezTo>
                    <a:cubicBezTo>
                      <a:pt x="606" y="2054"/>
                      <a:pt x="790" y="2119"/>
                      <a:pt x="981" y="2119"/>
                    </a:cubicBezTo>
                    <a:cubicBezTo>
                      <a:pt x="1021" y="2119"/>
                      <a:pt x="1061" y="2116"/>
                      <a:pt x="1101" y="2110"/>
                    </a:cubicBezTo>
                    <a:cubicBezTo>
                      <a:pt x="1268" y="2077"/>
                      <a:pt x="1402" y="2044"/>
                      <a:pt x="1535" y="1944"/>
                    </a:cubicBezTo>
                    <a:cubicBezTo>
                      <a:pt x="1568" y="2010"/>
                      <a:pt x="1602" y="2044"/>
                      <a:pt x="1668" y="2077"/>
                    </a:cubicBezTo>
                    <a:cubicBezTo>
                      <a:pt x="1789" y="2157"/>
                      <a:pt x="1958" y="2238"/>
                      <a:pt x="2183" y="2238"/>
                    </a:cubicBezTo>
                    <a:cubicBezTo>
                      <a:pt x="2332" y="2238"/>
                      <a:pt x="2504" y="2203"/>
                      <a:pt x="2702" y="2110"/>
                    </a:cubicBezTo>
                    <a:cubicBezTo>
                      <a:pt x="2936" y="1977"/>
                      <a:pt x="3169" y="1843"/>
                      <a:pt x="3370" y="1677"/>
                    </a:cubicBezTo>
                    <a:cubicBezTo>
                      <a:pt x="3436" y="2077"/>
                      <a:pt x="3570" y="2444"/>
                      <a:pt x="3803" y="2711"/>
                    </a:cubicBezTo>
                    <a:cubicBezTo>
                      <a:pt x="4020" y="2946"/>
                      <a:pt x="4256" y="3063"/>
                      <a:pt x="4507" y="3063"/>
                    </a:cubicBezTo>
                    <a:cubicBezTo>
                      <a:pt x="4719" y="3063"/>
                      <a:pt x="4942" y="2979"/>
                      <a:pt x="5171" y="2811"/>
                    </a:cubicBezTo>
                    <a:cubicBezTo>
                      <a:pt x="5371" y="2677"/>
                      <a:pt x="5538" y="2511"/>
                      <a:pt x="5705" y="2344"/>
                    </a:cubicBezTo>
                    <a:cubicBezTo>
                      <a:pt x="5771" y="2544"/>
                      <a:pt x="5871" y="2744"/>
                      <a:pt x="6005" y="2911"/>
                    </a:cubicBezTo>
                    <a:cubicBezTo>
                      <a:pt x="6177" y="3102"/>
                      <a:pt x="6371" y="3195"/>
                      <a:pt x="6575" y="3195"/>
                    </a:cubicBezTo>
                    <a:cubicBezTo>
                      <a:pt x="6726" y="3195"/>
                      <a:pt x="6883" y="3144"/>
                      <a:pt x="7039" y="3044"/>
                    </a:cubicBezTo>
                    <a:cubicBezTo>
                      <a:pt x="7172" y="2944"/>
                      <a:pt x="7306" y="2811"/>
                      <a:pt x="7439" y="2677"/>
                    </a:cubicBezTo>
                    <a:cubicBezTo>
                      <a:pt x="7706" y="3011"/>
                      <a:pt x="8106" y="3211"/>
                      <a:pt x="8540" y="3245"/>
                    </a:cubicBezTo>
                    <a:lnTo>
                      <a:pt x="8673" y="3245"/>
                    </a:lnTo>
                    <a:cubicBezTo>
                      <a:pt x="9941" y="3245"/>
                      <a:pt x="10174" y="1477"/>
                      <a:pt x="10208" y="1410"/>
                    </a:cubicBezTo>
                    <a:cubicBezTo>
                      <a:pt x="10208" y="1276"/>
                      <a:pt x="10141" y="1176"/>
                      <a:pt x="10008" y="1176"/>
                    </a:cubicBezTo>
                    <a:cubicBezTo>
                      <a:pt x="9994" y="1172"/>
                      <a:pt x="9981" y="1170"/>
                      <a:pt x="9968" y="1170"/>
                    </a:cubicBezTo>
                    <a:cubicBezTo>
                      <a:pt x="9882" y="1170"/>
                      <a:pt x="9803" y="1256"/>
                      <a:pt x="9774" y="1343"/>
                    </a:cubicBezTo>
                    <a:cubicBezTo>
                      <a:pt x="9774" y="1375"/>
                      <a:pt x="9555" y="2816"/>
                      <a:pt x="8663" y="2816"/>
                    </a:cubicBezTo>
                    <a:cubicBezTo>
                      <a:pt x="8634" y="2816"/>
                      <a:pt x="8604" y="2814"/>
                      <a:pt x="8573" y="2811"/>
                    </a:cubicBezTo>
                    <a:cubicBezTo>
                      <a:pt x="8206" y="2811"/>
                      <a:pt x="7873" y="2611"/>
                      <a:pt x="7673" y="2310"/>
                    </a:cubicBezTo>
                    <a:cubicBezTo>
                      <a:pt x="7973" y="1810"/>
                      <a:pt x="8073" y="1210"/>
                      <a:pt x="8006" y="943"/>
                    </a:cubicBezTo>
                    <a:cubicBezTo>
                      <a:pt x="7973" y="709"/>
                      <a:pt x="7839" y="609"/>
                      <a:pt x="7773" y="609"/>
                    </a:cubicBezTo>
                    <a:cubicBezTo>
                      <a:pt x="7751" y="604"/>
                      <a:pt x="7727" y="601"/>
                      <a:pt x="7704" y="601"/>
                    </a:cubicBezTo>
                    <a:cubicBezTo>
                      <a:pt x="7585" y="601"/>
                      <a:pt x="7450" y="670"/>
                      <a:pt x="7339" y="809"/>
                    </a:cubicBezTo>
                    <a:cubicBezTo>
                      <a:pt x="7006" y="1176"/>
                      <a:pt x="6939" y="1743"/>
                      <a:pt x="7172" y="2244"/>
                    </a:cubicBezTo>
                    <a:cubicBezTo>
                      <a:pt x="7172" y="2277"/>
                      <a:pt x="7172" y="2277"/>
                      <a:pt x="7172" y="2310"/>
                    </a:cubicBezTo>
                    <a:cubicBezTo>
                      <a:pt x="7072" y="2444"/>
                      <a:pt x="6939" y="2577"/>
                      <a:pt x="6805" y="2677"/>
                    </a:cubicBezTo>
                    <a:cubicBezTo>
                      <a:pt x="6715" y="2737"/>
                      <a:pt x="6639" y="2770"/>
                      <a:pt x="6570" y="2770"/>
                    </a:cubicBezTo>
                    <a:cubicBezTo>
                      <a:pt x="6485" y="2770"/>
                      <a:pt x="6412" y="2721"/>
                      <a:pt x="6338" y="2611"/>
                    </a:cubicBezTo>
                    <a:cubicBezTo>
                      <a:pt x="6172" y="2444"/>
                      <a:pt x="6072" y="2177"/>
                      <a:pt x="6005" y="1910"/>
                    </a:cubicBezTo>
                    <a:cubicBezTo>
                      <a:pt x="6372" y="1276"/>
                      <a:pt x="6505" y="643"/>
                      <a:pt x="6472" y="342"/>
                    </a:cubicBezTo>
                    <a:cubicBezTo>
                      <a:pt x="6405" y="109"/>
                      <a:pt x="6305" y="42"/>
                      <a:pt x="6238" y="9"/>
                    </a:cubicBezTo>
                    <a:cubicBezTo>
                      <a:pt x="6211" y="3"/>
                      <a:pt x="6184" y="1"/>
                      <a:pt x="6158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8" name="Google Shape;2868;p30"/>
              <p:cNvSpPr/>
              <p:nvPr/>
            </p:nvSpPr>
            <p:spPr>
              <a:xfrm>
                <a:off x="7491526" y="4838890"/>
                <a:ext cx="1335311" cy="244752"/>
              </a:xfrm>
              <a:custGeom>
                <a:avLst/>
                <a:gdLst/>
                <a:ahLst/>
                <a:cxnLst/>
                <a:rect l="l" t="t" r="r" b="b"/>
                <a:pathLst>
                  <a:path w="66285" h="12151" extrusionOk="0">
                    <a:moveTo>
                      <a:pt x="21309" y="0"/>
                    </a:moveTo>
                    <a:cubicBezTo>
                      <a:pt x="21232" y="0"/>
                      <a:pt x="21156" y="15"/>
                      <a:pt x="21082" y="45"/>
                    </a:cubicBezTo>
                    <a:cubicBezTo>
                      <a:pt x="19348" y="746"/>
                      <a:pt x="16279" y="7317"/>
                      <a:pt x="16279" y="7317"/>
                    </a:cubicBezTo>
                    <a:cubicBezTo>
                      <a:pt x="16279" y="7317"/>
                      <a:pt x="14181" y="226"/>
                      <a:pt x="12627" y="226"/>
                    </a:cubicBezTo>
                    <a:cubicBezTo>
                      <a:pt x="12530" y="226"/>
                      <a:pt x="12435" y="253"/>
                      <a:pt x="12343" y="312"/>
                    </a:cubicBezTo>
                    <a:cubicBezTo>
                      <a:pt x="10775" y="1346"/>
                      <a:pt x="8440" y="8418"/>
                      <a:pt x="8440" y="8418"/>
                    </a:cubicBezTo>
                    <a:cubicBezTo>
                      <a:pt x="8440" y="8418"/>
                      <a:pt x="6849" y="1067"/>
                      <a:pt x="5034" y="1067"/>
                    </a:cubicBezTo>
                    <a:cubicBezTo>
                      <a:pt x="4991" y="1067"/>
                      <a:pt x="4948" y="1071"/>
                      <a:pt x="4904" y="1079"/>
                    </a:cubicBezTo>
                    <a:cubicBezTo>
                      <a:pt x="3036" y="1446"/>
                      <a:pt x="1" y="11554"/>
                      <a:pt x="2603" y="11920"/>
                    </a:cubicBezTo>
                    <a:cubicBezTo>
                      <a:pt x="2603" y="11920"/>
                      <a:pt x="19261" y="12150"/>
                      <a:pt x="35484" y="12150"/>
                    </a:cubicBezTo>
                    <a:cubicBezTo>
                      <a:pt x="50771" y="12150"/>
                      <a:pt x="65671" y="11946"/>
                      <a:pt x="65881" y="11153"/>
                    </a:cubicBezTo>
                    <a:cubicBezTo>
                      <a:pt x="66284" y="9633"/>
                      <a:pt x="62590" y="755"/>
                      <a:pt x="60837" y="755"/>
                    </a:cubicBezTo>
                    <a:cubicBezTo>
                      <a:pt x="60705" y="755"/>
                      <a:pt x="60585" y="805"/>
                      <a:pt x="60477" y="913"/>
                    </a:cubicBezTo>
                    <a:cubicBezTo>
                      <a:pt x="58909" y="2447"/>
                      <a:pt x="56274" y="8151"/>
                      <a:pt x="56274" y="8151"/>
                    </a:cubicBezTo>
                    <a:cubicBezTo>
                      <a:pt x="56274" y="8151"/>
                      <a:pt x="54985" y="939"/>
                      <a:pt x="53879" y="939"/>
                    </a:cubicBezTo>
                    <a:cubicBezTo>
                      <a:pt x="53832" y="939"/>
                      <a:pt x="53785" y="952"/>
                      <a:pt x="53739" y="979"/>
                    </a:cubicBezTo>
                    <a:cubicBezTo>
                      <a:pt x="52605" y="1680"/>
                      <a:pt x="48535" y="8418"/>
                      <a:pt x="48535" y="8418"/>
                    </a:cubicBezTo>
                    <a:cubicBezTo>
                      <a:pt x="48535" y="8418"/>
                      <a:pt x="47404" y="495"/>
                      <a:pt x="46097" y="495"/>
                    </a:cubicBezTo>
                    <a:cubicBezTo>
                      <a:pt x="46021" y="495"/>
                      <a:pt x="45944" y="522"/>
                      <a:pt x="45867" y="579"/>
                    </a:cubicBezTo>
                    <a:cubicBezTo>
                      <a:pt x="44432" y="1613"/>
                      <a:pt x="40363" y="8018"/>
                      <a:pt x="40363" y="8018"/>
                    </a:cubicBezTo>
                    <a:cubicBezTo>
                      <a:pt x="40363" y="8018"/>
                      <a:pt x="38387" y="490"/>
                      <a:pt x="37233" y="490"/>
                    </a:cubicBezTo>
                    <a:cubicBezTo>
                      <a:pt x="37197" y="490"/>
                      <a:pt x="37162" y="497"/>
                      <a:pt x="37127" y="512"/>
                    </a:cubicBezTo>
                    <a:cubicBezTo>
                      <a:pt x="35993" y="1046"/>
                      <a:pt x="34058" y="7617"/>
                      <a:pt x="34058" y="7617"/>
                    </a:cubicBezTo>
                    <a:cubicBezTo>
                      <a:pt x="34058" y="7617"/>
                      <a:pt x="32096" y="850"/>
                      <a:pt x="30312" y="850"/>
                    </a:cubicBezTo>
                    <a:cubicBezTo>
                      <a:pt x="30192" y="850"/>
                      <a:pt x="30073" y="881"/>
                      <a:pt x="29955" y="946"/>
                    </a:cubicBezTo>
                    <a:cubicBezTo>
                      <a:pt x="28121" y="1980"/>
                      <a:pt x="25319" y="7050"/>
                      <a:pt x="25319" y="7050"/>
                    </a:cubicBezTo>
                    <a:cubicBezTo>
                      <a:pt x="25319" y="7050"/>
                      <a:pt x="22999" y="0"/>
                      <a:pt x="2130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9" name="Google Shape;2869;p30"/>
              <p:cNvSpPr/>
              <p:nvPr/>
            </p:nvSpPr>
            <p:spPr>
              <a:xfrm>
                <a:off x="7712607" y="4927785"/>
                <a:ext cx="49073" cy="127703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6340" extrusionOk="0">
                    <a:moveTo>
                      <a:pt x="2187" y="1"/>
                    </a:moveTo>
                    <a:cubicBezTo>
                      <a:pt x="2116" y="1"/>
                      <a:pt x="2045" y="38"/>
                      <a:pt x="2002" y="102"/>
                    </a:cubicBezTo>
                    <a:cubicBezTo>
                      <a:pt x="1935" y="269"/>
                      <a:pt x="0" y="4205"/>
                      <a:pt x="1401" y="6273"/>
                    </a:cubicBezTo>
                    <a:cubicBezTo>
                      <a:pt x="1435" y="6340"/>
                      <a:pt x="1501" y="6340"/>
                      <a:pt x="1568" y="6340"/>
                    </a:cubicBezTo>
                    <a:cubicBezTo>
                      <a:pt x="1601" y="6340"/>
                      <a:pt x="1668" y="6340"/>
                      <a:pt x="1701" y="6307"/>
                    </a:cubicBezTo>
                    <a:cubicBezTo>
                      <a:pt x="1802" y="6240"/>
                      <a:pt x="1802" y="6140"/>
                      <a:pt x="1735" y="6040"/>
                    </a:cubicBezTo>
                    <a:cubicBezTo>
                      <a:pt x="467" y="4172"/>
                      <a:pt x="2369" y="336"/>
                      <a:pt x="2402" y="302"/>
                    </a:cubicBezTo>
                    <a:cubicBezTo>
                      <a:pt x="2435" y="202"/>
                      <a:pt x="2402" y="69"/>
                      <a:pt x="2302" y="35"/>
                    </a:cubicBezTo>
                    <a:cubicBezTo>
                      <a:pt x="2266" y="12"/>
                      <a:pt x="2227" y="1"/>
                      <a:pt x="2187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0" name="Google Shape;2870;p30"/>
              <p:cNvSpPr/>
              <p:nvPr/>
            </p:nvSpPr>
            <p:spPr>
              <a:xfrm>
                <a:off x="7905446" y="4933989"/>
                <a:ext cx="40350" cy="115457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5732" extrusionOk="0">
                    <a:moveTo>
                      <a:pt x="224" y="1"/>
                    </a:moveTo>
                    <a:cubicBezTo>
                      <a:pt x="193" y="1"/>
                      <a:pt x="162" y="9"/>
                      <a:pt x="134" y="28"/>
                    </a:cubicBezTo>
                    <a:cubicBezTo>
                      <a:pt x="34" y="61"/>
                      <a:pt x="1" y="194"/>
                      <a:pt x="34" y="295"/>
                    </a:cubicBezTo>
                    <a:cubicBezTo>
                      <a:pt x="67" y="328"/>
                      <a:pt x="1569" y="3497"/>
                      <a:pt x="1268" y="5498"/>
                    </a:cubicBezTo>
                    <a:cubicBezTo>
                      <a:pt x="1268" y="5598"/>
                      <a:pt x="1335" y="5732"/>
                      <a:pt x="1468" y="5732"/>
                    </a:cubicBezTo>
                    <a:lnTo>
                      <a:pt x="1502" y="5732"/>
                    </a:lnTo>
                    <a:cubicBezTo>
                      <a:pt x="1602" y="5732"/>
                      <a:pt x="1669" y="5665"/>
                      <a:pt x="1702" y="5565"/>
                    </a:cubicBezTo>
                    <a:cubicBezTo>
                      <a:pt x="2002" y="3430"/>
                      <a:pt x="501" y="261"/>
                      <a:pt x="434" y="128"/>
                    </a:cubicBezTo>
                    <a:cubicBezTo>
                      <a:pt x="386" y="56"/>
                      <a:pt x="304" y="1"/>
                      <a:pt x="224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1" name="Google Shape;2871;p30"/>
              <p:cNvSpPr/>
              <p:nvPr/>
            </p:nvSpPr>
            <p:spPr>
              <a:xfrm>
                <a:off x="8072098" y="4923535"/>
                <a:ext cx="40330" cy="129939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6451" extrusionOk="0">
                    <a:moveTo>
                      <a:pt x="1760" y="0"/>
                    </a:moveTo>
                    <a:cubicBezTo>
                      <a:pt x="1687" y="0"/>
                      <a:pt x="1618" y="38"/>
                      <a:pt x="1568" y="113"/>
                    </a:cubicBezTo>
                    <a:cubicBezTo>
                      <a:pt x="1501" y="280"/>
                      <a:pt x="0" y="3682"/>
                      <a:pt x="934" y="6317"/>
                    </a:cubicBezTo>
                    <a:cubicBezTo>
                      <a:pt x="968" y="6418"/>
                      <a:pt x="1034" y="6451"/>
                      <a:pt x="1134" y="6451"/>
                    </a:cubicBezTo>
                    <a:lnTo>
                      <a:pt x="1201" y="6451"/>
                    </a:lnTo>
                    <a:cubicBezTo>
                      <a:pt x="1301" y="6418"/>
                      <a:pt x="1368" y="6284"/>
                      <a:pt x="1335" y="6184"/>
                    </a:cubicBezTo>
                    <a:cubicBezTo>
                      <a:pt x="434" y="3682"/>
                      <a:pt x="1935" y="313"/>
                      <a:pt x="1935" y="280"/>
                    </a:cubicBezTo>
                    <a:cubicBezTo>
                      <a:pt x="2002" y="180"/>
                      <a:pt x="1968" y="80"/>
                      <a:pt x="1835" y="13"/>
                    </a:cubicBezTo>
                    <a:cubicBezTo>
                      <a:pt x="1810" y="5"/>
                      <a:pt x="1785" y="0"/>
                      <a:pt x="1760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2" name="Google Shape;2872;p30"/>
              <p:cNvSpPr/>
              <p:nvPr/>
            </p:nvSpPr>
            <p:spPr>
              <a:xfrm>
                <a:off x="8222614" y="4927825"/>
                <a:ext cx="29593" cy="123635"/>
              </a:xfrm>
              <a:custGeom>
                <a:avLst/>
                <a:gdLst/>
                <a:ahLst/>
                <a:cxnLst/>
                <a:rect l="l" t="t" r="r" b="b"/>
                <a:pathLst>
                  <a:path w="1469" h="6138" extrusionOk="0">
                    <a:moveTo>
                      <a:pt x="834" y="0"/>
                    </a:moveTo>
                    <a:cubicBezTo>
                      <a:pt x="734" y="0"/>
                      <a:pt x="634" y="100"/>
                      <a:pt x="634" y="234"/>
                    </a:cubicBezTo>
                    <a:cubicBezTo>
                      <a:pt x="667" y="267"/>
                      <a:pt x="1034" y="4236"/>
                      <a:pt x="67" y="5838"/>
                    </a:cubicBezTo>
                    <a:cubicBezTo>
                      <a:pt x="0" y="5938"/>
                      <a:pt x="34" y="6038"/>
                      <a:pt x="134" y="6104"/>
                    </a:cubicBezTo>
                    <a:cubicBezTo>
                      <a:pt x="167" y="6138"/>
                      <a:pt x="200" y="6138"/>
                      <a:pt x="234" y="6138"/>
                    </a:cubicBezTo>
                    <a:cubicBezTo>
                      <a:pt x="301" y="6138"/>
                      <a:pt x="367" y="6104"/>
                      <a:pt x="401" y="6038"/>
                    </a:cubicBezTo>
                    <a:cubicBezTo>
                      <a:pt x="1468" y="4337"/>
                      <a:pt x="1068" y="367"/>
                      <a:pt x="1068" y="167"/>
                    </a:cubicBezTo>
                    <a:cubicBezTo>
                      <a:pt x="1068" y="67"/>
                      <a:pt x="934" y="0"/>
                      <a:pt x="834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3" name="Google Shape;2873;p30"/>
              <p:cNvSpPr/>
              <p:nvPr/>
            </p:nvSpPr>
            <p:spPr>
              <a:xfrm>
                <a:off x="8386566" y="4933989"/>
                <a:ext cx="19500" cy="113443"/>
              </a:xfrm>
              <a:custGeom>
                <a:avLst/>
                <a:gdLst/>
                <a:ahLst/>
                <a:cxnLst/>
                <a:rect l="l" t="t" r="r" b="b"/>
                <a:pathLst>
                  <a:path w="968" h="5632" extrusionOk="0">
                    <a:moveTo>
                      <a:pt x="746" y="1"/>
                    </a:moveTo>
                    <a:cubicBezTo>
                      <a:pt x="668" y="1"/>
                      <a:pt x="592" y="56"/>
                      <a:pt x="568" y="128"/>
                    </a:cubicBezTo>
                    <a:cubicBezTo>
                      <a:pt x="0" y="1295"/>
                      <a:pt x="501" y="5265"/>
                      <a:pt x="534" y="5465"/>
                    </a:cubicBezTo>
                    <a:cubicBezTo>
                      <a:pt x="568" y="5565"/>
                      <a:pt x="634" y="5632"/>
                      <a:pt x="734" y="5632"/>
                    </a:cubicBezTo>
                    <a:lnTo>
                      <a:pt x="768" y="5632"/>
                    </a:lnTo>
                    <a:cubicBezTo>
                      <a:pt x="901" y="5598"/>
                      <a:pt x="968" y="5498"/>
                      <a:pt x="934" y="5398"/>
                    </a:cubicBezTo>
                    <a:cubicBezTo>
                      <a:pt x="801" y="4297"/>
                      <a:pt x="534" y="1195"/>
                      <a:pt x="934" y="295"/>
                    </a:cubicBezTo>
                    <a:cubicBezTo>
                      <a:pt x="968" y="194"/>
                      <a:pt x="934" y="61"/>
                      <a:pt x="834" y="28"/>
                    </a:cubicBezTo>
                    <a:cubicBezTo>
                      <a:pt x="806" y="9"/>
                      <a:pt x="776" y="1"/>
                      <a:pt x="746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2874;p30"/>
              <p:cNvSpPr/>
              <p:nvPr/>
            </p:nvSpPr>
            <p:spPr>
              <a:xfrm>
                <a:off x="8539762" y="4946579"/>
                <a:ext cx="38336" cy="94811"/>
              </a:xfrm>
              <a:custGeom>
                <a:avLst/>
                <a:gdLst/>
                <a:ahLst/>
                <a:cxnLst/>
                <a:rect l="l" t="t" r="r" b="b"/>
                <a:pathLst>
                  <a:path w="1903" h="4707" extrusionOk="0">
                    <a:moveTo>
                      <a:pt x="833" y="0"/>
                    </a:moveTo>
                    <a:cubicBezTo>
                      <a:pt x="795" y="0"/>
                      <a:pt x="760" y="11"/>
                      <a:pt x="735" y="36"/>
                    </a:cubicBezTo>
                    <a:cubicBezTo>
                      <a:pt x="635" y="137"/>
                      <a:pt x="635" y="237"/>
                      <a:pt x="701" y="337"/>
                    </a:cubicBezTo>
                    <a:cubicBezTo>
                      <a:pt x="1302" y="1104"/>
                      <a:pt x="435" y="3539"/>
                      <a:pt x="34" y="4406"/>
                    </a:cubicBezTo>
                    <a:cubicBezTo>
                      <a:pt x="1" y="4506"/>
                      <a:pt x="34" y="4640"/>
                      <a:pt x="134" y="4673"/>
                    </a:cubicBezTo>
                    <a:cubicBezTo>
                      <a:pt x="168" y="4673"/>
                      <a:pt x="201" y="4706"/>
                      <a:pt x="234" y="4706"/>
                    </a:cubicBezTo>
                    <a:cubicBezTo>
                      <a:pt x="301" y="4706"/>
                      <a:pt x="368" y="4640"/>
                      <a:pt x="401" y="4573"/>
                    </a:cubicBezTo>
                    <a:cubicBezTo>
                      <a:pt x="568" y="4239"/>
                      <a:pt x="1902" y="1204"/>
                      <a:pt x="1002" y="70"/>
                    </a:cubicBezTo>
                    <a:cubicBezTo>
                      <a:pt x="960" y="29"/>
                      <a:pt x="894" y="0"/>
                      <a:pt x="833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2875;p30"/>
              <p:cNvSpPr/>
              <p:nvPr/>
            </p:nvSpPr>
            <p:spPr>
              <a:xfrm>
                <a:off x="8699021" y="4929799"/>
                <a:ext cx="47059" cy="117632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5840" extrusionOk="0">
                    <a:moveTo>
                      <a:pt x="248" y="1"/>
                    </a:moveTo>
                    <a:cubicBezTo>
                      <a:pt x="209" y="1"/>
                      <a:pt x="169" y="12"/>
                      <a:pt x="134" y="36"/>
                    </a:cubicBezTo>
                    <a:cubicBezTo>
                      <a:pt x="34" y="102"/>
                      <a:pt x="1" y="202"/>
                      <a:pt x="67" y="302"/>
                    </a:cubicBezTo>
                    <a:cubicBezTo>
                      <a:pt x="67" y="336"/>
                      <a:pt x="1869" y="3371"/>
                      <a:pt x="901" y="5539"/>
                    </a:cubicBezTo>
                    <a:cubicBezTo>
                      <a:pt x="834" y="5640"/>
                      <a:pt x="901" y="5773"/>
                      <a:pt x="1001" y="5806"/>
                    </a:cubicBezTo>
                    <a:cubicBezTo>
                      <a:pt x="1035" y="5840"/>
                      <a:pt x="1035" y="5840"/>
                      <a:pt x="1068" y="5840"/>
                    </a:cubicBezTo>
                    <a:cubicBezTo>
                      <a:pt x="1168" y="5840"/>
                      <a:pt x="1235" y="5806"/>
                      <a:pt x="1268" y="5706"/>
                    </a:cubicBezTo>
                    <a:cubicBezTo>
                      <a:pt x="2336" y="3338"/>
                      <a:pt x="501" y="236"/>
                      <a:pt x="434" y="102"/>
                    </a:cubicBezTo>
                    <a:cubicBezTo>
                      <a:pt x="391" y="38"/>
                      <a:pt x="320" y="1"/>
                      <a:pt x="248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76" name="Google Shape;2876;p30"/>
          <p:cNvGrpSpPr/>
          <p:nvPr/>
        </p:nvGrpSpPr>
        <p:grpSpPr>
          <a:xfrm flipH="1">
            <a:off x="165825" y="2913383"/>
            <a:ext cx="932262" cy="2042404"/>
            <a:chOff x="8189988" y="2913383"/>
            <a:chExt cx="932262" cy="2042404"/>
          </a:xfrm>
        </p:grpSpPr>
        <p:sp>
          <p:nvSpPr>
            <p:cNvPr id="2877" name="Google Shape;2877;p30"/>
            <p:cNvSpPr/>
            <p:nvPr/>
          </p:nvSpPr>
          <p:spPr>
            <a:xfrm flipH="1">
              <a:off x="8968753" y="3579504"/>
              <a:ext cx="62057" cy="62770"/>
            </a:xfrm>
            <a:custGeom>
              <a:avLst/>
              <a:gdLst/>
              <a:ahLst/>
              <a:cxnLst/>
              <a:rect l="l" t="t" r="r" b="b"/>
              <a:pathLst>
                <a:path w="2870" h="2903" extrusionOk="0">
                  <a:moveTo>
                    <a:pt x="1435" y="434"/>
                  </a:moveTo>
                  <a:cubicBezTo>
                    <a:pt x="1702" y="434"/>
                    <a:pt x="1969" y="534"/>
                    <a:pt x="2169" y="735"/>
                  </a:cubicBezTo>
                  <a:cubicBezTo>
                    <a:pt x="2369" y="935"/>
                    <a:pt x="2469" y="1202"/>
                    <a:pt x="2469" y="1468"/>
                  </a:cubicBezTo>
                  <a:cubicBezTo>
                    <a:pt x="2469" y="2036"/>
                    <a:pt x="2002" y="2469"/>
                    <a:pt x="1435" y="2469"/>
                  </a:cubicBezTo>
                  <a:cubicBezTo>
                    <a:pt x="868" y="2469"/>
                    <a:pt x="401" y="2002"/>
                    <a:pt x="401" y="1435"/>
                  </a:cubicBezTo>
                  <a:cubicBezTo>
                    <a:pt x="401" y="901"/>
                    <a:pt x="868" y="434"/>
                    <a:pt x="1435" y="434"/>
                  </a:cubicBezTo>
                  <a:close/>
                  <a:moveTo>
                    <a:pt x="1435" y="1"/>
                  </a:moveTo>
                  <a:cubicBezTo>
                    <a:pt x="634" y="1"/>
                    <a:pt x="1" y="668"/>
                    <a:pt x="1" y="1435"/>
                  </a:cubicBezTo>
                  <a:cubicBezTo>
                    <a:pt x="1" y="2236"/>
                    <a:pt x="634" y="2903"/>
                    <a:pt x="1435" y="2903"/>
                  </a:cubicBezTo>
                  <a:cubicBezTo>
                    <a:pt x="2235" y="2903"/>
                    <a:pt x="2869" y="2269"/>
                    <a:pt x="2869" y="1468"/>
                  </a:cubicBezTo>
                  <a:cubicBezTo>
                    <a:pt x="2869" y="1068"/>
                    <a:pt x="2736" y="701"/>
                    <a:pt x="2469" y="434"/>
                  </a:cubicBezTo>
                  <a:cubicBezTo>
                    <a:pt x="2202" y="168"/>
                    <a:pt x="1835" y="1"/>
                    <a:pt x="14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0"/>
            <p:cNvSpPr/>
            <p:nvPr/>
          </p:nvSpPr>
          <p:spPr>
            <a:xfrm flipH="1">
              <a:off x="9021252" y="4197983"/>
              <a:ext cx="100999" cy="101712"/>
            </a:xfrm>
            <a:custGeom>
              <a:avLst/>
              <a:gdLst/>
              <a:ahLst/>
              <a:cxnLst/>
              <a:rect l="l" t="t" r="r" b="b"/>
              <a:pathLst>
                <a:path w="4671" h="4704" extrusionOk="0">
                  <a:moveTo>
                    <a:pt x="2502" y="601"/>
                  </a:moveTo>
                  <a:cubicBezTo>
                    <a:pt x="2569" y="801"/>
                    <a:pt x="2635" y="1068"/>
                    <a:pt x="2669" y="1234"/>
                  </a:cubicBezTo>
                  <a:cubicBezTo>
                    <a:pt x="2802" y="1701"/>
                    <a:pt x="2835" y="1835"/>
                    <a:pt x="2869" y="1902"/>
                  </a:cubicBezTo>
                  <a:cubicBezTo>
                    <a:pt x="2936" y="1968"/>
                    <a:pt x="3002" y="2002"/>
                    <a:pt x="3469" y="2168"/>
                  </a:cubicBezTo>
                  <a:cubicBezTo>
                    <a:pt x="3636" y="2235"/>
                    <a:pt x="3903" y="2335"/>
                    <a:pt x="4070" y="2402"/>
                  </a:cubicBezTo>
                  <a:cubicBezTo>
                    <a:pt x="3803" y="2502"/>
                    <a:pt x="3403" y="2669"/>
                    <a:pt x="3002" y="2802"/>
                  </a:cubicBezTo>
                  <a:cubicBezTo>
                    <a:pt x="2969" y="2836"/>
                    <a:pt x="2936" y="2869"/>
                    <a:pt x="2902" y="2902"/>
                  </a:cubicBezTo>
                  <a:cubicBezTo>
                    <a:pt x="2702" y="3336"/>
                    <a:pt x="2469" y="3836"/>
                    <a:pt x="2335" y="4103"/>
                  </a:cubicBezTo>
                  <a:cubicBezTo>
                    <a:pt x="2235" y="3803"/>
                    <a:pt x="2068" y="3303"/>
                    <a:pt x="1968" y="2836"/>
                  </a:cubicBezTo>
                  <a:cubicBezTo>
                    <a:pt x="1935" y="2769"/>
                    <a:pt x="1868" y="2702"/>
                    <a:pt x="1801" y="2702"/>
                  </a:cubicBezTo>
                  <a:cubicBezTo>
                    <a:pt x="1368" y="2602"/>
                    <a:pt x="867" y="2502"/>
                    <a:pt x="601" y="2402"/>
                  </a:cubicBezTo>
                  <a:cubicBezTo>
                    <a:pt x="867" y="2268"/>
                    <a:pt x="1434" y="2002"/>
                    <a:pt x="1901" y="1801"/>
                  </a:cubicBezTo>
                  <a:cubicBezTo>
                    <a:pt x="1968" y="1801"/>
                    <a:pt x="2002" y="1735"/>
                    <a:pt x="2035" y="1701"/>
                  </a:cubicBezTo>
                  <a:cubicBezTo>
                    <a:pt x="2168" y="1301"/>
                    <a:pt x="2368" y="867"/>
                    <a:pt x="2502" y="601"/>
                  </a:cubicBezTo>
                  <a:close/>
                  <a:moveTo>
                    <a:pt x="2569" y="0"/>
                  </a:moveTo>
                  <a:cubicBezTo>
                    <a:pt x="2435" y="0"/>
                    <a:pt x="2235" y="0"/>
                    <a:pt x="1668" y="1468"/>
                  </a:cubicBezTo>
                  <a:cubicBezTo>
                    <a:pt x="100" y="2102"/>
                    <a:pt x="33" y="2302"/>
                    <a:pt x="33" y="2369"/>
                  </a:cubicBezTo>
                  <a:cubicBezTo>
                    <a:pt x="0" y="2435"/>
                    <a:pt x="33" y="2535"/>
                    <a:pt x="67" y="2602"/>
                  </a:cubicBezTo>
                  <a:cubicBezTo>
                    <a:pt x="100" y="2635"/>
                    <a:pt x="234" y="2802"/>
                    <a:pt x="1601" y="3069"/>
                  </a:cubicBezTo>
                  <a:cubicBezTo>
                    <a:pt x="2002" y="4704"/>
                    <a:pt x="2135" y="4704"/>
                    <a:pt x="2302" y="4704"/>
                  </a:cubicBezTo>
                  <a:cubicBezTo>
                    <a:pt x="2435" y="4670"/>
                    <a:pt x="2569" y="4670"/>
                    <a:pt x="3236" y="3169"/>
                  </a:cubicBezTo>
                  <a:cubicBezTo>
                    <a:pt x="3636" y="3036"/>
                    <a:pt x="4437" y="2735"/>
                    <a:pt x="4603" y="2602"/>
                  </a:cubicBezTo>
                  <a:cubicBezTo>
                    <a:pt x="4637" y="2535"/>
                    <a:pt x="4670" y="2435"/>
                    <a:pt x="4670" y="2369"/>
                  </a:cubicBezTo>
                  <a:cubicBezTo>
                    <a:pt x="4637" y="2168"/>
                    <a:pt x="4437" y="2068"/>
                    <a:pt x="3603" y="1768"/>
                  </a:cubicBezTo>
                  <a:cubicBezTo>
                    <a:pt x="3469" y="1735"/>
                    <a:pt x="3302" y="1668"/>
                    <a:pt x="3202" y="1635"/>
                  </a:cubicBezTo>
                  <a:cubicBezTo>
                    <a:pt x="3169" y="1535"/>
                    <a:pt x="3136" y="1334"/>
                    <a:pt x="3069" y="1134"/>
                  </a:cubicBezTo>
                  <a:cubicBezTo>
                    <a:pt x="2936" y="567"/>
                    <a:pt x="2835" y="234"/>
                    <a:pt x="2735" y="100"/>
                  </a:cubicBezTo>
                  <a:cubicBezTo>
                    <a:pt x="2702" y="34"/>
                    <a:pt x="2602" y="0"/>
                    <a:pt x="256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0"/>
            <p:cNvSpPr/>
            <p:nvPr/>
          </p:nvSpPr>
          <p:spPr>
            <a:xfrm flipH="1">
              <a:off x="8785830" y="4496060"/>
              <a:ext cx="211570" cy="189569"/>
            </a:xfrm>
            <a:custGeom>
              <a:avLst/>
              <a:gdLst/>
              <a:ahLst/>
              <a:cxnLst/>
              <a:rect l="l" t="t" r="r" b="b"/>
              <a:pathLst>
                <a:path w="12069" h="10814" extrusionOk="0">
                  <a:moveTo>
                    <a:pt x="2143" y="0"/>
                  </a:moveTo>
                  <a:cubicBezTo>
                    <a:pt x="2009" y="0"/>
                    <a:pt x="1873" y="2"/>
                    <a:pt x="1735" y="6"/>
                  </a:cubicBezTo>
                  <a:cubicBezTo>
                    <a:pt x="1735" y="6"/>
                    <a:pt x="1" y="9246"/>
                    <a:pt x="11809" y="10814"/>
                  </a:cubicBezTo>
                  <a:cubicBezTo>
                    <a:pt x="11809" y="10814"/>
                    <a:pt x="12069" y="0"/>
                    <a:pt x="21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0"/>
            <p:cNvSpPr/>
            <p:nvPr/>
          </p:nvSpPr>
          <p:spPr>
            <a:xfrm flipH="1">
              <a:off x="8792133" y="4547469"/>
              <a:ext cx="129249" cy="138154"/>
            </a:xfrm>
            <a:custGeom>
              <a:avLst/>
              <a:gdLst/>
              <a:ahLst/>
              <a:cxnLst/>
              <a:rect l="l" t="t" r="r" b="b"/>
              <a:pathLst>
                <a:path w="7373" h="7881" extrusionOk="0">
                  <a:moveTo>
                    <a:pt x="238" y="0"/>
                  </a:moveTo>
                  <a:cubicBezTo>
                    <a:pt x="184" y="0"/>
                    <a:pt x="134" y="25"/>
                    <a:pt x="100" y="75"/>
                  </a:cubicBezTo>
                  <a:cubicBezTo>
                    <a:pt x="33" y="142"/>
                    <a:pt x="0" y="275"/>
                    <a:pt x="100" y="342"/>
                  </a:cubicBezTo>
                  <a:cubicBezTo>
                    <a:pt x="167" y="409"/>
                    <a:pt x="6305" y="6647"/>
                    <a:pt x="6972" y="7781"/>
                  </a:cubicBezTo>
                  <a:cubicBezTo>
                    <a:pt x="7005" y="7848"/>
                    <a:pt x="7072" y="7881"/>
                    <a:pt x="7139" y="7881"/>
                  </a:cubicBezTo>
                  <a:cubicBezTo>
                    <a:pt x="7172" y="7881"/>
                    <a:pt x="7205" y="7881"/>
                    <a:pt x="7239" y="7848"/>
                  </a:cubicBezTo>
                  <a:cubicBezTo>
                    <a:pt x="7339" y="7814"/>
                    <a:pt x="7372" y="7681"/>
                    <a:pt x="7305" y="7581"/>
                  </a:cubicBezTo>
                  <a:cubicBezTo>
                    <a:pt x="6638" y="6380"/>
                    <a:pt x="634" y="309"/>
                    <a:pt x="400" y="75"/>
                  </a:cubicBezTo>
                  <a:cubicBezTo>
                    <a:pt x="350" y="25"/>
                    <a:pt x="292" y="0"/>
                    <a:pt x="238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0"/>
            <p:cNvSpPr/>
            <p:nvPr/>
          </p:nvSpPr>
          <p:spPr>
            <a:xfrm flipH="1">
              <a:off x="8714382" y="4004300"/>
              <a:ext cx="117556" cy="918800"/>
            </a:xfrm>
            <a:custGeom>
              <a:avLst/>
              <a:gdLst/>
              <a:ahLst/>
              <a:cxnLst/>
              <a:rect l="l" t="t" r="r" b="b"/>
              <a:pathLst>
                <a:path w="6706" h="52413" extrusionOk="0">
                  <a:moveTo>
                    <a:pt x="6452" y="0"/>
                  </a:moveTo>
                  <a:cubicBezTo>
                    <a:pt x="6363" y="0"/>
                    <a:pt x="6272" y="65"/>
                    <a:pt x="6272" y="176"/>
                  </a:cubicBezTo>
                  <a:cubicBezTo>
                    <a:pt x="6205" y="509"/>
                    <a:pt x="1" y="35568"/>
                    <a:pt x="2869" y="52246"/>
                  </a:cubicBezTo>
                  <a:cubicBezTo>
                    <a:pt x="2869" y="52346"/>
                    <a:pt x="2970" y="52413"/>
                    <a:pt x="3070" y="52413"/>
                  </a:cubicBezTo>
                  <a:lnTo>
                    <a:pt x="3103" y="52413"/>
                  </a:lnTo>
                  <a:cubicBezTo>
                    <a:pt x="3236" y="52380"/>
                    <a:pt x="3303" y="52280"/>
                    <a:pt x="3270" y="52146"/>
                  </a:cubicBezTo>
                  <a:cubicBezTo>
                    <a:pt x="434" y="35568"/>
                    <a:pt x="6605" y="609"/>
                    <a:pt x="6672" y="242"/>
                  </a:cubicBezTo>
                  <a:cubicBezTo>
                    <a:pt x="6706" y="142"/>
                    <a:pt x="6605" y="9"/>
                    <a:pt x="6505" y="9"/>
                  </a:cubicBezTo>
                  <a:cubicBezTo>
                    <a:pt x="6488" y="3"/>
                    <a:pt x="6470" y="0"/>
                    <a:pt x="645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0"/>
            <p:cNvSpPr/>
            <p:nvPr/>
          </p:nvSpPr>
          <p:spPr>
            <a:xfrm flipH="1">
              <a:off x="8506233" y="4468980"/>
              <a:ext cx="168428" cy="486808"/>
            </a:xfrm>
            <a:custGeom>
              <a:avLst/>
              <a:gdLst/>
              <a:ahLst/>
              <a:cxnLst/>
              <a:rect l="l" t="t" r="r" b="b"/>
              <a:pathLst>
                <a:path w="9608" h="27770" extrusionOk="0">
                  <a:moveTo>
                    <a:pt x="9378" y="0"/>
                  </a:moveTo>
                  <a:cubicBezTo>
                    <a:pt x="9324" y="0"/>
                    <a:pt x="9274" y="17"/>
                    <a:pt x="9241" y="50"/>
                  </a:cubicBezTo>
                  <a:cubicBezTo>
                    <a:pt x="9141" y="150"/>
                    <a:pt x="1" y="9824"/>
                    <a:pt x="701" y="27570"/>
                  </a:cubicBezTo>
                  <a:cubicBezTo>
                    <a:pt x="701" y="27670"/>
                    <a:pt x="768" y="27770"/>
                    <a:pt x="901" y="27770"/>
                  </a:cubicBezTo>
                  <a:cubicBezTo>
                    <a:pt x="1035" y="27770"/>
                    <a:pt x="1102" y="27670"/>
                    <a:pt x="1102" y="27536"/>
                  </a:cubicBezTo>
                  <a:cubicBezTo>
                    <a:pt x="434" y="10024"/>
                    <a:pt x="9441" y="450"/>
                    <a:pt x="9541" y="350"/>
                  </a:cubicBezTo>
                  <a:cubicBezTo>
                    <a:pt x="9608" y="250"/>
                    <a:pt x="9608" y="117"/>
                    <a:pt x="9541" y="50"/>
                  </a:cubicBezTo>
                  <a:cubicBezTo>
                    <a:pt x="9491" y="17"/>
                    <a:pt x="9433" y="0"/>
                    <a:pt x="9378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0"/>
            <p:cNvSpPr/>
            <p:nvPr/>
          </p:nvSpPr>
          <p:spPr>
            <a:xfrm flipH="1">
              <a:off x="8512885" y="3819153"/>
              <a:ext cx="229994" cy="174406"/>
            </a:xfrm>
            <a:custGeom>
              <a:avLst/>
              <a:gdLst/>
              <a:ahLst/>
              <a:cxnLst/>
              <a:rect l="l" t="t" r="r" b="b"/>
              <a:pathLst>
                <a:path w="13120" h="9949" extrusionOk="0">
                  <a:moveTo>
                    <a:pt x="11735" y="1"/>
                  </a:moveTo>
                  <a:cubicBezTo>
                    <a:pt x="9159" y="1"/>
                    <a:pt x="2344" y="4968"/>
                    <a:pt x="1057" y="7470"/>
                  </a:cubicBezTo>
                  <a:cubicBezTo>
                    <a:pt x="1" y="9524"/>
                    <a:pt x="632" y="9949"/>
                    <a:pt x="1333" y="9949"/>
                  </a:cubicBezTo>
                  <a:cubicBezTo>
                    <a:pt x="1828" y="9949"/>
                    <a:pt x="2358" y="9738"/>
                    <a:pt x="2358" y="9738"/>
                  </a:cubicBezTo>
                  <a:cubicBezTo>
                    <a:pt x="2358" y="9738"/>
                    <a:pt x="2413" y="9741"/>
                    <a:pt x="2515" y="9741"/>
                  </a:cubicBezTo>
                  <a:cubicBezTo>
                    <a:pt x="3523" y="9741"/>
                    <a:pt x="9137" y="9438"/>
                    <a:pt x="12165" y="2866"/>
                  </a:cubicBezTo>
                  <a:cubicBezTo>
                    <a:pt x="13119" y="797"/>
                    <a:pt x="12767" y="1"/>
                    <a:pt x="117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0"/>
            <p:cNvSpPr/>
            <p:nvPr/>
          </p:nvSpPr>
          <p:spPr>
            <a:xfrm flipH="1">
              <a:off x="8513236" y="3815595"/>
              <a:ext cx="226908" cy="181295"/>
            </a:xfrm>
            <a:custGeom>
              <a:avLst/>
              <a:gdLst/>
              <a:ahLst/>
              <a:cxnLst/>
              <a:rect l="l" t="t" r="r" b="b"/>
              <a:pathLst>
                <a:path w="12944" h="10342" extrusionOk="0">
                  <a:moveTo>
                    <a:pt x="11609" y="401"/>
                  </a:moveTo>
                  <a:cubicBezTo>
                    <a:pt x="11909" y="401"/>
                    <a:pt x="12143" y="501"/>
                    <a:pt x="12243" y="668"/>
                  </a:cubicBezTo>
                  <a:cubicBezTo>
                    <a:pt x="12410" y="934"/>
                    <a:pt x="12476" y="1535"/>
                    <a:pt x="11843" y="2969"/>
                  </a:cubicBezTo>
                  <a:cubicBezTo>
                    <a:pt x="8874" y="9407"/>
                    <a:pt x="3403" y="9741"/>
                    <a:pt x="2369" y="9741"/>
                  </a:cubicBezTo>
                  <a:lnTo>
                    <a:pt x="2202" y="9741"/>
                  </a:lnTo>
                  <a:cubicBezTo>
                    <a:pt x="2191" y="9730"/>
                    <a:pt x="2184" y="9726"/>
                    <a:pt x="2178" y="9726"/>
                  </a:cubicBezTo>
                  <a:cubicBezTo>
                    <a:pt x="2165" y="9726"/>
                    <a:pt x="2158" y="9741"/>
                    <a:pt x="2136" y="9741"/>
                  </a:cubicBezTo>
                  <a:cubicBezTo>
                    <a:pt x="2136" y="9741"/>
                    <a:pt x="1635" y="9941"/>
                    <a:pt x="1168" y="9941"/>
                  </a:cubicBezTo>
                  <a:cubicBezTo>
                    <a:pt x="901" y="9941"/>
                    <a:pt x="701" y="9874"/>
                    <a:pt x="635" y="9707"/>
                  </a:cubicBezTo>
                  <a:cubicBezTo>
                    <a:pt x="501" y="9541"/>
                    <a:pt x="434" y="9040"/>
                    <a:pt x="1102" y="7773"/>
                  </a:cubicBezTo>
                  <a:cubicBezTo>
                    <a:pt x="2536" y="4971"/>
                    <a:pt x="9408" y="401"/>
                    <a:pt x="11609" y="401"/>
                  </a:cubicBezTo>
                  <a:close/>
                  <a:moveTo>
                    <a:pt x="11609" y="0"/>
                  </a:moveTo>
                  <a:cubicBezTo>
                    <a:pt x="9274" y="0"/>
                    <a:pt x="2269" y="4604"/>
                    <a:pt x="735" y="7572"/>
                  </a:cubicBezTo>
                  <a:cubicBezTo>
                    <a:pt x="134" y="8707"/>
                    <a:pt x="1" y="9474"/>
                    <a:pt x="268" y="9941"/>
                  </a:cubicBezTo>
                  <a:cubicBezTo>
                    <a:pt x="401" y="10141"/>
                    <a:pt x="635" y="10341"/>
                    <a:pt x="1168" y="10341"/>
                  </a:cubicBezTo>
                  <a:cubicBezTo>
                    <a:pt x="1635" y="10341"/>
                    <a:pt x="2102" y="10208"/>
                    <a:pt x="2236" y="10141"/>
                  </a:cubicBezTo>
                  <a:lnTo>
                    <a:pt x="2369" y="10141"/>
                  </a:lnTo>
                  <a:cubicBezTo>
                    <a:pt x="3470" y="10141"/>
                    <a:pt x="9141" y="9807"/>
                    <a:pt x="12210" y="3136"/>
                  </a:cubicBezTo>
                  <a:cubicBezTo>
                    <a:pt x="12810" y="1835"/>
                    <a:pt x="12943" y="968"/>
                    <a:pt x="12610" y="467"/>
                  </a:cubicBezTo>
                  <a:cubicBezTo>
                    <a:pt x="12410" y="134"/>
                    <a:pt x="12076" y="0"/>
                    <a:pt x="1160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0"/>
            <p:cNvSpPr/>
            <p:nvPr/>
          </p:nvSpPr>
          <p:spPr>
            <a:xfrm flipH="1">
              <a:off x="8620237" y="3711883"/>
              <a:ext cx="143238" cy="248698"/>
            </a:xfrm>
            <a:custGeom>
              <a:avLst/>
              <a:gdLst/>
              <a:ahLst/>
              <a:cxnLst/>
              <a:rect l="l" t="t" r="r" b="b"/>
              <a:pathLst>
                <a:path w="8171" h="14187" extrusionOk="0">
                  <a:moveTo>
                    <a:pt x="6210" y="1"/>
                  </a:moveTo>
                  <a:cubicBezTo>
                    <a:pt x="4058" y="1"/>
                    <a:pt x="1" y="8949"/>
                    <a:pt x="131" y="12022"/>
                  </a:cubicBezTo>
                  <a:cubicBezTo>
                    <a:pt x="217" y="13705"/>
                    <a:pt x="644" y="14186"/>
                    <a:pt x="1104" y="14186"/>
                  </a:cubicBezTo>
                  <a:cubicBezTo>
                    <a:pt x="1722" y="14186"/>
                    <a:pt x="2399" y="13323"/>
                    <a:pt x="2399" y="13323"/>
                  </a:cubicBezTo>
                  <a:cubicBezTo>
                    <a:pt x="2399" y="13323"/>
                    <a:pt x="8170" y="10387"/>
                    <a:pt x="7436" y="2448"/>
                  </a:cubicBezTo>
                  <a:cubicBezTo>
                    <a:pt x="7268" y="707"/>
                    <a:pt x="6814" y="1"/>
                    <a:pt x="62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0"/>
            <p:cNvSpPr/>
            <p:nvPr/>
          </p:nvSpPr>
          <p:spPr>
            <a:xfrm flipH="1">
              <a:off x="8622585" y="3708009"/>
              <a:ext cx="144447" cy="256148"/>
            </a:xfrm>
            <a:custGeom>
              <a:avLst/>
              <a:gdLst/>
              <a:ahLst/>
              <a:cxnLst/>
              <a:rect l="l" t="t" r="r" b="b"/>
              <a:pathLst>
                <a:path w="8240" h="14612" extrusionOk="0">
                  <a:moveTo>
                    <a:pt x="6405" y="434"/>
                  </a:moveTo>
                  <a:cubicBezTo>
                    <a:pt x="6939" y="434"/>
                    <a:pt x="7272" y="1235"/>
                    <a:pt x="7406" y="2669"/>
                  </a:cubicBezTo>
                  <a:cubicBezTo>
                    <a:pt x="8140" y="10375"/>
                    <a:pt x="2569" y="13310"/>
                    <a:pt x="2502" y="13344"/>
                  </a:cubicBezTo>
                  <a:cubicBezTo>
                    <a:pt x="2469" y="13377"/>
                    <a:pt x="2435" y="13377"/>
                    <a:pt x="2435" y="13410"/>
                  </a:cubicBezTo>
                  <a:cubicBezTo>
                    <a:pt x="2269" y="13610"/>
                    <a:pt x="1735" y="14177"/>
                    <a:pt x="1301" y="14177"/>
                  </a:cubicBezTo>
                  <a:cubicBezTo>
                    <a:pt x="868" y="14177"/>
                    <a:pt x="601" y="13477"/>
                    <a:pt x="567" y="12243"/>
                  </a:cubicBezTo>
                  <a:cubicBezTo>
                    <a:pt x="434" y="9774"/>
                    <a:pt x="3136" y="3370"/>
                    <a:pt x="5237" y="1168"/>
                  </a:cubicBezTo>
                  <a:cubicBezTo>
                    <a:pt x="5704" y="668"/>
                    <a:pt x="6105" y="434"/>
                    <a:pt x="6405" y="434"/>
                  </a:cubicBezTo>
                  <a:close/>
                  <a:moveTo>
                    <a:pt x="6405" y="1"/>
                  </a:moveTo>
                  <a:cubicBezTo>
                    <a:pt x="5971" y="1"/>
                    <a:pt x="5471" y="301"/>
                    <a:pt x="4937" y="868"/>
                  </a:cubicBezTo>
                  <a:cubicBezTo>
                    <a:pt x="2736" y="3170"/>
                    <a:pt x="0" y="9674"/>
                    <a:pt x="134" y="12243"/>
                  </a:cubicBezTo>
                  <a:cubicBezTo>
                    <a:pt x="201" y="13811"/>
                    <a:pt x="601" y="14611"/>
                    <a:pt x="1301" y="14611"/>
                  </a:cubicBezTo>
                  <a:cubicBezTo>
                    <a:pt x="1935" y="14611"/>
                    <a:pt x="2569" y="13877"/>
                    <a:pt x="2736" y="13710"/>
                  </a:cubicBezTo>
                  <a:cubicBezTo>
                    <a:pt x="2969" y="13577"/>
                    <a:pt x="4303" y="12810"/>
                    <a:pt x="5571" y="11209"/>
                  </a:cubicBezTo>
                  <a:cubicBezTo>
                    <a:pt x="6805" y="9608"/>
                    <a:pt x="8240" y="6806"/>
                    <a:pt x="7839" y="2636"/>
                  </a:cubicBezTo>
                  <a:cubicBezTo>
                    <a:pt x="7673" y="901"/>
                    <a:pt x="7206" y="1"/>
                    <a:pt x="640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0"/>
            <p:cNvSpPr/>
            <p:nvPr/>
          </p:nvSpPr>
          <p:spPr>
            <a:xfrm flipH="1">
              <a:off x="8701508" y="3722996"/>
              <a:ext cx="182785" cy="251433"/>
            </a:xfrm>
            <a:custGeom>
              <a:avLst/>
              <a:gdLst/>
              <a:ahLst/>
              <a:cxnLst/>
              <a:rect l="l" t="t" r="r" b="b"/>
              <a:pathLst>
                <a:path w="10427" h="14343" extrusionOk="0">
                  <a:moveTo>
                    <a:pt x="2582" y="1"/>
                  </a:moveTo>
                  <a:cubicBezTo>
                    <a:pt x="0" y="1"/>
                    <a:pt x="3145" y="10827"/>
                    <a:pt x="5456" y="13222"/>
                  </a:cubicBezTo>
                  <a:cubicBezTo>
                    <a:pt x="6265" y="14051"/>
                    <a:pt x="6820" y="14343"/>
                    <a:pt x="7201" y="14343"/>
                  </a:cubicBezTo>
                  <a:cubicBezTo>
                    <a:pt x="8107" y="14343"/>
                    <a:pt x="8025" y="12689"/>
                    <a:pt x="8025" y="12689"/>
                  </a:cubicBezTo>
                  <a:cubicBezTo>
                    <a:pt x="8025" y="12689"/>
                    <a:pt x="10426" y="6684"/>
                    <a:pt x="4622" y="1214"/>
                  </a:cubicBezTo>
                  <a:cubicBezTo>
                    <a:pt x="3722" y="366"/>
                    <a:pt x="3056" y="1"/>
                    <a:pt x="25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30"/>
            <p:cNvSpPr/>
            <p:nvPr/>
          </p:nvSpPr>
          <p:spPr>
            <a:xfrm flipH="1">
              <a:off x="8707364" y="3719700"/>
              <a:ext cx="166079" cy="258480"/>
            </a:xfrm>
            <a:custGeom>
              <a:avLst/>
              <a:gdLst/>
              <a:ahLst/>
              <a:cxnLst/>
              <a:rect l="l" t="t" r="r" b="b"/>
              <a:pathLst>
                <a:path w="9474" h="14745" extrusionOk="0">
                  <a:moveTo>
                    <a:pt x="1968" y="401"/>
                  </a:moveTo>
                  <a:cubicBezTo>
                    <a:pt x="2269" y="401"/>
                    <a:pt x="2836" y="601"/>
                    <a:pt x="3836" y="1569"/>
                  </a:cubicBezTo>
                  <a:cubicBezTo>
                    <a:pt x="9474" y="6839"/>
                    <a:pt x="7239" y="12743"/>
                    <a:pt x="7206" y="12810"/>
                  </a:cubicBezTo>
                  <a:cubicBezTo>
                    <a:pt x="7206" y="12843"/>
                    <a:pt x="7172" y="12877"/>
                    <a:pt x="7172" y="12910"/>
                  </a:cubicBezTo>
                  <a:cubicBezTo>
                    <a:pt x="7206" y="13177"/>
                    <a:pt x="7172" y="13911"/>
                    <a:pt x="6905" y="14211"/>
                  </a:cubicBezTo>
                  <a:cubicBezTo>
                    <a:pt x="6805" y="14278"/>
                    <a:pt x="6705" y="14344"/>
                    <a:pt x="6605" y="14344"/>
                  </a:cubicBezTo>
                  <a:cubicBezTo>
                    <a:pt x="6338" y="14344"/>
                    <a:pt x="5871" y="14144"/>
                    <a:pt x="5004" y="13277"/>
                  </a:cubicBezTo>
                  <a:cubicBezTo>
                    <a:pt x="3069" y="11276"/>
                    <a:pt x="467" y="3036"/>
                    <a:pt x="1401" y="835"/>
                  </a:cubicBezTo>
                  <a:cubicBezTo>
                    <a:pt x="1568" y="434"/>
                    <a:pt x="1802" y="401"/>
                    <a:pt x="1968" y="401"/>
                  </a:cubicBezTo>
                  <a:close/>
                  <a:moveTo>
                    <a:pt x="1968" y="1"/>
                  </a:moveTo>
                  <a:cubicBezTo>
                    <a:pt x="1668" y="1"/>
                    <a:pt x="1235" y="101"/>
                    <a:pt x="1001" y="701"/>
                  </a:cubicBezTo>
                  <a:cubicBezTo>
                    <a:pt x="0" y="3036"/>
                    <a:pt x="2669" y="11476"/>
                    <a:pt x="4704" y="13544"/>
                  </a:cubicBezTo>
                  <a:cubicBezTo>
                    <a:pt x="5471" y="14344"/>
                    <a:pt x="6105" y="14745"/>
                    <a:pt x="6605" y="14745"/>
                  </a:cubicBezTo>
                  <a:cubicBezTo>
                    <a:pt x="6839" y="14745"/>
                    <a:pt x="7039" y="14645"/>
                    <a:pt x="7206" y="14478"/>
                  </a:cubicBezTo>
                  <a:cubicBezTo>
                    <a:pt x="7606" y="14044"/>
                    <a:pt x="7606" y="13144"/>
                    <a:pt x="7606" y="12910"/>
                  </a:cubicBezTo>
                  <a:cubicBezTo>
                    <a:pt x="7706" y="12643"/>
                    <a:pt x="8206" y="11209"/>
                    <a:pt x="8073" y="9174"/>
                  </a:cubicBezTo>
                  <a:cubicBezTo>
                    <a:pt x="7973" y="7139"/>
                    <a:pt x="7172" y="4104"/>
                    <a:pt x="4137" y="1235"/>
                  </a:cubicBezTo>
                  <a:cubicBezTo>
                    <a:pt x="3236" y="401"/>
                    <a:pt x="2502" y="1"/>
                    <a:pt x="196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30"/>
            <p:cNvSpPr/>
            <p:nvPr/>
          </p:nvSpPr>
          <p:spPr>
            <a:xfrm flipH="1">
              <a:off x="8748734" y="3812019"/>
              <a:ext cx="270821" cy="189692"/>
            </a:xfrm>
            <a:custGeom>
              <a:avLst/>
              <a:gdLst/>
              <a:ahLst/>
              <a:cxnLst/>
              <a:rect l="l" t="t" r="r" b="b"/>
              <a:pathLst>
                <a:path w="15449" h="10821" extrusionOk="0">
                  <a:moveTo>
                    <a:pt x="4323" y="0"/>
                  </a:moveTo>
                  <a:cubicBezTo>
                    <a:pt x="1" y="0"/>
                    <a:pt x="8862" y="9385"/>
                    <a:pt x="12273" y="10512"/>
                  </a:cubicBezTo>
                  <a:cubicBezTo>
                    <a:pt x="12934" y="10730"/>
                    <a:pt x="13424" y="10820"/>
                    <a:pt x="13782" y="10820"/>
                  </a:cubicBezTo>
                  <a:cubicBezTo>
                    <a:pt x="15449" y="10820"/>
                    <a:pt x="14274" y="8877"/>
                    <a:pt x="14274" y="8877"/>
                  </a:cubicBezTo>
                  <a:cubicBezTo>
                    <a:pt x="14274" y="8877"/>
                    <a:pt x="13607" y="2406"/>
                    <a:pt x="5935" y="271"/>
                  </a:cubicBezTo>
                  <a:cubicBezTo>
                    <a:pt x="5267" y="85"/>
                    <a:pt x="4735" y="0"/>
                    <a:pt x="4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0"/>
            <p:cNvSpPr/>
            <p:nvPr/>
          </p:nvSpPr>
          <p:spPr>
            <a:xfrm flipH="1">
              <a:off x="8754717" y="3808584"/>
              <a:ext cx="219879" cy="196494"/>
            </a:xfrm>
            <a:custGeom>
              <a:avLst/>
              <a:gdLst/>
              <a:ahLst/>
              <a:cxnLst/>
              <a:rect l="l" t="t" r="r" b="b"/>
              <a:pathLst>
                <a:path w="12543" h="11209" extrusionOk="0">
                  <a:moveTo>
                    <a:pt x="1769" y="400"/>
                  </a:moveTo>
                  <a:cubicBezTo>
                    <a:pt x="2169" y="400"/>
                    <a:pt x="2703" y="500"/>
                    <a:pt x="3336" y="667"/>
                  </a:cubicBezTo>
                  <a:cubicBezTo>
                    <a:pt x="10775" y="2769"/>
                    <a:pt x="11509" y="9040"/>
                    <a:pt x="11509" y="9107"/>
                  </a:cubicBezTo>
                  <a:cubicBezTo>
                    <a:pt x="11509" y="9140"/>
                    <a:pt x="11542" y="9140"/>
                    <a:pt x="11542" y="9173"/>
                  </a:cubicBezTo>
                  <a:cubicBezTo>
                    <a:pt x="11676" y="9407"/>
                    <a:pt x="12043" y="10207"/>
                    <a:pt x="11842" y="10574"/>
                  </a:cubicBezTo>
                  <a:cubicBezTo>
                    <a:pt x="11742" y="10741"/>
                    <a:pt x="11542" y="10808"/>
                    <a:pt x="11209" y="10808"/>
                  </a:cubicBezTo>
                  <a:cubicBezTo>
                    <a:pt x="10842" y="10808"/>
                    <a:pt x="10375" y="10708"/>
                    <a:pt x="9774" y="10508"/>
                  </a:cubicBezTo>
                  <a:cubicBezTo>
                    <a:pt x="8473" y="10074"/>
                    <a:pt x="6205" y="8339"/>
                    <a:pt x="4104" y="6138"/>
                  </a:cubicBezTo>
                  <a:cubicBezTo>
                    <a:pt x="1969" y="3903"/>
                    <a:pt x="668" y="1835"/>
                    <a:pt x="835" y="934"/>
                  </a:cubicBezTo>
                  <a:cubicBezTo>
                    <a:pt x="835" y="801"/>
                    <a:pt x="901" y="400"/>
                    <a:pt x="1769" y="400"/>
                  </a:cubicBezTo>
                  <a:close/>
                  <a:moveTo>
                    <a:pt x="1769" y="0"/>
                  </a:moveTo>
                  <a:cubicBezTo>
                    <a:pt x="768" y="0"/>
                    <a:pt x="468" y="467"/>
                    <a:pt x="401" y="867"/>
                  </a:cubicBezTo>
                  <a:cubicBezTo>
                    <a:pt x="1" y="3336"/>
                    <a:pt x="6939" y="10007"/>
                    <a:pt x="9641" y="10908"/>
                  </a:cubicBezTo>
                  <a:cubicBezTo>
                    <a:pt x="10275" y="11108"/>
                    <a:pt x="10808" y="11208"/>
                    <a:pt x="11209" y="11208"/>
                  </a:cubicBezTo>
                  <a:cubicBezTo>
                    <a:pt x="11709" y="11208"/>
                    <a:pt x="12043" y="11075"/>
                    <a:pt x="12209" y="10775"/>
                  </a:cubicBezTo>
                  <a:cubicBezTo>
                    <a:pt x="12543" y="10174"/>
                    <a:pt x="12043" y="9240"/>
                    <a:pt x="11909" y="9007"/>
                  </a:cubicBezTo>
                  <a:cubicBezTo>
                    <a:pt x="11876" y="8706"/>
                    <a:pt x="11642" y="7205"/>
                    <a:pt x="10608" y="5471"/>
                  </a:cubicBezTo>
                  <a:cubicBezTo>
                    <a:pt x="9574" y="3736"/>
                    <a:pt x="7473" y="1401"/>
                    <a:pt x="3436" y="267"/>
                  </a:cubicBezTo>
                  <a:cubicBezTo>
                    <a:pt x="2769" y="100"/>
                    <a:pt x="2202" y="0"/>
                    <a:pt x="176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0"/>
            <p:cNvSpPr/>
            <p:nvPr/>
          </p:nvSpPr>
          <p:spPr>
            <a:xfrm flipH="1">
              <a:off x="8724287" y="3911700"/>
              <a:ext cx="374388" cy="103024"/>
            </a:xfrm>
            <a:custGeom>
              <a:avLst/>
              <a:gdLst/>
              <a:ahLst/>
              <a:cxnLst/>
              <a:rect l="l" t="t" r="r" b="b"/>
              <a:pathLst>
                <a:path w="21357" h="5877" extrusionOk="0">
                  <a:moveTo>
                    <a:pt x="10739" y="1"/>
                  </a:moveTo>
                  <a:cubicBezTo>
                    <a:pt x="9512" y="1"/>
                    <a:pt x="8146" y="197"/>
                    <a:pt x="6646" y="688"/>
                  </a:cubicBezTo>
                  <a:cubicBezTo>
                    <a:pt x="0" y="2884"/>
                    <a:pt x="10519" y="5877"/>
                    <a:pt x="15763" y="5877"/>
                  </a:cubicBezTo>
                  <a:cubicBezTo>
                    <a:pt x="16494" y="5877"/>
                    <a:pt x="17122" y="5819"/>
                    <a:pt x="17587" y="5692"/>
                  </a:cubicBezTo>
                  <a:cubicBezTo>
                    <a:pt x="21356" y="4625"/>
                    <a:pt x="18354" y="3190"/>
                    <a:pt x="18354" y="3190"/>
                  </a:cubicBezTo>
                  <a:cubicBezTo>
                    <a:pt x="18354" y="3190"/>
                    <a:pt x="15679" y="1"/>
                    <a:pt x="107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0"/>
            <p:cNvSpPr/>
            <p:nvPr/>
          </p:nvSpPr>
          <p:spPr>
            <a:xfrm flipH="1">
              <a:off x="8752362" y="3907967"/>
              <a:ext cx="273100" cy="110544"/>
            </a:xfrm>
            <a:custGeom>
              <a:avLst/>
              <a:gdLst/>
              <a:ahLst/>
              <a:cxnLst/>
              <a:rect l="l" t="t" r="r" b="b"/>
              <a:pathLst>
                <a:path w="15579" h="6306" extrusionOk="0">
                  <a:moveTo>
                    <a:pt x="6572" y="434"/>
                  </a:moveTo>
                  <a:cubicBezTo>
                    <a:pt x="11342" y="434"/>
                    <a:pt x="13977" y="3503"/>
                    <a:pt x="14011" y="3537"/>
                  </a:cubicBezTo>
                  <a:cubicBezTo>
                    <a:pt x="14044" y="3570"/>
                    <a:pt x="14044" y="3603"/>
                    <a:pt x="14077" y="3603"/>
                  </a:cubicBezTo>
                  <a:cubicBezTo>
                    <a:pt x="14344" y="3737"/>
                    <a:pt x="15145" y="4204"/>
                    <a:pt x="15111" y="4638"/>
                  </a:cubicBezTo>
                  <a:cubicBezTo>
                    <a:pt x="15078" y="4871"/>
                    <a:pt x="14844" y="5271"/>
                    <a:pt x="13343" y="5705"/>
                  </a:cubicBezTo>
                  <a:cubicBezTo>
                    <a:pt x="12910" y="5805"/>
                    <a:pt x="12309" y="5872"/>
                    <a:pt x="11542" y="5872"/>
                  </a:cubicBezTo>
                  <a:cubicBezTo>
                    <a:pt x="7406" y="5872"/>
                    <a:pt x="768" y="4104"/>
                    <a:pt x="534" y="2569"/>
                  </a:cubicBezTo>
                  <a:cubicBezTo>
                    <a:pt x="468" y="2069"/>
                    <a:pt x="1168" y="1535"/>
                    <a:pt x="2502" y="1102"/>
                  </a:cubicBezTo>
                  <a:cubicBezTo>
                    <a:pt x="3903" y="668"/>
                    <a:pt x="5271" y="434"/>
                    <a:pt x="6572" y="434"/>
                  </a:cubicBezTo>
                  <a:close/>
                  <a:moveTo>
                    <a:pt x="6572" y="1"/>
                  </a:moveTo>
                  <a:cubicBezTo>
                    <a:pt x="5204" y="1"/>
                    <a:pt x="3803" y="234"/>
                    <a:pt x="2402" y="701"/>
                  </a:cubicBezTo>
                  <a:cubicBezTo>
                    <a:pt x="734" y="1235"/>
                    <a:pt x="1" y="1869"/>
                    <a:pt x="134" y="2636"/>
                  </a:cubicBezTo>
                  <a:cubicBezTo>
                    <a:pt x="468" y="4704"/>
                    <a:pt x="7940" y="6305"/>
                    <a:pt x="11542" y="6305"/>
                  </a:cubicBezTo>
                  <a:cubicBezTo>
                    <a:pt x="12343" y="6305"/>
                    <a:pt x="12976" y="6239"/>
                    <a:pt x="13443" y="6105"/>
                  </a:cubicBezTo>
                  <a:cubicBezTo>
                    <a:pt x="14778" y="5738"/>
                    <a:pt x="15478" y="5271"/>
                    <a:pt x="15512" y="4671"/>
                  </a:cubicBezTo>
                  <a:cubicBezTo>
                    <a:pt x="15578" y="3937"/>
                    <a:pt x="14544" y="3370"/>
                    <a:pt x="14311" y="3236"/>
                  </a:cubicBezTo>
                  <a:cubicBezTo>
                    <a:pt x="13977" y="2870"/>
                    <a:pt x="11342" y="1"/>
                    <a:pt x="657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0"/>
            <p:cNvSpPr/>
            <p:nvPr/>
          </p:nvSpPr>
          <p:spPr>
            <a:xfrm flipH="1">
              <a:off x="8719307" y="3987560"/>
              <a:ext cx="251889" cy="151389"/>
            </a:xfrm>
            <a:custGeom>
              <a:avLst/>
              <a:gdLst/>
              <a:ahLst/>
              <a:cxnLst/>
              <a:rect l="l" t="t" r="r" b="b"/>
              <a:pathLst>
                <a:path w="14369" h="8636" extrusionOk="0">
                  <a:moveTo>
                    <a:pt x="12664" y="0"/>
                  </a:moveTo>
                  <a:cubicBezTo>
                    <a:pt x="12256" y="0"/>
                    <a:pt x="11882" y="97"/>
                    <a:pt x="11882" y="97"/>
                  </a:cubicBezTo>
                  <a:cubicBezTo>
                    <a:pt x="11882" y="97"/>
                    <a:pt x="11481" y="25"/>
                    <a:pt x="10813" y="25"/>
                  </a:cubicBezTo>
                  <a:cubicBezTo>
                    <a:pt x="8821" y="25"/>
                    <a:pt x="4456" y="661"/>
                    <a:pt x="1308" y="5734"/>
                  </a:cubicBezTo>
                  <a:cubicBezTo>
                    <a:pt x="1" y="7840"/>
                    <a:pt x="413" y="8636"/>
                    <a:pt x="1669" y="8636"/>
                  </a:cubicBezTo>
                  <a:cubicBezTo>
                    <a:pt x="4452" y="8636"/>
                    <a:pt x="11376" y="4728"/>
                    <a:pt x="12916" y="2498"/>
                  </a:cubicBezTo>
                  <a:cubicBezTo>
                    <a:pt x="14369" y="363"/>
                    <a:pt x="13454" y="0"/>
                    <a:pt x="126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0"/>
            <p:cNvSpPr/>
            <p:nvPr/>
          </p:nvSpPr>
          <p:spPr>
            <a:xfrm flipH="1">
              <a:off x="8724882" y="3983985"/>
              <a:ext cx="243860" cy="158489"/>
            </a:xfrm>
            <a:custGeom>
              <a:avLst/>
              <a:gdLst/>
              <a:ahLst/>
              <a:cxnLst/>
              <a:rect l="l" t="t" r="r" b="b"/>
              <a:pathLst>
                <a:path w="13911" h="9041" extrusionOk="0">
                  <a:moveTo>
                    <a:pt x="12542" y="401"/>
                  </a:moveTo>
                  <a:cubicBezTo>
                    <a:pt x="12809" y="401"/>
                    <a:pt x="13176" y="467"/>
                    <a:pt x="13276" y="701"/>
                  </a:cubicBezTo>
                  <a:cubicBezTo>
                    <a:pt x="13376" y="868"/>
                    <a:pt x="13410" y="1368"/>
                    <a:pt x="12609" y="2569"/>
                  </a:cubicBezTo>
                  <a:cubicBezTo>
                    <a:pt x="11175" y="4670"/>
                    <a:pt x="4337" y="8606"/>
                    <a:pt x="1535" y="8606"/>
                  </a:cubicBezTo>
                  <a:cubicBezTo>
                    <a:pt x="1068" y="8606"/>
                    <a:pt x="767" y="8506"/>
                    <a:pt x="667" y="8273"/>
                  </a:cubicBezTo>
                  <a:cubicBezTo>
                    <a:pt x="501" y="8006"/>
                    <a:pt x="501" y="7406"/>
                    <a:pt x="1334" y="6038"/>
                  </a:cubicBezTo>
                  <a:cubicBezTo>
                    <a:pt x="4370" y="1168"/>
                    <a:pt x="8473" y="434"/>
                    <a:pt x="10674" y="434"/>
                  </a:cubicBezTo>
                  <a:cubicBezTo>
                    <a:pt x="11308" y="434"/>
                    <a:pt x="11709" y="501"/>
                    <a:pt x="11709" y="501"/>
                  </a:cubicBezTo>
                  <a:lnTo>
                    <a:pt x="11809" y="501"/>
                  </a:lnTo>
                  <a:cubicBezTo>
                    <a:pt x="11809" y="501"/>
                    <a:pt x="12176" y="401"/>
                    <a:pt x="12542" y="401"/>
                  </a:cubicBezTo>
                  <a:close/>
                  <a:moveTo>
                    <a:pt x="12542" y="0"/>
                  </a:moveTo>
                  <a:cubicBezTo>
                    <a:pt x="12209" y="0"/>
                    <a:pt x="11875" y="67"/>
                    <a:pt x="11742" y="100"/>
                  </a:cubicBezTo>
                  <a:cubicBezTo>
                    <a:pt x="11608" y="67"/>
                    <a:pt x="11242" y="34"/>
                    <a:pt x="10674" y="34"/>
                  </a:cubicBezTo>
                  <a:cubicBezTo>
                    <a:pt x="8840" y="34"/>
                    <a:pt x="4237" y="601"/>
                    <a:pt x="1001" y="5804"/>
                  </a:cubicBezTo>
                  <a:cubicBezTo>
                    <a:pt x="234" y="7072"/>
                    <a:pt x="0" y="7939"/>
                    <a:pt x="300" y="8473"/>
                  </a:cubicBezTo>
                  <a:cubicBezTo>
                    <a:pt x="501" y="8840"/>
                    <a:pt x="901" y="9040"/>
                    <a:pt x="1535" y="9040"/>
                  </a:cubicBezTo>
                  <a:cubicBezTo>
                    <a:pt x="4470" y="9040"/>
                    <a:pt x="11442" y="5004"/>
                    <a:pt x="12943" y="2802"/>
                  </a:cubicBezTo>
                  <a:cubicBezTo>
                    <a:pt x="13677" y="1735"/>
                    <a:pt x="13910" y="968"/>
                    <a:pt x="13643" y="501"/>
                  </a:cubicBezTo>
                  <a:cubicBezTo>
                    <a:pt x="13543" y="267"/>
                    <a:pt x="13243" y="0"/>
                    <a:pt x="1254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0"/>
            <p:cNvSpPr/>
            <p:nvPr/>
          </p:nvSpPr>
          <p:spPr>
            <a:xfrm flipH="1">
              <a:off x="8708138" y="3979953"/>
              <a:ext cx="143676" cy="248172"/>
            </a:xfrm>
            <a:custGeom>
              <a:avLst/>
              <a:gdLst/>
              <a:ahLst/>
              <a:cxnLst/>
              <a:rect l="l" t="t" r="r" b="b"/>
              <a:pathLst>
                <a:path w="8196" h="14157" extrusionOk="0">
                  <a:moveTo>
                    <a:pt x="7093" y="0"/>
                  </a:moveTo>
                  <a:cubicBezTo>
                    <a:pt x="6483" y="0"/>
                    <a:pt x="5805" y="864"/>
                    <a:pt x="5805" y="864"/>
                  </a:cubicBezTo>
                  <a:cubicBezTo>
                    <a:pt x="5805" y="864"/>
                    <a:pt x="1" y="3800"/>
                    <a:pt x="734" y="11705"/>
                  </a:cubicBezTo>
                  <a:cubicBezTo>
                    <a:pt x="896" y="13449"/>
                    <a:pt x="1348" y="14157"/>
                    <a:pt x="1955" y="14157"/>
                  </a:cubicBezTo>
                  <a:cubicBezTo>
                    <a:pt x="4107" y="14157"/>
                    <a:pt x="8196" y="5236"/>
                    <a:pt x="8040" y="2165"/>
                  </a:cubicBezTo>
                  <a:cubicBezTo>
                    <a:pt x="7968" y="482"/>
                    <a:pt x="7550" y="0"/>
                    <a:pt x="70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0"/>
            <p:cNvSpPr/>
            <p:nvPr/>
          </p:nvSpPr>
          <p:spPr>
            <a:xfrm flipH="1">
              <a:off x="8705018" y="3976378"/>
              <a:ext cx="144447" cy="255552"/>
            </a:xfrm>
            <a:custGeom>
              <a:avLst/>
              <a:gdLst/>
              <a:ahLst/>
              <a:cxnLst/>
              <a:rect l="l" t="t" r="r" b="b"/>
              <a:pathLst>
                <a:path w="8240" h="14578" extrusionOk="0">
                  <a:moveTo>
                    <a:pt x="6972" y="434"/>
                  </a:moveTo>
                  <a:cubicBezTo>
                    <a:pt x="7405" y="434"/>
                    <a:pt x="7672" y="1135"/>
                    <a:pt x="7706" y="2369"/>
                  </a:cubicBezTo>
                  <a:cubicBezTo>
                    <a:pt x="7839" y="4837"/>
                    <a:pt x="5104" y="11242"/>
                    <a:pt x="3002" y="13410"/>
                  </a:cubicBezTo>
                  <a:cubicBezTo>
                    <a:pt x="2535" y="13911"/>
                    <a:pt x="2135" y="14177"/>
                    <a:pt x="1801" y="14177"/>
                  </a:cubicBezTo>
                  <a:cubicBezTo>
                    <a:pt x="1301" y="14177"/>
                    <a:pt x="934" y="13377"/>
                    <a:pt x="801" y="11909"/>
                  </a:cubicBezTo>
                  <a:cubicBezTo>
                    <a:pt x="100" y="4204"/>
                    <a:pt x="5704" y="1268"/>
                    <a:pt x="5771" y="1268"/>
                  </a:cubicBezTo>
                  <a:cubicBezTo>
                    <a:pt x="5804" y="1235"/>
                    <a:pt x="5804" y="1235"/>
                    <a:pt x="5838" y="1202"/>
                  </a:cubicBezTo>
                  <a:cubicBezTo>
                    <a:pt x="6004" y="968"/>
                    <a:pt x="6538" y="434"/>
                    <a:pt x="6972" y="434"/>
                  </a:cubicBezTo>
                  <a:close/>
                  <a:moveTo>
                    <a:pt x="6972" y="1"/>
                  </a:moveTo>
                  <a:cubicBezTo>
                    <a:pt x="6338" y="1"/>
                    <a:pt x="5704" y="735"/>
                    <a:pt x="5537" y="901"/>
                  </a:cubicBezTo>
                  <a:cubicBezTo>
                    <a:pt x="5270" y="1035"/>
                    <a:pt x="3970" y="1802"/>
                    <a:pt x="2702" y="3403"/>
                  </a:cubicBezTo>
                  <a:cubicBezTo>
                    <a:pt x="1434" y="5004"/>
                    <a:pt x="0" y="7773"/>
                    <a:pt x="400" y="11943"/>
                  </a:cubicBezTo>
                  <a:cubicBezTo>
                    <a:pt x="567" y="13710"/>
                    <a:pt x="1034" y="14578"/>
                    <a:pt x="1801" y="14578"/>
                  </a:cubicBezTo>
                  <a:cubicBezTo>
                    <a:pt x="2235" y="14578"/>
                    <a:pt x="2735" y="14278"/>
                    <a:pt x="3302" y="13710"/>
                  </a:cubicBezTo>
                  <a:cubicBezTo>
                    <a:pt x="5504" y="11409"/>
                    <a:pt x="8239" y="4938"/>
                    <a:pt x="8139" y="2369"/>
                  </a:cubicBezTo>
                  <a:cubicBezTo>
                    <a:pt x="8072" y="801"/>
                    <a:pt x="7672" y="1"/>
                    <a:pt x="697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0"/>
            <p:cNvSpPr/>
            <p:nvPr/>
          </p:nvSpPr>
          <p:spPr>
            <a:xfrm flipH="1">
              <a:off x="8570783" y="3988191"/>
              <a:ext cx="202103" cy="236024"/>
            </a:xfrm>
            <a:custGeom>
              <a:avLst/>
              <a:gdLst/>
              <a:ahLst/>
              <a:cxnLst/>
              <a:rect l="l" t="t" r="r" b="b"/>
              <a:pathLst>
                <a:path w="11529" h="13464" extrusionOk="0">
                  <a:moveTo>
                    <a:pt x="2097" y="0"/>
                  </a:moveTo>
                  <a:cubicBezTo>
                    <a:pt x="1058" y="0"/>
                    <a:pt x="1435" y="1762"/>
                    <a:pt x="1435" y="1762"/>
                  </a:cubicBezTo>
                  <a:cubicBezTo>
                    <a:pt x="1435" y="1762"/>
                    <a:pt x="1" y="8100"/>
                    <a:pt x="6606" y="12569"/>
                  </a:cubicBezTo>
                  <a:cubicBezTo>
                    <a:pt x="7514" y="13192"/>
                    <a:pt x="8179" y="13464"/>
                    <a:pt x="8642" y="13464"/>
                  </a:cubicBezTo>
                  <a:cubicBezTo>
                    <a:pt x="11528" y="13464"/>
                    <a:pt x="6572" y="2902"/>
                    <a:pt x="3870" y="861"/>
                  </a:cubicBezTo>
                  <a:cubicBezTo>
                    <a:pt x="3036" y="231"/>
                    <a:pt x="2474" y="0"/>
                    <a:pt x="20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30"/>
            <p:cNvSpPr/>
            <p:nvPr/>
          </p:nvSpPr>
          <p:spPr>
            <a:xfrm flipH="1">
              <a:off x="8590418" y="3984581"/>
              <a:ext cx="176615" cy="243264"/>
            </a:xfrm>
            <a:custGeom>
              <a:avLst/>
              <a:gdLst/>
              <a:ahLst/>
              <a:cxnLst/>
              <a:rect l="l" t="t" r="r" b="b"/>
              <a:pathLst>
                <a:path w="10075" h="13877" extrusionOk="0">
                  <a:moveTo>
                    <a:pt x="1768" y="400"/>
                  </a:moveTo>
                  <a:cubicBezTo>
                    <a:pt x="2035" y="400"/>
                    <a:pt x="2502" y="567"/>
                    <a:pt x="3403" y="1234"/>
                  </a:cubicBezTo>
                  <a:cubicBezTo>
                    <a:pt x="5671" y="2902"/>
                    <a:pt x="9607" y="10841"/>
                    <a:pt x="8907" y="13009"/>
                  </a:cubicBezTo>
                  <a:cubicBezTo>
                    <a:pt x="8807" y="13309"/>
                    <a:pt x="8607" y="13476"/>
                    <a:pt x="8306" y="13476"/>
                  </a:cubicBezTo>
                  <a:cubicBezTo>
                    <a:pt x="7839" y="13476"/>
                    <a:pt x="7206" y="13176"/>
                    <a:pt x="6372" y="12609"/>
                  </a:cubicBezTo>
                  <a:cubicBezTo>
                    <a:pt x="0" y="8272"/>
                    <a:pt x="1301" y="2068"/>
                    <a:pt x="1301" y="2001"/>
                  </a:cubicBezTo>
                  <a:cubicBezTo>
                    <a:pt x="1301" y="2001"/>
                    <a:pt x="1301" y="1968"/>
                    <a:pt x="1301" y="1934"/>
                  </a:cubicBezTo>
                  <a:cubicBezTo>
                    <a:pt x="1235" y="1668"/>
                    <a:pt x="1168" y="900"/>
                    <a:pt x="1401" y="567"/>
                  </a:cubicBezTo>
                  <a:cubicBezTo>
                    <a:pt x="1501" y="467"/>
                    <a:pt x="1602" y="400"/>
                    <a:pt x="1768" y="400"/>
                  </a:cubicBezTo>
                  <a:close/>
                  <a:moveTo>
                    <a:pt x="1753" y="0"/>
                  </a:moveTo>
                  <a:cubicBezTo>
                    <a:pt x="1478" y="0"/>
                    <a:pt x="1262" y="102"/>
                    <a:pt x="1101" y="300"/>
                  </a:cubicBezTo>
                  <a:cubicBezTo>
                    <a:pt x="701" y="800"/>
                    <a:pt x="834" y="1734"/>
                    <a:pt x="901" y="1968"/>
                  </a:cubicBezTo>
                  <a:cubicBezTo>
                    <a:pt x="834" y="2235"/>
                    <a:pt x="567" y="3736"/>
                    <a:pt x="1001" y="5737"/>
                  </a:cubicBezTo>
                  <a:cubicBezTo>
                    <a:pt x="1435" y="7739"/>
                    <a:pt x="2669" y="10607"/>
                    <a:pt x="6138" y="12942"/>
                  </a:cubicBezTo>
                  <a:cubicBezTo>
                    <a:pt x="7039" y="13576"/>
                    <a:pt x="7773" y="13876"/>
                    <a:pt x="8306" y="13876"/>
                  </a:cubicBezTo>
                  <a:cubicBezTo>
                    <a:pt x="8773" y="13876"/>
                    <a:pt x="9140" y="13643"/>
                    <a:pt x="9274" y="13142"/>
                  </a:cubicBezTo>
                  <a:cubicBezTo>
                    <a:pt x="10074" y="10807"/>
                    <a:pt x="6071" y="2702"/>
                    <a:pt x="3670" y="900"/>
                  </a:cubicBezTo>
                  <a:cubicBezTo>
                    <a:pt x="2852" y="292"/>
                    <a:pt x="2218" y="0"/>
                    <a:pt x="1753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30"/>
            <p:cNvSpPr/>
            <p:nvPr/>
          </p:nvSpPr>
          <p:spPr>
            <a:xfrm flipH="1">
              <a:off x="8422005" y="3986228"/>
              <a:ext cx="361924" cy="142782"/>
            </a:xfrm>
            <a:custGeom>
              <a:avLst/>
              <a:gdLst/>
              <a:ahLst/>
              <a:cxnLst/>
              <a:rect l="l" t="t" r="r" b="b"/>
              <a:pathLst>
                <a:path w="20646" h="8145" extrusionOk="0">
                  <a:moveTo>
                    <a:pt x="3478" y="0"/>
                  </a:moveTo>
                  <a:cubicBezTo>
                    <a:pt x="1" y="0"/>
                    <a:pt x="2299" y="2141"/>
                    <a:pt x="2299" y="2141"/>
                  </a:cubicBezTo>
                  <a:cubicBezTo>
                    <a:pt x="2299" y="2141"/>
                    <a:pt x="4687" y="8145"/>
                    <a:pt x="12607" y="8145"/>
                  </a:cubicBezTo>
                  <a:cubicBezTo>
                    <a:pt x="12629" y="8145"/>
                    <a:pt x="12651" y="8145"/>
                    <a:pt x="12673" y="8145"/>
                  </a:cubicBezTo>
                  <a:cubicBezTo>
                    <a:pt x="20645" y="8078"/>
                    <a:pt x="7736" y="173"/>
                    <a:pt x="3800" y="6"/>
                  </a:cubicBezTo>
                  <a:cubicBezTo>
                    <a:pt x="3687" y="2"/>
                    <a:pt x="3580" y="0"/>
                    <a:pt x="3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0"/>
            <p:cNvSpPr/>
            <p:nvPr/>
          </p:nvSpPr>
          <p:spPr>
            <a:xfrm flipH="1">
              <a:off x="8512655" y="3982810"/>
              <a:ext cx="251450" cy="149724"/>
            </a:xfrm>
            <a:custGeom>
              <a:avLst/>
              <a:gdLst/>
              <a:ahLst/>
              <a:cxnLst/>
              <a:rect l="l" t="t" r="r" b="b"/>
              <a:pathLst>
                <a:path w="14344" h="8541" extrusionOk="0">
                  <a:moveTo>
                    <a:pt x="2302" y="401"/>
                  </a:moveTo>
                  <a:cubicBezTo>
                    <a:pt x="2402" y="401"/>
                    <a:pt x="2535" y="401"/>
                    <a:pt x="2669" y="434"/>
                  </a:cubicBezTo>
                  <a:cubicBezTo>
                    <a:pt x="4036" y="468"/>
                    <a:pt x="6805" y="1602"/>
                    <a:pt x="9440" y="3170"/>
                  </a:cubicBezTo>
                  <a:cubicBezTo>
                    <a:pt x="12142" y="4771"/>
                    <a:pt x="13910" y="6405"/>
                    <a:pt x="13877" y="7272"/>
                  </a:cubicBezTo>
                  <a:cubicBezTo>
                    <a:pt x="13877" y="7973"/>
                    <a:pt x="12609" y="8106"/>
                    <a:pt x="11542" y="8106"/>
                  </a:cubicBezTo>
                  <a:lnTo>
                    <a:pt x="11475" y="8106"/>
                  </a:lnTo>
                  <a:cubicBezTo>
                    <a:pt x="3803" y="8106"/>
                    <a:pt x="1401" y="2336"/>
                    <a:pt x="1368" y="2269"/>
                  </a:cubicBezTo>
                  <a:cubicBezTo>
                    <a:pt x="1368" y="2236"/>
                    <a:pt x="1334" y="2202"/>
                    <a:pt x="1301" y="2202"/>
                  </a:cubicBezTo>
                  <a:cubicBezTo>
                    <a:pt x="1101" y="1969"/>
                    <a:pt x="501" y="1302"/>
                    <a:pt x="667" y="901"/>
                  </a:cubicBezTo>
                  <a:cubicBezTo>
                    <a:pt x="767" y="568"/>
                    <a:pt x="1368" y="401"/>
                    <a:pt x="2302" y="401"/>
                  </a:cubicBezTo>
                  <a:close/>
                  <a:moveTo>
                    <a:pt x="2302" y="1"/>
                  </a:moveTo>
                  <a:cubicBezTo>
                    <a:pt x="1134" y="1"/>
                    <a:pt x="467" y="234"/>
                    <a:pt x="267" y="734"/>
                  </a:cubicBezTo>
                  <a:cubicBezTo>
                    <a:pt x="0" y="1435"/>
                    <a:pt x="801" y="2269"/>
                    <a:pt x="1001" y="2469"/>
                  </a:cubicBezTo>
                  <a:cubicBezTo>
                    <a:pt x="1101" y="2736"/>
                    <a:pt x="1735" y="4104"/>
                    <a:pt x="3202" y="5471"/>
                  </a:cubicBezTo>
                  <a:cubicBezTo>
                    <a:pt x="4704" y="6872"/>
                    <a:pt x="7305" y="8540"/>
                    <a:pt x="11475" y="8540"/>
                  </a:cubicBezTo>
                  <a:lnTo>
                    <a:pt x="11542" y="8540"/>
                  </a:lnTo>
                  <a:cubicBezTo>
                    <a:pt x="13376" y="8540"/>
                    <a:pt x="14277" y="8106"/>
                    <a:pt x="14310" y="7272"/>
                  </a:cubicBezTo>
                  <a:cubicBezTo>
                    <a:pt x="14344" y="4837"/>
                    <a:pt x="5671" y="134"/>
                    <a:pt x="266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0"/>
            <p:cNvSpPr/>
            <p:nvPr/>
          </p:nvSpPr>
          <p:spPr>
            <a:xfrm flipH="1">
              <a:off x="8389911" y="3942356"/>
              <a:ext cx="361328" cy="95714"/>
            </a:xfrm>
            <a:custGeom>
              <a:avLst/>
              <a:gdLst/>
              <a:ahLst/>
              <a:cxnLst/>
              <a:rect l="l" t="t" r="r" b="b"/>
              <a:pathLst>
                <a:path w="20612" h="5460" extrusionOk="0">
                  <a:moveTo>
                    <a:pt x="7664" y="1"/>
                  </a:moveTo>
                  <a:cubicBezTo>
                    <a:pt x="5982" y="1"/>
                    <a:pt x="4492" y="162"/>
                    <a:pt x="3636" y="507"/>
                  </a:cubicBezTo>
                  <a:cubicBezTo>
                    <a:pt x="0" y="2008"/>
                    <a:pt x="3169" y="3076"/>
                    <a:pt x="3169" y="3076"/>
                  </a:cubicBezTo>
                  <a:cubicBezTo>
                    <a:pt x="3169" y="3076"/>
                    <a:pt x="5677" y="5459"/>
                    <a:pt x="9836" y="5459"/>
                  </a:cubicBezTo>
                  <a:cubicBezTo>
                    <a:pt x="11372" y="5459"/>
                    <a:pt x="13134" y="5134"/>
                    <a:pt x="15077" y="4243"/>
                  </a:cubicBezTo>
                  <a:cubicBezTo>
                    <a:pt x="20611" y="1693"/>
                    <a:pt x="13123" y="1"/>
                    <a:pt x="76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0"/>
            <p:cNvSpPr/>
            <p:nvPr/>
          </p:nvSpPr>
          <p:spPr>
            <a:xfrm flipH="1">
              <a:off x="8446572" y="3938956"/>
              <a:ext cx="275449" cy="102936"/>
            </a:xfrm>
            <a:custGeom>
              <a:avLst/>
              <a:gdLst/>
              <a:ahLst/>
              <a:cxnLst/>
              <a:rect l="l" t="t" r="r" b="b"/>
              <a:pathLst>
                <a:path w="15713" h="5872" extrusionOk="0">
                  <a:moveTo>
                    <a:pt x="6072" y="401"/>
                  </a:moveTo>
                  <a:cubicBezTo>
                    <a:pt x="10108" y="401"/>
                    <a:pt x="14878" y="1335"/>
                    <a:pt x="15145" y="2603"/>
                  </a:cubicBezTo>
                  <a:cubicBezTo>
                    <a:pt x="15245" y="3070"/>
                    <a:pt x="14611" y="3637"/>
                    <a:pt x="13344" y="4237"/>
                  </a:cubicBezTo>
                  <a:cubicBezTo>
                    <a:pt x="11576" y="5038"/>
                    <a:pt x="9841" y="5438"/>
                    <a:pt x="8140" y="5438"/>
                  </a:cubicBezTo>
                  <a:cubicBezTo>
                    <a:pt x="4137" y="5438"/>
                    <a:pt x="1669" y="3136"/>
                    <a:pt x="1635" y="3136"/>
                  </a:cubicBezTo>
                  <a:cubicBezTo>
                    <a:pt x="1635" y="3103"/>
                    <a:pt x="1602" y="3070"/>
                    <a:pt x="1569" y="3070"/>
                  </a:cubicBezTo>
                  <a:cubicBezTo>
                    <a:pt x="1268" y="2970"/>
                    <a:pt x="435" y="2603"/>
                    <a:pt x="435" y="2169"/>
                  </a:cubicBezTo>
                  <a:cubicBezTo>
                    <a:pt x="435" y="1936"/>
                    <a:pt x="635" y="1502"/>
                    <a:pt x="2069" y="901"/>
                  </a:cubicBezTo>
                  <a:cubicBezTo>
                    <a:pt x="2836" y="601"/>
                    <a:pt x="4271" y="401"/>
                    <a:pt x="6072" y="401"/>
                  </a:cubicBezTo>
                  <a:close/>
                  <a:moveTo>
                    <a:pt x="6072" y="1"/>
                  </a:moveTo>
                  <a:cubicBezTo>
                    <a:pt x="4204" y="1"/>
                    <a:pt x="2736" y="168"/>
                    <a:pt x="1902" y="534"/>
                  </a:cubicBezTo>
                  <a:cubicBezTo>
                    <a:pt x="601" y="1035"/>
                    <a:pt x="1" y="1569"/>
                    <a:pt x="1" y="2169"/>
                  </a:cubicBezTo>
                  <a:cubicBezTo>
                    <a:pt x="34" y="2903"/>
                    <a:pt x="1135" y="3370"/>
                    <a:pt x="1402" y="3470"/>
                  </a:cubicBezTo>
                  <a:cubicBezTo>
                    <a:pt x="1702" y="3737"/>
                    <a:pt x="4171" y="5872"/>
                    <a:pt x="8140" y="5872"/>
                  </a:cubicBezTo>
                  <a:cubicBezTo>
                    <a:pt x="9908" y="5872"/>
                    <a:pt x="11709" y="5438"/>
                    <a:pt x="13511" y="4604"/>
                  </a:cubicBezTo>
                  <a:cubicBezTo>
                    <a:pt x="15045" y="3904"/>
                    <a:pt x="15712" y="3203"/>
                    <a:pt x="15545" y="2503"/>
                  </a:cubicBezTo>
                  <a:cubicBezTo>
                    <a:pt x="15178" y="801"/>
                    <a:pt x="9674" y="1"/>
                    <a:pt x="607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0"/>
            <p:cNvSpPr/>
            <p:nvPr/>
          </p:nvSpPr>
          <p:spPr>
            <a:xfrm flipH="1">
              <a:off x="8627832" y="3898502"/>
              <a:ext cx="234814" cy="162170"/>
            </a:xfrm>
            <a:custGeom>
              <a:avLst/>
              <a:gdLst/>
              <a:ahLst/>
              <a:cxnLst/>
              <a:rect l="l" t="t" r="r" b="b"/>
              <a:pathLst>
                <a:path w="13395" h="9251" extrusionOk="0">
                  <a:moveTo>
                    <a:pt x="6720" y="1"/>
                  </a:moveTo>
                  <a:cubicBezTo>
                    <a:pt x="5551" y="1"/>
                    <a:pt x="4248" y="482"/>
                    <a:pt x="3054" y="2009"/>
                  </a:cubicBezTo>
                  <a:cubicBezTo>
                    <a:pt x="1" y="5911"/>
                    <a:pt x="4046" y="9250"/>
                    <a:pt x="8043" y="9250"/>
                  </a:cubicBezTo>
                  <a:cubicBezTo>
                    <a:pt x="8282" y="9250"/>
                    <a:pt x="8521" y="9238"/>
                    <a:pt x="8758" y="9214"/>
                  </a:cubicBezTo>
                  <a:cubicBezTo>
                    <a:pt x="12961" y="8780"/>
                    <a:pt x="13394" y="3877"/>
                    <a:pt x="10326" y="1408"/>
                  </a:cubicBezTo>
                  <a:cubicBezTo>
                    <a:pt x="10326" y="1408"/>
                    <a:pt x="8719" y="1"/>
                    <a:pt x="67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0"/>
            <p:cNvSpPr/>
            <p:nvPr/>
          </p:nvSpPr>
          <p:spPr>
            <a:xfrm flipH="1">
              <a:off x="8733690" y="3925898"/>
              <a:ext cx="39197" cy="18336"/>
            </a:xfrm>
            <a:custGeom>
              <a:avLst/>
              <a:gdLst/>
              <a:ahLst/>
              <a:cxnLst/>
              <a:rect l="l" t="t" r="r" b="b"/>
              <a:pathLst>
                <a:path w="2236" h="1046" extrusionOk="0">
                  <a:moveTo>
                    <a:pt x="963" y="0"/>
                  </a:moveTo>
                  <a:cubicBezTo>
                    <a:pt x="695" y="0"/>
                    <a:pt x="414" y="82"/>
                    <a:pt x="134" y="245"/>
                  </a:cubicBezTo>
                  <a:cubicBezTo>
                    <a:pt x="34" y="312"/>
                    <a:pt x="1" y="446"/>
                    <a:pt x="68" y="546"/>
                  </a:cubicBezTo>
                  <a:cubicBezTo>
                    <a:pt x="111" y="610"/>
                    <a:pt x="182" y="647"/>
                    <a:pt x="244" y="647"/>
                  </a:cubicBezTo>
                  <a:cubicBezTo>
                    <a:pt x="279" y="647"/>
                    <a:pt x="311" y="636"/>
                    <a:pt x="334" y="612"/>
                  </a:cubicBezTo>
                  <a:cubicBezTo>
                    <a:pt x="544" y="473"/>
                    <a:pt x="753" y="414"/>
                    <a:pt x="951" y="414"/>
                  </a:cubicBezTo>
                  <a:cubicBezTo>
                    <a:pt x="1037" y="414"/>
                    <a:pt x="1121" y="425"/>
                    <a:pt x="1202" y="446"/>
                  </a:cubicBezTo>
                  <a:cubicBezTo>
                    <a:pt x="1602" y="546"/>
                    <a:pt x="1835" y="913"/>
                    <a:pt x="1835" y="946"/>
                  </a:cubicBezTo>
                  <a:cubicBezTo>
                    <a:pt x="1869" y="1013"/>
                    <a:pt x="1936" y="1046"/>
                    <a:pt x="2002" y="1046"/>
                  </a:cubicBezTo>
                  <a:cubicBezTo>
                    <a:pt x="2036" y="1046"/>
                    <a:pt x="2069" y="1013"/>
                    <a:pt x="2102" y="1013"/>
                  </a:cubicBezTo>
                  <a:cubicBezTo>
                    <a:pt x="2202" y="946"/>
                    <a:pt x="2236" y="812"/>
                    <a:pt x="2169" y="712"/>
                  </a:cubicBezTo>
                  <a:cubicBezTo>
                    <a:pt x="2169" y="712"/>
                    <a:pt x="1869" y="179"/>
                    <a:pt x="1302" y="45"/>
                  </a:cubicBezTo>
                  <a:cubicBezTo>
                    <a:pt x="1192" y="15"/>
                    <a:pt x="1079" y="0"/>
                    <a:pt x="963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0"/>
            <p:cNvSpPr/>
            <p:nvPr/>
          </p:nvSpPr>
          <p:spPr>
            <a:xfrm flipH="1">
              <a:off x="8709712" y="3973836"/>
              <a:ext cx="39197" cy="18354"/>
            </a:xfrm>
            <a:custGeom>
              <a:avLst/>
              <a:gdLst/>
              <a:ahLst/>
              <a:cxnLst/>
              <a:rect l="l" t="t" r="r" b="b"/>
              <a:pathLst>
                <a:path w="2236" h="1047" extrusionOk="0">
                  <a:moveTo>
                    <a:pt x="937" y="1"/>
                  </a:moveTo>
                  <a:cubicBezTo>
                    <a:pt x="678" y="1"/>
                    <a:pt x="414" y="82"/>
                    <a:pt x="134" y="246"/>
                  </a:cubicBezTo>
                  <a:cubicBezTo>
                    <a:pt x="34" y="312"/>
                    <a:pt x="0" y="446"/>
                    <a:pt x="67" y="546"/>
                  </a:cubicBezTo>
                  <a:cubicBezTo>
                    <a:pt x="89" y="611"/>
                    <a:pt x="152" y="647"/>
                    <a:pt x="221" y="647"/>
                  </a:cubicBezTo>
                  <a:cubicBezTo>
                    <a:pt x="259" y="647"/>
                    <a:pt x="299" y="636"/>
                    <a:pt x="334" y="613"/>
                  </a:cubicBezTo>
                  <a:cubicBezTo>
                    <a:pt x="557" y="489"/>
                    <a:pt x="779" y="420"/>
                    <a:pt x="975" y="420"/>
                  </a:cubicBezTo>
                  <a:cubicBezTo>
                    <a:pt x="1043" y="420"/>
                    <a:pt x="1108" y="429"/>
                    <a:pt x="1168" y="446"/>
                  </a:cubicBezTo>
                  <a:cubicBezTo>
                    <a:pt x="1568" y="546"/>
                    <a:pt x="1802" y="946"/>
                    <a:pt x="1802" y="946"/>
                  </a:cubicBezTo>
                  <a:cubicBezTo>
                    <a:pt x="1835" y="1013"/>
                    <a:pt x="1935" y="1046"/>
                    <a:pt x="2002" y="1046"/>
                  </a:cubicBezTo>
                  <a:cubicBezTo>
                    <a:pt x="2035" y="1046"/>
                    <a:pt x="2069" y="1046"/>
                    <a:pt x="2102" y="1013"/>
                  </a:cubicBezTo>
                  <a:cubicBezTo>
                    <a:pt x="2202" y="946"/>
                    <a:pt x="2235" y="813"/>
                    <a:pt x="2169" y="713"/>
                  </a:cubicBezTo>
                  <a:cubicBezTo>
                    <a:pt x="2169" y="713"/>
                    <a:pt x="1868" y="179"/>
                    <a:pt x="1268" y="46"/>
                  </a:cubicBezTo>
                  <a:cubicBezTo>
                    <a:pt x="1158" y="16"/>
                    <a:pt x="1048" y="1"/>
                    <a:pt x="93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0"/>
            <p:cNvSpPr/>
            <p:nvPr/>
          </p:nvSpPr>
          <p:spPr>
            <a:xfrm flipH="1">
              <a:off x="8679318" y="3944021"/>
              <a:ext cx="39180" cy="18354"/>
            </a:xfrm>
            <a:custGeom>
              <a:avLst/>
              <a:gdLst/>
              <a:ahLst/>
              <a:cxnLst/>
              <a:rect l="l" t="t" r="r" b="b"/>
              <a:pathLst>
                <a:path w="2235" h="1047" extrusionOk="0">
                  <a:moveTo>
                    <a:pt x="963" y="0"/>
                  </a:moveTo>
                  <a:cubicBezTo>
                    <a:pt x="694" y="0"/>
                    <a:pt x="414" y="82"/>
                    <a:pt x="133" y="245"/>
                  </a:cubicBezTo>
                  <a:cubicBezTo>
                    <a:pt x="33" y="312"/>
                    <a:pt x="0" y="446"/>
                    <a:pt x="67" y="546"/>
                  </a:cubicBezTo>
                  <a:cubicBezTo>
                    <a:pt x="110" y="610"/>
                    <a:pt x="167" y="647"/>
                    <a:pt x="229" y="647"/>
                  </a:cubicBezTo>
                  <a:cubicBezTo>
                    <a:pt x="263" y="647"/>
                    <a:pt x="298" y="636"/>
                    <a:pt x="334" y="612"/>
                  </a:cubicBezTo>
                  <a:cubicBezTo>
                    <a:pt x="543" y="473"/>
                    <a:pt x="752" y="414"/>
                    <a:pt x="939" y="414"/>
                  </a:cubicBezTo>
                  <a:cubicBezTo>
                    <a:pt x="1020" y="414"/>
                    <a:pt x="1097" y="425"/>
                    <a:pt x="1168" y="446"/>
                  </a:cubicBezTo>
                  <a:cubicBezTo>
                    <a:pt x="1601" y="546"/>
                    <a:pt x="1835" y="913"/>
                    <a:pt x="1835" y="946"/>
                  </a:cubicBezTo>
                  <a:cubicBezTo>
                    <a:pt x="1868" y="1013"/>
                    <a:pt x="1935" y="1046"/>
                    <a:pt x="2001" y="1046"/>
                  </a:cubicBezTo>
                  <a:cubicBezTo>
                    <a:pt x="2035" y="1046"/>
                    <a:pt x="2068" y="1013"/>
                    <a:pt x="2102" y="1013"/>
                  </a:cubicBezTo>
                  <a:cubicBezTo>
                    <a:pt x="2202" y="946"/>
                    <a:pt x="2235" y="813"/>
                    <a:pt x="2168" y="712"/>
                  </a:cubicBezTo>
                  <a:cubicBezTo>
                    <a:pt x="2168" y="712"/>
                    <a:pt x="1868" y="179"/>
                    <a:pt x="1301" y="45"/>
                  </a:cubicBezTo>
                  <a:cubicBezTo>
                    <a:pt x="1191" y="15"/>
                    <a:pt x="1078" y="0"/>
                    <a:pt x="963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30"/>
            <p:cNvSpPr/>
            <p:nvPr/>
          </p:nvSpPr>
          <p:spPr>
            <a:xfrm flipH="1">
              <a:off x="8660020" y="3982039"/>
              <a:ext cx="39197" cy="18336"/>
            </a:xfrm>
            <a:custGeom>
              <a:avLst/>
              <a:gdLst/>
              <a:ahLst/>
              <a:cxnLst/>
              <a:rect l="l" t="t" r="r" b="b"/>
              <a:pathLst>
                <a:path w="2236" h="1046" extrusionOk="0">
                  <a:moveTo>
                    <a:pt x="973" y="0"/>
                  </a:moveTo>
                  <a:cubicBezTo>
                    <a:pt x="701" y="0"/>
                    <a:pt x="418" y="89"/>
                    <a:pt x="134" y="278"/>
                  </a:cubicBezTo>
                  <a:cubicBezTo>
                    <a:pt x="34" y="311"/>
                    <a:pt x="1" y="445"/>
                    <a:pt x="68" y="545"/>
                  </a:cubicBezTo>
                  <a:cubicBezTo>
                    <a:pt x="111" y="610"/>
                    <a:pt x="182" y="646"/>
                    <a:pt x="253" y="646"/>
                  </a:cubicBezTo>
                  <a:cubicBezTo>
                    <a:pt x="293" y="646"/>
                    <a:pt x="332" y="635"/>
                    <a:pt x="368" y="612"/>
                  </a:cubicBezTo>
                  <a:cubicBezTo>
                    <a:pt x="590" y="488"/>
                    <a:pt x="795" y="419"/>
                    <a:pt x="994" y="419"/>
                  </a:cubicBezTo>
                  <a:cubicBezTo>
                    <a:pt x="1064" y="419"/>
                    <a:pt x="1133" y="428"/>
                    <a:pt x="1202" y="445"/>
                  </a:cubicBezTo>
                  <a:cubicBezTo>
                    <a:pt x="1602" y="545"/>
                    <a:pt x="1835" y="945"/>
                    <a:pt x="1835" y="945"/>
                  </a:cubicBezTo>
                  <a:cubicBezTo>
                    <a:pt x="1869" y="1012"/>
                    <a:pt x="1936" y="1045"/>
                    <a:pt x="2002" y="1045"/>
                  </a:cubicBezTo>
                  <a:cubicBezTo>
                    <a:pt x="2036" y="1045"/>
                    <a:pt x="2069" y="1045"/>
                    <a:pt x="2102" y="1012"/>
                  </a:cubicBezTo>
                  <a:cubicBezTo>
                    <a:pt x="2202" y="979"/>
                    <a:pt x="2236" y="845"/>
                    <a:pt x="2202" y="745"/>
                  </a:cubicBezTo>
                  <a:cubicBezTo>
                    <a:pt x="2169" y="712"/>
                    <a:pt x="1869" y="211"/>
                    <a:pt x="1302" y="45"/>
                  </a:cubicBezTo>
                  <a:cubicBezTo>
                    <a:pt x="1195" y="15"/>
                    <a:pt x="1085" y="0"/>
                    <a:pt x="973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30"/>
            <p:cNvSpPr/>
            <p:nvPr/>
          </p:nvSpPr>
          <p:spPr>
            <a:xfrm flipH="1">
              <a:off x="8692762" y="4020040"/>
              <a:ext cx="39197" cy="18336"/>
            </a:xfrm>
            <a:custGeom>
              <a:avLst/>
              <a:gdLst/>
              <a:ahLst/>
              <a:cxnLst/>
              <a:rect l="l" t="t" r="r" b="b"/>
              <a:pathLst>
                <a:path w="2236" h="1046" extrusionOk="0">
                  <a:moveTo>
                    <a:pt x="947" y="1"/>
                  </a:moveTo>
                  <a:cubicBezTo>
                    <a:pt x="685" y="1"/>
                    <a:pt x="418" y="89"/>
                    <a:pt x="134" y="278"/>
                  </a:cubicBezTo>
                  <a:cubicBezTo>
                    <a:pt x="34" y="312"/>
                    <a:pt x="1" y="445"/>
                    <a:pt x="34" y="545"/>
                  </a:cubicBezTo>
                  <a:cubicBezTo>
                    <a:pt x="77" y="610"/>
                    <a:pt x="148" y="647"/>
                    <a:pt x="220" y="647"/>
                  </a:cubicBezTo>
                  <a:cubicBezTo>
                    <a:pt x="259" y="647"/>
                    <a:pt x="299" y="635"/>
                    <a:pt x="334" y="612"/>
                  </a:cubicBezTo>
                  <a:cubicBezTo>
                    <a:pt x="557" y="488"/>
                    <a:pt x="761" y="420"/>
                    <a:pt x="961" y="420"/>
                  </a:cubicBezTo>
                  <a:cubicBezTo>
                    <a:pt x="1030" y="420"/>
                    <a:pt x="1099" y="428"/>
                    <a:pt x="1168" y="445"/>
                  </a:cubicBezTo>
                  <a:cubicBezTo>
                    <a:pt x="1569" y="545"/>
                    <a:pt x="1802" y="945"/>
                    <a:pt x="1802" y="945"/>
                  </a:cubicBezTo>
                  <a:cubicBezTo>
                    <a:pt x="1835" y="1012"/>
                    <a:pt x="1902" y="1046"/>
                    <a:pt x="2002" y="1046"/>
                  </a:cubicBezTo>
                  <a:cubicBezTo>
                    <a:pt x="2036" y="1046"/>
                    <a:pt x="2069" y="1046"/>
                    <a:pt x="2102" y="1012"/>
                  </a:cubicBezTo>
                  <a:cubicBezTo>
                    <a:pt x="2202" y="979"/>
                    <a:pt x="2236" y="845"/>
                    <a:pt x="2169" y="745"/>
                  </a:cubicBezTo>
                  <a:cubicBezTo>
                    <a:pt x="2169" y="712"/>
                    <a:pt x="1869" y="212"/>
                    <a:pt x="1268" y="45"/>
                  </a:cubicBezTo>
                  <a:cubicBezTo>
                    <a:pt x="1161" y="16"/>
                    <a:pt x="1055" y="1"/>
                    <a:pt x="9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0"/>
            <p:cNvSpPr/>
            <p:nvPr/>
          </p:nvSpPr>
          <p:spPr>
            <a:xfrm flipH="1">
              <a:off x="8751813" y="4013607"/>
              <a:ext cx="39197" cy="18336"/>
            </a:xfrm>
            <a:custGeom>
              <a:avLst/>
              <a:gdLst/>
              <a:ahLst/>
              <a:cxnLst/>
              <a:rect l="l" t="t" r="r" b="b"/>
              <a:pathLst>
                <a:path w="2236" h="1046" extrusionOk="0">
                  <a:moveTo>
                    <a:pt x="973" y="1"/>
                  </a:moveTo>
                  <a:cubicBezTo>
                    <a:pt x="701" y="1"/>
                    <a:pt x="418" y="89"/>
                    <a:pt x="134" y="278"/>
                  </a:cubicBezTo>
                  <a:cubicBezTo>
                    <a:pt x="34" y="312"/>
                    <a:pt x="1" y="445"/>
                    <a:pt x="67" y="545"/>
                  </a:cubicBezTo>
                  <a:cubicBezTo>
                    <a:pt x="111" y="610"/>
                    <a:pt x="168" y="647"/>
                    <a:pt x="229" y="647"/>
                  </a:cubicBezTo>
                  <a:cubicBezTo>
                    <a:pt x="263" y="647"/>
                    <a:pt x="299" y="636"/>
                    <a:pt x="334" y="612"/>
                  </a:cubicBezTo>
                  <a:cubicBezTo>
                    <a:pt x="557" y="488"/>
                    <a:pt x="780" y="420"/>
                    <a:pt x="975" y="420"/>
                  </a:cubicBezTo>
                  <a:cubicBezTo>
                    <a:pt x="1043" y="420"/>
                    <a:pt x="1108" y="428"/>
                    <a:pt x="1168" y="445"/>
                  </a:cubicBezTo>
                  <a:cubicBezTo>
                    <a:pt x="1602" y="545"/>
                    <a:pt x="1835" y="946"/>
                    <a:pt x="1835" y="946"/>
                  </a:cubicBezTo>
                  <a:cubicBezTo>
                    <a:pt x="1869" y="1012"/>
                    <a:pt x="1935" y="1046"/>
                    <a:pt x="2002" y="1046"/>
                  </a:cubicBezTo>
                  <a:cubicBezTo>
                    <a:pt x="2036" y="1046"/>
                    <a:pt x="2069" y="1046"/>
                    <a:pt x="2102" y="1012"/>
                  </a:cubicBezTo>
                  <a:cubicBezTo>
                    <a:pt x="2202" y="979"/>
                    <a:pt x="2236" y="845"/>
                    <a:pt x="2169" y="745"/>
                  </a:cubicBezTo>
                  <a:cubicBezTo>
                    <a:pt x="2169" y="712"/>
                    <a:pt x="1869" y="212"/>
                    <a:pt x="1302" y="45"/>
                  </a:cubicBezTo>
                  <a:cubicBezTo>
                    <a:pt x="1195" y="16"/>
                    <a:pt x="1085" y="1"/>
                    <a:pt x="973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0"/>
            <p:cNvSpPr/>
            <p:nvPr/>
          </p:nvSpPr>
          <p:spPr>
            <a:xfrm flipH="1">
              <a:off x="8769359" y="3972784"/>
              <a:ext cx="39180" cy="18231"/>
            </a:xfrm>
            <a:custGeom>
              <a:avLst/>
              <a:gdLst/>
              <a:ahLst/>
              <a:cxnLst/>
              <a:rect l="l" t="t" r="r" b="b"/>
              <a:pathLst>
                <a:path w="2235" h="1040" extrusionOk="0">
                  <a:moveTo>
                    <a:pt x="1007" y="0"/>
                  </a:moveTo>
                  <a:cubicBezTo>
                    <a:pt x="725" y="0"/>
                    <a:pt x="429" y="100"/>
                    <a:pt x="133" y="272"/>
                  </a:cubicBezTo>
                  <a:cubicBezTo>
                    <a:pt x="33" y="339"/>
                    <a:pt x="0" y="439"/>
                    <a:pt x="67" y="539"/>
                  </a:cubicBezTo>
                  <a:cubicBezTo>
                    <a:pt x="110" y="604"/>
                    <a:pt x="181" y="641"/>
                    <a:pt x="253" y="641"/>
                  </a:cubicBezTo>
                  <a:cubicBezTo>
                    <a:pt x="292" y="641"/>
                    <a:pt x="332" y="630"/>
                    <a:pt x="367" y="606"/>
                  </a:cubicBezTo>
                  <a:cubicBezTo>
                    <a:pt x="590" y="482"/>
                    <a:pt x="794" y="414"/>
                    <a:pt x="994" y="414"/>
                  </a:cubicBezTo>
                  <a:cubicBezTo>
                    <a:pt x="1063" y="414"/>
                    <a:pt x="1132" y="422"/>
                    <a:pt x="1201" y="439"/>
                  </a:cubicBezTo>
                  <a:cubicBezTo>
                    <a:pt x="1601" y="573"/>
                    <a:pt x="1835" y="940"/>
                    <a:pt x="1835" y="940"/>
                  </a:cubicBezTo>
                  <a:cubicBezTo>
                    <a:pt x="1868" y="1006"/>
                    <a:pt x="1935" y="1040"/>
                    <a:pt x="2001" y="1040"/>
                  </a:cubicBezTo>
                  <a:lnTo>
                    <a:pt x="2102" y="1040"/>
                  </a:lnTo>
                  <a:cubicBezTo>
                    <a:pt x="2202" y="973"/>
                    <a:pt x="2235" y="839"/>
                    <a:pt x="2202" y="739"/>
                  </a:cubicBezTo>
                  <a:cubicBezTo>
                    <a:pt x="2168" y="706"/>
                    <a:pt x="1868" y="206"/>
                    <a:pt x="1301" y="39"/>
                  </a:cubicBezTo>
                  <a:cubicBezTo>
                    <a:pt x="1205" y="13"/>
                    <a:pt x="1107" y="0"/>
                    <a:pt x="100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0"/>
            <p:cNvSpPr/>
            <p:nvPr/>
          </p:nvSpPr>
          <p:spPr>
            <a:xfrm flipH="1">
              <a:off x="8427298" y="4692074"/>
              <a:ext cx="225716" cy="144745"/>
            </a:xfrm>
            <a:custGeom>
              <a:avLst/>
              <a:gdLst/>
              <a:ahLst/>
              <a:cxnLst/>
              <a:rect l="l" t="t" r="r" b="b"/>
              <a:pathLst>
                <a:path w="12876" h="8257" extrusionOk="0">
                  <a:moveTo>
                    <a:pt x="9398" y="0"/>
                  </a:moveTo>
                  <a:cubicBezTo>
                    <a:pt x="6527" y="0"/>
                    <a:pt x="2527" y="1346"/>
                    <a:pt x="0" y="7870"/>
                  </a:cubicBezTo>
                  <a:cubicBezTo>
                    <a:pt x="0" y="7870"/>
                    <a:pt x="1429" y="8256"/>
                    <a:pt x="3349" y="8256"/>
                  </a:cubicBezTo>
                  <a:cubicBezTo>
                    <a:pt x="6691" y="8256"/>
                    <a:pt x="11520" y="7085"/>
                    <a:pt x="12876" y="665"/>
                  </a:cubicBezTo>
                  <a:cubicBezTo>
                    <a:pt x="12876" y="665"/>
                    <a:pt x="11416" y="0"/>
                    <a:pt x="93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0"/>
            <p:cNvSpPr/>
            <p:nvPr/>
          </p:nvSpPr>
          <p:spPr>
            <a:xfrm flipH="1">
              <a:off x="8488110" y="4735262"/>
              <a:ext cx="164326" cy="93610"/>
            </a:xfrm>
            <a:custGeom>
              <a:avLst/>
              <a:gdLst/>
              <a:ahLst/>
              <a:cxnLst/>
              <a:rect l="l" t="t" r="r" b="b"/>
              <a:pathLst>
                <a:path w="9374" h="5340" extrusionOk="0">
                  <a:moveTo>
                    <a:pt x="9130" y="1"/>
                  </a:moveTo>
                  <a:cubicBezTo>
                    <a:pt x="9096" y="1"/>
                    <a:pt x="9064" y="12"/>
                    <a:pt x="9040" y="36"/>
                  </a:cubicBezTo>
                  <a:cubicBezTo>
                    <a:pt x="8940" y="69"/>
                    <a:pt x="1435" y="4572"/>
                    <a:pt x="167" y="4939"/>
                  </a:cubicBezTo>
                  <a:cubicBezTo>
                    <a:pt x="67" y="4973"/>
                    <a:pt x="0" y="5073"/>
                    <a:pt x="34" y="5206"/>
                  </a:cubicBezTo>
                  <a:cubicBezTo>
                    <a:pt x="67" y="5273"/>
                    <a:pt x="134" y="5339"/>
                    <a:pt x="234" y="5339"/>
                  </a:cubicBezTo>
                  <a:lnTo>
                    <a:pt x="301" y="5339"/>
                  </a:lnTo>
                  <a:cubicBezTo>
                    <a:pt x="1602" y="4939"/>
                    <a:pt x="8940" y="569"/>
                    <a:pt x="9240" y="403"/>
                  </a:cubicBezTo>
                  <a:cubicBezTo>
                    <a:pt x="9340" y="336"/>
                    <a:pt x="9374" y="202"/>
                    <a:pt x="9307" y="102"/>
                  </a:cubicBezTo>
                  <a:cubicBezTo>
                    <a:pt x="9264" y="38"/>
                    <a:pt x="9193" y="1"/>
                    <a:pt x="913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0"/>
            <p:cNvSpPr/>
            <p:nvPr/>
          </p:nvSpPr>
          <p:spPr>
            <a:xfrm flipH="1">
              <a:off x="8310350" y="4326654"/>
              <a:ext cx="247296" cy="155894"/>
            </a:xfrm>
            <a:custGeom>
              <a:avLst/>
              <a:gdLst/>
              <a:ahLst/>
              <a:cxnLst/>
              <a:rect l="l" t="t" r="r" b="b"/>
              <a:pathLst>
                <a:path w="14107" h="8893" extrusionOk="0">
                  <a:moveTo>
                    <a:pt x="12502" y="1"/>
                  </a:moveTo>
                  <a:cubicBezTo>
                    <a:pt x="9761" y="1"/>
                    <a:pt x="2846" y="4110"/>
                    <a:pt x="1364" y="6402"/>
                  </a:cubicBezTo>
                  <a:cubicBezTo>
                    <a:pt x="0" y="8511"/>
                    <a:pt x="814" y="8892"/>
                    <a:pt x="1580" y="8892"/>
                  </a:cubicBezTo>
                  <a:cubicBezTo>
                    <a:pt x="2013" y="8892"/>
                    <a:pt x="2431" y="8771"/>
                    <a:pt x="2431" y="8771"/>
                  </a:cubicBezTo>
                  <a:cubicBezTo>
                    <a:pt x="2431" y="8771"/>
                    <a:pt x="2757" y="8821"/>
                    <a:pt x="3308" y="8821"/>
                  </a:cubicBezTo>
                  <a:cubicBezTo>
                    <a:pt x="5200" y="8821"/>
                    <a:pt x="9746" y="8221"/>
                    <a:pt x="12872" y="2900"/>
                  </a:cubicBezTo>
                  <a:cubicBezTo>
                    <a:pt x="14106" y="798"/>
                    <a:pt x="13709" y="1"/>
                    <a:pt x="125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0"/>
            <p:cNvSpPr/>
            <p:nvPr/>
          </p:nvSpPr>
          <p:spPr>
            <a:xfrm flipH="1">
              <a:off x="8312103" y="4323096"/>
              <a:ext cx="240932" cy="163169"/>
            </a:xfrm>
            <a:custGeom>
              <a:avLst/>
              <a:gdLst/>
              <a:ahLst/>
              <a:cxnLst/>
              <a:rect l="l" t="t" r="r" b="b"/>
              <a:pathLst>
                <a:path w="13744" h="9308" extrusionOk="0">
                  <a:moveTo>
                    <a:pt x="12242" y="434"/>
                  </a:moveTo>
                  <a:cubicBezTo>
                    <a:pt x="12676" y="434"/>
                    <a:pt x="12943" y="534"/>
                    <a:pt x="13076" y="734"/>
                  </a:cubicBezTo>
                  <a:cubicBezTo>
                    <a:pt x="13210" y="1001"/>
                    <a:pt x="13243" y="1635"/>
                    <a:pt x="12442" y="3003"/>
                  </a:cubicBezTo>
                  <a:cubicBezTo>
                    <a:pt x="9340" y="8273"/>
                    <a:pt x="4837" y="8840"/>
                    <a:pt x="3036" y="8840"/>
                  </a:cubicBezTo>
                  <a:cubicBezTo>
                    <a:pt x="2502" y="8840"/>
                    <a:pt x="2202" y="8773"/>
                    <a:pt x="2202" y="8773"/>
                  </a:cubicBezTo>
                  <a:lnTo>
                    <a:pt x="2102" y="8773"/>
                  </a:lnTo>
                  <a:cubicBezTo>
                    <a:pt x="2102" y="8773"/>
                    <a:pt x="1701" y="8907"/>
                    <a:pt x="1301" y="8907"/>
                  </a:cubicBezTo>
                  <a:cubicBezTo>
                    <a:pt x="1068" y="8907"/>
                    <a:pt x="734" y="8840"/>
                    <a:pt x="634" y="8640"/>
                  </a:cubicBezTo>
                  <a:cubicBezTo>
                    <a:pt x="534" y="8440"/>
                    <a:pt x="467" y="7973"/>
                    <a:pt x="1268" y="6739"/>
                  </a:cubicBezTo>
                  <a:cubicBezTo>
                    <a:pt x="2669" y="4570"/>
                    <a:pt x="9474" y="434"/>
                    <a:pt x="12242" y="434"/>
                  </a:cubicBezTo>
                  <a:close/>
                  <a:moveTo>
                    <a:pt x="12242" y="0"/>
                  </a:moveTo>
                  <a:cubicBezTo>
                    <a:pt x="9307" y="0"/>
                    <a:pt x="2402" y="4203"/>
                    <a:pt x="934" y="6505"/>
                  </a:cubicBezTo>
                  <a:cubicBezTo>
                    <a:pt x="200" y="7606"/>
                    <a:pt x="0" y="8340"/>
                    <a:pt x="267" y="8840"/>
                  </a:cubicBezTo>
                  <a:cubicBezTo>
                    <a:pt x="367" y="9040"/>
                    <a:pt x="667" y="9307"/>
                    <a:pt x="1301" y="9307"/>
                  </a:cubicBezTo>
                  <a:cubicBezTo>
                    <a:pt x="1701" y="9307"/>
                    <a:pt x="2068" y="9240"/>
                    <a:pt x="2168" y="9207"/>
                  </a:cubicBezTo>
                  <a:cubicBezTo>
                    <a:pt x="2302" y="9207"/>
                    <a:pt x="2602" y="9240"/>
                    <a:pt x="3036" y="9240"/>
                  </a:cubicBezTo>
                  <a:cubicBezTo>
                    <a:pt x="4904" y="9240"/>
                    <a:pt x="9607" y="8673"/>
                    <a:pt x="12776" y="3236"/>
                  </a:cubicBezTo>
                  <a:cubicBezTo>
                    <a:pt x="13543" y="1969"/>
                    <a:pt x="13743" y="1068"/>
                    <a:pt x="13443" y="534"/>
                  </a:cubicBezTo>
                  <a:cubicBezTo>
                    <a:pt x="13243" y="201"/>
                    <a:pt x="12843" y="0"/>
                    <a:pt x="1224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0"/>
            <p:cNvSpPr/>
            <p:nvPr/>
          </p:nvSpPr>
          <p:spPr>
            <a:xfrm flipH="1">
              <a:off x="8423662" y="4208656"/>
              <a:ext cx="145569" cy="238636"/>
            </a:xfrm>
            <a:custGeom>
              <a:avLst/>
              <a:gdLst/>
              <a:ahLst/>
              <a:cxnLst/>
              <a:rect l="l" t="t" r="r" b="b"/>
              <a:pathLst>
                <a:path w="8304" h="13613" extrusionOk="0">
                  <a:moveTo>
                    <a:pt x="7241" y="1"/>
                  </a:moveTo>
                  <a:cubicBezTo>
                    <a:pt x="5060" y="1"/>
                    <a:pt x="245" y="8331"/>
                    <a:pt x="90" y="11366"/>
                  </a:cubicBezTo>
                  <a:cubicBezTo>
                    <a:pt x="1" y="13126"/>
                    <a:pt x="411" y="13612"/>
                    <a:pt x="892" y="13612"/>
                  </a:cubicBezTo>
                  <a:cubicBezTo>
                    <a:pt x="1488" y="13612"/>
                    <a:pt x="2192" y="12867"/>
                    <a:pt x="2192" y="12867"/>
                  </a:cubicBezTo>
                  <a:cubicBezTo>
                    <a:pt x="2192" y="12867"/>
                    <a:pt x="8263" y="10532"/>
                    <a:pt x="8296" y="2560"/>
                  </a:cubicBezTo>
                  <a:cubicBezTo>
                    <a:pt x="8304" y="735"/>
                    <a:pt x="7888" y="1"/>
                    <a:pt x="72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0"/>
            <p:cNvSpPr/>
            <p:nvPr/>
          </p:nvSpPr>
          <p:spPr>
            <a:xfrm flipH="1">
              <a:off x="8420279" y="4204993"/>
              <a:ext cx="152055" cy="246191"/>
            </a:xfrm>
            <a:custGeom>
              <a:avLst/>
              <a:gdLst/>
              <a:ahLst/>
              <a:cxnLst/>
              <a:rect l="l" t="t" r="r" b="b"/>
              <a:pathLst>
                <a:path w="8674" h="14044" extrusionOk="0">
                  <a:moveTo>
                    <a:pt x="7406" y="401"/>
                  </a:moveTo>
                  <a:cubicBezTo>
                    <a:pt x="7539" y="401"/>
                    <a:pt x="7672" y="467"/>
                    <a:pt x="7773" y="567"/>
                  </a:cubicBezTo>
                  <a:cubicBezTo>
                    <a:pt x="8006" y="801"/>
                    <a:pt x="8273" y="1335"/>
                    <a:pt x="8240" y="2769"/>
                  </a:cubicBezTo>
                  <a:cubicBezTo>
                    <a:pt x="8206" y="10474"/>
                    <a:pt x="2369" y="12876"/>
                    <a:pt x="2302" y="12910"/>
                  </a:cubicBezTo>
                  <a:cubicBezTo>
                    <a:pt x="2269" y="12910"/>
                    <a:pt x="2235" y="12910"/>
                    <a:pt x="2235" y="12943"/>
                  </a:cubicBezTo>
                  <a:cubicBezTo>
                    <a:pt x="2035" y="13143"/>
                    <a:pt x="1501" y="13610"/>
                    <a:pt x="1068" y="13610"/>
                  </a:cubicBezTo>
                  <a:cubicBezTo>
                    <a:pt x="968" y="13610"/>
                    <a:pt x="868" y="13577"/>
                    <a:pt x="801" y="13477"/>
                  </a:cubicBezTo>
                  <a:cubicBezTo>
                    <a:pt x="601" y="13310"/>
                    <a:pt x="401" y="12809"/>
                    <a:pt x="467" y="11575"/>
                  </a:cubicBezTo>
                  <a:cubicBezTo>
                    <a:pt x="634" y="8640"/>
                    <a:pt x="5404" y="401"/>
                    <a:pt x="7406" y="401"/>
                  </a:cubicBezTo>
                  <a:close/>
                  <a:moveTo>
                    <a:pt x="7406" y="0"/>
                  </a:moveTo>
                  <a:cubicBezTo>
                    <a:pt x="4971" y="0"/>
                    <a:pt x="200" y="8606"/>
                    <a:pt x="67" y="11575"/>
                  </a:cubicBezTo>
                  <a:cubicBezTo>
                    <a:pt x="0" y="12709"/>
                    <a:pt x="134" y="13410"/>
                    <a:pt x="467" y="13777"/>
                  </a:cubicBezTo>
                  <a:cubicBezTo>
                    <a:pt x="634" y="13944"/>
                    <a:pt x="834" y="14044"/>
                    <a:pt x="1068" y="14044"/>
                  </a:cubicBezTo>
                  <a:cubicBezTo>
                    <a:pt x="1702" y="14044"/>
                    <a:pt x="2335" y="13443"/>
                    <a:pt x="2502" y="13276"/>
                  </a:cubicBezTo>
                  <a:cubicBezTo>
                    <a:pt x="2769" y="13143"/>
                    <a:pt x="4137" y="12543"/>
                    <a:pt x="5571" y="11075"/>
                  </a:cubicBezTo>
                  <a:cubicBezTo>
                    <a:pt x="6972" y="9574"/>
                    <a:pt x="8640" y="6939"/>
                    <a:pt x="8673" y="2769"/>
                  </a:cubicBezTo>
                  <a:cubicBezTo>
                    <a:pt x="8673" y="1501"/>
                    <a:pt x="8473" y="667"/>
                    <a:pt x="8073" y="267"/>
                  </a:cubicBezTo>
                  <a:cubicBezTo>
                    <a:pt x="7906" y="100"/>
                    <a:pt x="7672" y="0"/>
                    <a:pt x="7406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0"/>
            <p:cNvSpPr/>
            <p:nvPr/>
          </p:nvSpPr>
          <p:spPr>
            <a:xfrm flipH="1">
              <a:off x="8500378" y="4201926"/>
              <a:ext cx="169568" cy="257989"/>
            </a:xfrm>
            <a:custGeom>
              <a:avLst/>
              <a:gdLst/>
              <a:ahLst/>
              <a:cxnLst/>
              <a:rect l="l" t="t" r="r" b="b"/>
              <a:pathLst>
                <a:path w="9673" h="14717" extrusionOk="0">
                  <a:moveTo>
                    <a:pt x="2439" y="1"/>
                  </a:moveTo>
                  <a:cubicBezTo>
                    <a:pt x="0" y="1"/>
                    <a:pt x="2039" y="10854"/>
                    <a:pt x="4102" y="13418"/>
                  </a:cubicBezTo>
                  <a:cubicBezTo>
                    <a:pt x="4869" y="14385"/>
                    <a:pt x="5408" y="14716"/>
                    <a:pt x="5786" y="14716"/>
                  </a:cubicBezTo>
                  <a:cubicBezTo>
                    <a:pt x="6608" y="14716"/>
                    <a:pt x="6670" y="13151"/>
                    <a:pt x="6670" y="13151"/>
                  </a:cubicBezTo>
                  <a:cubicBezTo>
                    <a:pt x="6670" y="13151"/>
                    <a:pt x="9672" y="7414"/>
                    <a:pt x="4435" y="1410"/>
                  </a:cubicBezTo>
                  <a:cubicBezTo>
                    <a:pt x="3574" y="422"/>
                    <a:pt x="2920" y="1"/>
                    <a:pt x="24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0"/>
            <p:cNvSpPr/>
            <p:nvPr/>
          </p:nvSpPr>
          <p:spPr>
            <a:xfrm flipH="1">
              <a:off x="8506234" y="4197982"/>
              <a:ext cx="157893" cy="265492"/>
            </a:xfrm>
            <a:custGeom>
              <a:avLst/>
              <a:gdLst/>
              <a:ahLst/>
              <a:cxnLst/>
              <a:rect l="l" t="t" r="r" b="b"/>
              <a:pathLst>
                <a:path w="9007" h="15145" extrusionOk="0">
                  <a:moveTo>
                    <a:pt x="2102" y="434"/>
                  </a:moveTo>
                  <a:cubicBezTo>
                    <a:pt x="2402" y="434"/>
                    <a:pt x="2969" y="667"/>
                    <a:pt x="3936" y="1768"/>
                  </a:cubicBezTo>
                  <a:cubicBezTo>
                    <a:pt x="9007" y="7572"/>
                    <a:pt x="6205" y="13243"/>
                    <a:pt x="6171" y="13276"/>
                  </a:cubicBezTo>
                  <a:cubicBezTo>
                    <a:pt x="6138" y="13310"/>
                    <a:pt x="6138" y="13343"/>
                    <a:pt x="6138" y="13376"/>
                  </a:cubicBezTo>
                  <a:cubicBezTo>
                    <a:pt x="6138" y="13743"/>
                    <a:pt x="5971" y="14744"/>
                    <a:pt x="5471" y="14744"/>
                  </a:cubicBezTo>
                  <a:cubicBezTo>
                    <a:pt x="5204" y="14744"/>
                    <a:pt x="4737" y="14544"/>
                    <a:pt x="3936" y="13510"/>
                  </a:cubicBezTo>
                  <a:cubicBezTo>
                    <a:pt x="2235" y="11408"/>
                    <a:pt x="434" y="3102"/>
                    <a:pt x="1535" y="867"/>
                  </a:cubicBezTo>
                  <a:cubicBezTo>
                    <a:pt x="1668" y="567"/>
                    <a:pt x="1868" y="434"/>
                    <a:pt x="2102" y="434"/>
                  </a:cubicBezTo>
                  <a:close/>
                  <a:moveTo>
                    <a:pt x="2102" y="0"/>
                  </a:moveTo>
                  <a:cubicBezTo>
                    <a:pt x="1802" y="0"/>
                    <a:pt x="1435" y="133"/>
                    <a:pt x="1134" y="701"/>
                  </a:cubicBezTo>
                  <a:cubicBezTo>
                    <a:pt x="0" y="3069"/>
                    <a:pt x="1802" y="11542"/>
                    <a:pt x="3603" y="13777"/>
                  </a:cubicBezTo>
                  <a:cubicBezTo>
                    <a:pt x="4337" y="14711"/>
                    <a:pt x="4937" y="15144"/>
                    <a:pt x="5471" y="15144"/>
                  </a:cubicBezTo>
                  <a:cubicBezTo>
                    <a:pt x="6405" y="15144"/>
                    <a:pt x="6538" y="13710"/>
                    <a:pt x="6538" y="13443"/>
                  </a:cubicBezTo>
                  <a:cubicBezTo>
                    <a:pt x="6672" y="13176"/>
                    <a:pt x="7305" y="11808"/>
                    <a:pt x="7406" y="9774"/>
                  </a:cubicBezTo>
                  <a:cubicBezTo>
                    <a:pt x="7472" y="7739"/>
                    <a:pt x="7005" y="4637"/>
                    <a:pt x="4237" y="1468"/>
                  </a:cubicBezTo>
                  <a:cubicBezTo>
                    <a:pt x="3369" y="500"/>
                    <a:pt x="2669" y="0"/>
                    <a:pt x="210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0"/>
            <p:cNvSpPr/>
            <p:nvPr/>
          </p:nvSpPr>
          <p:spPr>
            <a:xfrm flipH="1">
              <a:off x="8564731" y="4279609"/>
              <a:ext cx="243685" cy="205469"/>
            </a:xfrm>
            <a:custGeom>
              <a:avLst/>
              <a:gdLst/>
              <a:ahLst/>
              <a:cxnLst/>
              <a:rect l="l" t="t" r="r" b="b"/>
              <a:pathLst>
                <a:path w="13901" h="11721" extrusionOk="0">
                  <a:moveTo>
                    <a:pt x="3730" y="0"/>
                  </a:moveTo>
                  <a:cubicBezTo>
                    <a:pt x="1" y="0"/>
                    <a:pt x="7643" y="9853"/>
                    <a:pt x="10834" y="11254"/>
                  </a:cubicBezTo>
                  <a:cubicBezTo>
                    <a:pt x="11586" y="11589"/>
                    <a:pt x="12118" y="11721"/>
                    <a:pt x="12490" y="11721"/>
                  </a:cubicBezTo>
                  <a:cubicBezTo>
                    <a:pt x="13900" y="11721"/>
                    <a:pt x="13002" y="9820"/>
                    <a:pt x="13002" y="9820"/>
                  </a:cubicBezTo>
                  <a:cubicBezTo>
                    <a:pt x="13002" y="9820"/>
                    <a:pt x="13002" y="3349"/>
                    <a:pt x="5564" y="447"/>
                  </a:cubicBezTo>
                  <a:cubicBezTo>
                    <a:pt x="4775" y="139"/>
                    <a:pt x="4173" y="0"/>
                    <a:pt x="37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0"/>
            <p:cNvSpPr/>
            <p:nvPr/>
          </p:nvSpPr>
          <p:spPr>
            <a:xfrm flipH="1">
              <a:off x="8568207" y="4276314"/>
              <a:ext cx="201174" cy="212288"/>
            </a:xfrm>
            <a:custGeom>
              <a:avLst/>
              <a:gdLst/>
              <a:ahLst/>
              <a:cxnLst/>
              <a:rect l="l" t="t" r="r" b="b"/>
              <a:pathLst>
                <a:path w="11476" h="12110" extrusionOk="0">
                  <a:moveTo>
                    <a:pt x="1502" y="401"/>
                  </a:moveTo>
                  <a:cubicBezTo>
                    <a:pt x="1936" y="401"/>
                    <a:pt x="2536" y="535"/>
                    <a:pt x="3270" y="835"/>
                  </a:cubicBezTo>
                  <a:cubicBezTo>
                    <a:pt x="10475" y="3637"/>
                    <a:pt x="10575" y="9975"/>
                    <a:pt x="10575" y="10008"/>
                  </a:cubicBezTo>
                  <a:cubicBezTo>
                    <a:pt x="10575" y="10041"/>
                    <a:pt x="10575" y="10075"/>
                    <a:pt x="10609" y="10108"/>
                  </a:cubicBezTo>
                  <a:cubicBezTo>
                    <a:pt x="10709" y="10342"/>
                    <a:pt x="11009" y="11142"/>
                    <a:pt x="10775" y="11509"/>
                  </a:cubicBezTo>
                  <a:cubicBezTo>
                    <a:pt x="10675" y="11643"/>
                    <a:pt x="10542" y="11709"/>
                    <a:pt x="10275" y="11709"/>
                  </a:cubicBezTo>
                  <a:cubicBezTo>
                    <a:pt x="9908" y="11709"/>
                    <a:pt x="9374" y="11542"/>
                    <a:pt x="8707" y="11276"/>
                  </a:cubicBezTo>
                  <a:cubicBezTo>
                    <a:pt x="6072" y="10108"/>
                    <a:pt x="301" y="2970"/>
                    <a:pt x="735" y="902"/>
                  </a:cubicBezTo>
                  <a:cubicBezTo>
                    <a:pt x="768" y="668"/>
                    <a:pt x="902" y="401"/>
                    <a:pt x="1502" y="401"/>
                  </a:cubicBezTo>
                  <a:close/>
                  <a:moveTo>
                    <a:pt x="1502" y="1"/>
                  </a:moveTo>
                  <a:cubicBezTo>
                    <a:pt x="668" y="1"/>
                    <a:pt x="401" y="435"/>
                    <a:pt x="335" y="801"/>
                  </a:cubicBezTo>
                  <a:cubicBezTo>
                    <a:pt x="1" y="2403"/>
                    <a:pt x="2469" y="5705"/>
                    <a:pt x="3203" y="6672"/>
                  </a:cubicBezTo>
                  <a:cubicBezTo>
                    <a:pt x="4771" y="8674"/>
                    <a:pt x="7039" y="10975"/>
                    <a:pt x="8540" y="11643"/>
                  </a:cubicBezTo>
                  <a:cubicBezTo>
                    <a:pt x="9274" y="11976"/>
                    <a:pt x="9841" y="12110"/>
                    <a:pt x="10275" y="12110"/>
                  </a:cubicBezTo>
                  <a:cubicBezTo>
                    <a:pt x="10675" y="12110"/>
                    <a:pt x="10975" y="11976"/>
                    <a:pt x="11142" y="11743"/>
                  </a:cubicBezTo>
                  <a:cubicBezTo>
                    <a:pt x="11476" y="11176"/>
                    <a:pt x="11109" y="10208"/>
                    <a:pt x="11009" y="9975"/>
                  </a:cubicBezTo>
                  <a:cubicBezTo>
                    <a:pt x="10975" y="9674"/>
                    <a:pt x="10909" y="8173"/>
                    <a:pt x="10041" y="6339"/>
                  </a:cubicBezTo>
                  <a:cubicBezTo>
                    <a:pt x="9174" y="4471"/>
                    <a:pt x="7306" y="1969"/>
                    <a:pt x="3403" y="435"/>
                  </a:cubicBezTo>
                  <a:cubicBezTo>
                    <a:pt x="2636" y="134"/>
                    <a:pt x="2002" y="1"/>
                    <a:pt x="150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0"/>
            <p:cNvSpPr/>
            <p:nvPr/>
          </p:nvSpPr>
          <p:spPr>
            <a:xfrm flipH="1">
              <a:off x="8537774" y="4381393"/>
              <a:ext cx="377719" cy="113051"/>
            </a:xfrm>
            <a:custGeom>
              <a:avLst/>
              <a:gdLst/>
              <a:ahLst/>
              <a:cxnLst/>
              <a:rect l="l" t="t" r="r" b="b"/>
              <a:pathLst>
                <a:path w="21547" h="6449" extrusionOk="0">
                  <a:moveTo>
                    <a:pt x="10258" y="1"/>
                  </a:moveTo>
                  <a:cubicBezTo>
                    <a:pt x="9340" y="1"/>
                    <a:pt x="8344" y="104"/>
                    <a:pt x="7270" y="344"/>
                  </a:cubicBezTo>
                  <a:cubicBezTo>
                    <a:pt x="0" y="1966"/>
                    <a:pt x="12048" y="6448"/>
                    <a:pt x="16804" y="6448"/>
                  </a:cubicBezTo>
                  <a:cubicBezTo>
                    <a:pt x="17133" y="6448"/>
                    <a:pt x="17427" y="6427"/>
                    <a:pt x="17677" y="6381"/>
                  </a:cubicBezTo>
                  <a:cubicBezTo>
                    <a:pt x="21546" y="5714"/>
                    <a:pt x="18678" y="4013"/>
                    <a:pt x="18678" y="4013"/>
                  </a:cubicBezTo>
                  <a:cubicBezTo>
                    <a:pt x="18678" y="4013"/>
                    <a:pt x="15978" y="1"/>
                    <a:pt x="102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0"/>
            <p:cNvSpPr/>
            <p:nvPr/>
          </p:nvSpPr>
          <p:spPr>
            <a:xfrm flipH="1">
              <a:off x="8564693" y="4378063"/>
              <a:ext cx="268402" cy="119888"/>
            </a:xfrm>
            <a:custGeom>
              <a:avLst/>
              <a:gdLst/>
              <a:ahLst/>
              <a:cxnLst/>
              <a:rect l="l" t="t" r="r" b="b"/>
              <a:pathLst>
                <a:path w="15311" h="6839" extrusionOk="0">
                  <a:moveTo>
                    <a:pt x="5537" y="400"/>
                  </a:moveTo>
                  <a:cubicBezTo>
                    <a:pt x="11075" y="400"/>
                    <a:pt x="13777" y="4270"/>
                    <a:pt x="13810" y="4303"/>
                  </a:cubicBezTo>
                  <a:cubicBezTo>
                    <a:pt x="13810" y="4336"/>
                    <a:pt x="13843" y="4336"/>
                    <a:pt x="13877" y="4370"/>
                  </a:cubicBezTo>
                  <a:cubicBezTo>
                    <a:pt x="14143" y="4537"/>
                    <a:pt x="14844" y="5070"/>
                    <a:pt x="14777" y="5504"/>
                  </a:cubicBezTo>
                  <a:cubicBezTo>
                    <a:pt x="14744" y="5704"/>
                    <a:pt x="14444" y="6104"/>
                    <a:pt x="12943" y="6371"/>
                  </a:cubicBezTo>
                  <a:cubicBezTo>
                    <a:pt x="12709" y="6405"/>
                    <a:pt x="12442" y="6438"/>
                    <a:pt x="12109" y="6438"/>
                  </a:cubicBezTo>
                  <a:cubicBezTo>
                    <a:pt x="8373" y="6438"/>
                    <a:pt x="667" y="3736"/>
                    <a:pt x="500" y="2001"/>
                  </a:cubicBezTo>
                  <a:cubicBezTo>
                    <a:pt x="434" y="1501"/>
                    <a:pt x="1201" y="1067"/>
                    <a:pt x="2602" y="734"/>
                  </a:cubicBezTo>
                  <a:cubicBezTo>
                    <a:pt x="3603" y="500"/>
                    <a:pt x="4603" y="400"/>
                    <a:pt x="5537" y="400"/>
                  </a:cubicBezTo>
                  <a:close/>
                  <a:moveTo>
                    <a:pt x="5537" y="0"/>
                  </a:moveTo>
                  <a:cubicBezTo>
                    <a:pt x="4570" y="0"/>
                    <a:pt x="3536" y="100"/>
                    <a:pt x="2502" y="334"/>
                  </a:cubicBezTo>
                  <a:cubicBezTo>
                    <a:pt x="801" y="701"/>
                    <a:pt x="0" y="1301"/>
                    <a:pt x="67" y="2068"/>
                  </a:cubicBezTo>
                  <a:cubicBezTo>
                    <a:pt x="300" y="4170"/>
                    <a:pt x="8406" y="6838"/>
                    <a:pt x="12109" y="6838"/>
                  </a:cubicBezTo>
                  <a:cubicBezTo>
                    <a:pt x="12442" y="6838"/>
                    <a:pt x="12742" y="6838"/>
                    <a:pt x="13009" y="6772"/>
                  </a:cubicBezTo>
                  <a:cubicBezTo>
                    <a:pt x="14377" y="6538"/>
                    <a:pt x="15077" y="6138"/>
                    <a:pt x="15178" y="5571"/>
                  </a:cubicBezTo>
                  <a:cubicBezTo>
                    <a:pt x="15311" y="4837"/>
                    <a:pt x="14344" y="4170"/>
                    <a:pt x="14110" y="4036"/>
                  </a:cubicBezTo>
                  <a:cubicBezTo>
                    <a:pt x="13810" y="3603"/>
                    <a:pt x="11008" y="0"/>
                    <a:pt x="553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0"/>
            <p:cNvSpPr/>
            <p:nvPr/>
          </p:nvSpPr>
          <p:spPr>
            <a:xfrm flipH="1">
              <a:off x="8529023" y="4469961"/>
              <a:ext cx="270278" cy="135542"/>
            </a:xfrm>
            <a:custGeom>
              <a:avLst/>
              <a:gdLst/>
              <a:ahLst/>
              <a:cxnLst/>
              <a:rect l="l" t="t" r="r" b="b"/>
              <a:pathLst>
                <a:path w="15418" h="7732" extrusionOk="0">
                  <a:moveTo>
                    <a:pt x="10699" y="1"/>
                  </a:moveTo>
                  <a:cubicBezTo>
                    <a:pt x="8457" y="1"/>
                    <a:pt x="4767" y="729"/>
                    <a:pt x="1641" y="4798"/>
                  </a:cubicBezTo>
                  <a:cubicBezTo>
                    <a:pt x="1" y="6936"/>
                    <a:pt x="548" y="7731"/>
                    <a:pt x="2086" y="7731"/>
                  </a:cubicBezTo>
                  <a:cubicBezTo>
                    <a:pt x="5083" y="7731"/>
                    <a:pt x="11841" y="4713"/>
                    <a:pt x="13516" y="2729"/>
                  </a:cubicBezTo>
                  <a:cubicBezTo>
                    <a:pt x="15418" y="478"/>
                    <a:pt x="14036" y="196"/>
                    <a:pt x="13226" y="196"/>
                  </a:cubicBezTo>
                  <a:cubicBezTo>
                    <a:pt x="12956" y="196"/>
                    <a:pt x="12749" y="228"/>
                    <a:pt x="12749" y="228"/>
                  </a:cubicBezTo>
                  <a:cubicBezTo>
                    <a:pt x="12749" y="228"/>
                    <a:pt x="11949" y="1"/>
                    <a:pt x="106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0"/>
            <p:cNvSpPr/>
            <p:nvPr/>
          </p:nvSpPr>
          <p:spPr>
            <a:xfrm flipH="1">
              <a:off x="8538964" y="4466333"/>
              <a:ext cx="255552" cy="142712"/>
            </a:xfrm>
            <a:custGeom>
              <a:avLst/>
              <a:gdLst/>
              <a:ahLst/>
              <a:cxnLst/>
              <a:rect l="l" t="t" r="r" b="b"/>
              <a:pathLst>
                <a:path w="14578" h="8141" extrusionOk="0">
                  <a:moveTo>
                    <a:pt x="10408" y="435"/>
                  </a:moveTo>
                  <a:cubicBezTo>
                    <a:pt x="11609" y="435"/>
                    <a:pt x="12409" y="635"/>
                    <a:pt x="12409" y="668"/>
                  </a:cubicBezTo>
                  <a:lnTo>
                    <a:pt x="12510" y="668"/>
                  </a:lnTo>
                  <a:cubicBezTo>
                    <a:pt x="12510" y="668"/>
                    <a:pt x="12710" y="635"/>
                    <a:pt x="12977" y="635"/>
                  </a:cubicBezTo>
                  <a:cubicBezTo>
                    <a:pt x="13277" y="635"/>
                    <a:pt x="13810" y="668"/>
                    <a:pt x="13944" y="968"/>
                  </a:cubicBezTo>
                  <a:cubicBezTo>
                    <a:pt x="14044" y="1168"/>
                    <a:pt x="14044" y="1669"/>
                    <a:pt x="13077" y="2803"/>
                  </a:cubicBezTo>
                  <a:cubicBezTo>
                    <a:pt x="11409" y="4771"/>
                    <a:pt x="4671" y="7740"/>
                    <a:pt x="1835" y="7740"/>
                  </a:cubicBezTo>
                  <a:cubicBezTo>
                    <a:pt x="1368" y="7740"/>
                    <a:pt x="835" y="7673"/>
                    <a:pt x="634" y="7306"/>
                  </a:cubicBezTo>
                  <a:cubicBezTo>
                    <a:pt x="468" y="6906"/>
                    <a:pt x="768" y="6139"/>
                    <a:pt x="1535" y="5138"/>
                  </a:cubicBezTo>
                  <a:cubicBezTo>
                    <a:pt x="4537" y="1235"/>
                    <a:pt x="8006" y="435"/>
                    <a:pt x="10408" y="435"/>
                  </a:cubicBezTo>
                  <a:close/>
                  <a:moveTo>
                    <a:pt x="10408" y="1"/>
                  </a:moveTo>
                  <a:cubicBezTo>
                    <a:pt x="7906" y="1"/>
                    <a:pt x="4304" y="868"/>
                    <a:pt x="1235" y="4871"/>
                  </a:cubicBezTo>
                  <a:cubicBezTo>
                    <a:pt x="301" y="6072"/>
                    <a:pt x="1" y="6939"/>
                    <a:pt x="267" y="7506"/>
                  </a:cubicBezTo>
                  <a:cubicBezTo>
                    <a:pt x="501" y="7940"/>
                    <a:pt x="1001" y="8140"/>
                    <a:pt x="1835" y="8140"/>
                  </a:cubicBezTo>
                  <a:cubicBezTo>
                    <a:pt x="4837" y="8140"/>
                    <a:pt x="11642" y="5171"/>
                    <a:pt x="13410" y="3070"/>
                  </a:cubicBezTo>
                  <a:cubicBezTo>
                    <a:pt x="14244" y="2036"/>
                    <a:pt x="14578" y="1302"/>
                    <a:pt x="14311" y="802"/>
                  </a:cubicBezTo>
                  <a:cubicBezTo>
                    <a:pt x="14144" y="401"/>
                    <a:pt x="13677" y="201"/>
                    <a:pt x="12977" y="201"/>
                  </a:cubicBezTo>
                  <a:cubicBezTo>
                    <a:pt x="12743" y="201"/>
                    <a:pt x="12576" y="234"/>
                    <a:pt x="12476" y="234"/>
                  </a:cubicBezTo>
                  <a:cubicBezTo>
                    <a:pt x="12309" y="201"/>
                    <a:pt x="11509" y="1"/>
                    <a:pt x="1040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0"/>
            <p:cNvSpPr/>
            <p:nvPr/>
          </p:nvSpPr>
          <p:spPr>
            <a:xfrm flipH="1">
              <a:off x="8525131" y="4468489"/>
              <a:ext cx="146288" cy="238128"/>
            </a:xfrm>
            <a:custGeom>
              <a:avLst/>
              <a:gdLst/>
              <a:ahLst/>
              <a:cxnLst/>
              <a:rect l="l" t="t" r="r" b="b"/>
              <a:pathLst>
                <a:path w="8345" h="13584" extrusionOk="0">
                  <a:moveTo>
                    <a:pt x="7439" y="1"/>
                  </a:moveTo>
                  <a:cubicBezTo>
                    <a:pt x="6834" y="1"/>
                    <a:pt x="6120" y="745"/>
                    <a:pt x="6120" y="745"/>
                  </a:cubicBezTo>
                  <a:cubicBezTo>
                    <a:pt x="6120" y="745"/>
                    <a:pt x="83" y="3080"/>
                    <a:pt x="16" y="11019"/>
                  </a:cubicBezTo>
                  <a:cubicBezTo>
                    <a:pt x="1" y="12848"/>
                    <a:pt x="413" y="13583"/>
                    <a:pt x="1062" y="13583"/>
                  </a:cubicBezTo>
                  <a:cubicBezTo>
                    <a:pt x="3240" y="13583"/>
                    <a:pt x="8075" y="5280"/>
                    <a:pt x="8255" y="2246"/>
                  </a:cubicBezTo>
                  <a:cubicBezTo>
                    <a:pt x="8345" y="487"/>
                    <a:pt x="7928" y="1"/>
                    <a:pt x="74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0"/>
            <p:cNvSpPr/>
            <p:nvPr/>
          </p:nvSpPr>
          <p:spPr>
            <a:xfrm flipH="1">
              <a:off x="8522010" y="4464580"/>
              <a:ext cx="153230" cy="245613"/>
            </a:xfrm>
            <a:custGeom>
              <a:avLst/>
              <a:gdLst/>
              <a:ahLst/>
              <a:cxnLst/>
              <a:rect l="l" t="t" r="r" b="b"/>
              <a:pathLst>
                <a:path w="8741" h="14011" extrusionOk="0">
                  <a:moveTo>
                    <a:pt x="7639" y="435"/>
                  </a:moveTo>
                  <a:cubicBezTo>
                    <a:pt x="7773" y="435"/>
                    <a:pt x="7873" y="468"/>
                    <a:pt x="7939" y="568"/>
                  </a:cubicBezTo>
                  <a:cubicBezTo>
                    <a:pt x="8106" y="735"/>
                    <a:pt x="8306" y="1235"/>
                    <a:pt x="8240" y="2469"/>
                  </a:cubicBezTo>
                  <a:cubicBezTo>
                    <a:pt x="8106" y="5405"/>
                    <a:pt x="3303" y="13611"/>
                    <a:pt x="1268" y="13611"/>
                  </a:cubicBezTo>
                  <a:cubicBezTo>
                    <a:pt x="1135" y="13611"/>
                    <a:pt x="1001" y="13544"/>
                    <a:pt x="901" y="13444"/>
                  </a:cubicBezTo>
                  <a:cubicBezTo>
                    <a:pt x="701" y="13244"/>
                    <a:pt x="434" y="12677"/>
                    <a:pt x="434" y="11242"/>
                  </a:cubicBezTo>
                  <a:cubicBezTo>
                    <a:pt x="501" y="3537"/>
                    <a:pt x="6372" y="1168"/>
                    <a:pt x="6438" y="1135"/>
                  </a:cubicBezTo>
                  <a:cubicBezTo>
                    <a:pt x="6472" y="1135"/>
                    <a:pt x="6472" y="1102"/>
                    <a:pt x="6505" y="1102"/>
                  </a:cubicBezTo>
                  <a:cubicBezTo>
                    <a:pt x="6672" y="902"/>
                    <a:pt x="7239" y="435"/>
                    <a:pt x="7639" y="435"/>
                  </a:cubicBezTo>
                  <a:close/>
                  <a:moveTo>
                    <a:pt x="7639" y="1"/>
                  </a:moveTo>
                  <a:cubicBezTo>
                    <a:pt x="7039" y="1"/>
                    <a:pt x="6405" y="601"/>
                    <a:pt x="6238" y="768"/>
                  </a:cubicBezTo>
                  <a:cubicBezTo>
                    <a:pt x="5971" y="868"/>
                    <a:pt x="4570" y="1502"/>
                    <a:pt x="3169" y="2970"/>
                  </a:cubicBezTo>
                  <a:cubicBezTo>
                    <a:pt x="1768" y="4437"/>
                    <a:pt x="67" y="7073"/>
                    <a:pt x="34" y="11242"/>
                  </a:cubicBezTo>
                  <a:cubicBezTo>
                    <a:pt x="0" y="12510"/>
                    <a:pt x="201" y="13344"/>
                    <a:pt x="601" y="13744"/>
                  </a:cubicBezTo>
                  <a:cubicBezTo>
                    <a:pt x="801" y="13911"/>
                    <a:pt x="1001" y="14011"/>
                    <a:pt x="1268" y="14011"/>
                  </a:cubicBezTo>
                  <a:cubicBezTo>
                    <a:pt x="3703" y="14011"/>
                    <a:pt x="8507" y="5438"/>
                    <a:pt x="8673" y="2469"/>
                  </a:cubicBezTo>
                  <a:cubicBezTo>
                    <a:pt x="8740" y="1369"/>
                    <a:pt x="8607" y="635"/>
                    <a:pt x="8240" y="268"/>
                  </a:cubicBezTo>
                  <a:cubicBezTo>
                    <a:pt x="8106" y="101"/>
                    <a:pt x="7873" y="1"/>
                    <a:pt x="763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0"/>
            <p:cNvSpPr/>
            <p:nvPr/>
          </p:nvSpPr>
          <p:spPr>
            <a:xfrm flipH="1">
              <a:off x="8409845" y="4475693"/>
              <a:ext cx="189973" cy="246156"/>
            </a:xfrm>
            <a:custGeom>
              <a:avLst/>
              <a:gdLst/>
              <a:ahLst/>
              <a:cxnLst/>
              <a:rect l="l" t="t" r="r" b="b"/>
              <a:pathLst>
                <a:path w="10837" h="14042" extrusionOk="0">
                  <a:moveTo>
                    <a:pt x="2799" y="0"/>
                  </a:moveTo>
                  <a:cubicBezTo>
                    <a:pt x="1848" y="0"/>
                    <a:pt x="2035" y="1702"/>
                    <a:pt x="2035" y="1702"/>
                  </a:cubicBezTo>
                  <a:cubicBezTo>
                    <a:pt x="2035" y="1702"/>
                    <a:pt x="1" y="7840"/>
                    <a:pt x="6105" y="12943"/>
                  </a:cubicBezTo>
                  <a:cubicBezTo>
                    <a:pt x="7016" y="13710"/>
                    <a:pt x="7686" y="14041"/>
                    <a:pt x="8156" y="14041"/>
                  </a:cubicBezTo>
                  <a:cubicBezTo>
                    <a:pt x="10836" y="14041"/>
                    <a:pt x="7039" y="3277"/>
                    <a:pt x="4570" y="1035"/>
                  </a:cubicBezTo>
                  <a:cubicBezTo>
                    <a:pt x="3741" y="272"/>
                    <a:pt x="3179" y="0"/>
                    <a:pt x="2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0"/>
            <p:cNvSpPr/>
            <p:nvPr/>
          </p:nvSpPr>
          <p:spPr>
            <a:xfrm flipH="1">
              <a:off x="8423782" y="4472187"/>
              <a:ext cx="170181" cy="253221"/>
            </a:xfrm>
            <a:custGeom>
              <a:avLst/>
              <a:gdLst/>
              <a:ahLst/>
              <a:cxnLst/>
              <a:rect l="l" t="t" r="r" b="b"/>
              <a:pathLst>
                <a:path w="9708" h="14445" extrusionOk="0">
                  <a:moveTo>
                    <a:pt x="2469" y="401"/>
                  </a:moveTo>
                  <a:cubicBezTo>
                    <a:pt x="2702" y="401"/>
                    <a:pt x="3202" y="568"/>
                    <a:pt x="4070" y="1368"/>
                  </a:cubicBezTo>
                  <a:cubicBezTo>
                    <a:pt x="6505" y="3603"/>
                    <a:pt x="9140" y="11709"/>
                    <a:pt x="8406" y="13610"/>
                  </a:cubicBezTo>
                  <a:cubicBezTo>
                    <a:pt x="8239" y="14011"/>
                    <a:pt x="8006" y="14044"/>
                    <a:pt x="7839" y="14044"/>
                  </a:cubicBezTo>
                  <a:cubicBezTo>
                    <a:pt x="7505" y="14044"/>
                    <a:pt x="6938" y="13844"/>
                    <a:pt x="5904" y="13010"/>
                  </a:cubicBezTo>
                  <a:cubicBezTo>
                    <a:pt x="0" y="8040"/>
                    <a:pt x="1901" y="2002"/>
                    <a:pt x="1901" y="1969"/>
                  </a:cubicBezTo>
                  <a:cubicBezTo>
                    <a:pt x="1901" y="1935"/>
                    <a:pt x="1935" y="1902"/>
                    <a:pt x="1901" y="1869"/>
                  </a:cubicBezTo>
                  <a:cubicBezTo>
                    <a:pt x="1901" y="1602"/>
                    <a:pt x="1868" y="868"/>
                    <a:pt x="2135" y="534"/>
                  </a:cubicBezTo>
                  <a:cubicBezTo>
                    <a:pt x="2235" y="434"/>
                    <a:pt x="2335" y="401"/>
                    <a:pt x="2469" y="401"/>
                  </a:cubicBezTo>
                  <a:close/>
                  <a:moveTo>
                    <a:pt x="2469" y="1"/>
                  </a:moveTo>
                  <a:cubicBezTo>
                    <a:pt x="2202" y="1"/>
                    <a:pt x="2002" y="67"/>
                    <a:pt x="1835" y="267"/>
                  </a:cubicBezTo>
                  <a:cubicBezTo>
                    <a:pt x="1434" y="734"/>
                    <a:pt x="1468" y="1635"/>
                    <a:pt x="1501" y="1869"/>
                  </a:cubicBezTo>
                  <a:cubicBezTo>
                    <a:pt x="1401" y="2135"/>
                    <a:pt x="1001" y="3603"/>
                    <a:pt x="1234" y="5638"/>
                  </a:cubicBezTo>
                  <a:cubicBezTo>
                    <a:pt x="1468" y="7673"/>
                    <a:pt x="2435" y="10642"/>
                    <a:pt x="5637" y="13310"/>
                  </a:cubicBezTo>
                  <a:cubicBezTo>
                    <a:pt x="6571" y="14077"/>
                    <a:pt x="7272" y="14444"/>
                    <a:pt x="7839" y="14444"/>
                  </a:cubicBezTo>
                  <a:cubicBezTo>
                    <a:pt x="8139" y="14444"/>
                    <a:pt x="8573" y="14344"/>
                    <a:pt x="8773" y="13744"/>
                  </a:cubicBezTo>
                  <a:cubicBezTo>
                    <a:pt x="9707" y="11375"/>
                    <a:pt x="6571" y="3069"/>
                    <a:pt x="4370" y="1068"/>
                  </a:cubicBezTo>
                  <a:cubicBezTo>
                    <a:pt x="3569" y="334"/>
                    <a:pt x="2936" y="1"/>
                    <a:pt x="246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0"/>
            <p:cNvSpPr/>
            <p:nvPr/>
          </p:nvSpPr>
          <p:spPr>
            <a:xfrm flipH="1">
              <a:off x="8266819" y="4474396"/>
              <a:ext cx="324743" cy="159348"/>
            </a:xfrm>
            <a:custGeom>
              <a:avLst/>
              <a:gdLst/>
              <a:ahLst/>
              <a:cxnLst/>
              <a:rect l="l" t="t" r="r" b="b"/>
              <a:pathLst>
                <a:path w="18525" h="9090" extrusionOk="0">
                  <a:moveTo>
                    <a:pt x="2509" y="0"/>
                  </a:moveTo>
                  <a:cubicBezTo>
                    <a:pt x="0" y="0"/>
                    <a:pt x="1798" y="2043"/>
                    <a:pt x="1798" y="2043"/>
                  </a:cubicBezTo>
                  <a:cubicBezTo>
                    <a:pt x="1798" y="2043"/>
                    <a:pt x="3599" y="8281"/>
                    <a:pt x="11538" y="9048"/>
                  </a:cubicBezTo>
                  <a:cubicBezTo>
                    <a:pt x="11843" y="9076"/>
                    <a:pt x="12118" y="9090"/>
                    <a:pt x="12365" y="9090"/>
                  </a:cubicBezTo>
                  <a:cubicBezTo>
                    <a:pt x="18525" y="9090"/>
                    <a:pt x="7218" y="620"/>
                    <a:pt x="3466" y="75"/>
                  </a:cubicBezTo>
                  <a:cubicBezTo>
                    <a:pt x="3093" y="23"/>
                    <a:pt x="2776" y="0"/>
                    <a:pt x="25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0"/>
            <p:cNvSpPr/>
            <p:nvPr/>
          </p:nvSpPr>
          <p:spPr>
            <a:xfrm flipH="1">
              <a:off x="8336660" y="4470767"/>
              <a:ext cx="242107" cy="166342"/>
            </a:xfrm>
            <a:custGeom>
              <a:avLst/>
              <a:gdLst/>
              <a:ahLst/>
              <a:cxnLst/>
              <a:rect l="l" t="t" r="r" b="b"/>
              <a:pathLst>
                <a:path w="13811" h="9489" extrusionOk="0">
                  <a:moveTo>
                    <a:pt x="1768" y="415"/>
                  </a:moveTo>
                  <a:cubicBezTo>
                    <a:pt x="2035" y="415"/>
                    <a:pt x="2369" y="448"/>
                    <a:pt x="2702" y="482"/>
                  </a:cubicBezTo>
                  <a:cubicBezTo>
                    <a:pt x="5604" y="915"/>
                    <a:pt x="13377" y="6386"/>
                    <a:pt x="13210" y="8388"/>
                  </a:cubicBezTo>
                  <a:cubicBezTo>
                    <a:pt x="13177" y="8855"/>
                    <a:pt x="12643" y="9088"/>
                    <a:pt x="11642" y="9088"/>
                  </a:cubicBezTo>
                  <a:cubicBezTo>
                    <a:pt x="11375" y="9088"/>
                    <a:pt x="11108" y="9055"/>
                    <a:pt x="10808" y="9021"/>
                  </a:cubicBezTo>
                  <a:cubicBezTo>
                    <a:pt x="3136" y="8321"/>
                    <a:pt x="1268" y="2250"/>
                    <a:pt x="1268" y="2216"/>
                  </a:cubicBezTo>
                  <a:cubicBezTo>
                    <a:pt x="1235" y="2183"/>
                    <a:pt x="1235" y="2150"/>
                    <a:pt x="1201" y="2116"/>
                  </a:cubicBezTo>
                  <a:cubicBezTo>
                    <a:pt x="1001" y="1916"/>
                    <a:pt x="501" y="1182"/>
                    <a:pt x="668" y="782"/>
                  </a:cubicBezTo>
                  <a:cubicBezTo>
                    <a:pt x="801" y="482"/>
                    <a:pt x="1335" y="415"/>
                    <a:pt x="1768" y="415"/>
                  </a:cubicBezTo>
                  <a:close/>
                  <a:moveTo>
                    <a:pt x="1761" y="0"/>
                  </a:moveTo>
                  <a:cubicBezTo>
                    <a:pt x="962" y="0"/>
                    <a:pt x="471" y="201"/>
                    <a:pt x="301" y="615"/>
                  </a:cubicBezTo>
                  <a:cubicBezTo>
                    <a:pt x="0" y="1282"/>
                    <a:pt x="701" y="2150"/>
                    <a:pt x="868" y="2350"/>
                  </a:cubicBezTo>
                  <a:cubicBezTo>
                    <a:pt x="968" y="2650"/>
                    <a:pt x="1468" y="4084"/>
                    <a:pt x="2802" y="5619"/>
                  </a:cubicBezTo>
                  <a:cubicBezTo>
                    <a:pt x="4137" y="7153"/>
                    <a:pt x="6605" y="9055"/>
                    <a:pt x="10775" y="9455"/>
                  </a:cubicBezTo>
                  <a:cubicBezTo>
                    <a:pt x="11075" y="9488"/>
                    <a:pt x="11375" y="9488"/>
                    <a:pt x="11642" y="9488"/>
                  </a:cubicBezTo>
                  <a:cubicBezTo>
                    <a:pt x="12910" y="9488"/>
                    <a:pt x="13577" y="9121"/>
                    <a:pt x="13644" y="8421"/>
                  </a:cubicBezTo>
                  <a:cubicBezTo>
                    <a:pt x="13810" y="6019"/>
                    <a:pt x="5671" y="482"/>
                    <a:pt x="2769" y="82"/>
                  </a:cubicBezTo>
                  <a:cubicBezTo>
                    <a:pt x="2392" y="28"/>
                    <a:pt x="2055" y="0"/>
                    <a:pt x="176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30"/>
            <p:cNvSpPr/>
            <p:nvPr/>
          </p:nvSpPr>
          <p:spPr>
            <a:xfrm flipH="1">
              <a:off x="8189988" y="4440129"/>
              <a:ext cx="373582" cy="101551"/>
            </a:xfrm>
            <a:custGeom>
              <a:avLst/>
              <a:gdLst/>
              <a:ahLst/>
              <a:cxnLst/>
              <a:rect l="l" t="t" r="r" b="b"/>
              <a:pathLst>
                <a:path w="21311" h="5793" extrusionOk="0">
                  <a:moveTo>
                    <a:pt x="5873" y="1"/>
                  </a:moveTo>
                  <a:cubicBezTo>
                    <a:pt x="5020" y="1"/>
                    <a:pt x="4290" y="72"/>
                    <a:pt x="3770" y="228"/>
                  </a:cubicBezTo>
                  <a:cubicBezTo>
                    <a:pt x="1" y="1329"/>
                    <a:pt x="3070" y="2730"/>
                    <a:pt x="3070" y="2730"/>
                  </a:cubicBezTo>
                  <a:cubicBezTo>
                    <a:pt x="3070" y="2730"/>
                    <a:pt x="5695" y="5793"/>
                    <a:pt x="10517" y="5793"/>
                  </a:cubicBezTo>
                  <a:cubicBezTo>
                    <a:pt x="11797" y="5793"/>
                    <a:pt x="13231" y="5577"/>
                    <a:pt x="14811" y="5032"/>
                  </a:cubicBezTo>
                  <a:cubicBezTo>
                    <a:pt x="21310" y="2789"/>
                    <a:pt x="11200" y="1"/>
                    <a:pt x="58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30"/>
            <p:cNvSpPr/>
            <p:nvPr/>
          </p:nvSpPr>
          <p:spPr>
            <a:xfrm flipH="1">
              <a:off x="8261234" y="4436518"/>
              <a:ext cx="273678" cy="108791"/>
            </a:xfrm>
            <a:custGeom>
              <a:avLst/>
              <a:gdLst/>
              <a:ahLst/>
              <a:cxnLst/>
              <a:rect l="l" t="t" r="r" b="b"/>
              <a:pathLst>
                <a:path w="15612" h="6206" extrusionOk="0">
                  <a:moveTo>
                    <a:pt x="4237" y="401"/>
                  </a:moveTo>
                  <a:cubicBezTo>
                    <a:pt x="8373" y="401"/>
                    <a:pt x="14811" y="2069"/>
                    <a:pt x="15078" y="3570"/>
                  </a:cubicBezTo>
                  <a:cubicBezTo>
                    <a:pt x="15144" y="4070"/>
                    <a:pt x="14444" y="4571"/>
                    <a:pt x="13110" y="5038"/>
                  </a:cubicBezTo>
                  <a:cubicBezTo>
                    <a:pt x="11675" y="5538"/>
                    <a:pt x="10241" y="5805"/>
                    <a:pt x="8907" y="5805"/>
                  </a:cubicBezTo>
                  <a:cubicBezTo>
                    <a:pt x="4237" y="5805"/>
                    <a:pt x="1601" y="2803"/>
                    <a:pt x="1568" y="2803"/>
                  </a:cubicBezTo>
                  <a:cubicBezTo>
                    <a:pt x="1568" y="2769"/>
                    <a:pt x="1535" y="2736"/>
                    <a:pt x="1501" y="2736"/>
                  </a:cubicBezTo>
                  <a:cubicBezTo>
                    <a:pt x="1234" y="2603"/>
                    <a:pt x="434" y="2136"/>
                    <a:pt x="467" y="1702"/>
                  </a:cubicBezTo>
                  <a:cubicBezTo>
                    <a:pt x="501" y="1502"/>
                    <a:pt x="734" y="1068"/>
                    <a:pt x="2202" y="635"/>
                  </a:cubicBezTo>
                  <a:cubicBezTo>
                    <a:pt x="2702" y="501"/>
                    <a:pt x="3369" y="401"/>
                    <a:pt x="4237" y="401"/>
                  </a:cubicBezTo>
                  <a:close/>
                  <a:moveTo>
                    <a:pt x="4237" y="1"/>
                  </a:moveTo>
                  <a:cubicBezTo>
                    <a:pt x="3336" y="1"/>
                    <a:pt x="2602" y="67"/>
                    <a:pt x="2102" y="234"/>
                  </a:cubicBezTo>
                  <a:cubicBezTo>
                    <a:pt x="767" y="635"/>
                    <a:pt x="100" y="1102"/>
                    <a:pt x="67" y="1669"/>
                  </a:cubicBezTo>
                  <a:cubicBezTo>
                    <a:pt x="0" y="2436"/>
                    <a:pt x="1034" y="2970"/>
                    <a:pt x="1301" y="3103"/>
                  </a:cubicBezTo>
                  <a:cubicBezTo>
                    <a:pt x="1601" y="3470"/>
                    <a:pt x="4237" y="6205"/>
                    <a:pt x="8907" y="6205"/>
                  </a:cubicBezTo>
                  <a:cubicBezTo>
                    <a:pt x="10308" y="6205"/>
                    <a:pt x="11775" y="5938"/>
                    <a:pt x="13243" y="5438"/>
                  </a:cubicBezTo>
                  <a:cubicBezTo>
                    <a:pt x="14878" y="4871"/>
                    <a:pt x="15611" y="4237"/>
                    <a:pt x="15478" y="3503"/>
                  </a:cubicBezTo>
                  <a:cubicBezTo>
                    <a:pt x="15144" y="1468"/>
                    <a:pt x="7873" y="1"/>
                    <a:pt x="423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30"/>
            <p:cNvSpPr/>
            <p:nvPr/>
          </p:nvSpPr>
          <p:spPr>
            <a:xfrm flipH="1">
              <a:off x="8438987" y="4385284"/>
              <a:ext cx="240669" cy="164712"/>
            </a:xfrm>
            <a:custGeom>
              <a:avLst/>
              <a:gdLst/>
              <a:ahLst/>
              <a:cxnLst/>
              <a:rect l="l" t="t" r="r" b="b"/>
              <a:pathLst>
                <a:path w="13729" h="9396" extrusionOk="0">
                  <a:moveTo>
                    <a:pt x="7034" y="0"/>
                  </a:moveTo>
                  <a:cubicBezTo>
                    <a:pt x="5975" y="0"/>
                    <a:pt x="4795" y="418"/>
                    <a:pt x="3622" y="1656"/>
                  </a:cubicBezTo>
                  <a:cubicBezTo>
                    <a:pt x="1" y="5443"/>
                    <a:pt x="4286" y="9395"/>
                    <a:pt x="8505" y="9395"/>
                  </a:cubicBezTo>
                  <a:cubicBezTo>
                    <a:pt x="8523" y="9395"/>
                    <a:pt x="8541" y="9395"/>
                    <a:pt x="8558" y="9395"/>
                  </a:cubicBezTo>
                  <a:cubicBezTo>
                    <a:pt x="12795" y="9362"/>
                    <a:pt x="13729" y="4558"/>
                    <a:pt x="10893" y="1790"/>
                  </a:cubicBezTo>
                  <a:cubicBezTo>
                    <a:pt x="10893" y="1790"/>
                    <a:pt x="9225" y="0"/>
                    <a:pt x="70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30"/>
            <p:cNvSpPr/>
            <p:nvPr/>
          </p:nvSpPr>
          <p:spPr>
            <a:xfrm flipH="1">
              <a:off x="8541918" y="4411734"/>
              <a:ext cx="38601" cy="20124"/>
            </a:xfrm>
            <a:custGeom>
              <a:avLst/>
              <a:gdLst/>
              <a:ahLst/>
              <a:cxnLst/>
              <a:rect l="l" t="t" r="r" b="b"/>
              <a:pathLst>
                <a:path w="2202" h="1148" extrusionOk="0">
                  <a:moveTo>
                    <a:pt x="878" y="0"/>
                  </a:moveTo>
                  <a:cubicBezTo>
                    <a:pt x="642" y="0"/>
                    <a:pt x="394" y="60"/>
                    <a:pt x="134" y="181"/>
                  </a:cubicBezTo>
                  <a:cubicBezTo>
                    <a:pt x="34" y="214"/>
                    <a:pt x="0" y="347"/>
                    <a:pt x="34" y="447"/>
                  </a:cubicBezTo>
                  <a:cubicBezTo>
                    <a:pt x="84" y="522"/>
                    <a:pt x="171" y="560"/>
                    <a:pt x="254" y="560"/>
                  </a:cubicBezTo>
                  <a:cubicBezTo>
                    <a:pt x="282" y="560"/>
                    <a:pt x="309" y="556"/>
                    <a:pt x="334" y="547"/>
                  </a:cubicBezTo>
                  <a:cubicBezTo>
                    <a:pt x="518" y="445"/>
                    <a:pt x="702" y="406"/>
                    <a:pt x="870" y="406"/>
                  </a:cubicBezTo>
                  <a:cubicBezTo>
                    <a:pt x="977" y="406"/>
                    <a:pt x="1077" y="422"/>
                    <a:pt x="1168" y="447"/>
                  </a:cubicBezTo>
                  <a:cubicBezTo>
                    <a:pt x="1568" y="614"/>
                    <a:pt x="1768" y="1014"/>
                    <a:pt x="1768" y="1014"/>
                  </a:cubicBezTo>
                  <a:cubicBezTo>
                    <a:pt x="1802" y="1081"/>
                    <a:pt x="1868" y="1148"/>
                    <a:pt x="1968" y="1148"/>
                  </a:cubicBezTo>
                  <a:cubicBezTo>
                    <a:pt x="1968" y="1148"/>
                    <a:pt x="2002" y="1148"/>
                    <a:pt x="2035" y="1115"/>
                  </a:cubicBezTo>
                  <a:cubicBezTo>
                    <a:pt x="2135" y="1081"/>
                    <a:pt x="2202" y="948"/>
                    <a:pt x="2135" y="848"/>
                  </a:cubicBezTo>
                  <a:cubicBezTo>
                    <a:pt x="2135" y="814"/>
                    <a:pt x="1902" y="281"/>
                    <a:pt x="1335" y="80"/>
                  </a:cubicBezTo>
                  <a:cubicBezTo>
                    <a:pt x="1188" y="27"/>
                    <a:pt x="1036" y="0"/>
                    <a:pt x="878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30"/>
            <p:cNvSpPr/>
            <p:nvPr/>
          </p:nvSpPr>
          <p:spPr>
            <a:xfrm flipH="1">
              <a:off x="8523199" y="4461425"/>
              <a:ext cx="38619" cy="20142"/>
            </a:xfrm>
            <a:custGeom>
              <a:avLst/>
              <a:gdLst/>
              <a:ahLst/>
              <a:cxnLst/>
              <a:rect l="l" t="t" r="r" b="b"/>
              <a:pathLst>
                <a:path w="2203" h="1149" extrusionOk="0">
                  <a:moveTo>
                    <a:pt x="881" y="1"/>
                  </a:moveTo>
                  <a:cubicBezTo>
                    <a:pt x="648" y="1"/>
                    <a:pt x="408" y="61"/>
                    <a:pt x="168" y="181"/>
                  </a:cubicBezTo>
                  <a:cubicBezTo>
                    <a:pt x="67" y="248"/>
                    <a:pt x="1" y="381"/>
                    <a:pt x="67" y="481"/>
                  </a:cubicBezTo>
                  <a:cubicBezTo>
                    <a:pt x="93" y="556"/>
                    <a:pt x="174" y="594"/>
                    <a:pt x="255" y="594"/>
                  </a:cubicBezTo>
                  <a:cubicBezTo>
                    <a:pt x="282" y="594"/>
                    <a:pt x="309" y="590"/>
                    <a:pt x="334" y="581"/>
                  </a:cubicBezTo>
                  <a:cubicBezTo>
                    <a:pt x="543" y="477"/>
                    <a:pt x="725" y="425"/>
                    <a:pt x="898" y="425"/>
                  </a:cubicBezTo>
                  <a:cubicBezTo>
                    <a:pt x="1001" y="425"/>
                    <a:pt x="1102" y="444"/>
                    <a:pt x="1202" y="481"/>
                  </a:cubicBezTo>
                  <a:cubicBezTo>
                    <a:pt x="1569" y="615"/>
                    <a:pt x="1769" y="1048"/>
                    <a:pt x="1769" y="1048"/>
                  </a:cubicBezTo>
                  <a:cubicBezTo>
                    <a:pt x="1802" y="1115"/>
                    <a:pt x="1902" y="1148"/>
                    <a:pt x="1969" y="1148"/>
                  </a:cubicBezTo>
                  <a:lnTo>
                    <a:pt x="2036" y="1148"/>
                  </a:lnTo>
                  <a:cubicBezTo>
                    <a:pt x="2169" y="1082"/>
                    <a:pt x="2202" y="981"/>
                    <a:pt x="2169" y="881"/>
                  </a:cubicBezTo>
                  <a:cubicBezTo>
                    <a:pt x="2136" y="848"/>
                    <a:pt x="1902" y="314"/>
                    <a:pt x="1335" y="81"/>
                  </a:cubicBezTo>
                  <a:cubicBezTo>
                    <a:pt x="1188" y="27"/>
                    <a:pt x="1036" y="1"/>
                    <a:pt x="88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30"/>
            <p:cNvSpPr/>
            <p:nvPr/>
          </p:nvSpPr>
          <p:spPr>
            <a:xfrm flipH="1">
              <a:off x="8489878" y="4435116"/>
              <a:ext cx="38601" cy="20142"/>
            </a:xfrm>
            <a:custGeom>
              <a:avLst/>
              <a:gdLst/>
              <a:ahLst/>
              <a:cxnLst/>
              <a:rect l="l" t="t" r="r" b="b"/>
              <a:pathLst>
                <a:path w="2202" h="1149" extrusionOk="0">
                  <a:moveTo>
                    <a:pt x="890" y="1"/>
                  </a:moveTo>
                  <a:cubicBezTo>
                    <a:pt x="663" y="1"/>
                    <a:pt x="427" y="61"/>
                    <a:pt x="167" y="181"/>
                  </a:cubicBezTo>
                  <a:cubicBezTo>
                    <a:pt x="67" y="214"/>
                    <a:pt x="0" y="348"/>
                    <a:pt x="67" y="448"/>
                  </a:cubicBezTo>
                  <a:cubicBezTo>
                    <a:pt x="92" y="523"/>
                    <a:pt x="173" y="560"/>
                    <a:pt x="254" y="560"/>
                  </a:cubicBezTo>
                  <a:cubicBezTo>
                    <a:pt x="282" y="560"/>
                    <a:pt x="309" y="556"/>
                    <a:pt x="334" y="548"/>
                  </a:cubicBezTo>
                  <a:cubicBezTo>
                    <a:pt x="538" y="446"/>
                    <a:pt x="717" y="406"/>
                    <a:pt x="887" y="406"/>
                  </a:cubicBezTo>
                  <a:cubicBezTo>
                    <a:pt x="994" y="406"/>
                    <a:pt x="1098" y="422"/>
                    <a:pt x="1201" y="448"/>
                  </a:cubicBezTo>
                  <a:cubicBezTo>
                    <a:pt x="1601" y="614"/>
                    <a:pt x="1768" y="1015"/>
                    <a:pt x="1768" y="1015"/>
                  </a:cubicBezTo>
                  <a:cubicBezTo>
                    <a:pt x="1801" y="1081"/>
                    <a:pt x="1901" y="1148"/>
                    <a:pt x="1968" y="1148"/>
                  </a:cubicBezTo>
                  <a:cubicBezTo>
                    <a:pt x="2002" y="1148"/>
                    <a:pt x="2035" y="1148"/>
                    <a:pt x="2068" y="1115"/>
                  </a:cubicBezTo>
                  <a:cubicBezTo>
                    <a:pt x="2168" y="1081"/>
                    <a:pt x="2202" y="948"/>
                    <a:pt x="2168" y="848"/>
                  </a:cubicBezTo>
                  <a:cubicBezTo>
                    <a:pt x="2135" y="815"/>
                    <a:pt x="1901" y="281"/>
                    <a:pt x="1334" y="81"/>
                  </a:cubicBezTo>
                  <a:cubicBezTo>
                    <a:pt x="1188" y="27"/>
                    <a:pt x="1041" y="1"/>
                    <a:pt x="89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30"/>
            <p:cNvSpPr/>
            <p:nvPr/>
          </p:nvSpPr>
          <p:spPr>
            <a:xfrm flipH="1">
              <a:off x="8474086" y="4474886"/>
              <a:ext cx="38619" cy="20124"/>
            </a:xfrm>
            <a:custGeom>
              <a:avLst/>
              <a:gdLst/>
              <a:ahLst/>
              <a:cxnLst/>
              <a:rect l="l" t="t" r="r" b="b"/>
              <a:pathLst>
                <a:path w="2203" h="1148" extrusionOk="0">
                  <a:moveTo>
                    <a:pt x="881" y="0"/>
                  </a:moveTo>
                  <a:cubicBezTo>
                    <a:pt x="648" y="0"/>
                    <a:pt x="408" y="60"/>
                    <a:pt x="168" y="180"/>
                  </a:cubicBezTo>
                  <a:cubicBezTo>
                    <a:pt x="34" y="247"/>
                    <a:pt x="1" y="347"/>
                    <a:pt x="67" y="480"/>
                  </a:cubicBezTo>
                  <a:cubicBezTo>
                    <a:pt x="89" y="545"/>
                    <a:pt x="152" y="582"/>
                    <a:pt x="221" y="582"/>
                  </a:cubicBezTo>
                  <a:cubicBezTo>
                    <a:pt x="259" y="582"/>
                    <a:pt x="299" y="571"/>
                    <a:pt x="334" y="547"/>
                  </a:cubicBezTo>
                  <a:cubicBezTo>
                    <a:pt x="516" y="466"/>
                    <a:pt x="698" y="422"/>
                    <a:pt x="865" y="422"/>
                  </a:cubicBezTo>
                  <a:cubicBezTo>
                    <a:pt x="974" y="422"/>
                    <a:pt x="1076" y="441"/>
                    <a:pt x="1168" y="480"/>
                  </a:cubicBezTo>
                  <a:cubicBezTo>
                    <a:pt x="1569" y="614"/>
                    <a:pt x="1769" y="1014"/>
                    <a:pt x="1769" y="1047"/>
                  </a:cubicBezTo>
                  <a:cubicBezTo>
                    <a:pt x="1802" y="1114"/>
                    <a:pt x="1869" y="1147"/>
                    <a:pt x="1969" y="1147"/>
                  </a:cubicBezTo>
                  <a:lnTo>
                    <a:pt x="2036" y="1147"/>
                  </a:lnTo>
                  <a:cubicBezTo>
                    <a:pt x="2136" y="1081"/>
                    <a:pt x="2202" y="981"/>
                    <a:pt x="2136" y="847"/>
                  </a:cubicBezTo>
                  <a:cubicBezTo>
                    <a:pt x="2136" y="847"/>
                    <a:pt x="1902" y="280"/>
                    <a:pt x="1335" y="80"/>
                  </a:cubicBezTo>
                  <a:cubicBezTo>
                    <a:pt x="1188" y="27"/>
                    <a:pt x="1036" y="0"/>
                    <a:pt x="88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30"/>
            <p:cNvSpPr/>
            <p:nvPr/>
          </p:nvSpPr>
          <p:spPr>
            <a:xfrm flipH="1">
              <a:off x="8510929" y="4509381"/>
              <a:ext cx="38601" cy="20124"/>
            </a:xfrm>
            <a:custGeom>
              <a:avLst/>
              <a:gdLst/>
              <a:ahLst/>
              <a:cxnLst/>
              <a:rect l="l" t="t" r="r" b="b"/>
              <a:pathLst>
                <a:path w="2202" h="1148" extrusionOk="0">
                  <a:moveTo>
                    <a:pt x="880" y="0"/>
                  </a:moveTo>
                  <a:cubicBezTo>
                    <a:pt x="647" y="0"/>
                    <a:pt x="407" y="60"/>
                    <a:pt x="167" y="180"/>
                  </a:cubicBezTo>
                  <a:cubicBezTo>
                    <a:pt x="67" y="247"/>
                    <a:pt x="0" y="347"/>
                    <a:pt x="67" y="480"/>
                  </a:cubicBezTo>
                  <a:cubicBezTo>
                    <a:pt x="89" y="545"/>
                    <a:pt x="152" y="582"/>
                    <a:pt x="221" y="582"/>
                  </a:cubicBezTo>
                  <a:cubicBezTo>
                    <a:pt x="259" y="582"/>
                    <a:pt x="298" y="571"/>
                    <a:pt x="334" y="547"/>
                  </a:cubicBezTo>
                  <a:cubicBezTo>
                    <a:pt x="536" y="466"/>
                    <a:pt x="713" y="422"/>
                    <a:pt x="881" y="422"/>
                  </a:cubicBezTo>
                  <a:cubicBezTo>
                    <a:pt x="991" y="422"/>
                    <a:pt x="1096" y="441"/>
                    <a:pt x="1201" y="480"/>
                  </a:cubicBezTo>
                  <a:cubicBezTo>
                    <a:pt x="1568" y="614"/>
                    <a:pt x="1768" y="1014"/>
                    <a:pt x="1768" y="1047"/>
                  </a:cubicBezTo>
                  <a:cubicBezTo>
                    <a:pt x="1802" y="1114"/>
                    <a:pt x="1868" y="1148"/>
                    <a:pt x="1968" y="1148"/>
                  </a:cubicBezTo>
                  <a:lnTo>
                    <a:pt x="2035" y="1148"/>
                  </a:lnTo>
                  <a:cubicBezTo>
                    <a:pt x="2168" y="1081"/>
                    <a:pt x="2202" y="981"/>
                    <a:pt x="2168" y="847"/>
                  </a:cubicBezTo>
                  <a:cubicBezTo>
                    <a:pt x="2135" y="847"/>
                    <a:pt x="1902" y="280"/>
                    <a:pt x="1335" y="80"/>
                  </a:cubicBezTo>
                  <a:cubicBezTo>
                    <a:pt x="1188" y="27"/>
                    <a:pt x="1036" y="0"/>
                    <a:pt x="88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30"/>
            <p:cNvSpPr/>
            <p:nvPr/>
          </p:nvSpPr>
          <p:spPr>
            <a:xfrm flipH="1">
              <a:off x="8568806" y="4497094"/>
              <a:ext cx="38619" cy="20142"/>
            </a:xfrm>
            <a:custGeom>
              <a:avLst/>
              <a:gdLst/>
              <a:ahLst/>
              <a:cxnLst/>
              <a:rect l="l" t="t" r="r" b="b"/>
              <a:pathLst>
                <a:path w="2203" h="1149" extrusionOk="0">
                  <a:moveTo>
                    <a:pt x="881" y="1"/>
                  </a:moveTo>
                  <a:cubicBezTo>
                    <a:pt x="648" y="1"/>
                    <a:pt x="408" y="61"/>
                    <a:pt x="168" y="181"/>
                  </a:cubicBezTo>
                  <a:cubicBezTo>
                    <a:pt x="68" y="247"/>
                    <a:pt x="1" y="347"/>
                    <a:pt x="68" y="481"/>
                  </a:cubicBezTo>
                  <a:cubicBezTo>
                    <a:pt x="93" y="556"/>
                    <a:pt x="174" y="594"/>
                    <a:pt x="255" y="594"/>
                  </a:cubicBezTo>
                  <a:cubicBezTo>
                    <a:pt x="282" y="594"/>
                    <a:pt x="309" y="589"/>
                    <a:pt x="334" y="581"/>
                  </a:cubicBezTo>
                  <a:cubicBezTo>
                    <a:pt x="543" y="477"/>
                    <a:pt x="725" y="425"/>
                    <a:pt x="898" y="425"/>
                  </a:cubicBezTo>
                  <a:cubicBezTo>
                    <a:pt x="1002" y="425"/>
                    <a:pt x="1102" y="443"/>
                    <a:pt x="1202" y="481"/>
                  </a:cubicBezTo>
                  <a:cubicBezTo>
                    <a:pt x="1569" y="614"/>
                    <a:pt x="1769" y="1015"/>
                    <a:pt x="1769" y="1048"/>
                  </a:cubicBezTo>
                  <a:cubicBezTo>
                    <a:pt x="1802" y="1115"/>
                    <a:pt x="1869" y="1148"/>
                    <a:pt x="1969" y="1148"/>
                  </a:cubicBezTo>
                  <a:lnTo>
                    <a:pt x="2036" y="1148"/>
                  </a:lnTo>
                  <a:cubicBezTo>
                    <a:pt x="2169" y="1081"/>
                    <a:pt x="2202" y="981"/>
                    <a:pt x="2169" y="848"/>
                  </a:cubicBezTo>
                  <a:cubicBezTo>
                    <a:pt x="2136" y="848"/>
                    <a:pt x="1902" y="281"/>
                    <a:pt x="1335" y="81"/>
                  </a:cubicBezTo>
                  <a:cubicBezTo>
                    <a:pt x="1188" y="27"/>
                    <a:pt x="1036" y="1"/>
                    <a:pt x="88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30"/>
            <p:cNvSpPr/>
            <p:nvPr/>
          </p:nvSpPr>
          <p:spPr>
            <a:xfrm flipH="1">
              <a:off x="8582250" y="4454992"/>
              <a:ext cx="38619" cy="20142"/>
            </a:xfrm>
            <a:custGeom>
              <a:avLst/>
              <a:gdLst/>
              <a:ahLst/>
              <a:cxnLst/>
              <a:rect l="l" t="t" r="r" b="b"/>
              <a:pathLst>
                <a:path w="2203" h="1149" extrusionOk="0">
                  <a:moveTo>
                    <a:pt x="890" y="1"/>
                  </a:moveTo>
                  <a:cubicBezTo>
                    <a:pt x="664" y="1"/>
                    <a:pt x="428" y="61"/>
                    <a:pt x="167" y="181"/>
                  </a:cubicBezTo>
                  <a:cubicBezTo>
                    <a:pt x="67" y="214"/>
                    <a:pt x="1" y="348"/>
                    <a:pt x="67" y="448"/>
                  </a:cubicBezTo>
                  <a:cubicBezTo>
                    <a:pt x="91" y="520"/>
                    <a:pt x="167" y="575"/>
                    <a:pt x="246" y="575"/>
                  </a:cubicBezTo>
                  <a:cubicBezTo>
                    <a:pt x="276" y="575"/>
                    <a:pt x="306" y="567"/>
                    <a:pt x="334" y="548"/>
                  </a:cubicBezTo>
                  <a:cubicBezTo>
                    <a:pt x="536" y="467"/>
                    <a:pt x="714" y="423"/>
                    <a:pt x="882" y="423"/>
                  </a:cubicBezTo>
                  <a:cubicBezTo>
                    <a:pt x="991" y="423"/>
                    <a:pt x="1096" y="442"/>
                    <a:pt x="1202" y="481"/>
                  </a:cubicBezTo>
                  <a:cubicBezTo>
                    <a:pt x="1568" y="615"/>
                    <a:pt x="1769" y="1015"/>
                    <a:pt x="1769" y="1015"/>
                  </a:cubicBezTo>
                  <a:cubicBezTo>
                    <a:pt x="1802" y="1115"/>
                    <a:pt x="1902" y="1148"/>
                    <a:pt x="1969" y="1148"/>
                  </a:cubicBezTo>
                  <a:cubicBezTo>
                    <a:pt x="2002" y="1148"/>
                    <a:pt x="2035" y="1148"/>
                    <a:pt x="2069" y="1115"/>
                  </a:cubicBezTo>
                  <a:cubicBezTo>
                    <a:pt x="2169" y="1082"/>
                    <a:pt x="2202" y="948"/>
                    <a:pt x="2169" y="848"/>
                  </a:cubicBezTo>
                  <a:cubicBezTo>
                    <a:pt x="2136" y="815"/>
                    <a:pt x="1902" y="281"/>
                    <a:pt x="1335" y="81"/>
                  </a:cubicBezTo>
                  <a:cubicBezTo>
                    <a:pt x="1188" y="28"/>
                    <a:pt x="1041" y="1"/>
                    <a:pt x="89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41" name="Google Shape;2941;p30"/>
            <p:cNvGrpSpPr/>
            <p:nvPr/>
          </p:nvGrpSpPr>
          <p:grpSpPr>
            <a:xfrm flipH="1">
              <a:off x="8593492" y="2913383"/>
              <a:ext cx="303498" cy="654428"/>
              <a:chOff x="8178217" y="3686871"/>
              <a:chExt cx="303498" cy="654428"/>
            </a:xfrm>
          </p:grpSpPr>
          <p:sp>
            <p:nvSpPr>
              <p:cNvPr id="2942" name="Google Shape;2942;p30"/>
              <p:cNvSpPr/>
              <p:nvPr/>
            </p:nvSpPr>
            <p:spPr>
              <a:xfrm flipH="1">
                <a:off x="8379165" y="3766762"/>
                <a:ext cx="100850" cy="75572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4311" extrusionOk="0">
                    <a:moveTo>
                      <a:pt x="2080" y="0"/>
                    </a:moveTo>
                    <a:cubicBezTo>
                      <a:pt x="1289" y="0"/>
                      <a:pt x="371" y="219"/>
                      <a:pt x="171" y="1185"/>
                    </a:cubicBezTo>
                    <a:cubicBezTo>
                      <a:pt x="1" y="2003"/>
                      <a:pt x="810" y="2300"/>
                      <a:pt x="1628" y="2300"/>
                    </a:cubicBezTo>
                    <a:cubicBezTo>
                      <a:pt x="1810" y="2300"/>
                      <a:pt x="1991" y="2286"/>
                      <a:pt x="2163" y="2259"/>
                    </a:cubicBezTo>
                    <a:lnTo>
                      <a:pt x="2163" y="2259"/>
                    </a:lnTo>
                    <a:cubicBezTo>
                      <a:pt x="1841" y="2922"/>
                      <a:pt x="1691" y="3803"/>
                      <a:pt x="2272" y="4221"/>
                    </a:cubicBezTo>
                    <a:cubicBezTo>
                      <a:pt x="2361" y="4282"/>
                      <a:pt x="2461" y="4310"/>
                      <a:pt x="2567" y="4310"/>
                    </a:cubicBezTo>
                    <a:cubicBezTo>
                      <a:pt x="3742" y="4310"/>
                      <a:pt x="5752" y="885"/>
                      <a:pt x="3306" y="151"/>
                    </a:cubicBezTo>
                    <a:cubicBezTo>
                      <a:pt x="3306" y="151"/>
                      <a:pt x="2736" y="0"/>
                      <a:pt x="20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3" name="Google Shape;2943;p30"/>
              <p:cNvSpPr/>
              <p:nvPr/>
            </p:nvSpPr>
            <p:spPr>
              <a:xfrm flipH="1">
                <a:off x="8396327" y="3762976"/>
                <a:ext cx="85389" cy="83040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4737" extrusionOk="0">
                    <a:moveTo>
                      <a:pt x="2969" y="1835"/>
                    </a:moveTo>
                    <a:cubicBezTo>
                      <a:pt x="3036" y="1902"/>
                      <a:pt x="3070" y="1935"/>
                      <a:pt x="3070" y="1935"/>
                    </a:cubicBezTo>
                    <a:cubicBezTo>
                      <a:pt x="3036" y="1968"/>
                      <a:pt x="2936" y="2068"/>
                      <a:pt x="2703" y="2168"/>
                    </a:cubicBezTo>
                    <a:cubicBezTo>
                      <a:pt x="2836" y="1935"/>
                      <a:pt x="2969" y="1835"/>
                      <a:pt x="2969" y="1835"/>
                    </a:cubicBezTo>
                    <a:close/>
                    <a:moveTo>
                      <a:pt x="2202" y="434"/>
                    </a:moveTo>
                    <a:cubicBezTo>
                      <a:pt x="2803" y="434"/>
                      <a:pt x="3336" y="567"/>
                      <a:pt x="3336" y="567"/>
                    </a:cubicBezTo>
                    <a:cubicBezTo>
                      <a:pt x="4304" y="868"/>
                      <a:pt x="4404" y="1601"/>
                      <a:pt x="4337" y="2168"/>
                    </a:cubicBezTo>
                    <a:cubicBezTo>
                      <a:pt x="4170" y="3236"/>
                      <a:pt x="3236" y="4303"/>
                      <a:pt x="2669" y="4303"/>
                    </a:cubicBezTo>
                    <a:cubicBezTo>
                      <a:pt x="2603" y="4303"/>
                      <a:pt x="2536" y="4303"/>
                      <a:pt x="2502" y="4270"/>
                    </a:cubicBezTo>
                    <a:cubicBezTo>
                      <a:pt x="2035" y="3936"/>
                      <a:pt x="2169" y="3236"/>
                      <a:pt x="2402" y="2669"/>
                    </a:cubicBezTo>
                    <a:cubicBezTo>
                      <a:pt x="2736" y="2602"/>
                      <a:pt x="3336" y="2435"/>
                      <a:pt x="3470" y="2035"/>
                    </a:cubicBezTo>
                    <a:cubicBezTo>
                      <a:pt x="3503" y="1935"/>
                      <a:pt x="3503" y="1735"/>
                      <a:pt x="3236" y="1501"/>
                    </a:cubicBezTo>
                    <a:cubicBezTo>
                      <a:pt x="3170" y="1468"/>
                      <a:pt x="3103" y="1435"/>
                      <a:pt x="3003" y="1435"/>
                    </a:cubicBezTo>
                    <a:cubicBezTo>
                      <a:pt x="2703" y="1435"/>
                      <a:pt x="2336" y="1868"/>
                      <a:pt x="2136" y="2269"/>
                    </a:cubicBezTo>
                    <a:cubicBezTo>
                      <a:pt x="2002" y="2302"/>
                      <a:pt x="1869" y="2302"/>
                      <a:pt x="1735" y="2302"/>
                    </a:cubicBezTo>
                    <a:cubicBezTo>
                      <a:pt x="1202" y="2302"/>
                      <a:pt x="768" y="2168"/>
                      <a:pt x="568" y="1935"/>
                    </a:cubicBezTo>
                    <a:cubicBezTo>
                      <a:pt x="468" y="1835"/>
                      <a:pt x="434" y="1668"/>
                      <a:pt x="468" y="1468"/>
                    </a:cubicBezTo>
                    <a:cubicBezTo>
                      <a:pt x="634" y="767"/>
                      <a:pt x="1202" y="434"/>
                      <a:pt x="2202" y="434"/>
                    </a:cubicBezTo>
                    <a:close/>
                    <a:moveTo>
                      <a:pt x="2202" y="0"/>
                    </a:moveTo>
                    <a:cubicBezTo>
                      <a:pt x="1001" y="0"/>
                      <a:pt x="268" y="467"/>
                      <a:pt x="67" y="1368"/>
                    </a:cubicBezTo>
                    <a:cubicBezTo>
                      <a:pt x="1" y="1701"/>
                      <a:pt x="67" y="2002"/>
                      <a:pt x="268" y="2202"/>
                    </a:cubicBezTo>
                    <a:cubicBezTo>
                      <a:pt x="601" y="2669"/>
                      <a:pt x="1335" y="2736"/>
                      <a:pt x="1735" y="2736"/>
                    </a:cubicBezTo>
                    <a:cubicBezTo>
                      <a:pt x="1802" y="2736"/>
                      <a:pt x="1869" y="2736"/>
                      <a:pt x="1935" y="2702"/>
                    </a:cubicBezTo>
                    <a:lnTo>
                      <a:pt x="1935" y="2702"/>
                    </a:lnTo>
                    <a:cubicBezTo>
                      <a:pt x="1669" y="3403"/>
                      <a:pt x="1669" y="4170"/>
                      <a:pt x="2269" y="4604"/>
                    </a:cubicBezTo>
                    <a:cubicBezTo>
                      <a:pt x="2369" y="4670"/>
                      <a:pt x="2536" y="4737"/>
                      <a:pt x="2669" y="4737"/>
                    </a:cubicBezTo>
                    <a:cubicBezTo>
                      <a:pt x="3503" y="4737"/>
                      <a:pt x="4537" y="3436"/>
                      <a:pt x="4737" y="2202"/>
                    </a:cubicBezTo>
                    <a:cubicBezTo>
                      <a:pt x="4871" y="1201"/>
                      <a:pt x="4404" y="467"/>
                      <a:pt x="3436" y="167"/>
                    </a:cubicBezTo>
                    <a:cubicBezTo>
                      <a:pt x="3403" y="167"/>
                      <a:pt x="2869" y="0"/>
                      <a:pt x="2202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4" name="Google Shape;2944;p30"/>
              <p:cNvSpPr/>
              <p:nvPr/>
            </p:nvSpPr>
            <p:spPr>
              <a:xfrm flipH="1">
                <a:off x="8328319" y="3690341"/>
                <a:ext cx="87913" cy="75835"/>
              </a:xfrm>
              <a:custGeom>
                <a:avLst/>
                <a:gdLst/>
                <a:ahLst/>
                <a:cxnLst/>
                <a:rect l="l" t="t" r="r" b="b"/>
                <a:pathLst>
                  <a:path w="5015" h="4326" extrusionOk="0">
                    <a:moveTo>
                      <a:pt x="1893" y="1"/>
                    </a:moveTo>
                    <a:cubicBezTo>
                      <a:pt x="1853" y="1"/>
                      <a:pt x="1812" y="3"/>
                      <a:pt x="1769" y="8"/>
                    </a:cubicBezTo>
                    <a:cubicBezTo>
                      <a:pt x="1" y="208"/>
                      <a:pt x="468" y="3010"/>
                      <a:pt x="468" y="3010"/>
                    </a:cubicBezTo>
                    <a:cubicBezTo>
                      <a:pt x="656" y="3975"/>
                      <a:pt x="1305" y="4325"/>
                      <a:pt x="2038" y="4325"/>
                    </a:cubicBezTo>
                    <a:cubicBezTo>
                      <a:pt x="3384" y="4325"/>
                      <a:pt x="5014" y="3144"/>
                      <a:pt x="4604" y="2410"/>
                    </a:cubicBezTo>
                    <a:cubicBezTo>
                      <a:pt x="4394" y="2043"/>
                      <a:pt x="4007" y="1907"/>
                      <a:pt x="3584" y="1907"/>
                    </a:cubicBezTo>
                    <a:cubicBezTo>
                      <a:pt x="3274" y="1907"/>
                      <a:pt x="2945" y="1980"/>
                      <a:pt x="2652" y="2089"/>
                    </a:cubicBezTo>
                    <a:lnTo>
                      <a:pt x="2652" y="2089"/>
                    </a:lnTo>
                    <a:cubicBezTo>
                      <a:pt x="2878" y="1196"/>
                      <a:pt x="2795" y="1"/>
                      <a:pt x="18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5" name="Google Shape;2945;p30"/>
              <p:cNvSpPr/>
              <p:nvPr/>
            </p:nvSpPr>
            <p:spPr>
              <a:xfrm flipH="1">
                <a:off x="8329668" y="3686871"/>
                <a:ext cx="87142" cy="83145"/>
              </a:xfrm>
              <a:custGeom>
                <a:avLst/>
                <a:gdLst/>
                <a:ahLst/>
                <a:cxnLst/>
                <a:rect l="l" t="t" r="r" b="b"/>
                <a:pathLst>
                  <a:path w="4971" h="4743" extrusionOk="0">
                    <a:moveTo>
                      <a:pt x="2335" y="2708"/>
                    </a:moveTo>
                    <a:lnTo>
                      <a:pt x="2335" y="2708"/>
                    </a:lnTo>
                    <a:cubicBezTo>
                      <a:pt x="2235" y="2941"/>
                      <a:pt x="2102" y="3041"/>
                      <a:pt x="2069" y="3041"/>
                    </a:cubicBezTo>
                    <a:cubicBezTo>
                      <a:pt x="2069" y="3041"/>
                      <a:pt x="2035" y="3008"/>
                      <a:pt x="2002" y="2975"/>
                    </a:cubicBezTo>
                    <a:cubicBezTo>
                      <a:pt x="2002" y="2941"/>
                      <a:pt x="2102" y="2841"/>
                      <a:pt x="2335" y="2708"/>
                    </a:cubicBezTo>
                    <a:close/>
                    <a:moveTo>
                      <a:pt x="1935" y="406"/>
                    </a:moveTo>
                    <a:cubicBezTo>
                      <a:pt x="2135" y="406"/>
                      <a:pt x="2269" y="473"/>
                      <a:pt x="2369" y="640"/>
                    </a:cubicBezTo>
                    <a:cubicBezTo>
                      <a:pt x="2636" y="940"/>
                      <a:pt x="2636" y="1607"/>
                      <a:pt x="2502" y="2141"/>
                    </a:cubicBezTo>
                    <a:cubicBezTo>
                      <a:pt x="2102" y="2307"/>
                      <a:pt x="1702" y="2574"/>
                      <a:pt x="1602" y="2875"/>
                    </a:cubicBezTo>
                    <a:cubicBezTo>
                      <a:pt x="1568" y="2975"/>
                      <a:pt x="1568" y="3108"/>
                      <a:pt x="1635" y="3175"/>
                    </a:cubicBezTo>
                    <a:cubicBezTo>
                      <a:pt x="1802" y="3408"/>
                      <a:pt x="1968" y="3442"/>
                      <a:pt x="2069" y="3442"/>
                    </a:cubicBezTo>
                    <a:cubicBezTo>
                      <a:pt x="2502" y="3442"/>
                      <a:pt x="2769" y="2774"/>
                      <a:pt x="2869" y="2441"/>
                    </a:cubicBezTo>
                    <a:cubicBezTo>
                      <a:pt x="3136" y="2374"/>
                      <a:pt x="3403" y="2307"/>
                      <a:pt x="3636" y="2307"/>
                    </a:cubicBezTo>
                    <a:cubicBezTo>
                      <a:pt x="4037" y="2307"/>
                      <a:pt x="4303" y="2441"/>
                      <a:pt x="4437" y="2708"/>
                    </a:cubicBezTo>
                    <a:cubicBezTo>
                      <a:pt x="4504" y="2808"/>
                      <a:pt x="4504" y="2975"/>
                      <a:pt x="4370" y="3141"/>
                    </a:cubicBezTo>
                    <a:cubicBezTo>
                      <a:pt x="4070" y="3708"/>
                      <a:pt x="3003" y="4309"/>
                      <a:pt x="2069" y="4309"/>
                    </a:cubicBezTo>
                    <a:cubicBezTo>
                      <a:pt x="1301" y="4309"/>
                      <a:pt x="834" y="3942"/>
                      <a:pt x="701" y="3175"/>
                    </a:cubicBezTo>
                    <a:cubicBezTo>
                      <a:pt x="701" y="3175"/>
                      <a:pt x="434" y="1640"/>
                      <a:pt x="1034" y="873"/>
                    </a:cubicBezTo>
                    <a:cubicBezTo>
                      <a:pt x="1235" y="606"/>
                      <a:pt x="1501" y="473"/>
                      <a:pt x="1835" y="439"/>
                    </a:cubicBezTo>
                    <a:cubicBezTo>
                      <a:pt x="1868" y="439"/>
                      <a:pt x="1902" y="406"/>
                      <a:pt x="1935" y="406"/>
                    </a:cubicBezTo>
                    <a:close/>
                    <a:moveTo>
                      <a:pt x="1920" y="1"/>
                    </a:moveTo>
                    <a:cubicBezTo>
                      <a:pt x="1881" y="1"/>
                      <a:pt x="1842" y="2"/>
                      <a:pt x="1802" y="6"/>
                    </a:cubicBezTo>
                    <a:cubicBezTo>
                      <a:pt x="1335" y="73"/>
                      <a:pt x="968" y="273"/>
                      <a:pt x="701" y="606"/>
                    </a:cubicBezTo>
                    <a:cubicBezTo>
                      <a:pt x="0" y="1540"/>
                      <a:pt x="267" y="3175"/>
                      <a:pt x="267" y="3275"/>
                    </a:cubicBezTo>
                    <a:cubicBezTo>
                      <a:pt x="467" y="4209"/>
                      <a:pt x="1101" y="4743"/>
                      <a:pt x="2069" y="4743"/>
                    </a:cubicBezTo>
                    <a:cubicBezTo>
                      <a:pt x="3069" y="4743"/>
                      <a:pt x="4303" y="4075"/>
                      <a:pt x="4737" y="3342"/>
                    </a:cubicBezTo>
                    <a:cubicBezTo>
                      <a:pt x="4971" y="2975"/>
                      <a:pt x="4904" y="2674"/>
                      <a:pt x="4804" y="2508"/>
                    </a:cubicBezTo>
                    <a:cubicBezTo>
                      <a:pt x="4570" y="2107"/>
                      <a:pt x="4170" y="1907"/>
                      <a:pt x="3636" y="1907"/>
                    </a:cubicBezTo>
                    <a:cubicBezTo>
                      <a:pt x="3403" y="1907"/>
                      <a:pt x="3169" y="1941"/>
                      <a:pt x="2969" y="1974"/>
                    </a:cubicBezTo>
                    <a:cubicBezTo>
                      <a:pt x="3069" y="1407"/>
                      <a:pt x="3036" y="773"/>
                      <a:pt x="2702" y="373"/>
                    </a:cubicBezTo>
                    <a:cubicBezTo>
                      <a:pt x="2522" y="133"/>
                      <a:pt x="2262" y="1"/>
                      <a:pt x="1920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6" name="Google Shape;2946;p30"/>
              <p:cNvSpPr/>
              <p:nvPr/>
            </p:nvSpPr>
            <p:spPr>
              <a:xfrm flipH="1">
                <a:off x="8318557" y="3775211"/>
                <a:ext cx="78377" cy="65843"/>
              </a:xfrm>
              <a:custGeom>
                <a:avLst/>
                <a:gdLst/>
                <a:ahLst/>
                <a:cxnLst/>
                <a:rect l="l" t="t" r="r" b="b"/>
                <a:pathLst>
                  <a:path w="4471" h="3756" extrusionOk="0">
                    <a:moveTo>
                      <a:pt x="1937" y="0"/>
                    </a:moveTo>
                    <a:cubicBezTo>
                      <a:pt x="1016" y="0"/>
                      <a:pt x="360" y="513"/>
                      <a:pt x="334" y="903"/>
                    </a:cubicBezTo>
                    <a:cubicBezTo>
                      <a:pt x="334" y="903"/>
                      <a:pt x="1" y="2505"/>
                      <a:pt x="1201" y="3205"/>
                    </a:cubicBezTo>
                    <a:cubicBezTo>
                      <a:pt x="1797" y="3546"/>
                      <a:pt x="2489" y="3756"/>
                      <a:pt x="3058" y="3756"/>
                    </a:cubicBezTo>
                    <a:cubicBezTo>
                      <a:pt x="3605" y="3756"/>
                      <a:pt x="4039" y="3562"/>
                      <a:pt x="4170" y="3105"/>
                    </a:cubicBezTo>
                    <a:cubicBezTo>
                      <a:pt x="4470" y="2138"/>
                      <a:pt x="4103" y="570"/>
                      <a:pt x="2769" y="136"/>
                    </a:cubicBezTo>
                    <a:cubicBezTo>
                      <a:pt x="2476" y="41"/>
                      <a:pt x="2196" y="0"/>
                      <a:pt x="1937" y="0"/>
                    </a:cubicBezTo>
                    <a:close/>
                  </a:path>
                </a:pathLst>
              </a:custGeom>
              <a:solidFill>
                <a:srgbClr val="EDD4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7" name="Google Shape;2947;p30"/>
              <p:cNvSpPr/>
              <p:nvPr/>
            </p:nvSpPr>
            <p:spPr>
              <a:xfrm flipH="1">
                <a:off x="8357737" y="3775246"/>
                <a:ext cx="31011" cy="40950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2336" extrusionOk="0">
                    <a:moveTo>
                      <a:pt x="1768" y="1"/>
                    </a:moveTo>
                    <a:lnTo>
                      <a:pt x="1" y="2336"/>
                    </a:lnTo>
                    <a:cubicBezTo>
                      <a:pt x="1" y="2336"/>
                      <a:pt x="1702" y="468"/>
                      <a:pt x="17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8" name="Google Shape;2948;p30"/>
              <p:cNvSpPr/>
              <p:nvPr/>
            </p:nvSpPr>
            <p:spPr>
              <a:xfrm flipH="1">
                <a:off x="8354231" y="3771740"/>
                <a:ext cx="38601" cy="47962"/>
              </a:xfrm>
              <a:custGeom>
                <a:avLst/>
                <a:gdLst/>
                <a:ahLst/>
                <a:cxnLst/>
                <a:rect l="l" t="t" r="r" b="b"/>
                <a:pathLst>
                  <a:path w="2202" h="2736" extrusionOk="0">
                    <a:moveTo>
                      <a:pt x="2035" y="1"/>
                    </a:moveTo>
                    <a:cubicBezTo>
                      <a:pt x="1901" y="1"/>
                      <a:pt x="1801" y="67"/>
                      <a:pt x="1801" y="201"/>
                    </a:cubicBezTo>
                    <a:cubicBezTo>
                      <a:pt x="1768" y="434"/>
                      <a:pt x="867" y="1502"/>
                      <a:pt x="67" y="2369"/>
                    </a:cubicBezTo>
                    <a:cubicBezTo>
                      <a:pt x="0" y="2469"/>
                      <a:pt x="0" y="2602"/>
                      <a:pt x="67" y="2669"/>
                    </a:cubicBezTo>
                    <a:cubicBezTo>
                      <a:pt x="100" y="2703"/>
                      <a:pt x="167" y="2736"/>
                      <a:pt x="234" y="2736"/>
                    </a:cubicBezTo>
                    <a:cubicBezTo>
                      <a:pt x="267" y="2736"/>
                      <a:pt x="334" y="2703"/>
                      <a:pt x="367" y="2669"/>
                    </a:cubicBezTo>
                    <a:cubicBezTo>
                      <a:pt x="801" y="2202"/>
                      <a:pt x="2135" y="734"/>
                      <a:pt x="2202" y="234"/>
                    </a:cubicBezTo>
                    <a:cubicBezTo>
                      <a:pt x="2202" y="134"/>
                      <a:pt x="2135" y="34"/>
                      <a:pt x="2035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9" name="Google Shape;2949;p30"/>
              <p:cNvSpPr/>
              <p:nvPr/>
            </p:nvSpPr>
            <p:spPr>
              <a:xfrm flipH="1">
                <a:off x="8338439" y="3782275"/>
                <a:ext cx="35691" cy="49137"/>
              </a:xfrm>
              <a:custGeom>
                <a:avLst/>
                <a:gdLst/>
                <a:ahLst/>
                <a:cxnLst/>
                <a:rect l="l" t="t" r="r" b="b"/>
                <a:pathLst>
                  <a:path w="2036" h="2803" extrusionOk="0">
                    <a:moveTo>
                      <a:pt x="2035" y="0"/>
                    </a:moveTo>
                    <a:lnTo>
                      <a:pt x="0" y="2802"/>
                    </a:lnTo>
                    <a:cubicBezTo>
                      <a:pt x="0" y="2802"/>
                      <a:pt x="1969" y="600"/>
                      <a:pt x="20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0" name="Google Shape;2950;p30"/>
              <p:cNvSpPr/>
              <p:nvPr/>
            </p:nvSpPr>
            <p:spPr>
              <a:xfrm flipH="1">
                <a:off x="8334932" y="3778752"/>
                <a:ext cx="42703" cy="56745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3237" extrusionOk="0">
                    <a:moveTo>
                      <a:pt x="2235" y="1"/>
                    </a:moveTo>
                    <a:cubicBezTo>
                      <a:pt x="2135" y="1"/>
                      <a:pt x="2035" y="68"/>
                      <a:pt x="2035" y="201"/>
                    </a:cubicBezTo>
                    <a:cubicBezTo>
                      <a:pt x="1968" y="535"/>
                      <a:pt x="834" y="1969"/>
                      <a:pt x="67" y="2870"/>
                    </a:cubicBezTo>
                    <a:cubicBezTo>
                      <a:pt x="0" y="2970"/>
                      <a:pt x="0" y="3103"/>
                      <a:pt x="67" y="3170"/>
                    </a:cubicBezTo>
                    <a:cubicBezTo>
                      <a:pt x="134" y="3203"/>
                      <a:pt x="167" y="3237"/>
                      <a:pt x="200" y="3237"/>
                    </a:cubicBezTo>
                    <a:cubicBezTo>
                      <a:pt x="267" y="3237"/>
                      <a:pt x="334" y="3203"/>
                      <a:pt x="367" y="3136"/>
                    </a:cubicBezTo>
                    <a:cubicBezTo>
                      <a:pt x="701" y="2770"/>
                      <a:pt x="2369" y="835"/>
                      <a:pt x="2435" y="234"/>
                    </a:cubicBezTo>
                    <a:cubicBezTo>
                      <a:pt x="2435" y="134"/>
                      <a:pt x="2369" y="1"/>
                      <a:pt x="2235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30"/>
              <p:cNvSpPr/>
              <p:nvPr/>
            </p:nvSpPr>
            <p:spPr>
              <a:xfrm flipH="1">
                <a:off x="8423797" y="3745782"/>
                <a:ext cx="48558" cy="11359"/>
              </a:xfrm>
              <a:custGeom>
                <a:avLst/>
                <a:gdLst/>
                <a:ahLst/>
                <a:cxnLst/>
                <a:rect l="l" t="t" r="r" b="b"/>
                <a:pathLst>
                  <a:path w="2770" h="648" extrusionOk="0">
                    <a:moveTo>
                      <a:pt x="1130" y="0"/>
                    </a:moveTo>
                    <a:cubicBezTo>
                      <a:pt x="790" y="0"/>
                      <a:pt x="409" y="76"/>
                      <a:pt x="0" y="281"/>
                    </a:cubicBezTo>
                    <a:lnTo>
                      <a:pt x="2769" y="648"/>
                    </a:lnTo>
                    <a:cubicBezTo>
                      <a:pt x="2769" y="648"/>
                      <a:pt x="2122" y="0"/>
                      <a:pt x="11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2952;p30"/>
              <p:cNvSpPr/>
              <p:nvPr/>
            </p:nvSpPr>
            <p:spPr>
              <a:xfrm flipH="1">
                <a:off x="8419712" y="3741961"/>
                <a:ext cx="56745" cy="19283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1100" extrusionOk="0">
                    <a:moveTo>
                      <a:pt x="1322" y="0"/>
                    </a:moveTo>
                    <a:cubicBezTo>
                      <a:pt x="960" y="0"/>
                      <a:pt x="560" y="82"/>
                      <a:pt x="134" y="299"/>
                    </a:cubicBezTo>
                    <a:cubicBezTo>
                      <a:pt x="34" y="365"/>
                      <a:pt x="1" y="499"/>
                      <a:pt x="68" y="599"/>
                    </a:cubicBezTo>
                    <a:cubicBezTo>
                      <a:pt x="89" y="663"/>
                      <a:pt x="152" y="700"/>
                      <a:pt x="222" y="700"/>
                    </a:cubicBezTo>
                    <a:cubicBezTo>
                      <a:pt x="259" y="700"/>
                      <a:pt x="299" y="689"/>
                      <a:pt x="334" y="666"/>
                    </a:cubicBezTo>
                    <a:cubicBezTo>
                      <a:pt x="696" y="489"/>
                      <a:pt x="1034" y="423"/>
                      <a:pt x="1338" y="423"/>
                    </a:cubicBezTo>
                    <a:cubicBezTo>
                      <a:pt x="2241" y="423"/>
                      <a:pt x="2845" y="1008"/>
                      <a:pt x="2870" y="1032"/>
                    </a:cubicBezTo>
                    <a:cubicBezTo>
                      <a:pt x="2903" y="1066"/>
                      <a:pt x="2970" y="1099"/>
                      <a:pt x="3003" y="1099"/>
                    </a:cubicBezTo>
                    <a:cubicBezTo>
                      <a:pt x="3070" y="1099"/>
                      <a:pt x="3103" y="1066"/>
                      <a:pt x="3170" y="1032"/>
                    </a:cubicBezTo>
                    <a:cubicBezTo>
                      <a:pt x="3237" y="932"/>
                      <a:pt x="3237" y="799"/>
                      <a:pt x="3170" y="732"/>
                    </a:cubicBezTo>
                    <a:cubicBezTo>
                      <a:pt x="3145" y="732"/>
                      <a:pt x="2407" y="0"/>
                      <a:pt x="1322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3" name="Google Shape;2953;p30"/>
              <p:cNvSpPr/>
              <p:nvPr/>
            </p:nvSpPr>
            <p:spPr>
              <a:xfrm flipH="1">
                <a:off x="8326749" y="3797471"/>
                <a:ext cx="27505" cy="38601"/>
              </a:xfrm>
              <a:custGeom>
                <a:avLst/>
                <a:gdLst/>
                <a:ahLst/>
                <a:cxnLst/>
                <a:rect l="l" t="t" r="r" b="b"/>
                <a:pathLst>
                  <a:path w="1569" h="2202" extrusionOk="0">
                    <a:moveTo>
                      <a:pt x="1568" y="0"/>
                    </a:moveTo>
                    <a:lnTo>
                      <a:pt x="1" y="2202"/>
                    </a:lnTo>
                    <a:cubicBezTo>
                      <a:pt x="1" y="2202"/>
                      <a:pt x="1535" y="701"/>
                      <a:pt x="15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4" name="Google Shape;2954;p30"/>
              <p:cNvSpPr/>
              <p:nvPr/>
            </p:nvSpPr>
            <p:spPr>
              <a:xfrm flipH="1">
                <a:off x="8322664" y="3793370"/>
                <a:ext cx="35674" cy="46227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2637" extrusionOk="0">
                    <a:moveTo>
                      <a:pt x="1835" y="1"/>
                    </a:moveTo>
                    <a:cubicBezTo>
                      <a:pt x="1701" y="1"/>
                      <a:pt x="1601" y="101"/>
                      <a:pt x="1601" y="201"/>
                    </a:cubicBezTo>
                    <a:cubicBezTo>
                      <a:pt x="1568" y="668"/>
                      <a:pt x="634" y="1735"/>
                      <a:pt x="67" y="2269"/>
                    </a:cubicBezTo>
                    <a:cubicBezTo>
                      <a:pt x="0" y="2369"/>
                      <a:pt x="0" y="2503"/>
                      <a:pt x="67" y="2569"/>
                    </a:cubicBezTo>
                    <a:cubicBezTo>
                      <a:pt x="100" y="2636"/>
                      <a:pt x="167" y="2636"/>
                      <a:pt x="234" y="2636"/>
                    </a:cubicBezTo>
                    <a:cubicBezTo>
                      <a:pt x="267" y="2636"/>
                      <a:pt x="334" y="2636"/>
                      <a:pt x="367" y="2569"/>
                    </a:cubicBezTo>
                    <a:cubicBezTo>
                      <a:pt x="534" y="2436"/>
                      <a:pt x="1968" y="1002"/>
                      <a:pt x="2002" y="234"/>
                    </a:cubicBezTo>
                    <a:cubicBezTo>
                      <a:pt x="2035" y="134"/>
                      <a:pt x="1935" y="34"/>
                      <a:pt x="1835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5" name="Google Shape;2955;p30"/>
              <p:cNvSpPr/>
              <p:nvPr/>
            </p:nvSpPr>
            <p:spPr>
              <a:xfrm flipH="1">
                <a:off x="8416789" y="3705082"/>
                <a:ext cx="28679" cy="47384"/>
              </a:xfrm>
              <a:custGeom>
                <a:avLst/>
                <a:gdLst/>
                <a:ahLst/>
                <a:cxnLst/>
                <a:rect l="l" t="t" r="r" b="b"/>
                <a:pathLst>
                  <a:path w="1636" h="2703" extrusionOk="0">
                    <a:moveTo>
                      <a:pt x="635" y="1"/>
                    </a:moveTo>
                    <a:lnTo>
                      <a:pt x="635" y="1"/>
                    </a:lnTo>
                    <a:cubicBezTo>
                      <a:pt x="635" y="1"/>
                      <a:pt x="1" y="1435"/>
                      <a:pt x="1635" y="2703"/>
                    </a:cubicBezTo>
                    <a:lnTo>
                      <a:pt x="63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6" name="Google Shape;2956;p30"/>
              <p:cNvSpPr/>
              <p:nvPr/>
            </p:nvSpPr>
            <p:spPr>
              <a:xfrm flipH="1">
                <a:off x="8412704" y="3701366"/>
                <a:ext cx="36848" cy="54606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3115" extrusionOk="0">
                    <a:moveTo>
                      <a:pt x="888" y="0"/>
                    </a:moveTo>
                    <a:cubicBezTo>
                      <a:pt x="805" y="0"/>
                      <a:pt x="718" y="38"/>
                      <a:pt x="667" y="113"/>
                    </a:cubicBezTo>
                    <a:cubicBezTo>
                      <a:pt x="667" y="146"/>
                      <a:pt x="0" y="1747"/>
                      <a:pt x="1768" y="3082"/>
                    </a:cubicBezTo>
                    <a:cubicBezTo>
                      <a:pt x="1802" y="3082"/>
                      <a:pt x="1835" y="3115"/>
                      <a:pt x="1868" y="3115"/>
                    </a:cubicBezTo>
                    <a:cubicBezTo>
                      <a:pt x="1935" y="3115"/>
                      <a:pt x="2002" y="3082"/>
                      <a:pt x="2035" y="3015"/>
                    </a:cubicBezTo>
                    <a:cubicBezTo>
                      <a:pt x="2102" y="2948"/>
                      <a:pt x="2102" y="2815"/>
                      <a:pt x="2002" y="2748"/>
                    </a:cubicBezTo>
                    <a:cubicBezTo>
                      <a:pt x="501" y="1614"/>
                      <a:pt x="1034" y="346"/>
                      <a:pt x="1068" y="280"/>
                    </a:cubicBezTo>
                    <a:cubicBezTo>
                      <a:pt x="1101" y="180"/>
                      <a:pt x="1068" y="79"/>
                      <a:pt x="968" y="13"/>
                    </a:cubicBezTo>
                    <a:cubicBezTo>
                      <a:pt x="943" y="4"/>
                      <a:pt x="916" y="0"/>
                      <a:pt x="888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7" name="Google Shape;2957;p30"/>
              <p:cNvSpPr/>
              <p:nvPr/>
            </p:nvSpPr>
            <p:spPr>
              <a:xfrm flipH="1">
                <a:off x="8178217" y="3845655"/>
                <a:ext cx="173687" cy="495643"/>
              </a:xfrm>
              <a:custGeom>
                <a:avLst/>
                <a:gdLst/>
                <a:ahLst/>
                <a:cxnLst/>
                <a:rect l="l" t="t" r="r" b="b"/>
                <a:pathLst>
                  <a:path w="9908" h="28274" extrusionOk="0">
                    <a:moveTo>
                      <a:pt x="1683" y="0"/>
                    </a:moveTo>
                    <a:cubicBezTo>
                      <a:pt x="1612" y="0"/>
                      <a:pt x="1543" y="23"/>
                      <a:pt x="1501" y="87"/>
                    </a:cubicBezTo>
                    <a:cubicBezTo>
                      <a:pt x="1434" y="187"/>
                      <a:pt x="1468" y="320"/>
                      <a:pt x="1568" y="387"/>
                    </a:cubicBezTo>
                    <a:cubicBezTo>
                      <a:pt x="1568" y="387"/>
                      <a:pt x="1835" y="554"/>
                      <a:pt x="2202" y="887"/>
                    </a:cubicBezTo>
                    <a:cubicBezTo>
                      <a:pt x="2235" y="921"/>
                      <a:pt x="2302" y="921"/>
                      <a:pt x="2335" y="921"/>
                    </a:cubicBezTo>
                    <a:cubicBezTo>
                      <a:pt x="2402" y="921"/>
                      <a:pt x="2468" y="921"/>
                      <a:pt x="2502" y="854"/>
                    </a:cubicBezTo>
                    <a:cubicBezTo>
                      <a:pt x="2569" y="787"/>
                      <a:pt x="2569" y="654"/>
                      <a:pt x="2468" y="587"/>
                    </a:cubicBezTo>
                    <a:cubicBezTo>
                      <a:pt x="2102" y="220"/>
                      <a:pt x="1801" y="53"/>
                      <a:pt x="1801" y="20"/>
                    </a:cubicBezTo>
                    <a:cubicBezTo>
                      <a:pt x="1765" y="8"/>
                      <a:pt x="1724" y="0"/>
                      <a:pt x="1683" y="0"/>
                    </a:cubicBezTo>
                    <a:close/>
                    <a:moveTo>
                      <a:pt x="2923" y="1108"/>
                    </a:moveTo>
                    <a:cubicBezTo>
                      <a:pt x="2875" y="1108"/>
                      <a:pt x="2832" y="1124"/>
                      <a:pt x="2802" y="1154"/>
                    </a:cubicBezTo>
                    <a:cubicBezTo>
                      <a:pt x="2702" y="1254"/>
                      <a:pt x="2702" y="1388"/>
                      <a:pt x="2769" y="1454"/>
                    </a:cubicBezTo>
                    <a:cubicBezTo>
                      <a:pt x="2969" y="1654"/>
                      <a:pt x="3136" y="1888"/>
                      <a:pt x="3269" y="2088"/>
                    </a:cubicBezTo>
                    <a:cubicBezTo>
                      <a:pt x="3302" y="2155"/>
                      <a:pt x="3369" y="2188"/>
                      <a:pt x="3436" y="2188"/>
                    </a:cubicBezTo>
                    <a:cubicBezTo>
                      <a:pt x="3503" y="2188"/>
                      <a:pt x="3536" y="2155"/>
                      <a:pt x="3569" y="2155"/>
                    </a:cubicBezTo>
                    <a:cubicBezTo>
                      <a:pt x="3669" y="2088"/>
                      <a:pt x="3669" y="1955"/>
                      <a:pt x="3603" y="1855"/>
                    </a:cubicBezTo>
                    <a:cubicBezTo>
                      <a:pt x="3469" y="1621"/>
                      <a:pt x="3269" y="1388"/>
                      <a:pt x="3102" y="1187"/>
                    </a:cubicBezTo>
                    <a:cubicBezTo>
                      <a:pt x="3047" y="1132"/>
                      <a:pt x="2982" y="1108"/>
                      <a:pt x="2923" y="1108"/>
                    </a:cubicBezTo>
                    <a:close/>
                    <a:moveTo>
                      <a:pt x="3863" y="2476"/>
                    </a:moveTo>
                    <a:cubicBezTo>
                      <a:pt x="3834" y="2476"/>
                      <a:pt x="3803" y="2480"/>
                      <a:pt x="3769" y="2488"/>
                    </a:cubicBezTo>
                    <a:cubicBezTo>
                      <a:pt x="3669" y="2555"/>
                      <a:pt x="3636" y="2689"/>
                      <a:pt x="3703" y="2789"/>
                    </a:cubicBezTo>
                    <a:cubicBezTo>
                      <a:pt x="3836" y="3022"/>
                      <a:pt x="3936" y="3256"/>
                      <a:pt x="4036" y="3522"/>
                    </a:cubicBezTo>
                    <a:cubicBezTo>
                      <a:pt x="4070" y="3589"/>
                      <a:pt x="4136" y="3656"/>
                      <a:pt x="4236" y="3656"/>
                    </a:cubicBezTo>
                    <a:cubicBezTo>
                      <a:pt x="4236" y="3656"/>
                      <a:pt x="4270" y="3656"/>
                      <a:pt x="4303" y="3623"/>
                    </a:cubicBezTo>
                    <a:cubicBezTo>
                      <a:pt x="4403" y="3589"/>
                      <a:pt x="4470" y="3489"/>
                      <a:pt x="4437" y="3356"/>
                    </a:cubicBezTo>
                    <a:cubicBezTo>
                      <a:pt x="4336" y="3089"/>
                      <a:pt x="4203" y="2855"/>
                      <a:pt x="4070" y="2588"/>
                    </a:cubicBezTo>
                    <a:cubicBezTo>
                      <a:pt x="4020" y="2513"/>
                      <a:pt x="3951" y="2476"/>
                      <a:pt x="3863" y="2476"/>
                    </a:cubicBezTo>
                    <a:close/>
                    <a:moveTo>
                      <a:pt x="4403" y="4023"/>
                    </a:moveTo>
                    <a:cubicBezTo>
                      <a:pt x="4303" y="4056"/>
                      <a:pt x="4236" y="4190"/>
                      <a:pt x="4270" y="4290"/>
                    </a:cubicBezTo>
                    <a:cubicBezTo>
                      <a:pt x="4336" y="4557"/>
                      <a:pt x="4370" y="4823"/>
                      <a:pt x="4403" y="5090"/>
                    </a:cubicBezTo>
                    <a:cubicBezTo>
                      <a:pt x="4403" y="5190"/>
                      <a:pt x="4503" y="5257"/>
                      <a:pt x="4603" y="5257"/>
                    </a:cubicBezTo>
                    <a:cubicBezTo>
                      <a:pt x="4737" y="5257"/>
                      <a:pt x="4803" y="5157"/>
                      <a:pt x="4803" y="5057"/>
                    </a:cubicBezTo>
                    <a:cubicBezTo>
                      <a:pt x="4770" y="4757"/>
                      <a:pt x="4737" y="4456"/>
                      <a:pt x="4670" y="4190"/>
                    </a:cubicBezTo>
                    <a:cubicBezTo>
                      <a:pt x="4637" y="4090"/>
                      <a:pt x="4537" y="4023"/>
                      <a:pt x="4403" y="4023"/>
                    </a:cubicBezTo>
                    <a:close/>
                    <a:moveTo>
                      <a:pt x="4637" y="5691"/>
                    </a:moveTo>
                    <a:cubicBezTo>
                      <a:pt x="4503" y="5691"/>
                      <a:pt x="4403" y="5791"/>
                      <a:pt x="4403" y="5891"/>
                    </a:cubicBezTo>
                    <a:cubicBezTo>
                      <a:pt x="4403" y="6158"/>
                      <a:pt x="4370" y="6425"/>
                      <a:pt x="4336" y="6691"/>
                    </a:cubicBezTo>
                    <a:cubicBezTo>
                      <a:pt x="4336" y="6825"/>
                      <a:pt x="4403" y="6925"/>
                      <a:pt x="4503" y="6925"/>
                    </a:cubicBezTo>
                    <a:lnTo>
                      <a:pt x="4537" y="6925"/>
                    </a:lnTo>
                    <a:cubicBezTo>
                      <a:pt x="4637" y="6925"/>
                      <a:pt x="4737" y="6858"/>
                      <a:pt x="4737" y="6758"/>
                    </a:cubicBezTo>
                    <a:cubicBezTo>
                      <a:pt x="4803" y="6458"/>
                      <a:pt x="4837" y="6191"/>
                      <a:pt x="4837" y="5891"/>
                    </a:cubicBezTo>
                    <a:cubicBezTo>
                      <a:pt x="4837" y="5791"/>
                      <a:pt x="4737" y="5691"/>
                      <a:pt x="4637" y="5691"/>
                    </a:cubicBezTo>
                    <a:close/>
                    <a:moveTo>
                      <a:pt x="4437" y="7325"/>
                    </a:moveTo>
                    <a:cubicBezTo>
                      <a:pt x="4303" y="7325"/>
                      <a:pt x="4203" y="7392"/>
                      <a:pt x="4170" y="7492"/>
                    </a:cubicBezTo>
                    <a:cubicBezTo>
                      <a:pt x="4103" y="7759"/>
                      <a:pt x="4036" y="8026"/>
                      <a:pt x="3936" y="8259"/>
                    </a:cubicBezTo>
                    <a:cubicBezTo>
                      <a:pt x="3903" y="8359"/>
                      <a:pt x="3936" y="8493"/>
                      <a:pt x="4070" y="8526"/>
                    </a:cubicBezTo>
                    <a:cubicBezTo>
                      <a:pt x="4070" y="8526"/>
                      <a:pt x="4103" y="8559"/>
                      <a:pt x="4136" y="8559"/>
                    </a:cubicBezTo>
                    <a:cubicBezTo>
                      <a:pt x="4203" y="8559"/>
                      <a:pt x="4303" y="8493"/>
                      <a:pt x="4336" y="8426"/>
                    </a:cubicBezTo>
                    <a:cubicBezTo>
                      <a:pt x="4403" y="8159"/>
                      <a:pt x="4503" y="7892"/>
                      <a:pt x="4570" y="7592"/>
                    </a:cubicBezTo>
                    <a:cubicBezTo>
                      <a:pt x="4603" y="7492"/>
                      <a:pt x="4537" y="7359"/>
                      <a:pt x="4437" y="7325"/>
                    </a:cubicBezTo>
                    <a:close/>
                    <a:moveTo>
                      <a:pt x="1701" y="9160"/>
                    </a:moveTo>
                    <a:cubicBezTo>
                      <a:pt x="1601" y="9160"/>
                      <a:pt x="1501" y="9260"/>
                      <a:pt x="1534" y="9393"/>
                    </a:cubicBezTo>
                    <a:cubicBezTo>
                      <a:pt x="1534" y="9493"/>
                      <a:pt x="1635" y="9594"/>
                      <a:pt x="1735" y="9594"/>
                    </a:cubicBezTo>
                    <a:cubicBezTo>
                      <a:pt x="1845" y="9580"/>
                      <a:pt x="1956" y="9572"/>
                      <a:pt x="2066" y="9572"/>
                    </a:cubicBezTo>
                    <a:cubicBezTo>
                      <a:pt x="2223" y="9572"/>
                      <a:pt x="2379" y="9588"/>
                      <a:pt x="2535" y="9627"/>
                    </a:cubicBezTo>
                    <a:lnTo>
                      <a:pt x="2569" y="9627"/>
                    </a:lnTo>
                    <a:cubicBezTo>
                      <a:pt x="2669" y="9627"/>
                      <a:pt x="2735" y="9527"/>
                      <a:pt x="2769" y="9427"/>
                    </a:cubicBezTo>
                    <a:cubicBezTo>
                      <a:pt x="2769" y="9327"/>
                      <a:pt x="2702" y="9227"/>
                      <a:pt x="2602" y="9193"/>
                    </a:cubicBezTo>
                    <a:cubicBezTo>
                      <a:pt x="2302" y="9160"/>
                      <a:pt x="2001" y="9160"/>
                      <a:pt x="1701" y="9160"/>
                    </a:cubicBezTo>
                    <a:close/>
                    <a:moveTo>
                      <a:pt x="902" y="9318"/>
                    </a:moveTo>
                    <a:cubicBezTo>
                      <a:pt x="880" y="9318"/>
                      <a:pt x="858" y="9321"/>
                      <a:pt x="834" y="9327"/>
                    </a:cubicBezTo>
                    <a:cubicBezTo>
                      <a:pt x="467" y="9460"/>
                      <a:pt x="200" y="9627"/>
                      <a:pt x="67" y="9860"/>
                    </a:cubicBezTo>
                    <a:cubicBezTo>
                      <a:pt x="0" y="9960"/>
                      <a:pt x="33" y="10094"/>
                      <a:pt x="133" y="10161"/>
                    </a:cubicBezTo>
                    <a:cubicBezTo>
                      <a:pt x="167" y="10161"/>
                      <a:pt x="200" y="10194"/>
                      <a:pt x="234" y="10194"/>
                    </a:cubicBezTo>
                    <a:cubicBezTo>
                      <a:pt x="300" y="10194"/>
                      <a:pt x="367" y="10161"/>
                      <a:pt x="400" y="10094"/>
                    </a:cubicBezTo>
                    <a:cubicBezTo>
                      <a:pt x="500" y="9960"/>
                      <a:pt x="701" y="9827"/>
                      <a:pt x="967" y="9727"/>
                    </a:cubicBezTo>
                    <a:cubicBezTo>
                      <a:pt x="1101" y="9694"/>
                      <a:pt x="1134" y="9560"/>
                      <a:pt x="1101" y="9460"/>
                    </a:cubicBezTo>
                    <a:cubicBezTo>
                      <a:pt x="1073" y="9378"/>
                      <a:pt x="1001" y="9318"/>
                      <a:pt x="902" y="9318"/>
                    </a:cubicBezTo>
                    <a:close/>
                    <a:moveTo>
                      <a:pt x="3765" y="8892"/>
                    </a:moveTo>
                    <a:cubicBezTo>
                      <a:pt x="3703" y="8892"/>
                      <a:pt x="3646" y="8928"/>
                      <a:pt x="3603" y="8993"/>
                    </a:cubicBezTo>
                    <a:cubicBezTo>
                      <a:pt x="3536" y="9127"/>
                      <a:pt x="3436" y="9293"/>
                      <a:pt x="3369" y="9393"/>
                    </a:cubicBezTo>
                    <a:cubicBezTo>
                      <a:pt x="3269" y="9427"/>
                      <a:pt x="3202" y="9460"/>
                      <a:pt x="3169" y="9560"/>
                    </a:cubicBezTo>
                    <a:cubicBezTo>
                      <a:pt x="3169" y="9594"/>
                      <a:pt x="3169" y="9627"/>
                      <a:pt x="3169" y="9660"/>
                    </a:cubicBezTo>
                    <a:cubicBezTo>
                      <a:pt x="3102" y="9760"/>
                      <a:pt x="3102" y="9894"/>
                      <a:pt x="3202" y="9960"/>
                    </a:cubicBezTo>
                    <a:cubicBezTo>
                      <a:pt x="3247" y="9990"/>
                      <a:pt x="3299" y="10007"/>
                      <a:pt x="3348" y="10007"/>
                    </a:cubicBezTo>
                    <a:cubicBezTo>
                      <a:pt x="3409" y="10007"/>
                      <a:pt x="3466" y="9982"/>
                      <a:pt x="3503" y="9927"/>
                    </a:cubicBezTo>
                    <a:cubicBezTo>
                      <a:pt x="3503" y="9927"/>
                      <a:pt x="3503" y="9894"/>
                      <a:pt x="3503" y="9894"/>
                    </a:cubicBezTo>
                    <a:cubicBezTo>
                      <a:pt x="3669" y="9960"/>
                      <a:pt x="3836" y="10061"/>
                      <a:pt x="4003" y="10161"/>
                    </a:cubicBezTo>
                    <a:cubicBezTo>
                      <a:pt x="4036" y="10161"/>
                      <a:pt x="4070" y="10194"/>
                      <a:pt x="4103" y="10194"/>
                    </a:cubicBezTo>
                    <a:cubicBezTo>
                      <a:pt x="4203" y="10194"/>
                      <a:pt x="4270" y="10161"/>
                      <a:pt x="4303" y="10094"/>
                    </a:cubicBezTo>
                    <a:cubicBezTo>
                      <a:pt x="4370" y="9994"/>
                      <a:pt x="4336" y="9860"/>
                      <a:pt x="4236" y="9794"/>
                    </a:cubicBezTo>
                    <a:cubicBezTo>
                      <a:pt x="4070" y="9694"/>
                      <a:pt x="3903" y="9627"/>
                      <a:pt x="3769" y="9560"/>
                    </a:cubicBezTo>
                    <a:cubicBezTo>
                      <a:pt x="3836" y="9427"/>
                      <a:pt x="3903" y="9327"/>
                      <a:pt x="3970" y="9193"/>
                    </a:cubicBezTo>
                    <a:cubicBezTo>
                      <a:pt x="4036" y="9093"/>
                      <a:pt x="4003" y="8960"/>
                      <a:pt x="3869" y="8926"/>
                    </a:cubicBezTo>
                    <a:cubicBezTo>
                      <a:pt x="3834" y="8903"/>
                      <a:pt x="3799" y="8892"/>
                      <a:pt x="3765" y="8892"/>
                    </a:cubicBezTo>
                    <a:close/>
                    <a:moveTo>
                      <a:pt x="2748" y="10181"/>
                    </a:moveTo>
                    <a:cubicBezTo>
                      <a:pt x="2699" y="10181"/>
                      <a:pt x="2647" y="10197"/>
                      <a:pt x="2602" y="10227"/>
                    </a:cubicBezTo>
                    <a:cubicBezTo>
                      <a:pt x="2402" y="10394"/>
                      <a:pt x="2168" y="10528"/>
                      <a:pt x="1935" y="10594"/>
                    </a:cubicBezTo>
                    <a:cubicBezTo>
                      <a:pt x="1835" y="10628"/>
                      <a:pt x="1801" y="10761"/>
                      <a:pt x="1835" y="10861"/>
                    </a:cubicBezTo>
                    <a:cubicBezTo>
                      <a:pt x="1868" y="10961"/>
                      <a:pt x="1935" y="10995"/>
                      <a:pt x="2035" y="10995"/>
                    </a:cubicBezTo>
                    <a:lnTo>
                      <a:pt x="2102" y="10995"/>
                    </a:lnTo>
                    <a:cubicBezTo>
                      <a:pt x="2368" y="10894"/>
                      <a:pt x="2635" y="10728"/>
                      <a:pt x="2869" y="10561"/>
                    </a:cubicBezTo>
                    <a:cubicBezTo>
                      <a:pt x="2969" y="10461"/>
                      <a:pt x="2969" y="10361"/>
                      <a:pt x="2902" y="10261"/>
                    </a:cubicBezTo>
                    <a:cubicBezTo>
                      <a:pt x="2865" y="10206"/>
                      <a:pt x="2808" y="10181"/>
                      <a:pt x="2748" y="10181"/>
                    </a:cubicBezTo>
                    <a:close/>
                    <a:moveTo>
                      <a:pt x="444" y="10493"/>
                    </a:moveTo>
                    <a:cubicBezTo>
                      <a:pt x="381" y="10493"/>
                      <a:pt x="310" y="10530"/>
                      <a:pt x="267" y="10594"/>
                    </a:cubicBezTo>
                    <a:cubicBezTo>
                      <a:pt x="200" y="10661"/>
                      <a:pt x="200" y="10794"/>
                      <a:pt x="300" y="10861"/>
                    </a:cubicBezTo>
                    <a:cubicBezTo>
                      <a:pt x="534" y="11061"/>
                      <a:pt x="834" y="11161"/>
                      <a:pt x="1201" y="11161"/>
                    </a:cubicBezTo>
                    <a:cubicBezTo>
                      <a:pt x="1334" y="11161"/>
                      <a:pt x="1401" y="11061"/>
                      <a:pt x="1401" y="10961"/>
                    </a:cubicBezTo>
                    <a:cubicBezTo>
                      <a:pt x="1434" y="10828"/>
                      <a:pt x="1334" y="10728"/>
                      <a:pt x="1201" y="10728"/>
                    </a:cubicBezTo>
                    <a:cubicBezTo>
                      <a:pt x="934" y="10728"/>
                      <a:pt x="701" y="10661"/>
                      <a:pt x="534" y="10528"/>
                    </a:cubicBezTo>
                    <a:cubicBezTo>
                      <a:pt x="510" y="10504"/>
                      <a:pt x="478" y="10493"/>
                      <a:pt x="444" y="10493"/>
                    </a:cubicBezTo>
                    <a:close/>
                    <a:moveTo>
                      <a:pt x="4790" y="10264"/>
                    </a:moveTo>
                    <a:cubicBezTo>
                      <a:pt x="4730" y="10264"/>
                      <a:pt x="4673" y="10291"/>
                      <a:pt x="4637" y="10327"/>
                    </a:cubicBezTo>
                    <a:cubicBezTo>
                      <a:pt x="4570" y="10427"/>
                      <a:pt x="4570" y="10561"/>
                      <a:pt x="4637" y="10628"/>
                    </a:cubicBezTo>
                    <a:cubicBezTo>
                      <a:pt x="4837" y="10794"/>
                      <a:pt x="5037" y="10995"/>
                      <a:pt x="5204" y="11195"/>
                    </a:cubicBezTo>
                    <a:cubicBezTo>
                      <a:pt x="5237" y="11261"/>
                      <a:pt x="5304" y="11295"/>
                      <a:pt x="5371" y="11295"/>
                    </a:cubicBezTo>
                    <a:cubicBezTo>
                      <a:pt x="5404" y="11295"/>
                      <a:pt x="5437" y="11261"/>
                      <a:pt x="5471" y="11228"/>
                    </a:cubicBezTo>
                    <a:cubicBezTo>
                      <a:pt x="5571" y="11161"/>
                      <a:pt x="5604" y="11028"/>
                      <a:pt x="5504" y="10961"/>
                    </a:cubicBezTo>
                    <a:cubicBezTo>
                      <a:pt x="5337" y="10728"/>
                      <a:pt x="5137" y="10494"/>
                      <a:pt x="4937" y="10327"/>
                    </a:cubicBezTo>
                    <a:cubicBezTo>
                      <a:pt x="4892" y="10282"/>
                      <a:pt x="4840" y="10264"/>
                      <a:pt x="4790" y="10264"/>
                    </a:cubicBezTo>
                    <a:close/>
                    <a:moveTo>
                      <a:pt x="5819" y="11560"/>
                    </a:moveTo>
                    <a:cubicBezTo>
                      <a:pt x="5779" y="11560"/>
                      <a:pt x="5740" y="11571"/>
                      <a:pt x="5704" y="11595"/>
                    </a:cubicBezTo>
                    <a:cubicBezTo>
                      <a:pt x="5604" y="11628"/>
                      <a:pt x="5571" y="11762"/>
                      <a:pt x="5637" y="11862"/>
                    </a:cubicBezTo>
                    <a:cubicBezTo>
                      <a:pt x="5771" y="12095"/>
                      <a:pt x="5904" y="12329"/>
                      <a:pt x="6004" y="12596"/>
                    </a:cubicBezTo>
                    <a:cubicBezTo>
                      <a:pt x="6038" y="12662"/>
                      <a:pt x="6104" y="12729"/>
                      <a:pt x="6171" y="12729"/>
                    </a:cubicBezTo>
                    <a:cubicBezTo>
                      <a:pt x="6204" y="12729"/>
                      <a:pt x="6238" y="12729"/>
                      <a:pt x="6271" y="12696"/>
                    </a:cubicBezTo>
                    <a:cubicBezTo>
                      <a:pt x="6371" y="12662"/>
                      <a:pt x="6438" y="12529"/>
                      <a:pt x="6371" y="12429"/>
                    </a:cubicBezTo>
                    <a:cubicBezTo>
                      <a:pt x="6271" y="12162"/>
                      <a:pt x="6138" y="11895"/>
                      <a:pt x="6004" y="11662"/>
                    </a:cubicBezTo>
                    <a:cubicBezTo>
                      <a:pt x="5961" y="11597"/>
                      <a:pt x="5890" y="11560"/>
                      <a:pt x="5819" y="11560"/>
                    </a:cubicBezTo>
                    <a:close/>
                    <a:moveTo>
                      <a:pt x="6460" y="13087"/>
                    </a:moveTo>
                    <a:cubicBezTo>
                      <a:pt x="6441" y="13087"/>
                      <a:pt x="6422" y="13090"/>
                      <a:pt x="6405" y="13096"/>
                    </a:cubicBezTo>
                    <a:cubicBezTo>
                      <a:pt x="6305" y="13129"/>
                      <a:pt x="6238" y="13263"/>
                      <a:pt x="6271" y="13363"/>
                    </a:cubicBezTo>
                    <a:cubicBezTo>
                      <a:pt x="6338" y="13630"/>
                      <a:pt x="6405" y="13897"/>
                      <a:pt x="6438" y="14130"/>
                    </a:cubicBezTo>
                    <a:cubicBezTo>
                      <a:pt x="6438" y="14264"/>
                      <a:pt x="6538" y="14330"/>
                      <a:pt x="6638" y="14330"/>
                    </a:cubicBezTo>
                    <a:lnTo>
                      <a:pt x="6671" y="14330"/>
                    </a:lnTo>
                    <a:cubicBezTo>
                      <a:pt x="6772" y="14297"/>
                      <a:pt x="6872" y="14197"/>
                      <a:pt x="6838" y="14097"/>
                    </a:cubicBezTo>
                    <a:cubicBezTo>
                      <a:pt x="6805" y="13797"/>
                      <a:pt x="6738" y="13530"/>
                      <a:pt x="6671" y="13229"/>
                    </a:cubicBezTo>
                    <a:cubicBezTo>
                      <a:pt x="6644" y="13147"/>
                      <a:pt x="6549" y="13087"/>
                      <a:pt x="6460" y="13087"/>
                    </a:cubicBezTo>
                    <a:close/>
                    <a:moveTo>
                      <a:pt x="6705" y="14731"/>
                    </a:moveTo>
                    <a:cubicBezTo>
                      <a:pt x="6571" y="14731"/>
                      <a:pt x="6471" y="14831"/>
                      <a:pt x="6471" y="14931"/>
                    </a:cubicBezTo>
                    <a:cubicBezTo>
                      <a:pt x="6471" y="15198"/>
                      <a:pt x="6471" y="15464"/>
                      <a:pt x="6405" y="15731"/>
                    </a:cubicBezTo>
                    <a:cubicBezTo>
                      <a:pt x="6371" y="15865"/>
                      <a:pt x="6471" y="15965"/>
                      <a:pt x="6571" y="15965"/>
                    </a:cubicBezTo>
                    <a:cubicBezTo>
                      <a:pt x="6571" y="15998"/>
                      <a:pt x="6605" y="15998"/>
                      <a:pt x="6605" y="15998"/>
                    </a:cubicBezTo>
                    <a:cubicBezTo>
                      <a:pt x="6705" y="15998"/>
                      <a:pt x="6805" y="15898"/>
                      <a:pt x="6805" y="15831"/>
                    </a:cubicBezTo>
                    <a:cubicBezTo>
                      <a:pt x="6872" y="15531"/>
                      <a:pt x="6905" y="15231"/>
                      <a:pt x="6905" y="14964"/>
                    </a:cubicBezTo>
                    <a:cubicBezTo>
                      <a:pt x="6905" y="14831"/>
                      <a:pt x="6805" y="14731"/>
                      <a:pt x="6705" y="14731"/>
                    </a:cubicBezTo>
                    <a:close/>
                    <a:moveTo>
                      <a:pt x="6385" y="16356"/>
                    </a:moveTo>
                    <a:cubicBezTo>
                      <a:pt x="6303" y="16356"/>
                      <a:pt x="6226" y="16416"/>
                      <a:pt x="6171" y="16498"/>
                    </a:cubicBezTo>
                    <a:cubicBezTo>
                      <a:pt x="6071" y="16732"/>
                      <a:pt x="5971" y="16965"/>
                      <a:pt x="5804" y="17199"/>
                    </a:cubicBezTo>
                    <a:cubicBezTo>
                      <a:pt x="5737" y="17299"/>
                      <a:pt x="5771" y="17432"/>
                      <a:pt x="5871" y="17499"/>
                    </a:cubicBezTo>
                    <a:cubicBezTo>
                      <a:pt x="5904" y="17499"/>
                      <a:pt x="5938" y="17533"/>
                      <a:pt x="5971" y="17533"/>
                    </a:cubicBezTo>
                    <a:cubicBezTo>
                      <a:pt x="6038" y="17533"/>
                      <a:pt x="6104" y="17499"/>
                      <a:pt x="6171" y="17432"/>
                    </a:cubicBezTo>
                    <a:cubicBezTo>
                      <a:pt x="6305" y="17166"/>
                      <a:pt x="6471" y="16932"/>
                      <a:pt x="6571" y="16665"/>
                    </a:cubicBezTo>
                    <a:cubicBezTo>
                      <a:pt x="6605" y="16532"/>
                      <a:pt x="6571" y="16432"/>
                      <a:pt x="6438" y="16365"/>
                    </a:cubicBezTo>
                    <a:cubicBezTo>
                      <a:pt x="6420" y="16359"/>
                      <a:pt x="6402" y="16356"/>
                      <a:pt x="6385" y="16356"/>
                    </a:cubicBezTo>
                    <a:close/>
                    <a:moveTo>
                      <a:pt x="5054" y="17241"/>
                    </a:moveTo>
                    <a:cubicBezTo>
                      <a:pt x="4904" y="17241"/>
                      <a:pt x="4753" y="17249"/>
                      <a:pt x="4603" y="17266"/>
                    </a:cubicBezTo>
                    <a:cubicBezTo>
                      <a:pt x="4503" y="17299"/>
                      <a:pt x="4403" y="17399"/>
                      <a:pt x="4437" y="17533"/>
                    </a:cubicBezTo>
                    <a:cubicBezTo>
                      <a:pt x="4437" y="17633"/>
                      <a:pt x="4537" y="17699"/>
                      <a:pt x="4637" y="17699"/>
                    </a:cubicBezTo>
                    <a:lnTo>
                      <a:pt x="4670" y="17699"/>
                    </a:lnTo>
                    <a:cubicBezTo>
                      <a:pt x="4904" y="17666"/>
                      <a:pt x="5170" y="17666"/>
                      <a:pt x="5437" y="17666"/>
                    </a:cubicBezTo>
                    <a:cubicBezTo>
                      <a:pt x="5455" y="17670"/>
                      <a:pt x="5472" y="17672"/>
                      <a:pt x="5489" y="17672"/>
                    </a:cubicBezTo>
                    <a:cubicBezTo>
                      <a:pt x="5596" y="17672"/>
                      <a:pt x="5671" y="17586"/>
                      <a:pt x="5671" y="17499"/>
                    </a:cubicBezTo>
                    <a:cubicBezTo>
                      <a:pt x="5704" y="17366"/>
                      <a:pt x="5604" y="17266"/>
                      <a:pt x="5504" y="17266"/>
                    </a:cubicBezTo>
                    <a:cubicBezTo>
                      <a:pt x="5354" y="17249"/>
                      <a:pt x="5204" y="17241"/>
                      <a:pt x="5054" y="17241"/>
                    </a:cubicBezTo>
                    <a:close/>
                    <a:moveTo>
                      <a:pt x="6259" y="17440"/>
                    </a:moveTo>
                    <a:cubicBezTo>
                      <a:pt x="6189" y="17440"/>
                      <a:pt x="6129" y="17502"/>
                      <a:pt x="6104" y="17599"/>
                    </a:cubicBezTo>
                    <a:cubicBezTo>
                      <a:pt x="6038" y="17699"/>
                      <a:pt x="6104" y="17799"/>
                      <a:pt x="6238" y="17833"/>
                    </a:cubicBezTo>
                    <a:cubicBezTo>
                      <a:pt x="6471" y="17933"/>
                      <a:pt x="6705" y="18033"/>
                      <a:pt x="6938" y="18166"/>
                    </a:cubicBezTo>
                    <a:cubicBezTo>
                      <a:pt x="6972" y="18200"/>
                      <a:pt x="7005" y="18200"/>
                      <a:pt x="7038" y="18200"/>
                    </a:cubicBezTo>
                    <a:cubicBezTo>
                      <a:pt x="7105" y="18200"/>
                      <a:pt x="7205" y="18166"/>
                      <a:pt x="7239" y="18100"/>
                    </a:cubicBezTo>
                    <a:cubicBezTo>
                      <a:pt x="7272" y="18000"/>
                      <a:pt x="7239" y="17866"/>
                      <a:pt x="7138" y="17799"/>
                    </a:cubicBezTo>
                    <a:cubicBezTo>
                      <a:pt x="6905" y="17666"/>
                      <a:pt x="6638" y="17533"/>
                      <a:pt x="6338" y="17466"/>
                    </a:cubicBezTo>
                    <a:cubicBezTo>
                      <a:pt x="6311" y="17448"/>
                      <a:pt x="6284" y="17440"/>
                      <a:pt x="6259" y="17440"/>
                    </a:cubicBezTo>
                    <a:close/>
                    <a:moveTo>
                      <a:pt x="3852" y="17506"/>
                    </a:moveTo>
                    <a:cubicBezTo>
                      <a:pt x="3825" y="17506"/>
                      <a:pt x="3797" y="17514"/>
                      <a:pt x="3769" y="17533"/>
                    </a:cubicBezTo>
                    <a:cubicBezTo>
                      <a:pt x="3436" y="17699"/>
                      <a:pt x="3202" y="17899"/>
                      <a:pt x="3036" y="18133"/>
                    </a:cubicBezTo>
                    <a:cubicBezTo>
                      <a:pt x="2969" y="18233"/>
                      <a:pt x="3002" y="18366"/>
                      <a:pt x="3102" y="18433"/>
                    </a:cubicBezTo>
                    <a:cubicBezTo>
                      <a:pt x="3136" y="18433"/>
                      <a:pt x="3169" y="18467"/>
                      <a:pt x="3202" y="18467"/>
                    </a:cubicBezTo>
                    <a:cubicBezTo>
                      <a:pt x="3269" y="18467"/>
                      <a:pt x="3336" y="18433"/>
                      <a:pt x="3369" y="18366"/>
                    </a:cubicBezTo>
                    <a:cubicBezTo>
                      <a:pt x="3503" y="18166"/>
                      <a:pt x="3669" y="18033"/>
                      <a:pt x="3936" y="17899"/>
                    </a:cubicBezTo>
                    <a:cubicBezTo>
                      <a:pt x="4036" y="17866"/>
                      <a:pt x="4070" y="17733"/>
                      <a:pt x="4036" y="17633"/>
                    </a:cubicBezTo>
                    <a:cubicBezTo>
                      <a:pt x="3988" y="17560"/>
                      <a:pt x="3923" y="17506"/>
                      <a:pt x="3852" y="17506"/>
                    </a:cubicBezTo>
                    <a:close/>
                    <a:moveTo>
                      <a:pt x="5466" y="17749"/>
                    </a:moveTo>
                    <a:cubicBezTo>
                      <a:pt x="5412" y="17749"/>
                      <a:pt x="5354" y="17766"/>
                      <a:pt x="5304" y="17799"/>
                    </a:cubicBezTo>
                    <a:cubicBezTo>
                      <a:pt x="5137" y="18000"/>
                      <a:pt x="4937" y="18166"/>
                      <a:pt x="4703" y="18333"/>
                    </a:cubicBezTo>
                    <a:cubicBezTo>
                      <a:pt x="4603" y="18400"/>
                      <a:pt x="4570" y="18500"/>
                      <a:pt x="4637" y="18600"/>
                    </a:cubicBezTo>
                    <a:cubicBezTo>
                      <a:pt x="4703" y="18667"/>
                      <a:pt x="4770" y="18700"/>
                      <a:pt x="4837" y="18700"/>
                    </a:cubicBezTo>
                    <a:cubicBezTo>
                      <a:pt x="4870" y="18700"/>
                      <a:pt x="4904" y="18700"/>
                      <a:pt x="4937" y="18667"/>
                    </a:cubicBezTo>
                    <a:cubicBezTo>
                      <a:pt x="5170" y="18500"/>
                      <a:pt x="5404" y="18300"/>
                      <a:pt x="5604" y="18100"/>
                    </a:cubicBezTo>
                    <a:cubicBezTo>
                      <a:pt x="5704" y="18033"/>
                      <a:pt x="5704" y="17899"/>
                      <a:pt x="5604" y="17799"/>
                    </a:cubicBezTo>
                    <a:cubicBezTo>
                      <a:pt x="5571" y="17766"/>
                      <a:pt x="5521" y="17749"/>
                      <a:pt x="5466" y="17749"/>
                    </a:cubicBezTo>
                    <a:close/>
                    <a:moveTo>
                      <a:pt x="4070" y="18658"/>
                    </a:moveTo>
                    <a:cubicBezTo>
                      <a:pt x="4049" y="18658"/>
                      <a:pt x="4026" y="18661"/>
                      <a:pt x="4003" y="18667"/>
                    </a:cubicBezTo>
                    <a:cubicBezTo>
                      <a:pt x="3803" y="18742"/>
                      <a:pt x="3603" y="18779"/>
                      <a:pt x="3459" y="18779"/>
                    </a:cubicBezTo>
                    <a:cubicBezTo>
                      <a:pt x="3411" y="18779"/>
                      <a:pt x="3369" y="18775"/>
                      <a:pt x="3336" y="18767"/>
                    </a:cubicBezTo>
                    <a:cubicBezTo>
                      <a:pt x="3311" y="18758"/>
                      <a:pt x="3284" y="18754"/>
                      <a:pt x="3256" y="18754"/>
                    </a:cubicBezTo>
                    <a:cubicBezTo>
                      <a:pt x="3175" y="18754"/>
                      <a:pt x="3094" y="18792"/>
                      <a:pt x="3069" y="18867"/>
                    </a:cubicBezTo>
                    <a:cubicBezTo>
                      <a:pt x="3036" y="19000"/>
                      <a:pt x="3102" y="19100"/>
                      <a:pt x="3202" y="19167"/>
                    </a:cubicBezTo>
                    <a:cubicBezTo>
                      <a:pt x="3269" y="19200"/>
                      <a:pt x="3402" y="19200"/>
                      <a:pt x="3503" y="19200"/>
                    </a:cubicBezTo>
                    <a:cubicBezTo>
                      <a:pt x="3703" y="19200"/>
                      <a:pt x="3936" y="19167"/>
                      <a:pt x="4170" y="19067"/>
                    </a:cubicBezTo>
                    <a:cubicBezTo>
                      <a:pt x="4270" y="19034"/>
                      <a:pt x="4336" y="18900"/>
                      <a:pt x="4270" y="18800"/>
                    </a:cubicBezTo>
                    <a:cubicBezTo>
                      <a:pt x="4242" y="18718"/>
                      <a:pt x="4170" y="18658"/>
                      <a:pt x="4070" y="18658"/>
                    </a:cubicBezTo>
                    <a:close/>
                    <a:moveTo>
                      <a:pt x="7726" y="18253"/>
                    </a:moveTo>
                    <a:cubicBezTo>
                      <a:pt x="7666" y="18253"/>
                      <a:pt x="7609" y="18278"/>
                      <a:pt x="7572" y="18333"/>
                    </a:cubicBezTo>
                    <a:cubicBezTo>
                      <a:pt x="7505" y="18400"/>
                      <a:pt x="7505" y="18533"/>
                      <a:pt x="7605" y="18633"/>
                    </a:cubicBezTo>
                    <a:cubicBezTo>
                      <a:pt x="7806" y="18800"/>
                      <a:pt x="7972" y="18967"/>
                      <a:pt x="8173" y="19167"/>
                    </a:cubicBezTo>
                    <a:cubicBezTo>
                      <a:pt x="8206" y="19234"/>
                      <a:pt x="8273" y="19267"/>
                      <a:pt x="8339" y="19267"/>
                    </a:cubicBezTo>
                    <a:cubicBezTo>
                      <a:pt x="8373" y="19267"/>
                      <a:pt x="8406" y="19234"/>
                      <a:pt x="8473" y="19200"/>
                    </a:cubicBezTo>
                    <a:cubicBezTo>
                      <a:pt x="8539" y="19134"/>
                      <a:pt x="8573" y="19000"/>
                      <a:pt x="8473" y="18900"/>
                    </a:cubicBezTo>
                    <a:cubicBezTo>
                      <a:pt x="8306" y="18700"/>
                      <a:pt x="8072" y="18467"/>
                      <a:pt x="7872" y="18300"/>
                    </a:cubicBezTo>
                    <a:cubicBezTo>
                      <a:pt x="7827" y="18270"/>
                      <a:pt x="7776" y="18253"/>
                      <a:pt x="7726" y="18253"/>
                    </a:cubicBezTo>
                    <a:close/>
                    <a:moveTo>
                      <a:pt x="8821" y="19499"/>
                    </a:moveTo>
                    <a:cubicBezTo>
                      <a:pt x="8781" y="19499"/>
                      <a:pt x="8742" y="19510"/>
                      <a:pt x="8706" y="19534"/>
                    </a:cubicBezTo>
                    <a:cubicBezTo>
                      <a:pt x="8606" y="19601"/>
                      <a:pt x="8573" y="19734"/>
                      <a:pt x="8640" y="19834"/>
                    </a:cubicBezTo>
                    <a:cubicBezTo>
                      <a:pt x="8773" y="20034"/>
                      <a:pt x="8906" y="20234"/>
                      <a:pt x="9006" y="20468"/>
                    </a:cubicBezTo>
                    <a:lnTo>
                      <a:pt x="9040" y="20535"/>
                    </a:lnTo>
                    <a:cubicBezTo>
                      <a:pt x="9073" y="20601"/>
                      <a:pt x="9140" y="20635"/>
                      <a:pt x="9240" y="20635"/>
                    </a:cubicBezTo>
                    <a:lnTo>
                      <a:pt x="9307" y="20635"/>
                    </a:lnTo>
                    <a:cubicBezTo>
                      <a:pt x="9407" y="20568"/>
                      <a:pt x="9473" y="20468"/>
                      <a:pt x="9407" y="20335"/>
                    </a:cubicBezTo>
                    <a:lnTo>
                      <a:pt x="9373" y="20268"/>
                    </a:lnTo>
                    <a:cubicBezTo>
                      <a:pt x="9273" y="20034"/>
                      <a:pt x="9140" y="19801"/>
                      <a:pt x="9006" y="19601"/>
                    </a:cubicBezTo>
                    <a:cubicBezTo>
                      <a:pt x="8963" y="19536"/>
                      <a:pt x="8892" y="19499"/>
                      <a:pt x="8821" y="19499"/>
                    </a:cubicBezTo>
                    <a:close/>
                    <a:moveTo>
                      <a:pt x="9526" y="21026"/>
                    </a:moveTo>
                    <a:cubicBezTo>
                      <a:pt x="9509" y="21026"/>
                      <a:pt x="9491" y="21029"/>
                      <a:pt x="9473" y="21035"/>
                    </a:cubicBezTo>
                    <a:cubicBezTo>
                      <a:pt x="9340" y="21035"/>
                      <a:pt x="9273" y="21168"/>
                      <a:pt x="9307" y="21269"/>
                    </a:cubicBezTo>
                    <a:cubicBezTo>
                      <a:pt x="9373" y="21535"/>
                      <a:pt x="9440" y="21802"/>
                      <a:pt x="9473" y="22069"/>
                    </a:cubicBezTo>
                    <a:cubicBezTo>
                      <a:pt x="9473" y="22169"/>
                      <a:pt x="9574" y="22236"/>
                      <a:pt x="9674" y="22236"/>
                    </a:cubicBezTo>
                    <a:lnTo>
                      <a:pt x="9707" y="22236"/>
                    </a:lnTo>
                    <a:cubicBezTo>
                      <a:pt x="9807" y="22236"/>
                      <a:pt x="9907" y="22136"/>
                      <a:pt x="9874" y="22002"/>
                    </a:cubicBezTo>
                    <a:cubicBezTo>
                      <a:pt x="9840" y="21736"/>
                      <a:pt x="9807" y="21435"/>
                      <a:pt x="9707" y="21168"/>
                    </a:cubicBezTo>
                    <a:cubicBezTo>
                      <a:pt x="9679" y="21086"/>
                      <a:pt x="9607" y="21026"/>
                      <a:pt x="9526" y="21026"/>
                    </a:cubicBezTo>
                    <a:close/>
                    <a:moveTo>
                      <a:pt x="9658" y="22663"/>
                    </a:moveTo>
                    <a:cubicBezTo>
                      <a:pt x="9557" y="22663"/>
                      <a:pt x="9502" y="22754"/>
                      <a:pt x="9473" y="22870"/>
                    </a:cubicBezTo>
                    <a:cubicBezTo>
                      <a:pt x="9473" y="23137"/>
                      <a:pt x="9440" y="23403"/>
                      <a:pt x="9373" y="23670"/>
                    </a:cubicBezTo>
                    <a:cubicBezTo>
                      <a:pt x="9373" y="23770"/>
                      <a:pt x="9440" y="23870"/>
                      <a:pt x="9540" y="23904"/>
                    </a:cubicBezTo>
                    <a:lnTo>
                      <a:pt x="9607" y="23904"/>
                    </a:lnTo>
                    <a:cubicBezTo>
                      <a:pt x="9707" y="23904"/>
                      <a:pt x="9774" y="23837"/>
                      <a:pt x="9807" y="23737"/>
                    </a:cubicBezTo>
                    <a:cubicBezTo>
                      <a:pt x="9840" y="23470"/>
                      <a:pt x="9874" y="23170"/>
                      <a:pt x="9907" y="22870"/>
                    </a:cubicBezTo>
                    <a:cubicBezTo>
                      <a:pt x="9907" y="22770"/>
                      <a:pt x="9807" y="22670"/>
                      <a:pt x="9707" y="22670"/>
                    </a:cubicBezTo>
                    <a:cubicBezTo>
                      <a:pt x="9689" y="22665"/>
                      <a:pt x="9673" y="22663"/>
                      <a:pt x="9658" y="22663"/>
                    </a:cubicBezTo>
                    <a:close/>
                    <a:moveTo>
                      <a:pt x="9385" y="24295"/>
                    </a:moveTo>
                    <a:cubicBezTo>
                      <a:pt x="9296" y="24295"/>
                      <a:pt x="9201" y="24355"/>
                      <a:pt x="9173" y="24437"/>
                    </a:cubicBezTo>
                    <a:cubicBezTo>
                      <a:pt x="9107" y="24704"/>
                      <a:pt x="9006" y="24938"/>
                      <a:pt x="8873" y="25171"/>
                    </a:cubicBezTo>
                    <a:cubicBezTo>
                      <a:pt x="8840" y="25305"/>
                      <a:pt x="8873" y="25405"/>
                      <a:pt x="8973" y="25472"/>
                    </a:cubicBezTo>
                    <a:lnTo>
                      <a:pt x="9073" y="25472"/>
                    </a:lnTo>
                    <a:cubicBezTo>
                      <a:pt x="9140" y="25472"/>
                      <a:pt x="9207" y="25438"/>
                      <a:pt x="9273" y="25371"/>
                    </a:cubicBezTo>
                    <a:cubicBezTo>
                      <a:pt x="9373" y="25105"/>
                      <a:pt x="9473" y="24838"/>
                      <a:pt x="9574" y="24571"/>
                    </a:cubicBezTo>
                    <a:cubicBezTo>
                      <a:pt x="9607" y="24471"/>
                      <a:pt x="9574" y="24337"/>
                      <a:pt x="9440" y="24304"/>
                    </a:cubicBezTo>
                    <a:cubicBezTo>
                      <a:pt x="9422" y="24298"/>
                      <a:pt x="9404" y="24295"/>
                      <a:pt x="9385" y="24295"/>
                    </a:cubicBezTo>
                    <a:close/>
                    <a:moveTo>
                      <a:pt x="8658" y="25804"/>
                    </a:moveTo>
                    <a:cubicBezTo>
                      <a:pt x="8587" y="25804"/>
                      <a:pt x="8516" y="25841"/>
                      <a:pt x="8473" y="25905"/>
                    </a:cubicBezTo>
                    <a:cubicBezTo>
                      <a:pt x="8339" y="26105"/>
                      <a:pt x="8173" y="26339"/>
                      <a:pt x="8006" y="26539"/>
                    </a:cubicBezTo>
                    <a:cubicBezTo>
                      <a:pt x="7939" y="26606"/>
                      <a:pt x="7939" y="26739"/>
                      <a:pt x="8006" y="26839"/>
                    </a:cubicBezTo>
                    <a:cubicBezTo>
                      <a:pt x="8072" y="26873"/>
                      <a:pt x="8106" y="26873"/>
                      <a:pt x="8173" y="26873"/>
                    </a:cubicBezTo>
                    <a:cubicBezTo>
                      <a:pt x="8206" y="26873"/>
                      <a:pt x="8273" y="26839"/>
                      <a:pt x="8306" y="26806"/>
                    </a:cubicBezTo>
                    <a:cubicBezTo>
                      <a:pt x="8506" y="26606"/>
                      <a:pt x="8673" y="26372"/>
                      <a:pt x="8840" y="26105"/>
                    </a:cubicBezTo>
                    <a:cubicBezTo>
                      <a:pt x="8906" y="26005"/>
                      <a:pt x="8873" y="25905"/>
                      <a:pt x="8773" y="25838"/>
                    </a:cubicBezTo>
                    <a:cubicBezTo>
                      <a:pt x="8737" y="25815"/>
                      <a:pt x="8698" y="25804"/>
                      <a:pt x="8658" y="25804"/>
                    </a:cubicBezTo>
                    <a:close/>
                    <a:moveTo>
                      <a:pt x="7537" y="27036"/>
                    </a:moveTo>
                    <a:cubicBezTo>
                      <a:pt x="7499" y="27036"/>
                      <a:pt x="7464" y="27047"/>
                      <a:pt x="7439" y="27073"/>
                    </a:cubicBezTo>
                    <a:cubicBezTo>
                      <a:pt x="7205" y="27273"/>
                      <a:pt x="7005" y="27406"/>
                      <a:pt x="6772" y="27540"/>
                    </a:cubicBezTo>
                    <a:cubicBezTo>
                      <a:pt x="6671" y="27573"/>
                      <a:pt x="6638" y="27706"/>
                      <a:pt x="6671" y="27807"/>
                    </a:cubicBezTo>
                    <a:cubicBezTo>
                      <a:pt x="6705" y="27873"/>
                      <a:pt x="6805" y="27907"/>
                      <a:pt x="6872" y="27907"/>
                    </a:cubicBezTo>
                    <a:lnTo>
                      <a:pt x="6972" y="27907"/>
                    </a:lnTo>
                    <a:cubicBezTo>
                      <a:pt x="7205" y="27773"/>
                      <a:pt x="7472" y="27606"/>
                      <a:pt x="7706" y="27406"/>
                    </a:cubicBezTo>
                    <a:cubicBezTo>
                      <a:pt x="7772" y="27340"/>
                      <a:pt x="7806" y="27206"/>
                      <a:pt x="7706" y="27106"/>
                    </a:cubicBezTo>
                    <a:cubicBezTo>
                      <a:pt x="7664" y="27065"/>
                      <a:pt x="7598" y="27036"/>
                      <a:pt x="7537" y="27036"/>
                    </a:cubicBezTo>
                    <a:close/>
                    <a:moveTo>
                      <a:pt x="4189" y="27372"/>
                    </a:moveTo>
                    <a:cubicBezTo>
                      <a:pt x="4117" y="27372"/>
                      <a:pt x="4046" y="27408"/>
                      <a:pt x="4003" y="27473"/>
                    </a:cubicBezTo>
                    <a:cubicBezTo>
                      <a:pt x="3936" y="27573"/>
                      <a:pt x="3970" y="27706"/>
                      <a:pt x="4070" y="27773"/>
                    </a:cubicBezTo>
                    <a:cubicBezTo>
                      <a:pt x="4170" y="27840"/>
                      <a:pt x="4270" y="27907"/>
                      <a:pt x="4370" y="27940"/>
                    </a:cubicBezTo>
                    <a:cubicBezTo>
                      <a:pt x="4403" y="27973"/>
                      <a:pt x="4437" y="27973"/>
                      <a:pt x="4470" y="27973"/>
                    </a:cubicBezTo>
                    <a:cubicBezTo>
                      <a:pt x="4537" y="27973"/>
                      <a:pt x="4603" y="27940"/>
                      <a:pt x="4670" y="27873"/>
                    </a:cubicBezTo>
                    <a:cubicBezTo>
                      <a:pt x="4703" y="27773"/>
                      <a:pt x="4670" y="27640"/>
                      <a:pt x="4570" y="27573"/>
                    </a:cubicBezTo>
                    <a:cubicBezTo>
                      <a:pt x="4470" y="27540"/>
                      <a:pt x="4403" y="27473"/>
                      <a:pt x="4303" y="27406"/>
                    </a:cubicBezTo>
                    <a:cubicBezTo>
                      <a:pt x="4268" y="27383"/>
                      <a:pt x="4228" y="27372"/>
                      <a:pt x="4189" y="27372"/>
                    </a:cubicBezTo>
                    <a:close/>
                    <a:moveTo>
                      <a:pt x="6105" y="27798"/>
                    </a:moveTo>
                    <a:cubicBezTo>
                      <a:pt x="6084" y="27798"/>
                      <a:pt x="6061" y="27801"/>
                      <a:pt x="6038" y="27807"/>
                    </a:cubicBezTo>
                    <a:cubicBezTo>
                      <a:pt x="5873" y="27830"/>
                      <a:pt x="5691" y="27854"/>
                      <a:pt x="5516" y="27854"/>
                    </a:cubicBezTo>
                    <a:cubicBezTo>
                      <a:pt x="5443" y="27854"/>
                      <a:pt x="5372" y="27850"/>
                      <a:pt x="5304" y="27840"/>
                    </a:cubicBezTo>
                    <a:cubicBezTo>
                      <a:pt x="5281" y="27834"/>
                      <a:pt x="5259" y="27831"/>
                      <a:pt x="5238" y="27831"/>
                    </a:cubicBezTo>
                    <a:cubicBezTo>
                      <a:pt x="5138" y="27831"/>
                      <a:pt x="5065" y="27896"/>
                      <a:pt x="5037" y="28007"/>
                    </a:cubicBezTo>
                    <a:cubicBezTo>
                      <a:pt x="5037" y="28107"/>
                      <a:pt x="5104" y="28207"/>
                      <a:pt x="5237" y="28240"/>
                    </a:cubicBezTo>
                    <a:cubicBezTo>
                      <a:pt x="5337" y="28240"/>
                      <a:pt x="5471" y="28274"/>
                      <a:pt x="5571" y="28274"/>
                    </a:cubicBezTo>
                    <a:cubicBezTo>
                      <a:pt x="5771" y="28274"/>
                      <a:pt x="5938" y="28240"/>
                      <a:pt x="6138" y="28207"/>
                    </a:cubicBezTo>
                    <a:cubicBezTo>
                      <a:pt x="6238" y="28173"/>
                      <a:pt x="6305" y="28073"/>
                      <a:pt x="6305" y="27940"/>
                    </a:cubicBezTo>
                    <a:cubicBezTo>
                      <a:pt x="6277" y="27858"/>
                      <a:pt x="6204" y="27798"/>
                      <a:pt x="6105" y="27798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958" name="Google Shape;2958;p30"/>
          <p:cNvSpPr/>
          <p:nvPr/>
        </p:nvSpPr>
        <p:spPr>
          <a:xfrm>
            <a:off x="875150" y="1318578"/>
            <a:ext cx="1424664" cy="441115"/>
          </a:xfrm>
          <a:custGeom>
            <a:avLst/>
            <a:gdLst/>
            <a:ahLst/>
            <a:cxnLst/>
            <a:rect l="l" t="t" r="r" b="b"/>
            <a:pathLst>
              <a:path w="75200" h="23284" extrusionOk="0">
                <a:moveTo>
                  <a:pt x="34682" y="0"/>
                </a:moveTo>
                <a:cubicBezTo>
                  <a:pt x="27023" y="0"/>
                  <a:pt x="20396" y="4165"/>
                  <a:pt x="16870" y="10396"/>
                </a:cubicBezTo>
                <a:cubicBezTo>
                  <a:pt x="16445" y="11034"/>
                  <a:pt x="16019" y="11764"/>
                  <a:pt x="15715" y="12554"/>
                </a:cubicBezTo>
                <a:cubicBezTo>
                  <a:pt x="14104" y="11308"/>
                  <a:pt x="12189" y="10578"/>
                  <a:pt x="10123" y="10578"/>
                </a:cubicBezTo>
                <a:cubicBezTo>
                  <a:pt x="4530" y="10578"/>
                  <a:pt x="1" y="15867"/>
                  <a:pt x="1" y="22402"/>
                </a:cubicBezTo>
                <a:cubicBezTo>
                  <a:pt x="1" y="22706"/>
                  <a:pt x="1" y="22980"/>
                  <a:pt x="62" y="23283"/>
                </a:cubicBezTo>
                <a:lnTo>
                  <a:pt x="75200" y="23283"/>
                </a:lnTo>
                <a:cubicBezTo>
                  <a:pt x="74531" y="20274"/>
                  <a:pt x="71826" y="18025"/>
                  <a:pt x="68604" y="18025"/>
                </a:cubicBezTo>
                <a:cubicBezTo>
                  <a:pt x="67570" y="18025"/>
                  <a:pt x="66598" y="18268"/>
                  <a:pt x="65686" y="18694"/>
                </a:cubicBezTo>
                <a:cubicBezTo>
                  <a:pt x="63923" y="15046"/>
                  <a:pt x="60579" y="12554"/>
                  <a:pt x="56780" y="12554"/>
                </a:cubicBezTo>
                <a:cubicBezTo>
                  <a:pt x="55716" y="12554"/>
                  <a:pt x="54683" y="12767"/>
                  <a:pt x="53740" y="13101"/>
                </a:cubicBezTo>
                <a:cubicBezTo>
                  <a:pt x="50822" y="5472"/>
                  <a:pt x="43406" y="0"/>
                  <a:pt x="346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9" name="Google Shape;2959;p30"/>
          <p:cNvSpPr/>
          <p:nvPr/>
        </p:nvSpPr>
        <p:spPr>
          <a:xfrm flipH="1">
            <a:off x="6280610" y="1109101"/>
            <a:ext cx="507736" cy="130449"/>
          </a:xfrm>
          <a:custGeom>
            <a:avLst/>
            <a:gdLst/>
            <a:ahLst/>
            <a:cxnLst/>
            <a:rect l="l" t="t" r="r" b="b"/>
            <a:pathLst>
              <a:path w="60337" h="15502" extrusionOk="0">
                <a:moveTo>
                  <a:pt x="25138" y="0"/>
                </a:moveTo>
                <a:cubicBezTo>
                  <a:pt x="20062" y="0"/>
                  <a:pt x="15655" y="3009"/>
                  <a:pt x="13588" y="7356"/>
                </a:cubicBezTo>
                <a:cubicBezTo>
                  <a:pt x="12250" y="6626"/>
                  <a:pt x="10791" y="6201"/>
                  <a:pt x="9180" y="6201"/>
                </a:cubicBezTo>
                <a:cubicBezTo>
                  <a:pt x="4104" y="6201"/>
                  <a:pt x="1" y="10304"/>
                  <a:pt x="1" y="15411"/>
                </a:cubicBezTo>
                <a:lnTo>
                  <a:pt x="1" y="15502"/>
                </a:lnTo>
                <a:lnTo>
                  <a:pt x="60124" y="15502"/>
                </a:lnTo>
                <a:cubicBezTo>
                  <a:pt x="60245" y="14955"/>
                  <a:pt x="60336" y="14347"/>
                  <a:pt x="60336" y="13739"/>
                </a:cubicBezTo>
                <a:cubicBezTo>
                  <a:pt x="60215" y="8754"/>
                  <a:pt x="56142" y="4681"/>
                  <a:pt x="51126" y="4681"/>
                </a:cubicBezTo>
                <a:cubicBezTo>
                  <a:pt x="49272" y="4681"/>
                  <a:pt x="47509" y="5259"/>
                  <a:pt x="46111" y="6201"/>
                </a:cubicBezTo>
                <a:cubicBezTo>
                  <a:pt x="44774" y="3465"/>
                  <a:pt x="41977" y="1581"/>
                  <a:pt x="38755" y="1581"/>
                </a:cubicBezTo>
                <a:cubicBezTo>
                  <a:pt x="36840" y="1581"/>
                  <a:pt x="35047" y="2219"/>
                  <a:pt x="33679" y="3313"/>
                </a:cubicBezTo>
                <a:cubicBezTo>
                  <a:pt x="31400" y="1277"/>
                  <a:pt x="28421" y="0"/>
                  <a:pt x="251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0" name="Google Shape;2960;p30"/>
          <p:cNvSpPr/>
          <p:nvPr/>
        </p:nvSpPr>
        <p:spPr>
          <a:xfrm>
            <a:off x="6894809" y="2913364"/>
            <a:ext cx="1027984" cy="318292"/>
          </a:xfrm>
          <a:custGeom>
            <a:avLst/>
            <a:gdLst/>
            <a:ahLst/>
            <a:cxnLst/>
            <a:rect l="l" t="t" r="r" b="b"/>
            <a:pathLst>
              <a:path w="75200" h="23284" extrusionOk="0">
                <a:moveTo>
                  <a:pt x="34682" y="0"/>
                </a:moveTo>
                <a:cubicBezTo>
                  <a:pt x="27023" y="0"/>
                  <a:pt x="20396" y="4165"/>
                  <a:pt x="16870" y="10396"/>
                </a:cubicBezTo>
                <a:cubicBezTo>
                  <a:pt x="16445" y="11034"/>
                  <a:pt x="16019" y="11764"/>
                  <a:pt x="15715" y="12554"/>
                </a:cubicBezTo>
                <a:cubicBezTo>
                  <a:pt x="14104" y="11308"/>
                  <a:pt x="12189" y="10578"/>
                  <a:pt x="10123" y="10578"/>
                </a:cubicBezTo>
                <a:cubicBezTo>
                  <a:pt x="4530" y="10578"/>
                  <a:pt x="1" y="15867"/>
                  <a:pt x="1" y="22402"/>
                </a:cubicBezTo>
                <a:cubicBezTo>
                  <a:pt x="1" y="22706"/>
                  <a:pt x="1" y="22980"/>
                  <a:pt x="62" y="23283"/>
                </a:cubicBezTo>
                <a:lnTo>
                  <a:pt x="75200" y="23283"/>
                </a:lnTo>
                <a:cubicBezTo>
                  <a:pt x="74531" y="20274"/>
                  <a:pt x="71826" y="18025"/>
                  <a:pt x="68604" y="18025"/>
                </a:cubicBezTo>
                <a:cubicBezTo>
                  <a:pt x="67570" y="18025"/>
                  <a:pt x="66598" y="18268"/>
                  <a:pt x="65686" y="18694"/>
                </a:cubicBezTo>
                <a:cubicBezTo>
                  <a:pt x="63923" y="15046"/>
                  <a:pt x="60579" y="12554"/>
                  <a:pt x="56780" y="12554"/>
                </a:cubicBezTo>
                <a:cubicBezTo>
                  <a:pt x="55716" y="12554"/>
                  <a:pt x="54683" y="12767"/>
                  <a:pt x="53740" y="13101"/>
                </a:cubicBezTo>
                <a:cubicBezTo>
                  <a:pt x="50822" y="5472"/>
                  <a:pt x="43406" y="0"/>
                  <a:pt x="346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_1">
    <p:spTree>
      <p:nvGrpSpPr>
        <p:cNvPr id="1" name="Shape 2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2" name="Google Shape;2962;p31"/>
          <p:cNvGrpSpPr/>
          <p:nvPr/>
        </p:nvGrpSpPr>
        <p:grpSpPr>
          <a:xfrm>
            <a:off x="-31332" y="834127"/>
            <a:ext cx="9175031" cy="4538153"/>
            <a:chOff x="131" y="-474086"/>
            <a:chExt cx="9143942" cy="5236733"/>
          </a:xfrm>
        </p:grpSpPr>
        <p:sp>
          <p:nvSpPr>
            <p:cNvPr id="2963" name="Google Shape;2963;p31"/>
            <p:cNvSpPr/>
            <p:nvPr/>
          </p:nvSpPr>
          <p:spPr>
            <a:xfrm>
              <a:off x="131" y="-474086"/>
              <a:ext cx="4276328" cy="4653499"/>
            </a:xfrm>
            <a:custGeom>
              <a:avLst/>
              <a:gdLst/>
              <a:ahLst/>
              <a:cxnLst/>
              <a:rect l="l" t="t" r="r" b="b"/>
              <a:pathLst>
                <a:path w="107540" h="117025" extrusionOk="0">
                  <a:moveTo>
                    <a:pt x="4246" y="1"/>
                  </a:moveTo>
                  <a:cubicBezTo>
                    <a:pt x="2825" y="1"/>
                    <a:pt x="1403" y="102"/>
                    <a:pt x="0" y="306"/>
                  </a:cubicBezTo>
                  <a:lnTo>
                    <a:pt x="0" y="117025"/>
                  </a:lnTo>
                  <a:cubicBezTo>
                    <a:pt x="1155" y="117025"/>
                    <a:pt x="2280" y="116934"/>
                    <a:pt x="3374" y="116812"/>
                  </a:cubicBezTo>
                  <a:cubicBezTo>
                    <a:pt x="36262" y="113621"/>
                    <a:pt x="69241" y="111554"/>
                    <a:pt x="102282" y="110642"/>
                  </a:cubicBezTo>
                  <a:cubicBezTo>
                    <a:pt x="104896" y="102283"/>
                    <a:pt x="107540" y="93286"/>
                    <a:pt x="104318" y="85140"/>
                  </a:cubicBezTo>
                  <a:cubicBezTo>
                    <a:pt x="103589" y="83073"/>
                    <a:pt x="102403" y="81097"/>
                    <a:pt x="100488" y="79790"/>
                  </a:cubicBezTo>
                  <a:cubicBezTo>
                    <a:pt x="99242" y="78891"/>
                    <a:pt x="97639" y="78336"/>
                    <a:pt x="96047" y="78336"/>
                  </a:cubicBezTo>
                  <a:cubicBezTo>
                    <a:pt x="95271" y="78336"/>
                    <a:pt x="94498" y="78468"/>
                    <a:pt x="93771" y="78757"/>
                  </a:cubicBezTo>
                  <a:cubicBezTo>
                    <a:pt x="95139" y="72526"/>
                    <a:pt x="92859" y="65717"/>
                    <a:pt x="87935" y="61158"/>
                  </a:cubicBezTo>
                  <a:cubicBezTo>
                    <a:pt x="83779" y="57334"/>
                    <a:pt x="77849" y="55135"/>
                    <a:pt x="71919" y="55135"/>
                  </a:cubicBezTo>
                  <a:cubicBezTo>
                    <a:pt x="70779" y="55135"/>
                    <a:pt x="69639" y="55216"/>
                    <a:pt x="68512" y="55383"/>
                  </a:cubicBezTo>
                  <a:cubicBezTo>
                    <a:pt x="68056" y="51766"/>
                    <a:pt x="68330" y="48392"/>
                    <a:pt x="65989" y="45383"/>
                  </a:cubicBezTo>
                  <a:cubicBezTo>
                    <a:pt x="64621" y="43650"/>
                    <a:pt x="62706" y="42100"/>
                    <a:pt x="60457" y="41370"/>
                  </a:cubicBezTo>
                  <a:cubicBezTo>
                    <a:pt x="59743" y="41151"/>
                    <a:pt x="58824" y="41037"/>
                    <a:pt x="57858" y="41037"/>
                  </a:cubicBezTo>
                  <a:cubicBezTo>
                    <a:pt x="55740" y="41037"/>
                    <a:pt x="53401" y="41588"/>
                    <a:pt x="52524" y="42799"/>
                  </a:cubicBezTo>
                  <a:lnTo>
                    <a:pt x="52524" y="42799"/>
                  </a:lnTo>
                  <a:cubicBezTo>
                    <a:pt x="53679" y="37905"/>
                    <a:pt x="52463" y="32008"/>
                    <a:pt x="49636" y="27723"/>
                  </a:cubicBezTo>
                  <a:cubicBezTo>
                    <a:pt x="47752" y="24866"/>
                    <a:pt x="44195" y="23042"/>
                    <a:pt x="40761" y="21887"/>
                  </a:cubicBezTo>
                  <a:cubicBezTo>
                    <a:pt x="39531" y="21447"/>
                    <a:pt x="38185" y="21218"/>
                    <a:pt x="36850" y="21218"/>
                  </a:cubicBezTo>
                  <a:cubicBezTo>
                    <a:pt x="34489" y="21218"/>
                    <a:pt x="32159" y="21934"/>
                    <a:pt x="30548" y="23467"/>
                  </a:cubicBezTo>
                  <a:cubicBezTo>
                    <a:pt x="30548" y="15960"/>
                    <a:pt x="26231" y="8543"/>
                    <a:pt x="19332" y="4197"/>
                  </a:cubicBezTo>
                  <a:cubicBezTo>
                    <a:pt x="14960" y="1434"/>
                    <a:pt x="9602" y="1"/>
                    <a:pt x="42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31"/>
            <p:cNvSpPr/>
            <p:nvPr/>
          </p:nvSpPr>
          <p:spPr>
            <a:xfrm>
              <a:off x="3307783" y="754708"/>
              <a:ext cx="5836289" cy="4007940"/>
            </a:xfrm>
            <a:custGeom>
              <a:avLst/>
              <a:gdLst/>
              <a:ahLst/>
              <a:cxnLst/>
              <a:rect l="l" t="t" r="r" b="b"/>
              <a:pathLst>
                <a:path w="209731" h="142644" extrusionOk="0">
                  <a:moveTo>
                    <a:pt x="112119" y="1"/>
                  </a:moveTo>
                  <a:cubicBezTo>
                    <a:pt x="110126" y="1"/>
                    <a:pt x="108130" y="129"/>
                    <a:pt x="106142" y="392"/>
                  </a:cubicBezTo>
                  <a:cubicBezTo>
                    <a:pt x="88057" y="2763"/>
                    <a:pt x="71765" y="16897"/>
                    <a:pt x="67935" y="34769"/>
                  </a:cubicBezTo>
                  <a:cubicBezTo>
                    <a:pt x="64597" y="33280"/>
                    <a:pt x="60944" y="32544"/>
                    <a:pt x="57288" y="32544"/>
                  </a:cubicBezTo>
                  <a:cubicBezTo>
                    <a:pt x="52289" y="32544"/>
                    <a:pt x="47285" y="33920"/>
                    <a:pt x="43071" y="36623"/>
                  </a:cubicBezTo>
                  <a:cubicBezTo>
                    <a:pt x="35776" y="41304"/>
                    <a:pt x="31126" y="49785"/>
                    <a:pt x="31004" y="58447"/>
                  </a:cubicBezTo>
                  <a:cubicBezTo>
                    <a:pt x="28635" y="58002"/>
                    <a:pt x="26218" y="57780"/>
                    <a:pt x="23800" y="57780"/>
                  </a:cubicBezTo>
                  <a:cubicBezTo>
                    <a:pt x="15172" y="57780"/>
                    <a:pt x="6529" y="60599"/>
                    <a:pt x="0" y="66107"/>
                  </a:cubicBezTo>
                  <a:cubicBezTo>
                    <a:pt x="791" y="66685"/>
                    <a:pt x="1551" y="67262"/>
                    <a:pt x="2280" y="67931"/>
                  </a:cubicBezTo>
                  <a:cubicBezTo>
                    <a:pt x="7204" y="72490"/>
                    <a:pt x="9454" y="79299"/>
                    <a:pt x="8116" y="85530"/>
                  </a:cubicBezTo>
                  <a:cubicBezTo>
                    <a:pt x="8834" y="85241"/>
                    <a:pt x="9600" y="85109"/>
                    <a:pt x="10374" y="85109"/>
                  </a:cubicBezTo>
                  <a:cubicBezTo>
                    <a:pt x="11960" y="85109"/>
                    <a:pt x="13577" y="85664"/>
                    <a:pt x="14864" y="86563"/>
                  </a:cubicBezTo>
                  <a:cubicBezTo>
                    <a:pt x="16718" y="87870"/>
                    <a:pt x="17904" y="89846"/>
                    <a:pt x="18694" y="91883"/>
                  </a:cubicBezTo>
                  <a:cubicBezTo>
                    <a:pt x="21885" y="100029"/>
                    <a:pt x="19271" y="109056"/>
                    <a:pt x="16627" y="117354"/>
                  </a:cubicBezTo>
                  <a:lnTo>
                    <a:pt x="16445" y="117354"/>
                  </a:lnTo>
                  <a:lnTo>
                    <a:pt x="53649" y="142643"/>
                  </a:lnTo>
                  <a:cubicBezTo>
                    <a:pt x="104562" y="126260"/>
                    <a:pt x="154836" y="107779"/>
                    <a:pt x="204229" y="87262"/>
                  </a:cubicBezTo>
                  <a:cubicBezTo>
                    <a:pt x="206205" y="86472"/>
                    <a:pt x="208181" y="85591"/>
                    <a:pt x="209731" y="84162"/>
                  </a:cubicBezTo>
                  <a:lnTo>
                    <a:pt x="209731" y="37626"/>
                  </a:lnTo>
                  <a:cubicBezTo>
                    <a:pt x="206077" y="34248"/>
                    <a:pt x="201502" y="32086"/>
                    <a:pt x="196834" y="32086"/>
                  </a:cubicBezTo>
                  <a:cubicBezTo>
                    <a:pt x="195328" y="32086"/>
                    <a:pt x="193812" y="32312"/>
                    <a:pt x="192314" y="32794"/>
                  </a:cubicBezTo>
                  <a:cubicBezTo>
                    <a:pt x="191007" y="24556"/>
                    <a:pt x="184563" y="17322"/>
                    <a:pt x="176569" y="15012"/>
                  </a:cubicBezTo>
                  <a:cubicBezTo>
                    <a:pt x="174657" y="14464"/>
                    <a:pt x="172678" y="14200"/>
                    <a:pt x="170698" y="14200"/>
                  </a:cubicBezTo>
                  <a:cubicBezTo>
                    <a:pt x="164338" y="14200"/>
                    <a:pt x="157968" y="16924"/>
                    <a:pt x="153772" y="21699"/>
                  </a:cubicBezTo>
                  <a:cubicBezTo>
                    <a:pt x="144299" y="8464"/>
                    <a:pt x="128319" y="1"/>
                    <a:pt x="1121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5" name="Google Shape;2965;p31"/>
          <p:cNvGrpSpPr/>
          <p:nvPr/>
        </p:nvGrpSpPr>
        <p:grpSpPr>
          <a:xfrm>
            <a:off x="-65450" y="3592910"/>
            <a:ext cx="9236161" cy="1590441"/>
            <a:chOff x="-65450" y="4543325"/>
            <a:chExt cx="9236161" cy="639168"/>
          </a:xfrm>
        </p:grpSpPr>
        <p:sp>
          <p:nvSpPr>
            <p:cNvPr id="2966" name="Google Shape;2966;p31"/>
            <p:cNvSpPr/>
            <p:nvPr/>
          </p:nvSpPr>
          <p:spPr>
            <a:xfrm>
              <a:off x="-38725" y="4543325"/>
              <a:ext cx="9209436" cy="639168"/>
            </a:xfrm>
            <a:custGeom>
              <a:avLst/>
              <a:gdLst/>
              <a:ahLst/>
              <a:cxnLst/>
              <a:rect l="l" t="t" r="r" b="b"/>
              <a:pathLst>
                <a:path w="75622" h="107378" extrusionOk="0">
                  <a:moveTo>
                    <a:pt x="75621" y="1"/>
                  </a:moveTo>
                  <a:cubicBezTo>
                    <a:pt x="75554" y="34"/>
                    <a:pt x="75388" y="101"/>
                    <a:pt x="75254" y="134"/>
                  </a:cubicBezTo>
                  <a:cubicBezTo>
                    <a:pt x="74287" y="435"/>
                    <a:pt x="73353" y="868"/>
                    <a:pt x="72252" y="1435"/>
                  </a:cubicBezTo>
                  <a:cubicBezTo>
                    <a:pt x="71385" y="1869"/>
                    <a:pt x="70451" y="2469"/>
                    <a:pt x="69517" y="3136"/>
                  </a:cubicBezTo>
                  <a:cubicBezTo>
                    <a:pt x="67615" y="4437"/>
                    <a:pt x="65881" y="5972"/>
                    <a:pt x="64413" y="7306"/>
                  </a:cubicBezTo>
                  <a:lnTo>
                    <a:pt x="63913" y="7773"/>
                  </a:lnTo>
                  <a:lnTo>
                    <a:pt x="63779" y="7873"/>
                  </a:lnTo>
                  <a:cubicBezTo>
                    <a:pt x="63613" y="8040"/>
                    <a:pt x="63446" y="8207"/>
                    <a:pt x="63246" y="8374"/>
                  </a:cubicBezTo>
                  <a:cubicBezTo>
                    <a:pt x="62845" y="8774"/>
                    <a:pt x="62378" y="9141"/>
                    <a:pt x="61878" y="9541"/>
                  </a:cubicBezTo>
                  <a:cubicBezTo>
                    <a:pt x="61011" y="10275"/>
                    <a:pt x="60110" y="10975"/>
                    <a:pt x="59209" y="11609"/>
                  </a:cubicBezTo>
                  <a:cubicBezTo>
                    <a:pt x="58242" y="12276"/>
                    <a:pt x="57241" y="12877"/>
                    <a:pt x="56207" y="13477"/>
                  </a:cubicBezTo>
                  <a:cubicBezTo>
                    <a:pt x="55040" y="14111"/>
                    <a:pt x="53839" y="14678"/>
                    <a:pt x="52571" y="15178"/>
                  </a:cubicBezTo>
                  <a:cubicBezTo>
                    <a:pt x="51371" y="15679"/>
                    <a:pt x="50003" y="16112"/>
                    <a:pt x="48368" y="16479"/>
                  </a:cubicBezTo>
                  <a:cubicBezTo>
                    <a:pt x="44732" y="17347"/>
                    <a:pt x="41397" y="17814"/>
                    <a:pt x="38228" y="17814"/>
                  </a:cubicBezTo>
                  <a:lnTo>
                    <a:pt x="37527" y="17814"/>
                  </a:lnTo>
                  <a:cubicBezTo>
                    <a:pt x="36260" y="17780"/>
                    <a:pt x="35059" y="17680"/>
                    <a:pt x="33858" y="17480"/>
                  </a:cubicBezTo>
                  <a:cubicBezTo>
                    <a:pt x="32691" y="17313"/>
                    <a:pt x="31523" y="17046"/>
                    <a:pt x="30356" y="16680"/>
                  </a:cubicBezTo>
                  <a:cubicBezTo>
                    <a:pt x="29422" y="16379"/>
                    <a:pt x="28521" y="16046"/>
                    <a:pt x="27687" y="15679"/>
                  </a:cubicBezTo>
                  <a:cubicBezTo>
                    <a:pt x="26853" y="15312"/>
                    <a:pt x="25986" y="14845"/>
                    <a:pt x="25085" y="14345"/>
                  </a:cubicBezTo>
                  <a:cubicBezTo>
                    <a:pt x="24651" y="14044"/>
                    <a:pt x="24184" y="13777"/>
                    <a:pt x="23818" y="13477"/>
                  </a:cubicBezTo>
                  <a:cubicBezTo>
                    <a:pt x="23384" y="13177"/>
                    <a:pt x="22984" y="12843"/>
                    <a:pt x="22383" y="12376"/>
                  </a:cubicBezTo>
                  <a:cubicBezTo>
                    <a:pt x="21916" y="12010"/>
                    <a:pt x="21483" y="11609"/>
                    <a:pt x="20982" y="11209"/>
                  </a:cubicBezTo>
                  <a:cubicBezTo>
                    <a:pt x="20582" y="10875"/>
                    <a:pt x="20215" y="10609"/>
                    <a:pt x="19815" y="10275"/>
                  </a:cubicBezTo>
                  <a:cubicBezTo>
                    <a:pt x="18847" y="9441"/>
                    <a:pt x="18013" y="8807"/>
                    <a:pt x="17213" y="8207"/>
                  </a:cubicBezTo>
                  <a:cubicBezTo>
                    <a:pt x="16346" y="7540"/>
                    <a:pt x="15478" y="6973"/>
                    <a:pt x="14578" y="6472"/>
                  </a:cubicBezTo>
                  <a:cubicBezTo>
                    <a:pt x="13677" y="5938"/>
                    <a:pt x="12676" y="5471"/>
                    <a:pt x="11676" y="5038"/>
                  </a:cubicBezTo>
                  <a:cubicBezTo>
                    <a:pt x="10675" y="4671"/>
                    <a:pt x="9574" y="4371"/>
                    <a:pt x="8507" y="4204"/>
                  </a:cubicBezTo>
                  <a:cubicBezTo>
                    <a:pt x="7539" y="4037"/>
                    <a:pt x="6505" y="3970"/>
                    <a:pt x="5338" y="3970"/>
                  </a:cubicBezTo>
                  <a:lnTo>
                    <a:pt x="5138" y="3970"/>
                  </a:lnTo>
                  <a:cubicBezTo>
                    <a:pt x="3970" y="3970"/>
                    <a:pt x="2803" y="4104"/>
                    <a:pt x="1568" y="4304"/>
                  </a:cubicBezTo>
                  <a:cubicBezTo>
                    <a:pt x="1035" y="4371"/>
                    <a:pt x="501" y="4537"/>
                    <a:pt x="1" y="4671"/>
                  </a:cubicBezTo>
                  <a:lnTo>
                    <a:pt x="1" y="56008"/>
                  </a:lnTo>
                  <a:lnTo>
                    <a:pt x="1" y="106911"/>
                  </a:lnTo>
                  <a:cubicBezTo>
                    <a:pt x="34" y="106944"/>
                    <a:pt x="134" y="107011"/>
                    <a:pt x="167" y="107044"/>
                  </a:cubicBezTo>
                  <a:cubicBezTo>
                    <a:pt x="334" y="107178"/>
                    <a:pt x="501" y="107278"/>
                    <a:pt x="701" y="107378"/>
                  </a:cubicBezTo>
                  <a:lnTo>
                    <a:pt x="75621" y="107378"/>
                  </a:lnTo>
                  <a:lnTo>
                    <a:pt x="75621" y="74221"/>
                  </a:lnTo>
                  <a:lnTo>
                    <a:pt x="75621" y="21650"/>
                  </a:lnTo>
                  <a:lnTo>
                    <a:pt x="7562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31"/>
            <p:cNvSpPr/>
            <p:nvPr/>
          </p:nvSpPr>
          <p:spPr>
            <a:xfrm>
              <a:off x="-65450" y="4670975"/>
              <a:ext cx="9209483" cy="511362"/>
            </a:xfrm>
            <a:custGeom>
              <a:avLst/>
              <a:gdLst/>
              <a:ahLst/>
              <a:cxnLst/>
              <a:rect l="l" t="t" r="r" b="b"/>
              <a:pathLst>
                <a:path w="75655" h="81492" extrusionOk="0">
                  <a:moveTo>
                    <a:pt x="101" y="0"/>
                  </a:moveTo>
                  <a:lnTo>
                    <a:pt x="101" y="30122"/>
                  </a:lnTo>
                  <a:lnTo>
                    <a:pt x="1" y="30122"/>
                  </a:lnTo>
                  <a:lnTo>
                    <a:pt x="1" y="81492"/>
                  </a:lnTo>
                  <a:lnTo>
                    <a:pt x="75655" y="81492"/>
                  </a:lnTo>
                  <a:lnTo>
                    <a:pt x="75655" y="48335"/>
                  </a:lnTo>
                  <a:lnTo>
                    <a:pt x="75655" y="24451"/>
                  </a:lnTo>
                  <a:cubicBezTo>
                    <a:pt x="75221" y="24518"/>
                    <a:pt x="74821" y="24651"/>
                    <a:pt x="74354" y="24751"/>
                  </a:cubicBezTo>
                  <a:cubicBezTo>
                    <a:pt x="73353" y="24951"/>
                    <a:pt x="72319" y="25085"/>
                    <a:pt x="71152" y="25151"/>
                  </a:cubicBezTo>
                  <a:cubicBezTo>
                    <a:pt x="70018" y="25252"/>
                    <a:pt x="68850" y="25285"/>
                    <a:pt x="67516" y="25285"/>
                  </a:cubicBezTo>
                  <a:cubicBezTo>
                    <a:pt x="66882" y="25285"/>
                    <a:pt x="66215" y="25285"/>
                    <a:pt x="65581" y="25252"/>
                  </a:cubicBezTo>
                  <a:cubicBezTo>
                    <a:pt x="63480" y="25185"/>
                    <a:pt x="61411" y="25118"/>
                    <a:pt x="59543" y="25018"/>
                  </a:cubicBezTo>
                  <a:cubicBezTo>
                    <a:pt x="54840" y="24785"/>
                    <a:pt x="50704" y="24318"/>
                    <a:pt x="46968" y="23584"/>
                  </a:cubicBezTo>
                  <a:cubicBezTo>
                    <a:pt x="45467" y="23283"/>
                    <a:pt x="43899" y="22883"/>
                    <a:pt x="42498" y="22516"/>
                  </a:cubicBezTo>
                  <a:cubicBezTo>
                    <a:pt x="41164" y="22149"/>
                    <a:pt x="39696" y="21682"/>
                    <a:pt x="38028" y="21115"/>
                  </a:cubicBezTo>
                  <a:cubicBezTo>
                    <a:pt x="35359" y="20148"/>
                    <a:pt x="32691" y="19014"/>
                    <a:pt x="30056" y="17746"/>
                  </a:cubicBezTo>
                  <a:lnTo>
                    <a:pt x="30022" y="17746"/>
                  </a:lnTo>
                  <a:cubicBezTo>
                    <a:pt x="27988" y="16745"/>
                    <a:pt x="25953" y="15611"/>
                    <a:pt x="24018" y="14410"/>
                  </a:cubicBezTo>
                  <a:cubicBezTo>
                    <a:pt x="22117" y="13210"/>
                    <a:pt x="20182" y="11875"/>
                    <a:pt x="18281" y="10474"/>
                  </a:cubicBezTo>
                  <a:cubicBezTo>
                    <a:pt x="17347" y="9807"/>
                    <a:pt x="16479" y="9107"/>
                    <a:pt x="15512" y="8306"/>
                  </a:cubicBezTo>
                  <a:cubicBezTo>
                    <a:pt x="15112" y="7939"/>
                    <a:pt x="14645" y="7606"/>
                    <a:pt x="14211" y="7205"/>
                  </a:cubicBezTo>
                  <a:lnTo>
                    <a:pt x="14111" y="7139"/>
                  </a:lnTo>
                  <a:lnTo>
                    <a:pt x="13978" y="7005"/>
                  </a:lnTo>
                  <a:cubicBezTo>
                    <a:pt x="13611" y="6738"/>
                    <a:pt x="13277" y="6371"/>
                    <a:pt x="12877" y="6104"/>
                  </a:cubicBezTo>
                  <a:cubicBezTo>
                    <a:pt x="10809" y="4337"/>
                    <a:pt x="9041" y="3136"/>
                    <a:pt x="7339" y="2168"/>
                  </a:cubicBezTo>
                  <a:cubicBezTo>
                    <a:pt x="5838" y="1334"/>
                    <a:pt x="4337" y="767"/>
                    <a:pt x="2870" y="434"/>
                  </a:cubicBezTo>
                  <a:cubicBezTo>
                    <a:pt x="2136" y="267"/>
                    <a:pt x="1335" y="134"/>
                    <a:pt x="468" y="67"/>
                  </a:cubicBezTo>
                  <a:cubicBezTo>
                    <a:pt x="334" y="67"/>
                    <a:pt x="201" y="67"/>
                    <a:pt x="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68" name="Google Shape;2968;p31"/>
          <p:cNvGrpSpPr/>
          <p:nvPr/>
        </p:nvGrpSpPr>
        <p:grpSpPr>
          <a:xfrm>
            <a:off x="6869298" y="3288564"/>
            <a:ext cx="402839" cy="477041"/>
            <a:chOff x="4572005" y="4329235"/>
            <a:chExt cx="402839" cy="477041"/>
          </a:xfrm>
        </p:grpSpPr>
        <p:sp>
          <p:nvSpPr>
            <p:cNvPr id="2969" name="Google Shape;2969;p31"/>
            <p:cNvSpPr/>
            <p:nvPr/>
          </p:nvSpPr>
          <p:spPr>
            <a:xfrm rot="-860518">
              <a:off x="4618306" y="4361226"/>
              <a:ext cx="310239" cy="412860"/>
            </a:xfrm>
            <a:custGeom>
              <a:avLst/>
              <a:gdLst/>
              <a:ahLst/>
              <a:cxnLst/>
              <a:rect l="l" t="t" r="r" b="b"/>
              <a:pathLst>
                <a:path w="12410" h="16515" extrusionOk="0">
                  <a:moveTo>
                    <a:pt x="9018" y="1"/>
                  </a:moveTo>
                  <a:cubicBezTo>
                    <a:pt x="7913" y="1"/>
                    <a:pt x="2736" y="5740"/>
                    <a:pt x="2736" y="5740"/>
                  </a:cubicBezTo>
                  <a:cubicBezTo>
                    <a:pt x="1371" y="6968"/>
                    <a:pt x="3088" y="7080"/>
                    <a:pt x="3758" y="7080"/>
                  </a:cubicBezTo>
                  <a:cubicBezTo>
                    <a:pt x="3906" y="7080"/>
                    <a:pt x="4003" y="7074"/>
                    <a:pt x="4004" y="7074"/>
                  </a:cubicBezTo>
                  <a:lnTo>
                    <a:pt x="4004" y="7074"/>
                  </a:lnTo>
                  <a:cubicBezTo>
                    <a:pt x="4003" y="7074"/>
                    <a:pt x="67" y="11144"/>
                    <a:pt x="268" y="11611"/>
                  </a:cubicBezTo>
                  <a:cubicBezTo>
                    <a:pt x="501" y="12078"/>
                    <a:pt x="1669" y="12612"/>
                    <a:pt x="1669" y="12612"/>
                  </a:cubicBezTo>
                  <a:cubicBezTo>
                    <a:pt x="1669" y="12612"/>
                    <a:pt x="1" y="14480"/>
                    <a:pt x="401" y="14947"/>
                  </a:cubicBezTo>
                  <a:cubicBezTo>
                    <a:pt x="835" y="15414"/>
                    <a:pt x="5938" y="16281"/>
                    <a:pt x="10075" y="16514"/>
                  </a:cubicBezTo>
                  <a:cubicBezTo>
                    <a:pt x="10308" y="16514"/>
                    <a:pt x="9474" y="13612"/>
                    <a:pt x="9474" y="13612"/>
                  </a:cubicBezTo>
                  <a:cubicBezTo>
                    <a:pt x="9474" y="13612"/>
                    <a:pt x="12109" y="13612"/>
                    <a:pt x="11776" y="12645"/>
                  </a:cubicBezTo>
                  <a:cubicBezTo>
                    <a:pt x="11442" y="11678"/>
                    <a:pt x="10208" y="8642"/>
                    <a:pt x="10208" y="8642"/>
                  </a:cubicBezTo>
                  <a:cubicBezTo>
                    <a:pt x="10208" y="8642"/>
                    <a:pt x="12410" y="8609"/>
                    <a:pt x="11909" y="7775"/>
                  </a:cubicBezTo>
                  <a:cubicBezTo>
                    <a:pt x="11442" y="6941"/>
                    <a:pt x="9741" y="836"/>
                    <a:pt x="9174" y="69"/>
                  </a:cubicBezTo>
                  <a:cubicBezTo>
                    <a:pt x="9139" y="23"/>
                    <a:pt x="9086" y="1"/>
                    <a:pt x="9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31"/>
            <p:cNvSpPr/>
            <p:nvPr/>
          </p:nvSpPr>
          <p:spPr>
            <a:xfrm rot="-860518">
              <a:off x="4754826" y="4508283"/>
              <a:ext cx="70073" cy="287715"/>
            </a:xfrm>
            <a:custGeom>
              <a:avLst/>
              <a:gdLst/>
              <a:ahLst/>
              <a:cxnLst/>
              <a:rect l="l" t="t" r="r" b="b"/>
              <a:pathLst>
                <a:path w="2803" h="11509" extrusionOk="0">
                  <a:moveTo>
                    <a:pt x="2803" y="0"/>
                  </a:moveTo>
                  <a:lnTo>
                    <a:pt x="1" y="1150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31"/>
            <p:cNvSpPr/>
            <p:nvPr/>
          </p:nvSpPr>
          <p:spPr>
            <a:xfrm rot="-860518">
              <a:off x="4749822" y="4503256"/>
              <a:ext cx="80097" cy="297739"/>
            </a:xfrm>
            <a:custGeom>
              <a:avLst/>
              <a:gdLst/>
              <a:ahLst/>
              <a:cxnLst/>
              <a:rect l="l" t="t" r="r" b="b"/>
              <a:pathLst>
                <a:path w="3204" h="11910" extrusionOk="0">
                  <a:moveTo>
                    <a:pt x="3036" y="1"/>
                  </a:moveTo>
                  <a:cubicBezTo>
                    <a:pt x="2936" y="1"/>
                    <a:pt x="2836" y="34"/>
                    <a:pt x="2803" y="168"/>
                  </a:cubicBezTo>
                  <a:lnTo>
                    <a:pt x="1" y="11676"/>
                  </a:lnTo>
                  <a:cubicBezTo>
                    <a:pt x="1" y="11809"/>
                    <a:pt x="34" y="11876"/>
                    <a:pt x="168" y="11909"/>
                  </a:cubicBezTo>
                  <a:lnTo>
                    <a:pt x="201" y="11909"/>
                  </a:lnTo>
                  <a:cubicBezTo>
                    <a:pt x="334" y="11909"/>
                    <a:pt x="434" y="11876"/>
                    <a:pt x="434" y="11743"/>
                  </a:cubicBezTo>
                  <a:lnTo>
                    <a:pt x="3203" y="234"/>
                  </a:lnTo>
                  <a:cubicBezTo>
                    <a:pt x="3203" y="134"/>
                    <a:pt x="3170" y="34"/>
                    <a:pt x="3036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31"/>
            <p:cNvSpPr/>
            <p:nvPr/>
          </p:nvSpPr>
          <p:spPr>
            <a:xfrm rot="-860518">
              <a:off x="4748177" y="4542535"/>
              <a:ext cx="90922" cy="83622"/>
            </a:xfrm>
            <a:custGeom>
              <a:avLst/>
              <a:gdLst/>
              <a:ahLst/>
              <a:cxnLst/>
              <a:rect l="l" t="t" r="r" b="b"/>
              <a:pathLst>
                <a:path w="3637" h="3345" extrusionOk="0">
                  <a:moveTo>
                    <a:pt x="220" y="1"/>
                  </a:moveTo>
                  <a:cubicBezTo>
                    <a:pt x="202" y="1"/>
                    <a:pt x="185" y="3"/>
                    <a:pt x="167" y="9"/>
                  </a:cubicBezTo>
                  <a:cubicBezTo>
                    <a:pt x="67" y="43"/>
                    <a:pt x="0" y="143"/>
                    <a:pt x="34" y="276"/>
                  </a:cubicBezTo>
                  <a:cubicBezTo>
                    <a:pt x="1034" y="3211"/>
                    <a:pt x="1301" y="3312"/>
                    <a:pt x="1401" y="3345"/>
                  </a:cubicBezTo>
                  <a:lnTo>
                    <a:pt x="1601" y="3345"/>
                  </a:lnTo>
                  <a:cubicBezTo>
                    <a:pt x="1868" y="3211"/>
                    <a:pt x="3069" y="1610"/>
                    <a:pt x="3569" y="943"/>
                  </a:cubicBezTo>
                  <a:cubicBezTo>
                    <a:pt x="3636" y="843"/>
                    <a:pt x="3603" y="710"/>
                    <a:pt x="3536" y="643"/>
                  </a:cubicBezTo>
                  <a:cubicBezTo>
                    <a:pt x="3499" y="606"/>
                    <a:pt x="3463" y="592"/>
                    <a:pt x="3426" y="592"/>
                  </a:cubicBezTo>
                  <a:cubicBezTo>
                    <a:pt x="3362" y="592"/>
                    <a:pt x="3299" y="634"/>
                    <a:pt x="3236" y="676"/>
                  </a:cubicBezTo>
                  <a:cubicBezTo>
                    <a:pt x="2535" y="1544"/>
                    <a:pt x="1768" y="2544"/>
                    <a:pt x="1501" y="2878"/>
                  </a:cubicBezTo>
                  <a:cubicBezTo>
                    <a:pt x="1234" y="2511"/>
                    <a:pt x="767" y="1277"/>
                    <a:pt x="401" y="143"/>
                  </a:cubicBezTo>
                  <a:cubicBezTo>
                    <a:pt x="373" y="60"/>
                    <a:pt x="300" y="1"/>
                    <a:pt x="22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31"/>
            <p:cNvSpPr/>
            <p:nvPr/>
          </p:nvSpPr>
          <p:spPr>
            <a:xfrm rot="-860518">
              <a:off x="4743447" y="4632910"/>
              <a:ext cx="100096" cy="80272"/>
            </a:xfrm>
            <a:custGeom>
              <a:avLst/>
              <a:gdLst/>
              <a:ahLst/>
              <a:cxnLst/>
              <a:rect l="l" t="t" r="r" b="b"/>
              <a:pathLst>
                <a:path w="4004" h="3211" extrusionOk="0">
                  <a:moveTo>
                    <a:pt x="285" y="0"/>
                  </a:moveTo>
                  <a:cubicBezTo>
                    <a:pt x="269" y="0"/>
                    <a:pt x="251" y="3"/>
                    <a:pt x="234" y="9"/>
                  </a:cubicBezTo>
                  <a:cubicBezTo>
                    <a:pt x="101" y="42"/>
                    <a:pt x="1" y="142"/>
                    <a:pt x="68" y="276"/>
                  </a:cubicBezTo>
                  <a:cubicBezTo>
                    <a:pt x="401" y="1643"/>
                    <a:pt x="935" y="3211"/>
                    <a:pt x="1502" y="3211"/>
                  </a:cubicBezTo>
                  <a:cubicBezTo>
                    <a:pt x="2102" y="3211"/>
                    <a:pt x="3603" y="1943"/>
                    <a:pt x="3937" y="1643"/>
                  </a:cubicBezTo>
                  <a:cubicBezTo>
                    <a:pt x="4004" y="1543"/>
                    <a:pt x="4004" y="1443"/>
                    <a:pt x="3937" y="1343"/>
                  </a:cubicBezTo>
                  <a:cubicBezTo>
                    <a:pt x="3887" y="1293"/>
                    <a:pt x="3837" y="1268"/>
                    <a:pt x="3787" y="1268"/>
                  </a:cubicBezTo>
                  <a:cubicBezTo>
                    <a:pt x="3737" y="1268"/>
                    <a:pt x="3687" y="1293"/>
                    <a:pt x="3637" y="1343"/>
                  </a:cubicBezTo>
                  <a:cubicBezTo>
                    <a:pt x="2936" y="1910"/>
                    <a:pt x="1835" y="2811"/>
                    <a:pt x="1569" y="2811"/>
                  </a:cubicBezTo>
                  <a:cubicBezTo>
                    <a:pt x="1302" y="2711"/>
                    <a:pt x="801" y="1510"/>
                    <a:pt x="468" y="175"/>
                  </a:cubicBezTo>
                  <a:cubicBezTo>
                    <a:pt x="440" y="65"/>
                    <a:pt x="367" y="0"/>
                    <a:pt x="28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4" name="Google Shape;2974;p31"/>
          <p:cNvGrpSpPr/>
          <p:nvPr/>
        </p:nvGrpSpPr>
        <p:grpSpPr>
          <a:xfrm>
            <a:off x="6623664" y="3366512"/>
            <a:ext cx="337015" cy="399092"/>
            <a:chOff x="4572005" y="4329235"/>
            <a:chExt cx="402839" cy="477041"/>
          </a:xfrm>
        </p:grpSpPr>
        <p:sp>
          <p:nvSpPr>
            <p:cNvPr id="2975" name="Google Shape;2975;p31"/>
            <p:cNvSpPr/>
            <p:nvPr/>
          </p:nvSpPr>
          <p:spPr>
            <a:xfrm rot="-860518">
              <a:off x="4618306" y="4361226"/>
              <a:ext cx="310239" cy="412860"/>
            </a:xfrm>
            <a:custGeom>
              <a:avLst/>
              <a:gdLst/>
              <a:ahLst/>
              <a:cxnLst/>
              <a:rect l="l" t="t" r="r" b="b"/>
              <a:pathLst>
                <a:path w="12410" h="16515" extrusionOk="0">
                  <a:moveTo>
                    <a:pt x="9018" y="1"/>
                  </a:moveTo>
                  <a:cubicBezTo>
                    <a:pt x="7913" y="1"/>
                    <a:pt x="2736" y="5740"/>
                    <a:pt x="2736" y="5740"/>
                  </a:cubicBezTo>
                  <a:cubicBezTo>
                    <a:pt x="1371" y="6968"/>
                    <a:pt x="3088" y="7080"/>
                    <a:pt x="3758" y="7080"/>
                  </a:cubicBezTo>
                  <a:cubicBezTo>
                    <a:pt x="3906" y="7080"/>
                    <a:pt x="4003" y="7074"/>
                    <a:pt x="4004" y="7074"/>
                  </a:cubicBezTo>
                  <a:lnTo>
                    <a:pt x="4004" y="7074"/>
                  </a:lnTo>
                  <a:cubicBezTo>
                    <a:pt x="4003" y="7074"/>
                    <a:pt x="67" y="11144"/>
                    <a:pt x="268" y="11611"/>
                  </a:cubicBezTo>
                  <a:cubicBezTo>
                    <a:pt x="501" y="12078"/>
                    <a:pt x="1669" y="12612"/>
                    <a:pt x="1669" y="12612"/>
                  </a:cubicBezTo>
                  <a:cubicBezTo>
                    <a:pt x="1669" y="12612"/>
                    <a:pt x="1" y="14480"/>
                    <a:pt x="401" y="14947"/>
                  </a:cubicBezTo>
                  <a:cubicBezTo>
                    <a:pt x="835" y="15414"/>
                    <a:pt x="5938" y="16281"/>
                    <a:pt x="10075" y="16514"/>
                  </a:cubicBezTo>
                  <a:cubicBezTo>
                    <a:pt x="10308" y="16514"/>
                    <a:pt x="9474" y="13612"/>
                    <a:pt x="9474" y="13612"/>
                  </a:cubicBezTo>
                  <a:cubicBezTo>
                    <a:pt x="9474" y="13612"/>
                    <a:pt x="12109" y="13612"/>
                    <a:pt x="11776" y="12645"/>
                  </a:cubicBezTo>
                  <a:cubicBezTo>
                    <a:pt x="11442" y="11678"/>
                    <a:pt x="10208" y="8642"/>
                    <a:pt x="10208" y="8642"/>
                  </a:cubicBezTo>
                  <a:cubicBezTo>
                    <a:pt x="10208" y="8642"/>
                    <a:pt x="12410" y="8609"/>
                    <a:pt x="11909" y="7775"/>
                  </a:cubicBezTo>
                  <a:cubicBezTo>
                    <a:pt x="11442" y="6941"/>
                    <a:pt x="9741" y="836"/>
                    <a:pt x="9174" y="69"/>
                  </a:cubicBezTo>
                  <a:cubicBezTo>
                    <a:pt x="9139" y="23"/>
                    <a:pt x="9086" y="1"/>
                    <a:pt x="9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31"/>
            <p:cNvSpPr/>
            <p:nvPr/>
          </p:nvSpPr>
          <p:spPr>
            <a:xfrm rot="-860518">
              <a:off x="4754826" y="4508283"/>
              <a:ext cx="70073" cy="287715"/>
            </a:xfrm>
            <a:custGeom>
              <a:avLst/>
              <a:gdLst/>
              <a:ahLst/>
              <a:cxnLst/>
              <a:rect l="l" t="t" r="r" b="b"/>
              <a:pathLst>
                <a:path w="2803" h="11509" extrusionOk="0">
                  <a:moveTo>
                    <a:pt x="2803" y="0"/>
                  </a:moveTo>
                  <a:lnTo>
                    <a:pt x="1" y="1150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31"/>
            <p:cNvSpPr/>
            <p:nvPr/>
          </p:nvSpPr>
          <p:spPr>
            <a:xfrm rot="-860518">
              <a:off x="4749822" y="4503256"/>
              <a:ext cx="80097" cy="297739"/>
            </a:xfrm>
            <a:custGeom>
              <a:avLst/>
              <a:gdLst/>
              <a:ahLst/>
              <a:cxnLst/>
              <a:rect l="l" t="t" r="r" b="b"/>
              <a:pathLst>
                <a:path w="3204" h="11910" extrusionOk="0">
                  <a:moveTo>
                    <a:pt x="3036" y="1"/>
                  </a:moveTo>
                  <a:cubicBezTo>
                    <a:pt x="2936" y="1"/>
                    <a:pt x="2836" y="34"/>
                    <a:pt x="2803" y="168"/>
                  </a:cubicBezTo>
                  <a:lnTo>
                    <a:pt x="1" y="11676"/>
                  </a:lnTo>
                  <a:cubicBezTo>
                    <a:pt x="1" y="11809"/>
                    <a:pt x="34" y="11876"/>
                    <a:pt x="168" y="11909"/>
                  </a:cubicBezTo>
                  <a:lnTo>
                    <a:pt x="201" y="11909"/>
                  </a:lnTo>
                  <a:cubicBezTo>
                    <a:pt x="334" y="11909"/>
                    <a:pt x="434" y="11876"/>
                    <a:pt x="434" y="11743"/>
                  </a:cubicBezTo>
                  <a:lnTo>
                    <a:pt x="3203" y="234"/>
                  </a:lnTo>
                  <a:cubicBezTo>
                    <a:pt x="3203" y="134"/>
                    <a:pt x="3170" y="34"/>
                    <a:pt x="3036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31"/>
            <p:cNvSpPr/>
            <p:nvPr/>
          </p:nvSpPr>
          <p:spPr>
            <a:xfrm rot="-860518">
              <a:off x="4748177" y="4542535"/>
              <a:ext cx="90922" cy="83622"/>
            </a:xfrm>
            <a:custGeom>
              <a:avLst/>
              <a:gdLst/>
              <a:ahLst/>
              <a:cxnLst/>
              <a:rect l="l" t="t" r="r" b="b"/>
              <a:pathLst>
                <a:path w="3637" h="3345" extrusionOk="0">
                  <a:moveTo>
                    <a:pt x="220" y="1"/>
                  </a:moveTo>
                  <a:cubicBezTo>
                    <a:pt x="202" y="1"/>
                    <a:pt x="185" y="3"/>
                    <a:pt x="167" y="9"/>
                  </a:cubicBezTo>
                  <a:cubicBezTo>
                    <a:pt x="67" y="43"/>
                    <a:pt x="0" y="143"/>
                    <a:pt x="34" y="276"/>
                  </a:cubicBezTo>
                  <a:cubicBezTo>
                    <a:pt x="1034" y="3211"/>
                    <a:pt x="1301" y="3312"/>
                    <a:pt x="1401" y="3345"/>
                  </a:cubicBezTo>
                  <a:lnTo>
                    <a:pt x="1601" y="3345"/>
                  </a:lnTo>
                  <a:cubicBezTo>
                    <a:pt x="1868" y="3211"/>
                    <a:pt x="3069" y="1610"/>
                    <a:pt x="3569" y="943"/>
                  </a:cubicBezTo>
                  <a:cubicBezTo>
                    <a:pt x="3636" y="843"/>
                    <a:pt x="3603" y="710"/>
                    <a:pt x="3536" y="643"/>
                  </a:cubicBezTo>
                  <a:cubicBezTo>
                    <a:pt x="3499" y="606"/>
                    <a:pt x="3463" y="592"/>
                    <a:pt x="3426" y="592"/>
                  </a:cubicBezTo>
                  <a:cubicBezTo>
                    <a:pt x="3362" y="592"/>
                    <a:pt x="3299" y="634"/>
                    <a:pt x="3236" y="676"/>
                  </a:cubicBezTo>
                  <a:cubicBezTo>
                    <a:pt x="2535" y="1544"/>
                    <a:pt x="1768" y="2544"/>
                    <a:pt x="1501" y="2878"/>
                  </a:cubicBezTo>
                  <a:cubicBezTo>
                    <a:pt x="1234" y="2511"/>
                    <a:pt x="767" y="1277"/>
                    <a:pt x="401" y="143"/>
                  </a:cubicBezTo>
                  <a:cubicBezTo>
                    <a:pt x="373" y="60"/>
                    <a:pt x="300" y="1"/>
                    <a:pt x="22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31"/>
            <p:cNvSpPr/>
            <p:nvPr/>
          </p:nvSpPr>
          <p:spPr>
            <a:xfrm rot="-860518">
              <a:off x="4743447" y="4632910"/>
              <a:ext cx="100096" cy="80272"/>
            </a:xfrm>
            <a:custGeom>
              <a:avLst/>
              <a:gdLst/>
              <a:ahLst/>
              <a:cxnLst/>
              <a:rect l="l" t="t" r="r" b="b"/>
              <a:pathLst>
                <a:path w="4004" h="3211" extrusionOk="0">
                  <a:moveTo>
                    <a:pt x="285" y="0"/>
                  </a:moveTo>
                  <a:cubicBezTo>
                    <a:pt x="269" y="0"/>
                    <a:pt x="251" y="3"/>
                    <a:pt x="234" y="9"/>
                  </a:cubicBezTo>
                  <a:cubicBezTo>
                    <a:pt x="101" y="42"/>
                    <a:pt x="1" y="142"/>
                    <a:pt x="68" y="276"/>
                  </a:cubicBezTo>
                  <a:cubicBezTo>
                    <a:pt x="401" y="1643"/>
                    <a:pt x="935" y="3211"/>
                    <a:pt x="1502" y="3211"/>
                  </a:cubicBezTo>
                  <a:cubicBezTo>
                    <a:pt x="2102" y="3211"/>
                    <a:pt x="3603" y="1943"/>
                    <a:pt x="3937" y="1643"/>
                  </a:cubicBezTo>
                  <a:cubicBezTo>
                    <a:pt x="4004" y="1543"/>
                    <a:pt x="4004" y="1443"/>
                    <a:pt x="3937" y="1343"/>
                  </a:cubicBezTo>
                  <a:cubicBezTo>
                    <a:pt x="3887" y="1293"/>
                    <a:pt x="3837" y="1268"/>
                    <a:pt x="3787" y="1268"/>
                  </a:cubicBezTo>
                  <a:cubicBezTo>
                    <a:pt x="3737" y="1268"/>
                    <a:pt x="3687" y="1293"/>
                    <a:pt x="3637" y="1343"/>
                  </a:cubicBezTo>
                  <a:cubicBezTo>
                    <a:pt x="2936" y="1910"/>
                    <a:pt x="1835" y="2811"/>
                    <a:pt x="1569" y="2811"/>
                  </a:cubicBezTo>
                  <a:cubicBezTo>
                    <a:pt x="1302" y="2711"/>
                    <a:pt x="801" y="1510"/>
                    <a:pt x="468" y="175"/>
                  </a:cubicBezTo>
                  <a:cubicBezTo>
                    <a:pt x="440" y="65"/>
                    <a:pt x="367" y="0"/>
                    <a:pt x="28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0" name="Google Shape;2980;p31"/>
          <p:cNvGrpSpPr/>
          <p:nvPr/>
        </p:nvGrpSpPr>
        <p:grpSpPr>
          <a:xfrm flipH="1">
            <a:off x="8121966" y="718350"/>
            <a:ext cx="664025" cy="297950"/>
            <a:chOff x="6561950" y="201375"/>
            <a:chExt cx="664025" cy="297950"/>
          </a:xfrm>
        </p:grpSpPr>
        <p:sp>
          <p:nvSpPr>
            <p:cNvPr id="2981" name="Google Shape;2981;p31"/>
            <p:cNvSpPr/>
            <p:nvPr/>
          </p:nvSpPr>
          <p:spPr>
            <a:xfrm>
              <a:off x="6561950" y="280950"/>
              <a:ext cx="156500" cy="122200"/>
            </a:xfrm>
            <a:custGeom>
              <a:avLst/>
              <a:gdLst/>
              <a:ahLst/>
              <a:cxnLst/>
              <a:rect l="l" t="t" r="r" b="b"/>
              <a:pathLst>
                <a:path w="6260" h="4888" extrusionOk="0">
                  <a:moveTo>
                    <a:pt x="2005" y="0"/>
                  </a:moveTo>
                  <a:cubicBezTo>
                    <a:pt x="1476" y="0"/>
                    <a:pt x="976" y="216"/>
                    <a:pt x="709" y="896"/>
                  </a:cubicBezTo>
                  <a:cubicBezTo>
                    <a:pt x="0" y="2699"/>
                    <a:pt x="3210" y="2730"/>
                    <a:pt x="3432" y="2730"/>
                  </a:cubicBezTo>
                  <a:cubicBezTo>
                    <a:pt x="3440" y="2730"/>
                    <a:pt x="3444" y="2730"/>
                    <a:pt x="3444" y="2730"/>
                  </a:cubicBezTo>
                  <a:lnTo>
                    <a:pt x="3444" y="2730"/>
                  </a:lnTo>
                  <a:cubicBezTo>
                    <a:pt x="3444" y="2730"/>
                    <a:pt x="2377" y="3798"/>
                    <a:pt x="2977" y="4665"/>
                  </a:cubicBezTo>
                  <a:cubicBezTo>
                    <a:pt x="3087" y="4816"/>
                    <a:pt x="3273" y="4888"/>
                    <a:pt x="3489" y="4888"/>
                  </a:cubicBezTo>
                  <a:cubicBezTo>
                    <a:pt x="4521" y="4888"/>
                    <a:pt x="6260" y="3253"/>
                    <a:pt x="3944" y="662"/>
                  </a:cubicBezTo>
                  <a:cubicBezTo>
                    <a:pt x="3944" y="662"/>
                    <a:pt x="2931" y="0"/>
                    <a:pt x="20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31"/>
            <p:cNvSpPr/>
            <p:nvPr/>
          </p:nvSpPr>
          <p:spPr>
            <a:xfrm>
              <a:off x="6662700" y="221275"/>
              <a:ext cx="112625" cy="128850"/>
            </a:xfrm>
            <a:custGeom>
              <a:avLst/>
              <a:gdLst/>
              <a:ahLst/>
              <a:cxnLst/>
              <a:rect l="l" t="t" r="r" b="b"/>
              <a:pathLst>
                <a:path w="4505" h="5154" extrusionOk="0">
                  <a:moveTo>
                    <a:pt x="1767" y="1"/>
                  </a:moveTo>
                  <a:cubicBezTo>
                    <a:pt x="1" y="1"/>
                    <a:pt x="248" y="2782"/>
                    <a:pt x="248" y="2782"/>
                  </a:cubicBezTo>
                  <a:cubicBezTo>
                    <a:pt x="903" y="4580"/>
                    <a:pt x="1892" y="5153"/>
                    <a:pt x="2729" y="5153"/>
                  </a:cubicBezTo>
                  <a:cubicBezTo>
                    <a:pt x="3724" y="5153"/>
                    <a:pt x="4505" y="4342"/>
                    <a:pt x="4251" y="3816"/>
                  </a:cubicBezTo>
                  <a:cubicBezTo>
                    <a:pt x="3981" y="3313"/>
                    <a:pt x="3432" y="3197"/>
                    <a:pt x="2981" y="3197"/>
                  </a:cubicBezTo>
                  <a:cubicBezTo>
                    <a:pt x="2595" y="3197"/>
                    <a:pt x="2283" y="3283"/>
                    <a:pt x="2283" y="3283"/>
                  </a:cubicBezTo>
                  <a:cubicBezTo>
                    <a:pt x="2283" y="3283"/>
                    <a:pt x="3984" y="247"/>
                    <a:pt x="1983" y="14"/>
                  </a:cubicBezTo>
                  <a:cubicBezTo>
                    <a:pt x="1908" y="5"/>
                    <a:pt x="1836" y="1"/>
                    <a:pt x="17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31"/>
            <p:cNvSpPr/>
            <p:nvPr/>
          </p:nvSpPr>
          <p:spPr>
            <a:xfrm>
              <a:off x="6583825" y="243075"/>
              <a:ext cx="71750" cy="36925"/>
            </a:xfrm>
            <a:custGeom>
              <a:avLst/>
              <a:gdLst/>
              <a:ahLst/>
              <a:cxnLst/>
              <a:rect l="l" t="t" r="r" b="b"/>
              <a:pathLst>
                <a:path w="2870" h="1477" extrusionOk="0">
                  <a:moveTo>
                    <a:pt x="966" y="0"/>
                  </a:moveTo>
                  <a:cubicBezTo>
                    <a:pt x="662" y="0"/>
                    <a:pt x="380" y="48"/>
                    <a:pt x="167" y="109"/>
                  </a:cubicBezTo>
                  <a:cubicBezTo>
                    <a:pt x="34" y="142"/>
                    <a:pt x="1" y="276"/>
                    <a:pt x="34" y="376"/>
                  </a:cubicBezTo>
                  <a:cubicBezTo>
                    <a:pt x="61" y="458"/>
                    <a:pt x="134" y="518"/>
                    <a:pt x="215" y="518"/>
                  </a:cubicBezTo>
                  <a:cubicBezTo>
                    <a:pt x="232" y="518"/>
                    <a:pt x="250" y="515"/>
                    <a:pt x="267" y="509"/>
                  </a:cubicBezTo>
                  <a:cubicBezTo>
                    <a:pt x="295" y="509"/>
                    <a:pt x="597" y="428"/>
                    <a:pt x="973" y="428"/>
                  </a:cubicBezTo>
                  <a:cubicBezTo>
                    <a:pt x="1496" y="428"/>
                    <a:pt x="2164" y="586"/>
                    <a:pt x="2436" y="1343"/>
                  </a:cubicBezTo>
                  <a:cubicBezTo>
                    <a:pt x="2469" y="1443"/>
                    <a:pt x="2536" y="1477"/>
                    <a:pt x="2636" y="1477"/>
                  </a:cubicBezTo>
                  <a:lnTo>
                    <a:pt x="2703" y="1477"/>
                  </a:lnTo>
                  <a:cubicBezTo>
                    <a:pt x="2803" y="1443"/>
                    <a:pt x="2869" y="1310"/>
                    <a:pt x="2803" y="1210"/>
                  </a:cubicBezTo>
                  <a:cubicBezTo>
                    <a:pt x="2477" y="256"/>
                    <a:pt x="1665" y="0"/>
                    <a:pt x="966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31"/>
            <p:cNvSpPr/>
            <p:nvPr/>
          </p:nvSpPr>
          <p:spPr>
            <a:xfrm>
              <a:off x="6643875" y="201375"/>
              <a:ext cx="30875" cy="71950"/>
            </a:xfrm>
            <a:custGeom>
              <a:avLst/>
              <a:gdLst/>
              <a:ahLst/>
              <a:cxnLst/>
              <a:rect l="l" t="t" r="r" b="b"/>
              <a:pathLst>
                <a:path w="1235" h="2878" extrusionOk="0">
                  <a:moveTo>
                    <a:pt x="990" y="0"/>
                  </a:moveTo>
                  <a:cubicBezTo>
                    <a:pt x="971" y="0"/>
                    <a:pt x="952" y="3"/>
                    <a:pt x="934" y="9"/>
                  </a:cubicBezTo>
                  <a:cubicBezTo>
                    <a:pt x="901" y="9"/>
                    <a:pt x="467" y="176"/>
                    <a:pt x="234" y="710"/>
                  </a:cubicBezTo>
                  <a:cubicBezTo>
                    <a:pt x="0" y="1243"/>
                    <a:pt x="67" y="1910"/>
                    <a:pt x="434" y="2744"/>
                  </a:cubicBezTo>
                  <a:cubicBezTo>
                    <a:pt x="467" y="2811"/>
                    <a:pt x="534" y="2878"/>
                    <a:pt x="601" y="2878"/>
                  </a:cubicBezTo>
                  <a:cubicBezTo>
                    <a:pt x="634" y="2878"/>
                    <a:pt x="667" y="2878"/>
                    <a:pt x="701" y="2844"/>
                  </a:cubicBezTo>
                  <a:cubicBezTo>
                    <a:pt x="801" y="2811"/>
                    <a:pt x="868" y="2678"/>
                    <a:pt x="801" y="2578"/>
                  </a:cubicBezTo>
                  <a:cubicBezTo>
                    <a:pt x="501" y="1877"/>
                    <a:pt x="434" y="1277"/>
                    <a:pt x="601" y="876"/>
                  </a:cubicBezTo>
                  <a:cubicBezTo>
                    <a:pt x="768" y="509"/>
                    <a:pt x="1034" y="409"/>
                    <a:pt x="1068" y="409"/>
                  </a:cubicBezTo>
                  <a:cubicBezTo>
                    <a:pt x="1168" y="376"/>
                    <a:pt x="1235" y="243"/>
                    <a:pt x="1201" y="143"/>
                  </a:cubicBezTo>
                  <a:cubicBezTo>
                    <a:pt x="1174" y="60"/>
                    <a:pt x="1078" y="0"/>
                    <a:pt x="99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31"/>
            <p:cNvSpPr/>
            <p:nvPr/>
          </p:nvSpPr>
          <p:spPr>
            <a:xfrm>
              <a:off x="6757275" y="315500"/>
              <a:ext cx="468700" cy="183825"/>
            </a:xfrm>
            <a:custGeom>
              <a:avLst/>
              <a:gdLst/>
              <a:ahLst/>
              <a:cxnLst/>
              <a:rect l="l" t="t" r="r" b="b"/>
              <a:pathLst>
                <a:path w="18748" h="7353" extrusionOk="0">
                  <a:moveTo>
                    <a:pt x="5783" y="0"/>
                  </a:moveTo>
                  <a:cubicBezTo>
                    <a:pt x="5746" y="0"/>
                    <a:pt x="5708" y="5"/>
                    <a:pt x="5672" y="14"/>
                  </a:cubicBezTo>
                  <a:cubicBezTo>
                    <a:pt x="5538" y="47"/>
                    <a:pt x="5505" y="147"/>
                    <a:pt x="5505" y="248"/>
                  </a:cubicBezTo>
                  <a:cubicBezTo>
                    <a:pt x="5532" y="358"/>
                    <a:pt x="5606" y="423"/>
                    <a:pt x="5706" y="423"/>
                  </a:cubicBezTo>
                  <a:cubicBezTo>
                    <a:pt x="5727" y="423"/>
                    <a:pt x="5749" y="420"/>
                    <a:pt x="5772" y="414"/>
                  </a:cubicBezTo>
                  <a:cubicBezTo>
                    <a:pt x="5805" y="414"/>
                    <a:pt x="5838" y="514"/>
                    <a:pt x="5838" y="681"/>
                  </a:cubicBezTo>
                  <a:cubicBezTo>
                    <a:pt x="5838" y="715"/>
                    <a:pt x="5838" y="781"/>
                    <a:pt x="5838" y="815"/>
                  </a:cubicBezTo>
                  <a:cubicBezTo>
                    <a:pt x="5838" y="915"/>
                    <a:pt x="5905" y="1048"/>
                    <a:pt x="6039" y="1048"/>
                  </a:cubicBezTo>
                  <a:cubicBezTo>
                    <a:pt x="6139" y="1048"/>
                    <a:pt x="6239" y="948"/>
                    <a:pt x="6272" y="848"/>
                  </a:cubicBezTo>
                  <a:cubicBezTo>
                    <a:pt x="6272" y="781"/>
                    <a:pt x="6272" y="748"/>
                    <a:pt x="6272" y="681"/>
                  </a:cubicBezTo>
                  <a:cubicBezTo>
                    <a:pt x="6272" y="191"/>
                    <a:pt x="6023" y="0"/>
                    <a:pt x="5783" y="0"/>
                  </a:cubicBezTo>
                  <a:close/>
                  <a:moveTo>
                    <a:pt x="5182" y="606"/>
                  </a:moveTo>
                  <a:cubicBezTo>
                    <a:pt x="5094" y="606"/>
                    <a:pt x="4999" y="666"/>
                    <a:pt x="4971" y="748"/>
                  </a:cubicBezTo>
                  <a:cubicBezTo>
                    <a:pt x="4904" y="915"/>
                    <a:pt x="4904" y="1081"/>
                    <a:pt x="4904" y="1248"/>
                  </a:cubicBezTo>
                  <a:cubicBezTo>
                    <a:pt x="4904" y="1382"/>
                    <a:pt x="4904" y="1548"/>
                    <a:pt x="4938" y="1682"/>
                  </a:cubicBezTo>
                  <a:cubicBezTo>
                    <a:pt x="4971" y="1782"/>
                    <a:pt x="5071" y="1849"/>
                    <a:pt x="5138" y="1849"/>
                  </a:cubicBezTo>
                  <a:lnTo>
                    <a:pt x="5205" y="1849"/>
                  </a:lnTo>
                  <a:cubicBezTo>
                    <a:pt x="5305" y="1815"/>
                    <a:pt x="5371" y="1682"/>
                    <a:pt x="5371" y="1582"/>
                  </a:cubicBezTo>
                  <a:cubicBezTo>
                    <a:pt x="5338" y="1482"/>
                    <a:pt x="5305" y="1348"/>
                    <a:pt x="5305" y="1248"/>
                  </a:cubicBezTo>
                  <a:cubicBezTo>
                    <a:pt x="5305" y="1115"/>
                    <a:pt x="5338" y="981"/>
                    <a:pt x="5371" y="881"/>
                  </a:cubicBezTo>
                  <a:cubicBezTo>
                    <a:pt x="5405" y="781"/>
                    <a:pt x="5338" y="648"/>
                    <a:pt x="5238" y="614"/>
                  </a:cubicBezTo>
                  <a:cubicBezTo>
                    <a:pt x="5220" y="609"/>
                    <a:pt x="5201" y="606"/>
                    <a:pt x="5182" y="606"/>
                  </a:cubicBezTo>
                  <a:close/>
                  <a:moveTo>
                    <a:pt x="12007" y="2348"/>
                  </a:moveTo>
                  <a:cubicBezTo>
                    <a:pt x="11793" y="2348"/>
                    <a:pt x="11551" y="2474"/>
                    <a:pt x="11309" y="2716"/>
                  </a:cubicBezTo>
                  <a:cubicBezTo>
                    <a:pt x="11209" y="2816"/>
                    <a:pt x="11209" y="2949"/>
                    <a:pt x="11309" y="3016"/>
                  </a:cubicBezTo>
                  <a:cubicBezTo>
                    <a:pt x="11342" y="3050"/>
                    <a:pt x="11409" y="3083"/>
                    <a:pt x="11442" y="3083"/>
                  </a:cubicBezTo>
                  <a:cubicBezTo>
                    <a:pt x="11509" y="3083"/>
                    <a:pt x="11576" y="3050"/>
                    <a:pt x="11609" y="3016"/>
                  </a:cubicBezTo>
                  <a:cubicBezTo>
                    <a:pt x="11776" y="2816"/>
                    <a:pt x="11909" y="2749"/>
                    <a:pt x="11976" y="2749"/>
                  </a:cubicBezTo>
                  <a:cubicBezTo>
                    <a:pt x="12009" y="2749"/>
                    <a:pt x="12009" y="2783"/>
                    <a:pt x="12009" y="2783"/>
                  </a:cubicBezTo>
                  <a:lnTo>
                    <a:pt x="12043" y="2783"/>
                  </a:lnTo>
                  <a:cubicBezTo>
                    <a:pt x="12088" y="2813"/>
                    <a:pt x="12133" y="2829"/>
                    <a:pt x="12178" y="2829"/>
                  </a:cubicBezTo>
                  <a:cubicBezTo>
                    <a:pt x="12233" y="2829"/>
                    <a:pt x="12288" y="2804"/>
                    <a:pt x="12343" y="2749"/>
                  </a:cubicBezTo>
                  <a:cubicBezTo>
                    <a:pt x="12410" y="2683"/>
                    <a:pt x="12376" y="2549"/>
                    <a:pt x="12310" y="2449"/>
                  </a:cubicBezTo>
                  <a:cubicBezTo>
                    <a:pt x="12219" y="2381"/>
                    <a:pt x="12117" y="2348"/>
                    <a:pt x="12007" y="2348"/>
                  </a:cubicBezTo>
                  <a:close/>
                  <a:moveTo>
                    <a:pt x="5830" y="1436"/>
                  </a:moveTo>
                  <a:cubicBezTo>
                    <a:pt x="5748" y="1436"/>
                    <a:pt x="5664" y="1480"/>
                    <a:pt x="5638" y="1582"/>
                  </a:cubicBezTo>
                  <a:cubicBezTo>
                    <a:pt x="5572" y="1782"/>
                    <a:pt x="5471" y="2015"/>
                    <a:pt x="5338" y="2249"/>
                  </a:cubicBezTo>
                  <a:cubicBezTo>
                    <a:pt x="5338" y="2282"/>
                    <a:pt x="5305" y="2282"/>
                    <a:pt x="5305" y="2316"/>
                  </a:cubicBezTo>
                  <a:cubicBezTo>
                    <a:pt x="5271" y="2416"/>
                    <a:pt x="5305" y="2549"/>
                    <a:pt x="5405" y="2583"/>
                  </a:cubicBezTo>
                  <a:cubicBezTo>
                    <a:pt x="5572" y="2783"/>
                    <a:pt x="5738" y="2949"/>
                    <a:pt x="5938" y="3150"/>
                  </a:cubicBezTo>
                  <a:cubicBezTo>
                    <a:pt x="6005" y="3183"/>
                    <a:pt x="6039" y="3183"/>
                    <a:pt x="6072" y="3183"/>
                  </a:cubicBezTo>
                  <a:cubicBezTo>
                    <a:pt x="6139" y="3183"/>
                    <a:pt x="6205" y="3150"/>
                    <a:pt x="6239" y="3116"/>
                  </a:cubicBezTo>
                  <a:cubicBezTo>
                    <a:pt x="6305" y="3016"/>
                    <a:pt x="6305" y="2883"/>
                    <a:pt x="6205" y="2816"/>
                  </a:cubicBezTo>
                  <a:cubicBezTo>
                    <a:pt x="6039" y="2683"/>
                    <a:pt x="5905" y="2516"/>
                    <a:pt x="5772" y="2349"/>
                  </a:cubicBezTo>
                  <a:cubicBezTo>
                    <a:pt x="5872" y="2116"/>
                    <a:pt x="5972" y="1915"/>
                    <a:pt x="6039" y="1715"/>
                  </a:cubicBezTo>
                  <a:cubicBezTo>
                    <a:pt x="6072" y="1615"/>
                    <a:pt x="6005" y="1482"/>
                    <a:pt x="5905" y="1448"/>
                  </a:cubicBezTo>
                  <a:cubicBezTo>
                    <a:pt x="5881" y="1441"/>
                    <a:pt x="5856" y="1436"/>
                    <a:pt x="5830" y="1436"/>
                  </a:cubicBezTo>
                  <a:close/>
                  <a:moveTo>
                    <a:pt x="5092" y="2915"/>
                  </a:moveTo>
                  <a:cubicBezTo>
                    <a:pt x="5023" y="2915"/>
                    <a:pt x="4959" y="2952"/>
                    <a:pt x="4938" y="3016"/>
                  </a:cubicBezTo>
                  <a:cubicBezTo>
                    <a:pt x="4771" y="3250"/>
                    <a:pt x="4604" y="3450"/>
                    <a:pt x="4437" y="3650"/>
                  </a:cubicBezTo>
                  <a:cubicBezTo>
                    <a:pt x="4337" y="3717"/>
                    <a:pt x="4371" y="3850"/>
                    <a:pt x="4437" y="3950"/>
                  </a:cubicBezTo>
                  <a:cubicBezTo>
                    <a:pt x="4471" y="3984"/>
                    <a:pt x="4537" y="3984"/>
                    <a:pt x="4571" y="3984"/>
                  </a:cubicBezTo>
                  <a:cubicBezTo>
                    <a:pt x="4638" y="3984"/>
                    <a:pt x="4704" y="3984"/>
                    <a:pt x="4738" y="3917"/>
                  </a:cubicBezTo>
                  <a:cubicBezTo>
                    <a:pt x="4938" y="3750"/>
                    <a:pt x="5105" y="3517"/>
                    <a:pt x="5271" y="3250"/>
                  </a:cubicBezTo>
                  <a:cubicBezTo>
                    <a:pt x="5338" y="3150"/>
                    <a:pt x="5305" y="3016"/>
                    <a:pt x="5205" y="2949"/>
                  </a:cubicBezTo>
                  <a:cubicBezTo>
                    <a:pt x="5169" y="2926"/>
                    <a:pt x="5129" y="2915"/>
                    <a:pt x="5092" y="2915"/>
                  </a:cubicBezTo>
                  <a:close/>
                  <a:moveTo>
                    <a:pt x="220" y="3086"/>
                  </a:moveTo>
                  <a:cubicBezTo>
                    <a:pt x="175" y="3086"/>
                    <a:pt x="131" y="3104"/>
                    <a:pt x="101" y="3150"/>
                  </a:cubicBezTo>
                  <a:cubicBezTo>
                    <a:pt x="1" y="3216"/>
                    <a:pt x="1" y="3350"/>
                    <a:pt x="68" y="3416"/>
                  </a:cubicBezTo>
                  <a:cubicBezTo>
                    <a:pt x="68" y="3450"/>
                    <a:pt x="334" y="3717"/>
                    <a:pt x="701" y="4017"/>
                  </a:cubicBezTo>
                  <a:cubicBezTo>
                    <a:pt x="768" y="4050"/>
                    <a:pt x="801" y="4050"/>
                    <a:pt x="835" y="4050"/>
                  </a:cubicBezTo>
                  <a:cubicBezTo>
                    <a:pt x="902" y="4050"/>
                    <a:pt x="968" y="4017"/>
                    <a:pt x="1002" y="3984"/>
                  </a:cubicBezTo>
                  <a:cubicBezTo>
                    <a:pt x="1068" y="3883"/>
                    <a:pt x="1068" y="3750"/>
                    <a:pt x="968" y="3683"/>
                  </a:cubicBezTo>
                  <a:cubicBezTo>
                    <a:pt x="601" y="3416"/>
                    <a:pt x="368" y="3150"/>
                    <a:pt x="368" y="3150"/>
                  </a:cubicBezTo>
                  <a:cubicBezTo>
                    <a:pt x="331" y="3113"/>
                    <a:pt x="275" y="3086"/>
                    <a:pt x="220" y="3086"/>
                  </a:cubicBezTo>
                  <a:close/>
                  <a:moveTo>
                    <a:pt x="6754" y="3263"/>
                  </a:moveTo>
                  <a:cubicBezTo>
                    <a:pt x="6684" y="3263"/>
                    <a:pt x="6615" y="3286"/>
                    <a:pt x="6572" y="3350"/>
                  </a:cubicBezTo>
                  <a:cubicBezTo>
                    <a:pt x="6506" y="3450"/>
                    <a:pt x="6539" y="3583"/>
                    <a:pt x="6639" y="3650"/>
                  </a:cubicBezTo>
                  <a:cubicBezTo>
                    <a:pt x="6906" y="3817"/>
                    <a:pt x="7139" y="3950"/>
                    <a:pt x="7406" y="4050"/>
                  </a:cubicBezTo>
                  <a:cubicBezTo>
                    <a:pt x="7440" y="4084"/>
                    <a:pt x="7473" y="4084"/>
                    <a:pt x="7473" y="4084"/>
                  </a:cubicBezTo>
                  <a:cubicBezTo>
                    <a:pt x="7573" y="4084"/>
                    <a:pt x="7640" y="4050"/>
                    <a:pt x="7673" y="3950"/>
                  </a:cubicBezTo>
                  <a:cubicBezTo>
                    <a:pt x="7740" y="3850"/>
                    <a:pt x="7673" y="3750"/>
                    <a:pt x="7573" y="3683"/>
                  </a:cubicBezTo>
                  <a:cubicBezTo>
                    <a:pt x="7339" y="3583"/>
                    <a:pt x="7106" y="3450"/>
                    <a:pt x="6872" y="3283"/>
                  </a:cubicBezTo>
                  <a:cubicBezTo>
                    <a:pt x="6836" y="3271"/>
                    <a:pt x="6795" y="3263"/>
                    <a:pt x="6754" y="3263"/>
                  </a:cubicBezTo>
                  <a:close/>
                  <a:moveTo>
                    <a:pt x="12097" y="3170"/>
                  </a:moveTo>
                  <a:cubicBezTo>
                    <a:pt x="12036" y="3170"/>
                    <a:pt x="11979" y="3195"/>
                    <a:pt x="11943" y="3250"/>
                  </a:cubicBezTo>
                  <a:cubicBezTo>
                    <a:pt x="11809" y="3416"/>
                    <a:pt x="11643" y="3583"/>
                    <a:pt x="11376" y="3750"/>
                  </a:cubicBezTo>
                  <a:cubicBezTo>
                    <a:pt x="11276" y="3817"/>
                    <a:pt x="11242" y="3917"/>
                    <a:pt x="11309" y="4017"/>
                  </a:cubicBezTo>
                  <a:cubicBezTo>
                    <a:pt x="11342" y="4084"/>
                    <a:pt x="11409" y="4117"/>
                    <a:pt x="11509" y="4117"/>
                  </a:cubicBezTo>
                  <a:lnTo>
                    <a:pt x="11609" y="4117"/>
                  </a:lnTo>
                  <a:cubicBezTo>
                    <a:pt x="11876" y="3917"/>
                    <a:pt x="12143" y="3717"/>
                    <a:pt x="12276" y="3517"/>
                  </a:cubicBezTo>
                  <a:cubicBezTo>
                    <a:pt x="12343" y="3416"/>
                    <a:pt x="12343" y="3283"/>
                    <a:pt x="12243" y="3216"/>
                  </a:cubicBezTo>
                  <a:cubicBezTo>
                    <a:pt x="12198" y="3186"/>
                    <a:pt x="12146" y="3170"/>
                    <a:pt x="12097" y="3170"/>
                  </a:cubicBezTo>
                  <a:close/>
                  <a:moveTo>
                    <a:pt x="8273" y="3975"/>
                  </a:moveTo>
                  <a:cubicBezTo>
                    <a:pt x="8173" y="3975"/>
                    <a:pt x="8101" y="4035"/>
                    <a:pt x="8073" y="4117"/>
                  </a:cubicBezTo>
                  <a:cubicBezTo>
                    <a:pt x="8040" y="4217"/>
                    <a:pt x="8107" y="4350"/>
                    <a:pt x="8207" y="4384"/>
                  </a:cubicBezTo>
                  <a:cubicBezTo>
                    <a:pt x="8474" y="4484"/>
                    <a:pt x="8774" y="4517"/>
                    <a:pt x="9041" y="4551"/>
                  </a:cubicBezTo>
                  <a:cubicBezTo>
                    <a:pt x="9074" y="4584"/>
                    <a:pt x="9074" y="4584"/>
                    <a:pt x="9074" y="4584"/>
                  </a:cubicBezTo>
                  <a:cubicBezTo>
                    <a:pt x="9174" y="4584"/>
                    <a:pt x="9274" y="4484"/>
                    <a:pt x="9274" y="4384"/>
                  </a:cubicBezTo>
                  <a:cubicBezTo>
                    <a:pt x="9308" y="4284"/>
                    <a:pt x="9207" y="4184"/>
                    <a:pt x="9107" y="4150"/>
                  </a:cubicBezTo>
                  <a:cubicBezTo>
                    <a:pt x="8841" y="4117"/>
                    <a:pt x="8574" y="4050"/>
                    <a:pt x="8340" y="3984"/>
                  </a:cubicBezTo>
                  <a:cubicBezTo>
                    <a:pt x="8317" y="3978"/>
                    <a:pt x="8294" y="3975"/>
                    <a:pt x="8273" y="3975"/>
                  </a:cubicBezTo>
                  <a:close/>
                  <a:moveTo>
                    <a:pt x="10987" y="3356"/>
                  </a:moveTo>
                  <a:cubicBezTo>
                    <a:pt x="10909" y="3356"/>
                    <a:pt x="10833" y="3411"/>
                    <a:pt x="10809" y="3483"/>
                  </a:cubicBezTo>
                  <a:cubicBezTo>
                    <a:pt x="10709" y="3683"/>
                    <a:pt x="10642" y="3883"/>
                    <a:pt x="10575" y="4084"/>
                  </a:cubicBezTo>
                  <a:cubicBezTo>
                    <a:pt x="10375" y="4117"/>
                    <a:pt x="10141" y="4150"/>
                    <a:pt x="9908" y="4184"/>
                  </a:cubicBezTo>
                  <a:cubicBezTo>
                    <a:pt x="9775" y="4184"/>
                    <a:pt x="9708" y="4284"/>
                    <a:pt x="9708" y="4417"/>
                  </a:cubicBezTo>
                  <a:cubicBezTo>
                    <a:pt x="9708" y="4517"/>
                    <a:pt x="9808" y="4584"/>
                    <a:pt x="9908" y="4584"/>
                  </a:cubicBezTo>
                  <a:cubicBezTo>
                    <a:pt x="10141" y="4584"/>
                    <a:pt x="10375" y="4551"/>
                    <a:pt x="10608" y="4484"/>
                  </a:cubicBezTo>
                  <a:cubicBezTo>
                    <a:pt x="10608" y="4517"/>
                    <a:pt x="10675" y="4551"/>
                    <a:pt x="10709" y="4551"/>
                  </a:cubicBezTo>
                  <a:cubicBezTo>
                    <a:pt x="10726" y="4556"/>
                    <a:pt x="10744" y="4559"/>
                    <a:pt x="10762" y="4559"/>
                  </a:cubicBezTo>
                  <a:cubicBezTo>
                    <a:pt x="10850" y="4559"/>
                    <a:pt x="10942" y="4494"/>
                    <a:pt x="10942" y="4384"/>
                  </a:cubicBezTo>
                  <a:cubicBezTo>
                    <a:pt x="10975" y="4150"/>
                    <a:pt x="11075" y="3883"/>
                    <a:pt x="11176" y="3650"/>
                  </a:cubicBezTo>
                  <a:cubicBezTo>
                    <a:pt x="11242" y="3550"/>
                    <a:pt x="11176" y="3416"/>
                    <a:pt x="11075" y="3383"/>
                  </a:cubicBezTo>
                  <a:cubicBezTo>
                    <a:pt x="11047" y="3364"/>
                    <a:pt x="11017" y="3356"/>
                    <a:pt x="10987" y="3356"/>
                  </a:cubicBezTo>
                  <a:close/>
                  <a:moveTo>
                    <a:pt x="18566" y="3543"/>
                  </a:moveTo>
                  <a:cubicBezTo>
                    <a:pt x="18549" y="3543"/>
                    <a:pt x="18532" y="3545"/>
                    <a:pt x="18514" y="3550"/>
                  </a:cubicBezTo>
                  <a:cubicBezTo>
                    <a:pt x="18414" y="3550"/>
                    <a:pt x="18314" y="3650"/>
                    <a:pt x="18347" y="3750"/>
                  </a:cubicBezTo>
                  <a:cubicBezTo>
                    <a:pt x="18347" y="3750"/>
                    <a:pt x="18347" y="3817"/>
                    <a:pt x="18347" y="3883"/>
                  </a:cubicBezTo>
                  <a:cubicBezTo>
                    <a:pt x="18347" y="3984"/>
                    <a:pt x="18347" y="4150"/>
                    <a:pt x="18314" y="4350"/>
                  </a:cubicBezTo>
                  <a:cubicBezTo>
                    <a:pt x="18281" y="4451"/>
                    <a:pt x="18381" y="4551"/>
                    <a:pt x="18481" y="4584"/>
                  </a:cubicBezTo>
                  <a:lnTo>
                    <a:pt x="18514" y="4584"/>
                  </a:lnTo>
                  <a:cubicBezTo>
                    <a:pt x="18614" y="4584"/>
                    <a:pt x="18714" y="4517"/>
                    <a:pt x="18714" y="4417"/>
                  </a:cubicBezTo>
                  <a:cubicBezTo>
                    <a:pt x="18748" y="4184"/>
                    <a:pt x="18748" y="3984"/>
                    <a:pt x="18748" y="3883"/>
                  </a:cubicBezTo>
                  <a:cubicBezTo>
                    <a:pt x="18748" y="3783"/>
                    <a:pt x="18748" y="3717"/>
                    <a:pt x="18748" y="3717"/>
                  </a:cubicBezTo>
                  <a:cubicBezTo>
                    <a:pt x="18748" y="3630"/>
                    <a:pt x="18673" y="3543"/>
                    <a:pt x="18566" y="3543"/>
                  </a:cubicBezTo>
                  <a:close/>
                  <a:moveTo>
                    <a:pt x="1529" y="4084"/>
                  </a:moveTo>
                  <a:cubicBezTo>
                    <a:pt x="1457" y="4084"/>
                    <a:pt x="1391" y="4128"/>
                    <a:pt x="1369" y="4217"/>
                  </a:cubicBezTo>
                  <a:cubicBezTo>
                    <a:pt x="1302" y="4317"/>
                    <a:pt x="1369" y="4417"/>
                    <a:pt x="1469" y="4484"/>
                  </a:cubicBezTo>
                  <a:cubicBezTo>
                    <a:pt x="1735" y="4617"/>
                    <a:pt x="2002" y="4717"/>
                    <a:pt x="2303" y="4784"/>
                  </a:cubicBezTo>
                  <a:lnTo>
                    <a:pt x="2336" y="4784"/>
                  </a:lnTo>
                  <a:cubicBezTo>
                    <a:pt x="2436" y="4784"/>
                    <a:pt x="2503" y="4717"/>
                    <a:pt x="2536" y="4617"/>
                  </a:cubicBezTo>
                  <a:cubicBezTo>
                    <a:pt x="2569" y="4517"/>
                    <a:pt x="2503" y="4384"/>
                    <a:pt x="2369" y="4384"/>
                  </a:cubicBezTo>
                  <a:cubicBezTo>
                    <a:pt x="2136" y="4317"/>
                    <a:pt x="1902" y="4217"/>
                    <a:pt x="1635" y="4117"/>
                  </a:cubicBezTo>
                  <a:cubicBezTo>
                    <a:pt x="1602" y="4095"/>
                    <a:pt x="1565" y="4084"/>
                    <a:pt x="1529" y="4084"/>
                  </a:cubicBezTo>
                  <a:close/>
                  <a:moveTo>
                    <a:pt x="3916" y="4104"/>
                  </a:moveTo>
                  <a:cubicBezTo>
                    <a:pt x="3889" y="4104"/>
                    <a:pt x="3862" y="4109"/>
                    <a:pt x="3837" y="4117"/>
                  </a:cubicBezTo>
                  <a:cubicBezTo>
                    <a:pt x="3603" y="4250"/>
                    <a:pt x="3370" y="4350"/>
                    <a:pt x="3136" y="4384"/>
                  </a:cubicBezTo>
                  <a:cubicBezTo>
                    <a:pt x="3003" y="4417"/>
                    <a:pt x="2936" y="4517"/>
                    <a:pt x="2970" y="4617"/>
                  </a:cubicBezTo>
                  <a:cubicBezTo>
                    <a:pt x="2970" y="4717"/>
                    <a:pt x="3070" y="4817"/>
                    <a:pt x="3170" y="4817"/>
                  </a:cubicBezTo>
                  <a:lnTo>
                    <a:pt x="3203" y="4817"/>
                  </a:lnTo>
                  <a:cubicBezTo>
                    <a:pt x="3503" y="4751"/>
                    <a:pt x="3770" y="4651"/>
                    <a:pt x="4037" y="4484"/>
                  </a:cubicBezTo>
                  <a:cubicBezTo>
                    <a:pt x="4137" y="4417"/>
                    <a:pt x="4171" y="4317"/>
                    <a:pt x="4104" y="4217"/>
                  </a:cubicBezTo>
                  <a:cubicBezTo>
                    <a:pt x="4079" y="4142"/>
                    <a:pt x="3997" y="4104"/>
                    <a:pt x="3916" y="4104"/>
                  </a:cubicBezTo>
                  <a:close/>
                  <a:moveTo>
                    <a:pt x="18287" y="4972"/>
                  </a:moveTo>
                  <a:cubicBezTo>
                    <a:pt x="18199" y="4972"/>
                    <a:pt x="18130" y="5009"/>
                    <a:pt x="18080" y="5084"/>
                  </a:cubicBezTo>
                  <a:cubicBezTo>
                    <a:pt x="17980" y="5351"/>
                    <a:pt x="17847" y="5551"/>
                    <a:pt x="17680" y="5751"/>
                  </a:cubicBezTo>
                  <a:cubicBezTo>
                    <a:pt x="17613" y="5852"/>
                    <a:pt x="17647" y="5985"/>
                    <a:pt x="17714" y="6052"/>
                  </a:cubicBezTo>
                  <a:cubicBezTo>
                    <a:pt x="17747" y="6085"/>
                    <a:pt x="17814" y="6085"/>
                    <a:pt x="17847" y="6085"/>
                  </a:cubicBezTo>
                  <a:cubicBezTo>
                    <a:pt x="17914" y="6085"/>
                    <a:pt x="17980" y="6085"/>
                    <a:pt x="18014" y="6018"/>
                  </a:cubicBezTo>
                  <a:cubicBezTo>
                    <a:pt x="18214" y="5785"/>
                    <a:pt x="18347" y="5551"/>
                    <a:pt x="18481" y="5251"/>
                  </a:cubicBezTo>
                  <a:cubicBezTo>
                    <a:pt x="18514" y="5151"/>
                    <a:pt x="18481" y="5018"/>
                    <a:pt x="18381" y="4984"/>
                  </a:cubicBezTo>
                  <a:cubicBezTo>
                    <a:pt x="18347" y="4976"/>
                    <a:pt x="18316" y="4972"/>
                    <a:pt x="18287" y="4972"/>
                  </a:cubicBezTo>
                  <a:close/>
                  <a:moveTo>
                    <a:pt x="10749" y="4978"/>
                  </a:moveTo>
                  <a:cubicBezTo>
                    <a:pt x="10735" y="4978"/>
                    <a:pt x="10722" y="4980"/>
                    <a:pt x="10709" y="4984"/>
                  </a:cubicBezTo>
                  <a:cubicBezTo>
                    <a:pt x="10575" y="5018"/>
                    <a:pt x="10508" y="5118"/>
                    <a:pt x="10542" y="5218"/>
                  </a:cubicBezTo>
                  <a:cubicBezTo>
                    <a:pt x="10575" y="5518"/>
                    <a:pt x="10709" y="5818"/>
                    <a:pt x="10875" y="6085"/>
                  </a:cubicBezTo>
                  <a:cubicBezTo>
                    <a:pt x="10909" y="6118"/>
                    <a:pt x="10975" y="6152"/>
                    <a:pt x="11042" y="6152"/>
                  </a:cubicBezTo>
                  <a:cubicBezTo>
                    <a:pt x="11109" y="6152"/>
                    <a:pt x="11142" y="6152"/>
                    <a:pt x="11176" y="6118"/>
                  </a:cubicBezTo>
                  <a:cubicBezTo>
                    <a:pt x="11276" y="6052"/>
                    <a:pt x="11276" y="5918"/>
                    <a:pt x="11209" y="5818"/>
                  </a:cubicBezTo>
                  <a:cubicBezTo>
                    <a:pt x="11075" y="5618"/>
                    <a:pt x="10975" y="5385"/>
                    <a:pt x="10942" y="5151"/>
                  </a:cubicBezTo>
                  <a:cubicBezTo>
                    <a:pt x="10913" y="5064"/>
                    <a:pt x="10834" y="4978"/>
                    <a:pt x="10749" y="4978"/>
                  </a:cubicBezTo>
                  <a:close/>
                  <a:moveTo>
                    <a:pt x="17237" y="6249"/>
                  </a:moveTo>
                  <a:cubicBezTo>
                    <a:pt x="17194" y="6249"/>
                    <a:pt x="17151" y="6260"/>
                    <a:pt x="17113" y="6285"/>
                  </a:cubicBezTo>
                  <a:cubicBezTo>
                    <a:pt x="16913" y="6419"/>
                    <a:pt x="16679" y="6552"/>
                    <a:pt x="16446" y="6652"/>
                  </a:cubicBezTo>
                  <a:cubicBezTo>
                    <a:pt x="16313" y="6685"/>
                    <a:pt x="16279" y="6786"/>
                    <a:pt x="16313" y="6919"/>
                  </a:cubicBezTo>
                  <a:cubicBezTo>
                    <a:pt x="16346" y="6986"/>
                    <a:pt x="16413" y="7052"/>
                    <a:pt x="16513" y="7052"/>
                  </a:cubicBezTo>
                  <a:cubicBezTo>
                    <a:pt x="16546" y="7052"/>
                    <a:pt x="16546" y="7052"/>
                    <a:pt x="16579" y="7019"/>
                  </a:cubicBezTo>
                  <a:cubicBezTo>
                    <a:pt x="16880" y="6919"/>
                    <a:pt x="17146" y="6786"/>
                    <a:pt x="17380" y="6619"/>
                  </a:cubicBezTo>
                  <a:cubicBezTo>
                    <a:pt x="17447" y="6552"/>
                    <a:pt x="17480" y="6419"/>
                    <a:pt x="17413" y="6319"/>
                  </a:cubicBezTo>
                  <a:cubicBezTo>
                    <a:pt x="17372" y="6277"/>
                    <a:pt x="17305" y="6249"/>
                    <a:pt x="17237" y="6249"/>
                  </a:cubicBezTo>
                  <a:close/>
                  <a:moveTo>
                    <a:pt x="11661" y="6317"/>
                  </a:moveTo>
                  <a:cubicBezTo>
                    <a:pt x="11590" y="6317"/>
                    <a:pt x="11519" y="6354"/>
                    <a:pt x="11476" y="6419"/>
                  </a:cubicBezTo>
                  <a:cubicBezTo>
                    <a:pt x="11409" y="6519"/>
                    <a:pt x="11442" y="6619"/>
                    <a:pt x="11542" y="6685"/>
                  </a:cubicBezTo>
                  <a:cubicBezTo>
                    <a:pt x="11776" y="6852"/>
                    <a:pt x="12043" y="6986"/>
                    <a:pt x="12343" y="7086"/>
                  </a:cubicBezTo>
                  <a:lnTo>
                    <a:pt x="12410" y="7086"/>
                  </a:lnTo>
                  <a:cubicBezTo>
                    <a:pt x="12510" y="7086"/>
                    <a:pt x="12577" y="7019"/>
                    <a:pt x="12610" y="6952"/>
                  </a:cubicBezTo>
                  <a:cubicBezTo>
                    <a:pt x="12643" y="6819"/>
                    <a:pt x="12577" y="6719"/>
                    <a:pt x="12476" y="6685"/>
                  </a:cubicBezTo>
                  <a:cubicBezTo>
                    <a:pt x="12210" y="6585"/>
                    <a:pt x="11976" y="6485"/>
                    <a:pt x="11776" y="6352"/>
                  </a:cubicBezTo>
                  <a:cubicBezTo>
                    <a:pt x="11740" y="6328"/>
                    <a:pt x="11701" y="6317"/>
                    <a:pt x="11661" y="6317"/>
                  </a:cubicBezTo>
                  <a:close/>
                  <a:moveTo>
                    <a:pt x="13244" y="6852"/>
                  </a:moveTo>
                  <a:cubicBezTo>
                    <a:pt x="13144" y="6852"/>
                    <a:pt x="13044" y="6919"/>
                    <a:pt x="13010" y="7019"/>
                  </a:cubicBezTo>
                  <a:cubicBezTo>
                    <a:pt x="13010" y="7152"/>
                    <a:pt x="13077" y="7253"/>
                    <a:pt x="13177" y="7253"/>
                  </a:cubicBezTo>
                  <a:cubicBezTo>
                    <a:pt x="13344" y="7286"/>
                    <a:pt x="13544" y="7319"/>
                    <a:pt x="13711" y="7319"/>
                  </a:cubicBezTo>
                  <a:cubicBezTo>
                    <a:pt x="13811" y="7353"/>
                    <a:pt x="13944" y="7353"/>
                    <a:pt x="14044" y="7353"/>
                  </a:cubicBezTo>
                  <a:cubicBezTo>
                    <a:pt x="14144" y="7353"/>
                    <a:pt x="14244" y="7253"/>
                    <a:pt x="14244" y="7152"/>
                  </a:cubicBezTo>
                  <a:cubicBezTo>
                    <a:pt x="14278" y="7052"/>
                    <a:pt x="14178" y="6952"/>
                    <a:pt x="14044" y="6952"/>
                  </a:cubicBezTo>
                  <a:cubicBezTo>
                    <a:pt x="13944" y="6919"/>
                    <a:pt x="13844" y="6919"/>
                    <a:pt x="13744" y="6919"/>
                  </a:cubicBezTo>
                  <a:cubicBezTo>
                    <a:pt x="13577" y="6886"/>
                    <a:pt x="13410" y="6886"/>
                    <a:pt x="13244" y="6852"/>
                  </a:cubicBezTo>
                  <a:close/>
                  <a:moveTo>
                    <a:pt x="15719" y="6846"/>
                  </a:moveTo>
                  <a:cubicBezTo>
                    <a:pt x="15706" y="6846"/>
                    <a:pt x="15692" y="6848"/>
                    <a:pt x="15679" y="6852"/>
                  </a:cubicBezTo>
                  <a:cubicBezTo>
                    <a:pt x="15412" y="6886"/>
                    <a:pt x="15145" y="6919"/>
                    <a:pt x="14878" y="6952"/>
                  </a:cubicBezTo>
                  <a:cubicBezTo>
                    <a:pt x="14745" y="6952"/>
                    <a:pt x="14678" y="7052"/>
                    <a:pt x="14678" y="7152"/>
                  </a:cubicBezTo>
                  <a:cubicBezTo>
                    <a:pt x="14678" y="7253"/>
                    <a:pt x="14778" y="7353"/>
                    <a:pt x="14878" y="7353"/>
                  </a:cubicBezTo>
                  <a:cubicBezTo>
                    <a:pt x="15178" y="7353"/>
                    <a:pt x="15479" y="7319"/>
                    <a:pt x="15745" y="7253"/>
                  </a:cubicBezTo>
                  <a:cubicBezTo>
                    <a:pt x="15846" y="7253"/>
                    <a:pt x="15946" y="7119"/>
                    <a:pt x="15912" y="7019"/>
                  </a:cubicBezTo>
                  <a:cubicBezTo>
                    <a:pt x="15883" y="6932"/>
                    <a:pt x="15804" y="6846"/>
                    <a:pt x="15719" y="6846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6" name="Google Shape;2986;p31"/>
          <p:cNvGrpSpPr/>
          <p:nvPr/>
        </p:nvGrpSpPr>
        <p:grpSpPr>
          <a:xfrm>
            <a:off x="6785264" y="3454808"/>
            <a:ext cx="337015" cy="399092"/>
            <a:chOff x="4572005" y="4329235"/>
            <a:chExt cx="402839" cy="477041"/>
          </a:xfrm>
        </p:grpSpPr>
        <p:sp>
          <p:nvSpPr>
            <p:cNvPr id="2987" name="Google Shape;2987;p31"/>
            <p:cNvSpPr/>
            <p:nvPr/>
          </p:nvSpPr>
          <p:spPr>
            <a:xfrm rot="-860518">
              <a:off x="4618306" y="4361226"/>
              <a:ext cx="310239" cy="412860"/>
            </a:xfrm>
            <a:custGeom>
              <a:avLst/>
              <a:gdLst/>
              <a:ahLst/>
              <a:cxnLst/>
              <a:rect l="l" t="t" r="r" b="b"/>
              <a:pathLst>
                <a:path w="12410" h="16515" extrusionOk="0">
                  <a:moveTo>
                    <a:pt x="9018" y="1"/>
                  </a:moveTo>
                  <a:cubicBezTo>
                    <a:pt x="7913" y="1"/>
                    <a:pt x="2736" y="5740"/>
                    <a:pt x="2736" y="5740"/>
                  </a:cubicBezTo>
                  <a:cubicBezTo>
                    <a:pt x="1371" y="6968"/>
                    <a:pt x="3088" y="7080"/>
                    <a:pt x="3758" y="7080"/>
                  </a:cubicBezTo>
                  <a:cubicBezTo>
                    <a:pt x="3906" y="7080"/>
                    <a:pt x="4003" y="7074"/>
                    <a:pt x="4004" y="7074"/>
                  </a:cubicBezTo>
                  <a:lnTo>
                    <a:pt x="4004" y="7074"/>
                  </a:lnTo>
                  <a:cubicBezTo>
                    <a:pt x="4003" y="7074"/>
                    <a:pt x="67" y="11144"/>
                    <a:pt x="268" y="11611"/>
                  </a:cubicBezTo>
                  <a:cubicBezTo>
                    <a:pt x="501" y="12078"/>
                    <a:pt x="1669" y="12612"/>
                    <a:pt x="1669" y="12612"/>
                  </a:cubicBezTo>
                  <a:cubicBezTo>
                    <a:pt x="1669" y="12612"/>
                    <a:pt x="1" y="14480"/>
                    <a:pt x="401" y="14947"/>
                  </a:cubicBezTo>
                  <a:cubicBezTo>
                    <a:pt x="835" y="15414"/>
                    <a:pt x="5938" y="16281"/>
                    <a:pt x="10075" y="16514"/>
                  </a:cubicBezTo>
                  <a:cubicBezTo>
                    <a:pt x="10308" y="16514"/>
                    <a:pt x="9474" y="13612"/>
                    <a:pt x="9474" y="13612"/>
                  </a:cubicBezTo>
                  <a:cubicBezTo>
                    <a:pt x="9474" y="13612"/>
                    <a:pt x="12109" y="13612"/>
                    <a:pt x="11776" y="12645"/>
                  </a:cubicBezTo>
                  <a:cubicBezTo>
                    <a:pt x="11442" y="11678"/>
                    <a:pt x="10208" y="8642"/>
                    <a:pt x="10208" y="8642"/>
                  </a:cubicBezTo>
                  <a:cubicBezTo>
                    <a:pt x="10208" y="8642"/>
                    <a:pt x="12410" y="8609"/>
                    <a:pt x="11909" y="7775"/>
                  </a:cubicBezTo>
                  <a:cubicBezTo>
                    <a:pt x="11442" y="6941"/>
                    <a:pt x="9741" y="836"/>
                    <a:pt x="9174" y="69"/>
                  </a:cubicBezTo>
                  <a:cubicBezTo>
                    <a:pt x="9139" y="23"/>
                    <a:pt x="9086" y="1"/>
                    <a:pt x="90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31"/>
            <p:cNvSpPr/>
            <p:nvPr/>
          </p:nvSpPr>
          <p:spPr>
            <a:xfrm rot="-860518">
              <a:off x="4754826" y="4508283"/>
              <a:ext cx="70073" cy="287715"/>
            </a:xfrm>
            <a:custGeom>
              <a:avLst/>
              <a:gdLst/>
              <a:ahLst/>
              <a:cxnLst/>
              <a:rect l="l" t="t" r="r" b="b"/>
              <a:pathLst>
                <a:path w="2803" h="11509" extrusionOk="0">
                  <a:moveTo>
                    <a:pt x="2803" y="0"/>
                  </a:moveTo>
                  <a:lnTo>
                    <a:pt x="1" y="1150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31"/>
            <p:cNvSpPr/>
            <p:nvPr/>
          </p:nvSpPr>
          <p:spPr>
            <a:xfrm rot="-860518">
              <a:off x="4749822" y="4503256"/>
              <a:ext cx="80097" cy="297739"/>
            </a:xfrm>
            <a:custGeom>
              <a:avLst/>
              <a:gdLst/>
              <a:ahLst/>
              <a:cxnLst/>
              <a:rect l="l" t="t" r="r" b="b"/>
              <a:pathLst>
                <a:path w="3204" h="11910" extrusionOk="0">
                  <a:moveTo>
                    <a:pt x="3036" y="1"/>
                  </a:moveTo>
                  <a:cubicBezTo>
                    <a:pt x="2936" y="1"/>
                    <a:pt x="2836" y="34"/>
                    <a:pt x="2803" y="168"/>
                  </a:cubicBezTo>
                  <a:lnTo>
                    <a:pt x="1" y="11676"/>
                  </a:lnTo>
                  <a:cubicBezTo>
                    <a:pt x="1" y="11809"/>
                    <a:pt x="34" y="11876"/>
                    <a:pt x="168" y="11909"/>
                  </a:cubicBezTo>
                  <a:lnTo>
                    <a:pt x="201" y="11909"/>
                  </a:lnTo>
                  <a:cubicBezTo>
                    <a:pt x="334" y="11909"/>
                    <a:pt x="434" y="11876"/>
                    <a:pt x="434" y="11743"/>
                  </a:cubicBezTo>
                  <a:lnTo>
                    <a:pt x="3203" y="234"/>
                  </a:lnTo>
                  <a:cubicBezTo>
                    <a:pt x="3203" y="134"/>
                    <a:pt x="3170" y="34"/>
                    <a:pt x="3036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31"/>
            <p:cNvSpPr/>
            <p:nvPr/>
          </p:nvSpPr>
          <p:spPr>
            <a:xfrm rot="-860518">
              <a:off x="4748177" y="4542535"/>
              <a:ext cx="90922" cy="83622"/>
            </a:xfrm>
            <a:custGeom>
              <a:avLst/>
              <a:gdLst/>
              <a:ahLst/>
              <a:cxnLst/>
              <a:rect l="l" t="t" r="r" b="b"/>
              <a:pathLst>
                <a:path w="3637" h="3345" extrusionOk="0">
                  <a:moveTo>
                    <a:pt x="220" y="1"/>
                  </a:moveTo>
                  <a:cubicBezTo>
                    <a:pt x="202" y="1"/>
                    <a:pt x="185" y="3"/>
                    <a:pt x="167" y="9"/>
                  </a:cubicBezTo>
                  <a:cubicBezTo>
                    <a:pt x="67" y="43"/>
                    <a:pt x="0" y="143"/>
                    <a:pt x="34" y="276"/>
                  </a:cubicBezTo>
                  <a:cubicBezTo>
                    <a:pt x="1034" y="3211"/>
                    <a:pt x="1301" y="3312"/>
                    <a:pt x="1401" y="3345"/>
                  </a:cubicBezTo>
                  <a:lnTo>
                    <a:pt x="1601" y="3345"/>
                  </a:lnTo>
                  <a:cubicBezTo>
                    <a:pt x="1868" y="3211"/>
                    <a:pt x="3069" y="1610"/>
                    <a:pt x="3569" y="943"/>
                  </a:cubicBezTo>
                  <a:cubicBezTo>
                    <a:pt x="3636" y="843"/>
                    <a:pt x="3603" y="710"/>
                    <a:pt x="3536" y="643"/>
                  </a:cubicBezTo>
                  <a:cubicBezTo>
                    <a:pt x="3499" y="606"/>
                    <a:pt x="3463" y="592"/>
                    <a:pt x="3426" y="592"/>
                  </a:cubicBezTo>
                  <a:cubicBezTo>
                    <a:pt x="3362" y="592"/>
                    <a:pt x="3299" y="634"/>
                    <a:pt x="3236" y="676"/>
                  </a:cubicBezTo>
                  <a:cubicBezTo>
                    <a:pt x="2535" y="1544"/>
                    <a:pt x="1768" y="2544"/>
                    <a:pt x="1501" y="2878"/>
                  </a:cubicBezTo>
                  <a:cubicBezTo>
                    <a:pt x="1234" y="2511"/>
                    <a:pt x="767" y="1277"/>
                    <a:pt x="401" y="143"/>
                  </a:cubicBezTo>
                  <a:cubicBezTo>
                    <a:pt x="373" y="60"/>
                    <a:pt x="300" y="1"/>
                    <a:pt x="22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31"/>
            <p:cNvSpPr/>
            <p:nvPr/>
          </p:nvSpPr>
          <p:spPr>
            <a:xfrm rot="-860518">
              <a:off x="4743447" y="4632910"/>
              <a:ext cx="100096" cy="80272"/>
            </a:xfrm>
            <a:custGeom>
              <a:avLst/>
              <a:gdLst/>
              <a:ahLst/>
              <a:cxnLst/>
              <a:rect l="l" t="t" r="r" b="b"/>
              <a:pathLst>
                <a:path w="4004" h="3211" extrusionOk="0">
                  <a:moveTo>
                    <a:pt x="285" y="0"/>
                  </a:moveTo>
                  <a:cubicBezTo>
                    <a:pt x="269" y="0"/>
                    <a:pt x="251" y="3"/>
                    <a:pt x="234" y="9"/>
                  </a:cubicBezTo>
                  <a:cubicBezTo>
                    <a:pt x="101" y="42"/>
                    <a:pt x="1" y="142"/>
                    <a:pt x="68" y="276"/>
                  </a:cubicBezTo>
                  <a:cubicBezTo>
                    <a:pt x="401" y="1643"/>
                    <a:pt x="935" y="3211"/>
                    <a:pt x="1502" y="3211"/>
                  </a:cubicBezTo>
                  <a:cubicBezTo>
                    <a:pt x="2102" y="3211"/>
                    <a:pt x="3603" y="1943"/>
                    <a:pt x="3937" y="1643"/>
                  </a:cubicBezTo>
                  <a:cubicBezTo>
                    <a:pt x="4004" y="1543"/>
                    <a:pt x="4004" y="1443"/>
                    <a:pt x="3937" y="1343"/>
                  </a:cubicBezTo>
                  <a:cubicBezTo>
                    <a:pt x="3887" y="1293"/>
                    <a:pt x="3837" y="1268"/>
                    <a:pt x="3787" y="1268"/>
                  </a:cubicBezTo>
                  <a:cubicBezTo>
                    <a:pt x="3737" y="1268"/>
                    <a:pt x="3687" y="1293"/>
                    <a:pt x="3637" y="1343"/>
                  </a:cubicBezTo>
                  <a:cubicBezTo>
                    <a:pt x="2936" y="1910"/>
                    <a:pt x="1835" y="2811"/>
                    <a:pt x="1569" y="2811"/>
                  </a:cubicBezTo>
                  <a:cubicBezTo>
                    <a:pt x="1302" y="2711"/>
                    <a:pt x="801" y="1510"/>
                    <a:pt x="468" y="175"/>
                  </a:cubicBezTo>
                  <a:cubicBezTo>
                    <a:pt x="440" y="65"/>
                    <a:pt x="367" y="0"/>
                    <a:pt x="28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2" name="Google Shape;2992;p31"/>
          <p:cNvGrpSpPr/>
          <p:nvPr/>
        </p:nvGrpSpPr>
        <p:grpSpPr>
          <a:xfrm>
            <a:off x="7537582" y="3674004"/>
            <a:ext cx="1567300" cy="1413960"/>
            <a:chOff x="2485333" y="3736351"/>
            <a:chExt cx="1383319" cy="1247869"/>
          </a:xfrm>
        </p:grpSpPr>
        <p:sp>
          <p:nvSpPr>
            <p:cNvPr id="2993" name="Google Shape;2993;p31"/>
            <p:cNvSpPr/>
            <p:nvPr/>
          </p:nvSpPr>
          <p:spPr>
            <a:xfrm>
              <a:off x="3143197" y="3806603"/>
              <a:ext cx="114274" cy="55573"/>
            </a:xfrm>
            <a:custGeom>
              <a:avLst/>
              <a:gdLst/>
              <a:ahLst/>
              <a:cxnLst/>
              <a:rect l="l" t="t" r="r" b="b"/>
              <a:pathLst>
                <a:path w="7598" h="3695" extrusionOk="0">
                  <a:moveTo>
                    <a:pt x="4687" y="0"/>
                  </a:moveTo>
                  <a:cubicBezTo>
                    <a:pt x="4616" y="0"/>
                    <a:pt x="4544" y="3"/>
                    <a:pt x="4470" y="9"/>
                  </a:cubicBezTo>
                  <a:cubicBezTo>
                    <a:pt x="4470" y="9"/>
                    <a:pt x="0" y="343"/>
                    <a:pt x="1735" y="3078"/>
                  </a:cubicBezTo>
                  <a:cubicBezTo>
                    <a:pt x="1947" y="3412"/>
                    <a:pt x="2251" y="3544"/>
                    <a:pt x="2590" y="3544"/>
                  </a:cubicBezTo>
                  <a:cubicBezTo>
                    <a:pt x="3373" y="3544"/>
                    <a:pt x="4344" y="2840"/>
                    <a:pt x="4814" y="2292"/>
                  </a:cubicBezTo>
                  <a:lnTo>
                    <a:pt x="4814" y="2292"/>
                  </a:lnTo>
                  <a:cubicBezTo>
                    <a:pt x="4848" y="2821"/>
                    <a:pt x="5144" y="3514"/>
                    <a:pt x="6038" y="3679"/>
                  </a:cubicBezTo>
                  <a:cubicBezTo>
                    <a:pt x="6094" y="3689"/>
                    <a:pt x="6148" y="3694"/>
                    <a:pt x="6200" y="3694"/>
                  </a:cubicBezTo>
                  <a:cubicBezTo>
                    <a:pt x="7597" y="3694"/>
                    <a:pt x="7139" y="0"/>
                    <a:pt x="4687" y="0"/>
                  </a:cubicBezTo>
                  <a:close/>
                </a:path>
              </a:pathLst>
            </a:custGeom>
            <a:solidFill>
              <a:srgbClr val="76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31"/>
            <p:cNvSpPr/>
            <p:nvPr/>
          </p:nvSpPr>
          <p:spPr>
            <a:xfrm>
              <a:off x="3157245" y="3736351"/>
              <a:ext cx="122456" cy="69349"/>
            </a:xfrm>
            <a:custGeom>
              <a:avLst/>
              <a:gdLst/>
              <a:ahLst/>
              <a:cxnLst/>
              <a:rect l="l" t="t" r="r" b="b"/>
              <a:pathLst>
                <a:path w="8142" h="4611" extrusionOk="0">
                  <a:moveTo>
                    <a:pt x="3340" y="1"/>
                  </a:moveTo>
                  <a:cubicBezTo>
                    <a:pt x="3199" y="1"/>
                    <a:pt x="3053" y="35"/>
                    <a:pt x="2902" y="110"/>
                  </a:cubicBezTo>
                  <a:cubicBezTo>
                    <a:pt x="0" y="1545"/>
                    <a:pt x="3603" y="4180"/>
                    <a:pt x="3603" y="4180"/>
                  </a:cubicBezTo>
                  <a:cubicBezTo>
                    <a:pt x="4028" y="4485"/>
                    <a:pt x="4467" y="4611"/>
                    <a:pt x="4887" y="4611"/>
                  </a:cubicBezTo>
                  <a:cubicBezTo>
                    <a:pt x="6677" y="4611"/>
                    <a:pt x="8141" y="2331"/>
                    <a:pt x="6872" y="1845"/>
                  </a:cubicBezTo>
                  <a:cubicBezTo>
                    <a:pt x="6663" y="1765"/>
                    <a:pt x="6469" y="1731"/>
                    <a:pt x="6291" y="1731"/>
                  </a:cubicBezTo>
                  <a:cubicBezTo>
                    <a:pt x="5727" y="1731"/>
                    <a:pt x="5319" y="2075"/>
                    <a:pt x="5091" y="2412"/>
                  </a:cubicBezTo>
                  <a:lnTo>
                    <a:pt x="5091" y="2412"/>
                  </a:lnTo>
                  <a:cubicBezTo>
                    <a:pt x="4953" y="1516"/>
                    <a:pt x="4275" y="1"/>
                    <a:pt x="3340" y="1"/>
                  </a:cubicBezTo>
                  <a:close/>
                </a:path>
              </a:pathLst>
            </a:custGeom>
            <a:solidFill>
              <a:srgbClr val="76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31"/>
            <p:cNvSpPr/>
            <p:nvPr/>
          </p:nvSpPr>
          <p:spPr>
            <a:xfrm>
              <a:off x="3167773" y="3760460"/>
              <a:ext cx="35133" cy="40773"/>
            </a:xfrm>
            <a:custGeom>
              <a:avLst/>
              <a:gdLst/>
              <a:ahLst/>
              <a:cxnLst/>
              <a:rect l="l" t="t" r="r" b="b"/>
              <a:pathLst>
                <a:path w="2336" h="2711" extrusionOk="0">
                  <a:moveTo>
                    <a:pt x="314" y="0"/>
                  </a:moveTo>
                  <a:cubicBezTo>
                    <a:pt x="225" y="0"/>
                    <a:pt x="128" y="65"/>
                    <a:pt x="101" y="175"/>
                  </a:cubicBezTo>
                  <a:cubicBezTo>
                    <a:pt x="1" y="742"/>
                    <a:pt x="67" y="1243"/>
                    <a:pt x="334" y="1643"/>
                  </a:cubicBezTo>
                  <a:cubicBezTo>
                    <a:pt x="901" y="2477"/>
                    <a:pt x="2035" y="2677"/>
                    <a:pt x="2102" y="2710"/>
                  </a:cubicBezTo>
                  <a:lnTo>
                    <a:pt x="2136" y="2710"/>
                  </a:lnTo>
                  <a:cubicBezTo>
                    <a:pt x="2236" y="2710"/>
                    <a:pt x="2302" y="2644"/>
                    <a:pt x="2336" y="2544"/>
                  </a:cubicBezTo>
                  <a:cubicBezTo>
                    <a:pt x="2336" y="2410"/>
                    <a:pt x="2269" y="2310"/>
                    <a:pt x="2169" y="2277"/>
                  </a:cubicBezTo>
                  <a:cubicBezTo>
                    <a:pt x="2136" y="2277"/>
                    <a:pt x="1135" y="2110"/>
                    <a:pt x="701" y="1410"/>
                  </a:cubicBezTo>
                  <a:cubicBezTo>
                    <a:pt x="468" y="1109"/>
                    <a:pt x="434" y="709"/>
                    <a:pt x="534" y="242"/>
                  </a:cubicBezTo>
                  <a:cubicBezTo>
                    <a:pt x="534" y="142"/>
                    <a:pt x="468" y="42"/>
                    <a:pt x="368" y="9"/>
                  </a:cubicBezTo>
                  <a:cubicBezTo>
                    <a:pt x="350" y="3"/>
                    <a:pt x="332" y="0"/>
                    <a:pt x="31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31"/>
            <p:cNvSpPr/>
            <p:nvPr/>
          </p:nvSpPr>
          <p:spPr>
            <a:xfrm>
              <a:off x="3154237" y="3797519"/>
              <a:ext cx="47165" cy="24786"/>
            </a:xfrm>
            <a:custGeom>
              <a:avLst/>
              <a:gdLst/>
              <a:ahLst/>
              <a:cxnLst/>
              <a:rect l="l" t="t" r="r" b="b"/>
              <a:pathLst>
                <a:path w="3136" h="1648" extrusionOk="0">
                  <a:moveTo>
                    <a:pt x="1641" y="0"/>
                  </a:moveTo>
                  <a:cubicBezTo>
                    <a:pt x="1241" y="0"/>
                    <a:pt x="907" y="92"/>
                    <a:pt x="634" y="280"/>
                  </a:cubicBezTo>
                  <a:cubicBezTo>
                    <a:pt x="33" y="713"/>
                    <a:pt x="0" y="1414"/>
                    <a:pt x="0" y="1447"/>
                  </a:cubicBezTo>
                  <a:cubicBezTo>
                    <a:pt x="0" y="1547"/>
                    <a:pt x="100" y="1647"/>
                    <a:pt x="234" y="1647"/>
                  </a:cubicBezTo>
                  <a:cubicBezTo>
                    <a:pt x="334" y="1647"/>
                    <a:pt x="434" y="1547"/>
                    <a:pt x="434" y="1447"/>
                  </a:cubicBezTo>
                  <a:cubicBezTo>
                    <a:pt x="434" y="1447"/>
                    <a:pt x="467" y="914"/>
                    <a:pt x="867" y="647"/>
                  </a:cubicBezTo>
                  <a:cubicBezTo>
                    <a:pt x="1067" y="497"/>
                    <a:pt x="1343" y="422"/>
                    <a:pt x="1676" y="422"/>
                  </a:cubicBezTo>
                  <a:cubicBezTo>
                    <a:pt x="2010" y="422"/>
                    <a:pt x="2402" y="497"/>
                    <a:pt x="2835" y="647"/>
                  </a:cubicBezTo>
                  <a:cubicBezTo>
                    <a:pt x="2853" y="653"/>
                    <a:pt x="2872" y="655"/>
                    <a:pt x="2891" y="655"/>
                  </a:cubicBezTo>
                  <a:cubicBezTo>
                    <a:pt x="2980" y="655"/>
                    <a:pt x="3075" y="596"/>
                    <a:pt x="3102" y="513"/>
                  </a:cubicBezTo>
                  <a:cubicBezTo>
                    <a:pt x="3136" y="380"/>
                    <a:pt x="3069" y="280"/>
                    <a:pt x="2969" y="246"/>
                  </a:cubicBezTo>
                  <a:cubicBezTo>
                    <a:pt x="2464" y="84"/>
                    <a:pt x="2023" y="0"/>
                    <a:pt x="164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31"/>
            <p:cNvSpPr/>
            <p:nvPr/>
          </p:nvSpPr>
          <p:spPr>
            <a:xfrm>
              <a:off x="3193867" y="3809220"/>
              <a:ext cx="48669" cy="38668"/>
            </a:xfrm>
            <a:custGeom>
              <a:avLst/>
              <a:gdLst/>
              <a:ahLst/>
              <a:cxnLst/>
              <a:rect l="l" t="t" r="r" b="b"/>
              <a:pathLst>
                <a:path w="3236" h="2571" extrusionOk="0">
                  <a:moveTo>
                    <a:pt x="1249" y="1"/>
                  </a:moveTo>
                  <a:cubicBezTo>
                    <a:pt x="1209" y="1"/>
                    <a:pt x="1170" y="12"/>
                    <a:pt x="1134" y="36"/>
                  </a:cubicBezTo>
                  <a:cubicBezTo>
                    <a:pt x="801" y="269"/>
                    <a:pt x="0" y="869"/>
                    <a:pt x="34" y="1336"/>
                  </a:cubicBezTo>
                  <a:cubicBezTo>
                    <a:pt x="34" y="1437"/>
                    <a:pt x="100" y="1537"/>
                    <a:pt x="200" y="1603"/>
                  </a:cubicBezTo>
                  <a:cubicBezTo>
                    <a:pt x="265" y="1644"/>
                    <a:pt x="353" y="1661"/>
                    <a:pt x="457" y="1661"/>
                  </a:cubicBezTo>
                  <a:cubicBezTo>
                    <a:pt x="779" y="1661"/>
                    <a:pt x="1248" y="1496"/>
                    <a:pt x="1601" y="1370"/>
                  </a:cubicBezTo>
                  <a:cubicBezTo>
                    <a:pt x="1802" y="1870"/>
                    <a:pt x="2135" y="2537"/>
                    <a:pt x="2502" y="2571"/>
                  </a:cubicBezTo>
                  <a:lnTo>
                    <a:pt x="2535" y="2571"/>
                  </a:lnTo>
                  <a:cubicBezTo>
                    <a:pt x="2635" y="2571"/>
                    <a:pt x="2736" y="2537"/>
                    <a:pt x="2836" y="2404"/>
                  </a:cubicBezTo>
                  <a:cubicBezTo>
                    <a:pt x="3236" y="1870"/>
                    <a:pt x="2869" y="936"/>
                    <a:pt x="2802" y="836"/>
                  </a:cubicBezTo>
                  <a:cubicBezTo>
                    <a:pt x="2778" y="764"/>
                    <a:pt x="2702" y="709"/>
                    <a:pt x="2624" y="709"/>
                  </a:cubicBezTo>
                  <a:cubicBezTo>
                    <a:pt x="2594" y="709"/>
                    <a:pt x="2563" y="717"/>
                    <a:pt x="2535" y="736"/>
                  </a:cubicBezTo>
                  <a:cubicBezTo>
                    <a:pt x="2435" y="769"/>
                    <a:pt x="2369" y="903"/>
                    <a:pt x="2435" y="1003"/>
                  </a:cubicBezTo>
                  <a:cubicBezTo>
                    <a:pt x="2502" y="1203"/>
                    <a:pt x="2702" y="1837"/>
                    <a:pt x="2502" y="2137"/>
                  </a:cubicBezTo>
                  <a:cubicBezTo>
                    <a:pt x="2369" y="2037"/>
                    <a:pt x="2102" y="1537"/>
                    <a:pt x="1902" y="1003"/>
                  </a:cubicBezTo>
                  <a:cubicBezTo>
                    <a:pt x="1902" y="970"/>
                    <a:pt x="1835" y="936"/>
                    <a:pt x="1802" y="903"/>
                  </a:cubicBezTo>
                  <a:cubicBezTo>
                    <a:pt x="1768" y="886"/>
                    <a:pt x="1735" y="878"/>
                    <a:pt x="1706" y="878"/>
                  </a:cubicBezTo>
                  <a:cubicBezTo>
                    <a:pt x="1676" y="878"/>
                    <a:pt x="1651" y="886"/>
                    <a:pt x="1635" y="903"/>
                  </a:cubicBezTo>
                  <a:cubicBezTo>
                    <a:pt x="1168" y="1103"/>
                    <a:pt x="667" y="1236"/>
                    <a:pt x="467" y="1236"/>
                  </a:cubicBezTo>
                  <a:cubicBezTo>
                    <a:pt x="534" y="1070"/>
                    <a:pt x="934" y="669"/>
                    <a:pt x="1368" y="402"/>
                  </a:cubicBezTo>
                  <a:cubicBezTo>
                    <a:pt x="1468" y="336"/>
                    <a:pt x="1468" y="202"/>
                    <a:pt x="1435" y="102"/>
                  </a:cubicBezTo>
                  <a:cubicBezTo>
                    <a:pt x="1392" y="38"/>
                    <a:pt x="1321" y="1"/>
                    <a:pt x="124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31"/>
            <p:cNvSpPr/>
            <p:nvPr/>
          </p:nvSpPr>
          <p:spPr>
            <a:xfrm>
              <a:off x="3199883" y="3764867"/>
              <a:ext cx="53196" cy="40382"/>
            </a:xfrm>
            <a:custGeom>
              <a:avLst/>
              <a:gdLst/>
              <a:ahLst/>
              <a:cxnLst/>
              <a:rect l="l" t="t" r="r" b="b"/>
              <a:pathLst>
                <a:path w="3537" h="2685" extrusionOk="0">
                  <a:moveTo>
                    <a:pt x="505" y="1"/>
                  </a:moveTo>
                  <a:cubicBezTo>
                    <a:pt x="469" y="1"/>
                    <a:pt x="434" y="5"/>
                    <a:pt x="401" y="16"/>
                  </a:cubicBezTo>
                  <a:cubicBezTo>
                    <a:pt x="301" y="49"/>
                    <a:pt x="234" y="116"/>
                    <a:pt x="201" y="216"/>
                  </a:cubicBezTo>
                  <a:cubicBezTo>
                    <a:pt x="1" y="616"/>
                    <a:pt x="434" y="1717"/>
                    <a:pt x="568" y="2051"/>
                  </a:cubicBezTo>
                  <a:cubicBezTo>
                    <a:pt x="618" y="2126"/>
                    <a:pt x="686" y="2163"/>
                    <a:pt x="774" y="2163"/>
                  </a:cubicBezTo>
                  <a:cubicBezTo>
                    <a:pt x="803" y="2163"/>
                    <a:pt x="834" y="2159"/>
                    <a:pt x="868" y="2151"/>
                  </a:cubicBezTo>
                  <a:cubicBezTo>
                    <a:pt x="968" y="2084"/>
                    <a:pt x="1001" y="1984"/>
                    <a:pt x="968" y="1884"/>
                  </a:cubicBezTo>
                  <a:cubicBezTo>
                    <a:pt x="701" y="1250"/>
                    <a:pt x="534" y="616"/>
                    <a:pt x="568" y="416"/>
                  </a:cubicBezTo>
                  <a:lnTo>
                    <a:pt x="568" y="416"/>
                  </a:lnTo>
                  <a:cubicBezTo>
                    <a:pt x="768" y="516"/>
                    <a:pt x="1268" y="1117"/>
                    <a:pt x="1702" y="1750"/>
                  </a:cubicBezTo>
                  <a:cubicBezTo>
                    <a:pt x="1752" y="1825"/>
                    <a:pt x="1821" y="1863"/>
                    <a:pt x="1894" y="1863"/>
                  </a:cubicBezTo>
                  <a:cubicBezTo>
                    <a:pt x="1919" y="1863"/>
                    <a:pt x="1944" y="1859"/>
                    <a:pt x="1969" y="1850"/>
                  </a:cubicBezTo>
                  <a:cubicBezTo>
                    <a:pt x="2302" y="1684"/>
                    <a:pt x="2702" y="1517"/>
                    <a:pt x="2936" y="1450"/>
                  </a:cubicBezTo>
                  <a:lnTo>
                    <a:pt x="2936" y="1450"/>
                  </a:lnTo>
                  <a:cubicBezTo>
                    <a:pt x="2803" y="1684"/>
                    <a:pt x="2536" y="2051"/>
                    <a:pt x="2269" y="2351"/>
                  </a:cubicBezTo>
                  <a:cubicBezTo>
                    <a:pt x="2202" y="2451"/>
                    <a:pt x="2202" y="2584"/>
                    <a:pt x="2302" y="2651"/>
                  </a:cubicBezTo>
                  <a:cubicBezTo>
                    <a:pt x="2336" y="2684"/>
                    <a:pt x="2369" y="2684"/>
                    <a:pt x="2436" y="2684"/>
                  </a:cubicBezTo>
                  <a:cubicBezTo>
                    <a:pt x="2502" y="2684"/>
                    <a:pt x="2536" y="2684"/>
                    <a:pt x="2602" y="2618"/>
                  </a:cubicBezTo>
                  <a:cubicBezTo>
                    <a:pt x="3536" y="1517"/>
                    <a:pt x="3470" y="1283"/>
                    <a:pt x="3436" y="1183"/>
                  </a:cubicBezTo>
                  <a:cubicBezTo>
                    <a:pt x="3436" y="1117"/>
                    <a:pt x="3370" y="1050"/>
                    <a:pt x="3303" y="1016"/>
                  </a:cubicBezTo>
                  <a:cubicBezTo>
                    <a:pt x="3269" y="1005"/>
                    <a:pt x="3229" y="1000"/>
                    <a:pt x="3181" y="1000"/>
                  </a:cubicBezTo>
                  <a:cubicBezTo>
                    <a:pt x="2948" y="1000"/>
                    <a:pt x="2551" y="1134"/>
                    <a:pt x="1969" y="1383"/>
                  </a:cubicBezTo>
                  <a:cubicBezTo>
                    <a:pt x="1507" y="706"/>
                    <a:pt x="931" y="1"/>
                    <a:pt x="50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31"/>
            <p:cNvSpPr/>
            <p:nvPr/>
          </p:nvSpPr>
          <p:spPr>
            <a:xfrm>
              <a:off x="2485333" y="4460031"/>
              <a:ext cx="91714" cy="80915"/>
            </a:xfrm>
            <a:custGeom>
              <a:avLst/>
              <a:gdLst/>
              <a:ahLst/>
              <a:cxnLst/>
              <a:rect l="l" t="t" r="r" b="b"/>
              <a:pathLst>
                <a:path w="6098" h="5380" extrusionOk="0">
                  <a:moveTo>
                    <a:pt x="1838" y="0"/>
                  </a:moveTo>
                  <a:cubicBezTo>
                    <a:pt x="1236" y="0"/>
                    <a:pt x="684" y="343"/>
                    <a:pt x="377" y="1362"/>
                  </a:cubicBezTo>
                  <a:cubicBezTo>
                    <a:pt x="1" y="2591"/>
                    <a:pt x="1943" y="3160"/>
                    <a:pt x="2987" y="3168"/>
                  </a:cubicBezTo>
                  <a:lnTo>
                    <a:pt x="2987" y="3168"/>
                  </a:lnTo>
                  <a:cubicBezTo>
                    <a:pt x="2599" y="3536"/>
                    <a:pt x="2255" y="4212"/>
                    <a:pt x="2712" y="4998"/>
                  </a:cubicBezTo>
                  <a:cubicBezTo>
                    <a:pt x="2863" y="5264"/>
                    <a:pt x="3082" y="5380"/>
                    <a:pt x="3328" y="5380"/>
                  </a:cubicBezTo>
                  <a:cubicBezTo>
                    <a:pt x="4439" y="5380"/>
                    <a:pt x="6097" y="3013"/>
                    <a:pt x="4513" y="1429"/>
                  </a:cubicBezTo>
                  <a:cubicBezTo>
                    <a:pt x="4513" y="1429"/>
                    <a:pt x="3070" y="0"/>
                    <a:pt x="18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31"/>
            <p:cNvSpPr/>
            <p:nvPr/>
          </p:nvSpPr>
          <p:spPr>
            <a:xfrm>
              <a:off x="2555374" y="4425935"/>
              <a:ext cx="66447" cy="83322"/>
            </a:xfrm>
            <a:custGeom>
              <a:avLst/>
              <a:gdLst/>
              <a:ahLst/>
              <a:cxnLst/>
              <a:rect l="l" t="t" r="r" b="b"/>
              <a:pathLst>
                <a:path w="4418" h="5540" extrusionOk="0">
                  <a:moveTo>
                    <a:pt x="1931" y="0"/>
                  </a:moveTo>
                  <a:cubicBezTo>
                    <a:pt x="1" y="0"/>
                    <a:pt x="256" y="3429"/>
                    <a:pt x="256" y="3429"/>
                  </a:cubicBezTo>
                  <a:cubicBezTo>
                    <a:pt x="384" y="4921"/>
                    <a:pt x="1701" y="5539"/>
                    <a:pt x="2781" y="5539"/>
                  </a:cubicBezTo>
                  <a:cubicBezTo>
                    <a:pt x="3682" y="5539"/>
                    <a:pt x="4417" y="5109"/>
                    <a:pt x="4159" y="4396"/>
                  </a:cubicBezTo>
                  <a:cubicBezTo>
                    <a:pt x="3881" y="3610"/>
                    <a:pt x="3257" y="3387"/>
                    <a:pt x="2749" y="3387"/>
                  </a:cubicBezTo>
                  <a:cubicBezTo>
                    <a:pt x="2690" y="3387"/>
                    <a:pt x="2632" y="3390"/>
                    <a:pt x="2577" y="3396"/>
                  </a:cubicBezTo>
                  <a:lnTo>
                    <a:pt x="2577" y="3396"/>
                  </a:lnTo>
                  <a:cubicBezTo>
                    <a:pt x="3243" y="2617"/>
                    <a:pt x="4076" y="756"/>
                    <a:pt x="2892" y="227"/>
                  </a:cubicBezTo>
                  <a:cubicBezTo>
                    <a:pt x="2523" y="69"/>
                    <a:pt x="2205" y="0"/>
                    <a:pt x="1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31"/>
            <p:cNvSpPr/>
            <p:nvPr/>
          </p:nvSpPr>
          <p:spPr>
            <a:xfrm>
              <a:off x="2540665" y="4421619"/>
              <a:ext cx="24094" cy="49376"/>
            </a:xfrm>
            <a:custGeom>
              <a:avLst/>
              <a:gdLst/>
              <a:ahLst/>
              <a:cxnLst/>
              <a:rect l="l" t="t" r="r" b="b"/>
              <a:pathLst>
                <a:path w="1602" h="3283" extrusionOk="0">
                  <a:moveTo>
                    <a:pt x="1342" y="1"/>
                  </a:moveTo>
                  <a:cubicBezTo>
                    <a:pt x="1318" y="1"/>
                    <a:pt x="1293" y="5"/>
                    <a:pt x="1268" y="13"/>
                  </a:cubicBezTo>
                  <a:cubicBezTo>
                    <a:pt x="734" y="280"/>
                    <a:pt x="401" y="680"/>
                    <a:pt x="267" y="1147"/>
                  </a:cubicBezTo>
                  <a:cubicBezTo>
                    <a:pt x="0" y="2115"/>
                    <a:pt x="601" y="3116"/>
                    <a:pt x="601" y="3149"/>
                  </a:cubicBezTo>
                  <a:cubicBezTo>
                    <a:pt x="667" y="3216"/>
                    <a:pt x="734" y="3282"/>
                    <a:pt x="801" y="3282"/>
                  </a:cubicBezTo>
                  <a:cubicBezTo>
                    <a:pt x="834" y="3282"/>
                    <a:pt x="868" y="3249"/>
                    <a:pt x="901" y="3249"/>
                  </a:cubicBezTo>
                  <a:cubicBezTo>
                    <a:pt x="1001" y="3182"/>
                    <a:pt x="1034" y="3049"/>
                    <a:pt x="968" y="2949"/>
                  </a:cubicBezTo>
                  <a:cubicBezTo>
                    <a:pt x="968" y="2949"/>
                    <a:pt x="467" y="2048"/>
                    <a:pt x="667" y="1281"/>
                  </a:cubicBezTo>
                  <a:cubicBezTo>
                    <a:pt x="767" y="914"/>
                    <a:pt x="1034" y="614"/>
                    <a:pt x="1435" y="380"/>
                  </a:cubicBezTo>
                  <a:cubicBezTo>
                    <a:pt x="1568" y="347"/>
                    <a:pt x="1601" y="213"/>
                    <a:pt x="1535" y="113"/>
                  </a:cubicBezTo>
                  <a:cubicBezTo>
                    <a:pt x="1485" y="38"/>
                    <a:pt x="1416" y="1"/>
                    <a:pt x="134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31"/>
            <p:cNvSpPr/>
            <p:nvPr/>
          </p:nvSpPr>
          <p:spPr>
            <a:xfrm>
              <a:off x="2505546" y="4442314"/>
              <a:ext cx="44669" cy="31193"/>
            </a:xfrm>
            <a:custGeom>
              <a:avLst/>
              <a:gdLst/>
              <a:ahLst/>
              <a:cxnLst/>
              <a:rect l="l" t="t" r="r" b="b"/>
              <a:pathLst>
                <a:path w="2970" h="2074" extrusionOk="0">
                  <a:moveTo>
                    <a:pt x="1043" y="0"/>
                  </a:moveTo>
                  <a:cubicBezTo>
                    <a:pt x="508" y="0"/>
                    <a:pt x="128" y="305"/>
                    <a:pt x="100" y="305"/>
                  </a:cubicBezTo>
                  <a:cubicBezTo>
                    <a:pt x="0" y="372"/>
                    <a:pt x="0" y="505"/>
                    <a:pt x="67" y="605"/>
                  </a:cubicBezTo>
                  <a:cubicBezTo>
                    <a:pt x="104" y="661"/>
                    <a:pt x="161" y="685"/>
                    <a:pt x="221" y="685"/>
                  </a:cubicBezTo>
                  <a:cubicBezTo>
                    <a:pt x="270" y="685"/>
                    <a:pt x="322" y="669"/>
                    <a:pt x="367" y="639"/>
                  </a:cubicBezTo>
                  <a:cubicBezTo>
                    <a:pt x="367" y="639"/>
                    <a:pt x="645" y="407"/>
                    <a:pt x="1027" y="407"/>
                  </a:cubicBezTo>
                  <a:cubicBezTo>
                    <a:pt x="1104" y="407"/>
                    <a:pt x="1184" y="416"/>
                    <a:pt x="1268" y="439"/>
                  </a:cubicBezTo>
                  <a:cubicBezTo>
                    <a:pt x="1735" y="572"/>
                    <a:pt x="2202" y="1072"/>
                    <a:pt x="2535" y="1940"/>
                  </a:cubicBezTo>
                  <a:cubicBezTo>
                    <a:pt x="2569" y="2006"/>
                    <a:pt x="2669" y="2073"/>
                    <a:pt x="2736" y="2073"/>
                  </a:cubicBezTo>
                  <a:cubicBezTo>
                    <a:pt x="2769" y="2073"/>
                    <a:pt x="2802" y="2073"/>
                    <a:pt x="2802" y="2040"/>
                  </a:cubicBezTo>
                  <a:cubicBezTo>
                    <a:pt x="2936" y="2006"/>
                    <a:pt x="2969" y="1873"/>
                    <a:pt x="2936" y="1773"/>
                  </a:cubicBezTo>
                  <a:cubicBezTo>
                    <a:pt x="2535" y="772"/>
                    <a:pt x="2002" y="205"/>
                    <a:pt x="1368" y="38"/>
                  </a:cubicBezTo>
                  <a:cubicBezTo>
                    <a:pt x="1255" y="11"/>
                    <a:pt x="1146" y="0"/>
                    <a:pt x="1043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31"/>
            <p:cNvSpPr/>
            <p:nvPr/>
          </p:nvSpPr>
          <p:spPr>
            <a:xfrm>
              <a:off x="2523609" y="4481283"/>
              <a:ext cx="35133" cy="45391"/>
            </a:xfrm>
            <a:custGeom>
              <a:avLst/>
              <a:gdLst/>
              <a:ahLst/>
              <a:cxnLst/>
              <a:rect l="l" t="t" r="r" b="b"/>
              <a:pathLst>
                <a:path w="2336" h="3018" extrusionOk="0">
                  <a:moveTo>
                    <a:pt x="737" y="0"/>
                  </a:moveTo>
                  <a:cubicBezTo>
                    <a:pt x="474" y="0"/>
                    <a:pt x="235" y="48"/>
                    <a:pt x="100" y="183"/>
                  </a:cubicBezTo>
                  <a:cubicBezTo>
                    <a:pt x="33" y="249"/>
                    <a:pt x="0" y="349"/>
                    <a:pt x="33" y="483"/>
                  </a:cubicBezTo>
                  <a:cubicBezTo>
                    <a:pt x="67" y="783"/>
                    <a:pt x="667" y="1150"/>
                    <a:pt x="1101" y="1383"/>
                  </a:cubicBezTo>
                  <a:cubicBezTo>
                    <a:pt x="867" y="1850"/>
                    <a:pt x="567" y="2551"/>
                    <a:pt x="767" y="2851"/>
                  </a:cubicBezTo>
                  <a:cubicBezTo>
                    <a:pt x="801" y="2918"/>
                    <a:pt x="901" y="3018"/>
                    <a:pt x="1068" y="3018"/>
                  </a:cubicBezTo>
                  <a:lnTo>
                    <a:pt x="1134" y="3018"/>
                  </a:lnTo>
                  <a:cubicBezTo>
                    <a:pt x="1801" y="2951"/>
                    <a:pt x="2235" y="2051"/>
                    <a:pt x="2302" y="1951"/>
                  </a:cubicBezTo>
                  <a:cubicBezTo>
                    <a:pt x="2335" y="1850"/>
                    <a:pt x="2302" y="1750"/>
                    <a:pt x="2202" y="1684"/>
                  </a:cubicBezTo>
                  <a:cubicBezTo>
                    <a:pt x="2177" y="1675"/>
                    <a:pt x="2150" y="1671"/>
                    <a:pt x="2122" y="1671"/>
                  </a:cubicBezTo>
                  <a:cubicBezTo>
                    <a:pt x="2041" y="1671"/>
                    <a:pt x="1960" y="1709"/>
                    <a:pt x="1935" y="1784"/>
                  </a:cubicBezTo>
                  <a:cubicBezTo>
                    <a:pt x="1835" y="1984"/>
                    <a:pt x="1468" y="2518"/>
                    <a:pt x="1101" y="2584"/>
                  </a:cubicBezTo>
                  <a:cubicBezTo>
                    <a:pt x="1101" y="2418"/>
                    <a:pt x="1301" y="1884"/>
                    <a:pt x="1568" y="1383"/>
                  </a:cubicBezTo>
                  <a:cubicBezTo>
                    <a:pt x="1601" y="1350"/>
                    <a:pt x="1601" y="1283"/>
                    <a:pt x="1601" y="1217"/>
                  </a:cubicBezTo>
                  <a:cubicBezTo>
                    <a:pt x="1568" y="1183"/>
                    <a:pt x="1535" y="1117"/>
                    <a:pt x="1468" y="1117"/>
                  </a:cubicBezTo>
                  <a:cubicBezTo>
                    <a:pt x="1034" y="883"/>
                    <a:pt x="601" y="583"/>
                    <a:pt x="467" y="449"/>
                  </a:cubicBezTo>
                  <a:cubicBezTo>
                    <a:pt x="521" y="432"/>
                    <a:pt x="598" y="423"/>
                    <a:pt x="693" y="423"/>
                  </a:cubicBezTo>
                  <a:cubicBezTo>
                    <a:pt x="951" y="423"/>
                    <a:pt x="1335" y="485"/>
                    <a:pt x="1701" y="583"/>
                  </a:cubicBezTo>
                  <a:cubicBezTo>
                    <a:pt x="1718" y="589"/>
                    <a:pt x="1737" y="591"/>
                    <a:pt x="1755" y="591"/>
                  </a:cubicBezTo>
                  <a:cubicBezTo>
                    <a:pt x="1843" y="591"/>
                    <a:pt x="1935" y="527"/>
                    <a:pt x="1935" y="416"/>
                  </a:cubicBezTo>
                  <a:cubicBezTo>
                    <a:pt x="1968" y="316"/>
                    <a:pt x="1901" y="216"/>
                    <a:pt x="1801" y="183"/>
                  </a:cubicBezTo>
                  <a:cubicBezTo>
                    <a:pt x="1563" y="103"/>
                    <a:pt x="1124" y="0"/>
                    <a:pt x="73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31"/>
            <p:cNvSpPr/>
            <p:nvPr/>
          </p:nvSpPr>
          <p:spPr>
            <a:xfrm>
              <a:off x="2559720" y="4450075"/>
              <a:ext cx="39149" cy="51527"/>
            </a:xfrm>
            <a:custGeom>
              <a:avLst/>
              <a:gdLst/>
              <a:ahLst/>
              <a:cxnLst/>
              <a:rect l="l" t="t" r="r" b="b"/>
              <a:pathLst>
                <a:path w="2603" h="3426" extrusionOk="0">
                  <a:moveTo>
                    <a:pt x="1293" y="1"/>
                  </a:moveTo>
                  <a:cubicBezTo>
                    <a:pt x="1251" y="1"/>
                    <a:pt x="1210" y="9"/>
                    <a:pt x="1168" y="23"/>
                  </a:cubicBezTo>
                  <a:cubicBezTo>
                    <a:pt x="735" y="156"/>
                    <a:pt x="201" y="1190"/>
                    <a:pt x="34" y="1490"/>
                  </a:cubicBezTo>
                  <a:cubicBezTo>
                    <a:pt x="1" y="1624"/>
                    <a:pt x="34" y="1724"/>
                    <a:pt x="134" y="1791"/>
                  </a:cubicBezTo>
                  <a:cubicBezTo>
                    <a:pt x="159" y="1799"/>
                    <a:pt x="186" y="1803"/>
                    <a:pt x="213" y="1803"/>
                  </a:cubicBezTo>
                  <a:cubicBezTo>
                    <a:pt x="295" y="1803"/>
                    <a:pt x="376" y="1766"/>
                    <a:pt x="401" y="1691"/>
                  </a:cubicBezTo>
                  <a:cubicBezTo>
                    <a:pt x="701" y="1090"/>
                    <a:pt x="1068" y="556"/>
                    <a:pt x="1235" y="423"/>
                  </a:cubicBezTo>
                  <a:lnTo>
                    <a:pt x="1235" y="423"/>
                  </a:lnTo>
                  <a:cubicBezTo>
                    <a:pt x="1302" y="656"/>
                    <a:pt x="1202" y="1424"/>
                    <a:pt x="968" y="2191"/>
                  </a:cubicBezTo>
                  <a:cubicBezTo>
                    <a:pt x="935" y="2291"/>
                    <a:pt x="1002" y="2391"/>
                    <a:pt x="1102" y="2458"/>
                  </a:cubicBezTo>
                  <a:cubicBezTo>
                    <a:pt x="1435" y="2591"/>
                    <a:pt x="1802" y="2791"/>
                    <a:pt x="2036" y="2925"/>
                  </a:cubicBezTo>
                  <a:cubicBezTo>
                    <a:pt x="1769" y="2958"/>
                    <a:pt x="1302" y="2991"/>
                    <a:pt x="901" y="2991"/>
                  </a:cubicBezTo>
                  <a:cubicBezTo>
                    <a:pt x="768" y="2991"/>
                    <a:pt x="668" y="3092"/>
                    <a:pt x="701" y="3225"/>
                  </a:cubicBezTo>
                  <a:cubicBezTo>
                    <a:pt x="701" y="3325"/>
                    <a:pt x="768" y="3425"/>
                    <a:pt x="901" y="3425"/>
                  </a:cubicBezTo>
                  <a:cubicBezTo>
                    <a:pt x="2336" y="3392"/>
                    <a:pt x="2503" y="3225"/>
                    <a:pt x="2536" y="3125"/>
                  </a:cubicBezTo>
                  <a:cubicBezTo>
                    <a:pt x="2603" y="3058"/>
                    <a:pt x="2603" y="2991"/>
                    <a:pt x="2569" y="2925"/>
                  </a:cubicBezTo>
                  <a:cubicBezTo>
                    <a:pt x="2503" y="2725"/>
                    <a:pt x="2136" y="2458"/>
                    <a:pt x="1435" y="2124"/>
                  </a:cubicBezTo>
                  <a:cubicBezTo>
                    <a:pt x="1669" y="1290"/>
                    <a:pt x="1835" y="290"/>
                    <a:pt x="1469" y="56"/>
                  </a:cubicBezTo>
                  <a:cubicBezTo>
                    <a:pt x="1410" y="17"/>
                    <a:pt x="1351" y="1"/>
                    <a:pt x="1293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31"/>
            <p:cNvSpPr/>
            <p:nvPr/>
          </p:nvSpPr>
          <p:spPr>
            <a:xfrm>
              <a:off x="3600925" y="4699197"/>
              <a:ext cx="97730" cy="78103"/>
            </a:xfrm>
            <a:custGeom>
              <a:avLst/>
              <a:gdLst/>
              <a:ahLst/>
              <a:cxnLst/>
              <a:rect l="l" t="t" r="r" b="b"/>
              <a:pathLst>
                <a:path w="6498" h="5193" extrusionOk="0">
                  <a:moveTo>
                    <a:pt x="3477" y="1"/>
                  </a:moveTo>
                  <a:cubicBezTo>
                    <a:pt x="3427" y="1"/>
                    <a:pt x="3376" y="2"/>
                    <a:pt x="3324" y="4"/>
                  </a:cubicBezTo>
                  <a:cubicBezTo>
                    <a:pt x="2043" y="79"/>
                    <a:pt x="2161" y="2102"/>
                    <a:pt x="2511" y="3083"/>
                  </a:cubicBezTo>
                  <a:lnTo>
                    <a:pt x="2511" y="3083"/>
                  </a:lnTo>
                  <a:cubicBezTo>
                    <a:pt x="2306" y="2980"/>
                    <a:pt x="2050" y="2903"/>
                    <a:pt x="1779" y="2903"/>
                  </a:cubicBezTo>
                  <a:cubicBezTo>
                    <a:pt x="1415" y="2903"/>
                    <a:pt x="1024" y="3041"/>
                    <a:pt x="688" y="3440"/>
                  </a:cubicBezTo>
                  <a:cubicBezTo>
                    <a:pt x="1" y="4231"/>
                    <a:pt x="1266" y="5193"/>
                    <a:pt x="2597" y="5193"/>
                  </a:cubicBezTo>
                  <a:cubicBezTo>
                    <a:pt x="3396" y="5193"/>
                    <a:pt x="4220" y="4846"/>
                    <a:pt x="4658" y="3907"/>
                  </a:cubicBezTo>
                  <a:cubicBezTo>
                    <a:pt x="4658" y="3907"/>
                    <a:pt x="6498" y="1"/>
                    <a:pt x="3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31"/>
            <p:cNvSpPr/>
            <p:nvPr/>
          </p:nvSpPr>
          <p:spPr>
            <a:xfrm>
              <a:off x="3643819" y="4755176"/>
              <a:ext cx="92797" cy="70252"/>
            </a:xfrm>
            <a:custGeom>
              <a:avLst/>
              <a:gdLst/>
              <a:ahLst/>
              <a:cxnLst/>
              <a:rect l="l" t="t" r="r" b="b"/>
              <a:pathLst>
                <a:path w="6170" h="4671" extrusionOk="0">
                  <a:moveTo>
                    <a:pt x="4402" y="0"/>
                  </a:moveTo>
                  <a:cubicBezTo>
                    <a:pt x="3355" y="0"/>
                    <a:pt x="2206" y="518"/>
                    <a:pt x="2206" y="518"/>
                  </a:cubicBezTo>
                  <a:cubicBezTo>
                    <a:pt x="0" y="1518"/>
                    <a:pt x="984" y="4671"/>
                    <a:pt x="2140" y="4671"/>
                  </a:cubicBezTo>
                  <a:cubicBezTo>
                    <a:pt x="2295" y="4671"/>
                    <a:pt x="2453" y="4614"/>
                    <a:pt x="2606" y="4488"/>
                  </a:cubicBezTo>
                  <a:cubicBezTo>
                    <a:pt x="3299" y="3904"/>
                    <a:pt x="3215" y="3152"/>
                    <a:pt x="2985" y="2671"/>
                  </a:cubicBezTo>
                  <a:lnTo>
                    <a:pt x="2985" y="2671"/>
                  </a:lnTo>
                  <a:cubicBezTo>
                    <a:pt x="3380" y="2821"/>
                    <a:pt x="3948" y="2937"/>
                    <a:pt x="4491" y="2937"/>
                  </a:cubicBezTo>
                  <a:cubicBezTo>
                    <a:pt x="5289" y="2937"/>
                    <a:pt x="6031" y="2685"/>
                    <a:pt x="6076" y="1919"/>
                  </a:cubicBezTo>
                  <a:cubicBezTo>
                    <a:pt x="6169" y="403"/>
                    <a:pt x="5326" y="0"/>
                    <a:pt x="44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31"/>
            <p:cNvSpPr/>
            <p:nvPr/>
          </p:nvSpPr>
          <p:spPr>
            <a:xfrm>
              <a:off x="3680005" y="4736316"/>
              <a:ext cx="50685" cy="20139"/>
            </a:xfrm>
            <a:custGeom>
              <a:avLst/>
              <a:gdLst/>
              <a:ahLst/>
              <a:cxnLst/>
              <a:rect l="l" t="t" r="r" b="b"/>
              <a:pathLst>
                <a:path w="3370" h="1339" extrusionOk="0">
                  <a:moveTo>
                    <a:pt x="1992" y="0"/>
                  </a:moveTo>
                  <a:cubicBezTo>
                    <a:pt x="1951" y="0"/>
                    <a:pt x="1910" y="2"/>
                    <a:pt x="1868" y="4"/>
                  </a:cubicBezTo>
                  <a:cubicBezTo>
                    <a:pt x="868" y="71"/>
                    <a:pt x="134" y="938"/>
                    <a:pt x="100" y="972"/>
                  </a:cubicBezTo>
                  <a:cubicBezTo>
                    <a:pt x="0" y="1072"/>
                    <a:pt x="34" y="1205"/>
                    <a:pt x="100" y="1272"/>
                  </a:cubicBezTo>
                  <a:cubicBezTo>
                    <a:pt x="167" y="1305"/>
                    <a:pt x="200" y="1339"/>
                    <a:pt x="234" y="1339"/>
                  </a:cubicBezTo>
                  <a:cubicBezTo>
                    <a:pt x="301" y="1339"/>
                    <a:pt x="367" y="1305"/>
                    <a:pt x="401" y="1239"/>
                  </a:cubicBezTo>
                  <a:cubicBezTo>
                    <a:pt x="401" y="1239"/>
                    <a:pt x="1068" y="471"/>
                    <a:pt x="1902" y="405"/>
                  </a:cubicBezTo>
                  <a:cubicBezTo>
                    <a:pt x="1933" y="402"/>
                    <a:pt x="1964" y="400"/>
                    <a:pt x="1995" y="400"/>
                  </a:cubicBezTo>
                  <a:cubicBezTo>
                    <a:pt x="2331" y="400"/>
                    <a:pt x="2667" y="563"/>
                    <a:pt x="3002" y="838"/>
                  </a:cubicBezTo>
                  <a:cubicBezTo>
                    <a:pt x="3036" y="872"/>
                    <a:pt x="3086" y="888"/>
                    <a:pt x="3136" y="888"/>
                  </a:cubicBezTo>
                  <a:cubicBezTo>
                    <a:pt x="3186" y="888"/>
                    <a:pt x="3236" y="872"/>
                    <a:pt x="3269" y="838"/>
                  </a:cubicBezTo>
                  <a:cubicBezTo>
                    <a:pt x="3369" y="738"/>
                    <a:pt x="3369" y="605"/>
                    <a:pt x="3269" y="538"/>
                  </a:cubicBezTo>
                  <a:cubicBezTo>
                    <a:pt x="2872" y="171"/>
                    <a:pt x="2446" y="0"/>
                    <a:pt x="199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31"/>
            <p:cNvSpPr/>
            <p:nvPr/>
          </p:nvSpPr>
          <p:spPr>
            <a:xfrm>
              <a:off x="3675989" y="4702747"/>
              <a:ext cx="23086" cy="48700"/>
            </a:xfrm>
            <a:custGeom>
              <a:avLst/>
              <a:gdLst/>
              <a:ahLst/>
              <a:cxnLst/>
              <a:rect l="l" t="t" r="r" b="b"/>
              <a:pathLst>
                <a:path w="1535" h="3238" extrusionOk="0">
                  <a:moveTo>
                    <a:pt x="687" y="0"/>
                  </a:moveTo>
                  <a:cubicBezTo>
                    <a:pt x="615" y="0"/>
                    <a:pt x="544" y="37"/>
                    <a:pt x="501" y="101"/>
                  </a:cubicBezTo>
                  <a:cubicBezTo>
                    <a:pt x="434" y="202"/>
                    <a:pt x="467" y="335"/>
                    <a:pt x="568" y="402"/>
                  </a:cubicBezTo>
                  <a:cubicBezTo>
                    <a:pt x="568" y="402"/>
                    <a:pt x="1001" y="669"/>
                    <a:pt x="1068" y="1169"/>
                  </a:cubicBezTo>
                  <a:cubicBezTo>
                    <a:pt x="1101" y="1669"/>
                    <a:pt x="768" y="2270"/>
                    <a:pt x="67" y="2870"/>
                  </a:cubicBezTo>
                  <a:cubicBezTo>
                    <a:pt x="0" y="2970"/>
                    <a:pt x="0" y="3104"/>
                    <a:pt x="67" y="3170"/>
                  </a:cubicBezTo>
                  <a:cubicBezTo>
                    <a:pt x="101" y="3237"/>
                    <a:pt x="167" y="3237"/>
                    <a:pt x="234" y="3237"/>
                  </a:cubicBezTo>
                  <a:cubicBezTo>
                    <a:pt x="267" y="3237"/>
                    <a:pt x="334" y="3237"/>
                    <a:pt x="367" y="3204"/>
                  </a:cubicBezTo>
                  <a:cubicBezTo>
                    <a:pt x="1168" y="2470"/>
                    <a:pt x="1535" y="1769"/>
                    <a:pt x="1468" y="1136"/>
                  </a:cubicBezTo>
                  <a:cubicBezTo>
                    <a:pt x="1401" y="402"/>
                    <a:pt x="834" y="68"/>
                    <a:pt x="801" y="35"/>
                  </a:cubicBezTo>
                  <a:cubicBezTo>
                    <a:pt x="766" y="11"/>
                    <a:pt x="726" y="0"/>
                    <a:pt x="68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31"/>
            <p:cNvSpPr/>
            <p:nvPr/>
          </p:nvSpPr>
          <p:spPr>
            <a:xfrm>
              <a:off x="3622808" y="4732481"/>
              <a:ext cx="45165" cy="40533"/>
            </a:xfrm>
            <a:custGeom>
              <a:avLst/>
              <a:gdLst/>
              <a:ahLst/>
              <a:cxnLst/>
              <a:rect l="l" t="t" r="r" b="b"/>
              <a:pathLst>
                <a:path w="3003" h="2695" extrusionOk="0">
                  <a:moveTo>
                    <a:pt x="2265" y="1"/>
                  </a:moveTo>
                  <a:cubicBezTo>
                    <a:pt x="2211" y="1"/>
                    <a:pt x="2152" y="9"/>
                    <a:pt x="2102" y="26"/>
                  </a:cubicBezTo>
                  <a:cubicBezTo>
                    <a:pt x="1835" y="193"/>
                    <a:pt x="1702" y="860"/>
                    <a:pt x="1635" y="1360"/>
                  </a:cubicBezTo>
                  <a:cubicBezTo>
                    <a:pt x="1427" y="1334"/>
                    <a:pt x="1183" y="1313"/>
                    <a:pt x="951" y="1313"/>
                  </a:cubicBezTo>
                  <a:cubicBezTo>
                    <a:pt x="589" y="1313"/>
                    <a:pt x="256" y="1364"/>
                    <a:pt x="134" y="1527"/>
                  </a:cubicBezTo>
                  <a:cubicBezTo>
                    <a:pt x="67" y="1594"/>
                    <a:pt x="1" y="1727"/>
                    <a:pt x="101" y="1927"/>
                  </a:cubicBezTo>
                  <a:cubicBezTo>
                    <a:pt x="368" y="2528"/>
                    <a:pt x="1368" y="2661"/>
                    <a:pt x="1468" y="2694"/>
                  </a:cubicBezTo>
                  <a:lnTo>
                    <a:pt x="1502" y="2694"/>
                  </a:lnTo>
                  <a:cubicBezTo>
                    <a:pt x="1602" y="2694"/>
                    <a:pt x="1702" y="2594"/>
                    <a:pt x="1702" y="2494"/>
                  </a:cubicBezTo>
                  <a:cubicBezTo>
                    <a:pt x="1702" y="2394"/>
                    <a:pt x="1635" y="2294"/>
                    <a:pt x="1502" y="2261"/>
                  </a:cubicBezTo>
                  <a:cubicBezTo>
                    <a:pt x="1302" y="2227"/>
                    <a:pt x="668" y="2094"/>
                    <a:pt x="501" y="1794"/>
                  </a:cubicBezTo>
                  <a:cubicBezTo>
                    <a:pt x="584" y="1760"/>
                    <a:pt x="768" y="1744"/>
                    <a:pt x="997" y="1744"/>
                  </a:cubicBezTo>
                  <a:cubicBezTo>
                    <a:pt x="1226" y="1744"/>
                    <a:pt x="1502" y="1760"/>
                    <a:pt x="1769" y="1794"/>
                  </a:cubicBezTo>
                  <a:cubicBezTo>
                    <a:pt x="1788" y="1804"/>
                    <a:pt x="1805" y="1808"/>
                    <a:pt x="1820" y="1808"/>
                  </a:cubicBezTo>
                  <a:cubicBezTo>
                    <a:pt x="1858" y="1808"/>
                    <a:pt x="1888" y="1784"/>
                    <a:pt x="1935" y="1760"/>
                  </a:cubicBezTo>
                  <a:cubicBezTo>
                    <a:pt x="1969" y="1727"/>
                    <a:pt x="2002" y="1694"/>
                    <a:pt x="2002" y="1627"/>
                  </a:cubicBezTo>
                  <a:cubicBezTo>
                    <a:pt x="2069" y="1127"/>
                    <a:pt x="2202" y="626"/>
                    <a:pt x="2302" y="459"/>
                  </a:cubicBezTo>
                  <a:cubicBezTo>
                    <a:pt x="2402" y="593"/>
                    <a:pt x="2536" y="1127"/>
                    <a:pt x="2569" y="1660"/>
                  </a:cubicBezTo>
                  <a:cubicBezTo>
                    <a:pt x="2598" y="1747"/>
                    <a:pt x="2677" y="1834"/>
                    <a:pt x="2763" y="1834"/>
                  </a:cubicBezTo>
                  <a:cubicBezTo>
                    <a:pt x="2776" y="1834"/>
                    <a:pt x="2789" y="1832"/>
                    <a:pt x="2803" y="1827"/>
                  </a:cubicBezTo>
                  <a:cubicBezTo>
                    <a:pt x="2903" y="1827"/>
                    <a:pt x="3003" y="1727"/>
                    <a:pt x="3003" y="1627"/>
                  </a:cubicBezTo>
                  <a:cubicBezTo>
                    <a:pt x="2969" y="1193"/>
                    <a:pt x="2836" y="226"/>
                    <a:pt x="2402" y="26"/>
                  </a:cubicBezTo>
                  <a:cubicBezTo>
                    <a:pt x="2369" y="9"/>
                    <a:pt x="2319" y="1"/>
                    <a:pt x="226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31"/>
            <p:cNvSpPr/>
            <p:nvPr/>
          </p:nvSpPr>
          <p:spPr>
            <a:xfrm>
              <a:off x="3658422" y="4761959"/>
              <a:ext cx="51196" cy="44157"/>
            </a:xfrm>
            <a:custGeom>
              <a:avLst/>
              <a:gdLst/>
              <a:ahLst/>
              <a:cxnLst/>
              <a:rect l="l" t="t" r="r" b="b"/>
              <a:pathLst>
                <a:path w="3404" h="2936" extrusionOk="0">
                  <a:moveTo>
                    <a:pt x="1535" y="1"/>
                  </a:moveTo>
                  <a:cubicBezTo>
                    <a:pt x="1435" y="1"/>
                    <a:pt x="1302" y="67"/>
                    <a:pt x="1302" y="201"/>
                  </a:cubicBezTo>
                  <a:cubicBezTo>
                    <a:pt x="1302" y="301"/>
                    <a:pt x="1369" y="401"/>
                    <a:pt x="1502" y="434"/>
                  </a:cubicBezTo>
                  <a:cubicBezTo>
                    <a:pt x="2136" y="501"/>
                    <a:pt x="2770" y="668"/>
                    <a:pt x="2936" y="801"/>
                  </a:cubicBezTo>
                  <a:cubicBezTo>
                    <a:pt x="2770" y="935"/>
                    <a:pt x="2002" y="1068"/>
                    <a:pt x="1202" y="1135"/>
                  </a:cubicBezTo>
                  <a:cubicBezTo>
                    <a:pt x="1102" y="1135"/>
                    <a:pt x="1002" y="1201"/>
                    <a:pt x="1002" y="1301"/>
                  </a:cubicBezTo>
                  <a:cubicBezTo>
                    <a:pt x="968" y="1668"/>
                    <a:pt x="935" y="2102"/>
                    <a:pt x="868" y="2336"/>
                  </a:cubicBezTo>
                  <a:cubicBezTo>
                    <a:pt x="735" y="2102"/>
                    <a:pt x="568" y="1702"/>
                    <a:pt x="401" y="1301"/>
                  </a:cubicBezTo>
                  <a:cubicBezTo>
                    <a:pt x="377" y="1229"/>
                    <a:pt x="319" y="1175"/>
                    <a:pt x="238" y="1175"/>
                  </a:cubicBezTo>
                  <a:cubicBezTo>
                    <a:pt x="206" y="1175"/>
                    <a:pt x="172" y="1183"/>
                    <a:pt x="134" y="1201"/>
                  </a:cubicBezTo>
                  <a:cubicBezTo>
                    <a:pt x="34" y="1235"/>
                    <a:pt x="1" y="1335"/>
                    <a:pt x="34" y="1468"/>
                  </a:cubicBezTo>
                  <a:cubicBezTo>
                    <a:pt x="535" y="2836"/>
                    <a:pt x="735" y="2903"/>
                    <a:pt x="835" y="2903"/>
                  </a:cubicBezTo>
                  <a:cubicBezTo>
                    <a:pt x="868" y="2903"/>
                    <a:pt x="868" y="2936"/>
                    <a:pt x="902" y="2936"/>
                  </a:cubicBezTo>
                  <a:cubicBezTo>
                    <a:pt x="968" y="2936"/>
                    <a:pt x="1035" y="2903"/>
                    <a:pt x="1068" y="2869"/>
                  </a:cubicBezTo>
                  <a:cubicBezTo>
                    <a:pt x="1235" y="2736"/>
                    <a:pt x="1335" y="2302"/>
                    <a:pt x="1402" y="1535"/>
                  </a:cubicBezTo>
                  <a:cubicBezTo>
                    <a:pt x="2303" y="1468"/>
                    <a:pt x="3270" y="1301"/>
                    <a:pt x="3370" y="868"/>
                  </a:cubicBezTo>
                  <a:cubicBezTo>
                    <a:pt x="3403" y="768"/>
                    <a:pt x="3370" y="668"/>
                    <a:pt x="3303" y="568"/>
                  </a:cubicBezTo>
                  <a:cubicBezTo>
                    <a:pt x="3036" y="201"/>
                    <a:pt x="1902" y="34"/>
                    <a:pt x="15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31"/>
            <p:cNvSpPr/>
            <p:nvPr/>
          </p:nvSpPr>
          <p:spPr>
            <a:xfrm>
              <a:off x="2521098" y="4309436"/>
              <a:ext cx="43165" cy="43165"/>
            </a:xfrm>
            <a:custGeom>
              <a:avLst/>
              <a:gdLst/>
              <a:ahLst/>
              <a:cxnLst/>
              <a:rect l="l" t="t" r="r" b="b"/>
              <a:pathLst>
                <a:path w="2870" h="2870" extrusionOk="0">
                  <a:moveTo>
                    <a:pt x="1435" y="434"/>
                  </a:moveTo>
                  <a:cubicBezTo>
                    <a:pt x="1702" y="434"/>
                    <a:pt x="1968" y="534"/>
                    <a:pt x="2169" y="734"/>
                  </a:cubicBezTo>
                  <a:cubicBezTo>
                    <a:pt x="2335" y="901"/>
                    <a:pt x="2469" y="1168"/>
                    <a:pt x="2469" y="1435"/>
                  </a:cubicBezTo>
                  <a:cubicBezTo>
                    <a:pt x="2469" y="2002"/>
                    <a:pt x="2002" y="2469"/>
                    <a:pt x="1435" y="2469"/>
                  </a:cubicBezTo>
                  <a:cubicBezTo>
                    <a:pt x="868" y="2469"/>
                    <a:pt x="401" y="2002"/>
                    <a:pt x="401" y="1435"/>
                  </a:cubicBezTo>
                  <a:cubicBezTo>
                    <a:pt x="401" y="868"/>
                    <a:pt x="868" y="434"/>
                    <a:pt x="1435" y="434"/>
                  </a:cubicBezTo>
                  <a:close/>
                  <a:moveTo>
                    <a:pt x="1435" y="0"/>
                  </a:moveTo>
                  <a:cubicBezTo>
                    <a:pt x="634" y="0"/>
                    <a:pt x="0" y="634"/>
                    <a:pt x="0" y="1435"/>
                  </a:cubicBezTo>
                  <a:cubicBezTo>
                    <a:pt x="0" y="2235"/>
                    <a:pt x="634" y="2869"/>
                    <a:pt x="1435" y="2869"/>
                  </a:cubicBezTo>
                  <a:cubicBezTo>
                    <a:pt x="2235" y="2869"/>
                    <a:pt x="2869" y="2235"/>
                    <a:pt x="2869" y="1435"/>
                  </a:cubicBezTo>
                  <a:cubicBezTo>
                    <a:pt x="2869" y="1068"/>
                    <a:pt x="2736" y="701"/>
                    <a:pt x="2469" y="434"/>
                  </a:cubicBezTo>
                  <a:cubicBezTo>
                    <a:pt x="2169" y="167"/>
                    <a:pt x="1835" y="0"/>
                    <a:pt x="143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31"/>
            <p:cNvSpPr/>
            <p:nvPr/>
          </p:nvSpPr>
          <p:spPr>
            <a:xfrm>
              <a:off x="3825487" y="4167458"/>
              <a:ext cx="43165" cy="43150"/>
            </a:xfrm>
            <a:custGeom>
              <a:avLst/>
              <a:gdLst/>
              <a:ahLst/>
              <a:cxnLst/>
              <a:rect l="l" t="t" r="r" b="b"/>
              <a:pathLst>
                <a:path w="2870" h="2869" extrusionOk="0">
                  <a:moveTo>
                    <a:pt x="1435" y="401"/>
                  </a:moveTo>
                  <a:cubicBezTo>
                    <a:pt x="1702" y="401"/>
                    <a:pt x="1969" y="501"/>
                    <a:pt x="2169" y="701"/>
                  </a:cubicBezTo>
                  <a:cubicBezTo>
                    <a:pt x="2336" y="901"/>
                    <a:pt x="2469" y="1168"/>
                    <a:pt x="2469" y="1435"/>
                  </a:cubicBezTo>
                  <a:cubicBezTo>
                    <a:pt x="2469" y="2002"/>
                    <a:pt x="2002" y="2469"/>
                    <a:pt x="1435" y="2469"/>
                  </a:cubicBezTo>
                  <a:cubicBezTo>
                    <a:pt x="868" y="2469"/>
                    <a:pt x="401" y="2002"/>
                    <a:pt x="401" y="1435"/>
                  </a:cubicBezTo>
                  <a:cubicBezTo>
                    <a:pt x="401" y="868"/>
                    <a:pt x="868" y="401"/>
                    <a:pt x="1435" y="401"/>
                  </a:cubicBezTo>
                  <a:close/>
                  <a:moveTo>
                    <a:pt x="1435" y="0"/>
                  </a:moveTo>
                  <a:cubicBezTo>
                    <a:pt x="635" y="0"/>
                    <a:pt x="1" y="634"/>
                    <a:pt x="1" y="1435"/>
                  </a:cubicBezTo>
                  <a:cubicBezTo>
                    <a:pt x="1" y="2235"/>
                    <a:pt x="635" y="2869"/>
                    <a:pt x="1435" y="2869"/>
                  </a:cubicBezTo>
                  <a:cubicBezTo>
                    <a:pt x="2236" y="2869"/>
                    <a:pt x="2870" y="2235"/>
                    <a:pt x="2870" y="1435"/>
                  </a:cubicBezTo>
                  <a:cubicBezTo>
                    <a:pt x="2870" y="1068"/>
                    <a:pt x="2736" y="701"/>
                    <a:pt x="2469" y="401"/>
                  </a:cubicBezTo>
                  <a:cubicBezTo>
                    <a:pt x="2169" y="134"/>
                    <a:pt x="1836" y="0"/>
                    <a:pt x="143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31"/>
            <p:cNvSpPr/>
            <p:nvPr/>
          </p:nvSpPr>
          <p:spPr>
            <a:xfrm>
              <a:off x="2791006" y="4439171"/>
              <a:ext cx="207717" cy="465277"/>
            </a:xfrm>
            <a:custGeom>
              <a:avLst/>
              <a:gdLst/>
              <a:ahLst/>
              <a:cxnLst/>
              <a:rect l="l" t="t" r="r" b="b"/>
              <a:pathLst>
                <a:path w="13811" h="30936" extrusionOk="0">
                  <a:moveTo>
                    <a:pt x="247" y="1"/>
                  </a:moveTo>
                  <a:cubicBezTo>
                    <a:pt x="197" y="1"/>
                    <a:pt x="145" y="17"/>
                    <a:pt x="101" y="47"/>
                  </a:cubicBezTo>
                  <a:cubicBezTo>
                    <a:pt x="34" y="114"/>
                    <a:pt x="0" y="247"/>
                    <a:pt x="101" y="347"/>
                  </a:cubicBezTo>
                  <a:cubicBezTo>
                    <a:pt x="13243" y="15058"/>
                    <a:pt x="13377" y="30569"/>
                    <a:pt x="13377" y="30736"/>
                  </a:cubicBezTo>
                  <a:cubicBezTo>
                    <a:pt x="13377" y="30836"/>
                    <a:pt x="13477" y="30936"/>
                    <a:pt x="13610" y="30936"/>
                  </a:cubicBezTo>
                  <a:cubicBezTo>
                    <a:pt x="13710" y="30936"/>
                    <a:pt x="13810" y="30836"/>
                    <a:pt x="13810" y="30736"/>
                  </a:cubicBezTo>
                  <a:cubicBezTo>
                    <a:pt x="13810" y="30702"/>
                    <a:pt x="13777" y="26733"/>
                    <a:pt x="12142" y="20996"/>
                  </a:cubicBezTo>
                  <a:cubicBezTo>
                    <a:pt x="10608" y="15725"/>
                    <a:pt x="7339" y="7819"/>
                    <a:pt x="401" y="81"/>
                  </a:cubicBezTo>
                  <a:cubicBezTo>
                    <a:pt x="364" y="25"/>
                    <a:pt x="307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31"/>
            <p:cNvSpPr/>
            <p:nvPr/>
          </p:nvSpPr>
          <p:spPr>
            <a:xfrm>
              <a:off x="2795066" y="4267293"/>
              <a:ext cx="142955" cy="234158"/>
            </a:xfrm>
            <a:custGeom>
              <a:avLst/>
              <a:gdLst/>
              <a:ahLst/>
              <a:cxnLst/>
              <a:rect l="l" t="t" r="r" b="b"/>
              <a:pathLst>
                <a:path w="9505" h="15569" extrusionOk="0">
                  <a:moveTo>
                    <a:pt x="5531" y="0"/>
                  </a:moveTo>
                  <a:cubicBezTo>
                    <a:pt x="4955" y="0"/>
                    <a:pt x="4226" y="281"/>
                    <a:pt x="3100" y="734"/>
                  </a:cubicBezTo>
                  <a:cubicBezTo>
                    <a:pt x="564" y="1768"/>
                    <a:pt x="364" y="1935"/>
                    <a:pt x="331" y="3703"/>
                  </a:cubicBezTo>
                  <a:cubicBezTo>
                    <a:pt x="264" y="5471"/>
                    <a:pt x="64" y="8273"/>
                    <a:pt x="64" y="8273"/>
                  </a:cubicBezTo>
                  <a:cubicBezTo>
                    <a:pt x="446" y="10680"/>
                    <a:pt x="0" y="15568"/>
                    <a:pt x="1935" y="15568"/>
                  </a:cubicBezTo>
                  <a:cubicBezTo>
                    <a:pt x="2199" y="15568"/>
                    <a:pt x="2506" y="15478"/>
                    <a:pt x="2866" y="15278"/>
                  </a:cubicBezTo>
                  <a:cubicBezTo>
                    <a:pt x="9504" y="11575"/>
                    <a:pt x="8837" y="3636"/>
                    <a:pt x="7503" y="1601"/>
                  </a:cubicBezTo>
                  <a:cubicBezTo>
                    <a:pt x="6754" y="459"/>
                    <a:pt x="6267" y="0"/>
                    <a:pt x="55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31"/>
            <p:cNvSpPr/>
            <p:nvPr/>
          </p:nvSpPr>
          <p:spPr>
            <a:xfrm>
              <a:off x="2675619" y="4328296"/>
              <a:ext cx="179111" cy="172719"/>
            </a:xfrm>
            <a:custGeom>
              <a:avLst/>
              <a:gdLst/>
              <a:ahLst/>
              <a:cxnLst/>
              <a:rect l="l" t="t" r="r" b="b"/>
              <a:pathLst>
                <a:path w="11909" h="11484" extrusionOk="0">
                  <a:moveTo>
                    <a:pt x="7675" y="0"/>
                  </a:moveTo>
                  <a:cubicBezTo>
                    <a:pt x="7544" y="0"/>
                    <a:pt x="7410" y="16"/>
                    <a:pt x="7272" y="47"/>
                  </a:cubicBezTo>
                  <a:cubicBezTo>
                    <a:pt x="5104" y="514"/>
                    <a:pt x="5104" y="848"/>
                    <a:pt x="3970" y="3583"/>
                  </a:cubicBezTo>
                  <a:cubicBezTo>
                    <a:pt x="2869" y="6285"/>
                    <a:pt x="0" y="5451"/>
                    <a:pt x="134" y="7819"/>
                  </a:cubicBezTo>
                  <a:cubicBezTo>
                    <a:pt x="204" y="9497"/>
                    <a:pt x="4114" y="11484"/>
                    <a:pt x="7409" y="11484"/>
                  </a:cubicBezTo>
                  <a:cubicBezTo>
                    <a:pt x="8832" y="11484"/>
                    <a:pt x="10140" y="11113"/>
                    <a:pt x="10975" y="10188"/>
                  </a:cubicBezTo>
                  <a:cubicBezTo>
                    <a:pt x="10975" y="10188"/>
                    <a:pt x="11909" y="6852"/>
                    <a:pt x="11408" y="5017"/>
                  </a:cubicBezTo>
                  <a:cubicBezTo>
                    <a:pt x="10909" y="3299"/>
                    <a:pt x="9619" y="0"/>
                    <a:pt x="76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31"/>
            <p:cNvSpPr/>
            <p:nvPr/>
          </p:nvSpPr>
          <p:spPr>
            <a:xfrm>
              <a:off x="2662068" y="4470318"/>
              <a:ext cx="180119" cy="102663"/>
            </a:xfrm>
            <a:custGeom>
              <a:avLst/>
              <a:gdLst/>
              <a:ahLst/>
              <a:cxnLst/>
              <a:rect l="l" t="t" r="r" b="b"/>
              <a:pathLst>
                <a:path w="11976" h="6826" extrusionOk="0">
                  <a:moveTo>
                    <a:pt x="5674" y="0"/>
                  </a:moveTo>
                  <a:cubicBezTo>
                    <a:pt x="5016" y="0"/>
                    <a:pt x="4451" y="128"/>
                    <a:pt x="4137" y="478"/>
                  </a:cubicBezTo>
                  <a:cubicBezTo>
                    <a:pt x="2969" y="1812"/>
                    <a:pt x="1" y="2613"/>
                    <a:pt x="601" y="5181"/>
                  </a:cubicBezTo>
                  <a:cubicBezTo>
                    <a:pt x="852" y="6253"/>
                    <a:pt x="2014" y="6825"/>
                    <a:pt x="3519" y="6825"/>
                  </a:cubicBezTo>
                  <a:cubicBezTo>
                    <a:pt x="5620" y="6825"/>
                    <a:pt x="8389" y="5710"/>
                    <a:pt x="10275" y="3280"/>
                  </a:cubicBezTo>
                  <a:cubicBezTo>
                    <a:pt x="11976" y="1045"/>
                    <a:pt x="9941" y="945"/>
                    <a:pt x="9941" y="945"/>
                  </a:cubicBezTo>
                  <a:cubicBezTo>
                    <a:pt x="9941" y="945"/>
                    <a:pt x="7463" y="0"/>
                    <a:pt x="56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31"/>
            <p:cNvSpPr/>
            <p:nvPr/>
          </p:nvSpPr>
          <p:spPr>
            <a:xfrm>
              <a:off x="2710737" y="4327453"/>
              <a:ext cx="138473" cy="177652"/>
            </a:xfrm>
            <a:custGeom>
              <a:avLst/>
              <a:gdLst/>
              <a:ahLst/>
              <a:cxnLst/>
              <a:rect l="l" t="t" r="r" b="b"/>
              <a:pathLst>
                <a:path w="9207" h="11812" extrusionOk="0">
                  <a:moveTo>
                    <a:pt x="6495" y="0"/>
                  </a:moveTo>
                  <a:cubicBezTo>
                    <a:pt x="6453" y="0"/>
                    <a:pt x="6410" y="11"/>
                    <a:pt x="6372" y="37"/>
                  </a:cubicBezTo>
                  <a:cubicBezTo>
                    <a:pt x="6271" y="103"/>
                    <a:pt x="6271" y="237"/>
                    <a:pt x="6338" y="337"/>
                  </a:cubicBezTo>
                  <a:cubicBezTo>
                    <a:pt x="8740" y="3472"/>
                    <a:pt x="8807" y="9677"/>
                    <a:pt x="8173" y="10778"/>
                  </a:cubicBezTo>
                  <a:cubicBezTo>
                    <a:pt x="7934" y="11234"/>
                    <a:pt x="7836" y="11393"/>
                    <a:pt x="7474" y="11393"/>
                  </a:cubicBezTo>
                  <a:cubicBezTo>
                    <a:pt x="7281" y="11393"/>
                    <a:pt x="7012" y="11348"/>
                    <a:pt x="6605" y="11278"/>
                  </a:cubicBezTo>
                  <a:cubicBezTo>
                    <a:pt x="6138" y="11178"/>
                    <a:pt x="5471" y="11078"/>
                    <a:pt x="4537" y="10978"/>
                  </a:cubicBezTo>
                  <a:cubicBezTo>
                    <a:pt x="1501" y="10644"/>
                    <a:pt x="401" y="9477"/>
                    <a:pt x="401" y="9477"/>
                  </a:cubicBezTo>
                  <a:cubicBezTo>
                    <a:pt x="346" y="9440"/>
                    <a:pt x="281" y="9413"/>
                    <a:pt x="222" y="9413"/>
                  </a:cubicBezTo>
                  <a:cubicBezTo>
                    <a:pt x="174" y="9413"/>
                    <a:pt x="130" y="9431"/>
                    <a:pt x="100" y="9477"/>
                  </a:cubicBezTo>
                  <a:cubicBezTo>
                    <a:pt x="0" y="9543"/>
                    <a:pt x="0" y="9677"/>
                    <a:pt x="67" y="9743"/>
                  </a:cubicBezTo>
                  <a:cubicBezTo>
                    <a:pt x="134" y="9810"/>
                    <a:pt x="1268" y="11044"/>
                    <a:pt x="4470" y="11378"/>
                  </a:cubicBezTo>
                  <a:cubicBezTo>
                    <a:pt x="5404" y="11478"/>
                    <a:pt x="6071" y="11578"/>
                    <a:pt x="6538" y="11678"/>
                  </a:cubicBezTo>
                  <a:cubicBezTo>
                    <a:pt x="6939" y="11745"/>
                    <a:pt x="7239" y="11812"/>
                    <a:pt x="7472" y="11812"/>
                  </a:cubicBezTo>
                  <a:cubicBezTo>
                    <a:pt x="7939" y="11812"/>
                    <a:pt x="8206" y="11611"/>
                    <a:pt x="8540" y="10978"/>
                  </a:cubicBezTo>
                  <a:cubicBezTo>
                    <a:pt x="9207" y="9777"/>
                    <a:pt x="9207" y="3406"/>
                    <a:pt x="6672" y="70"/>
                  </a:cubicBezTo>
                  <a:cubicBezTo>
                    <a:pt x="6630" y="29"/>
                    <a:pt x="6564" y="0"/>
                    <a:pt x="649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31"/>
            <p:cNvSpPr/>
            <p:nvPr/>
          </p:nvSpPr>
          <p:spPr>
            <a:xfrm>
              <a:off x="2837163" y="4387192"/>
              <a:ext cx="37645" cy="97339"/>
            </a:xfrm>
            <a:custGeom>
              <a:avLst/>
              <a:gdLst/>
              <a:ahLst/>
              <a:cxnLst/>
              <a:rect l="l" t="t" r="r" b="b"/>
              <a:pathLst>
                <a:path w="2503" h="6472" extrusionOk="0">
                  <a:moveTo>
                    <a:pt x="2302" y="1"/>
                  </a:moveTo>
                  <a:cubicBezTo>
                    <a:pt x="2169" y="1"/>
                    <a:pt x="2068" y="101"/>
                    <a:pt x="2068" y="201"/>
                  </a:cubicBezTo>
                  <a:cubicBezTo>
                    <a:pt x="2068" y="234"/>
                    <a:pt x="1735" y="4204"/>
                    <a:pt x="67" y="6138"/>
                  </a:cubicBezTo>
                  <a:cubicBezTo>
                    <a:pt x="0" y="6238"/>
                    <a:pt x="0" y="6372"/>
                    <a:pt x="100" y="6439"/>
                  </a:cubicBezTo>
                  <a:cubicBezTo>
                    <a:pt x="134" y="6472"/>
                    <a:pt x="167" y="6472"/>
                    <a:pt x="234" y="6472"/>
                  </a:cubicBezTo>
                  <a:cubicBezTo>
                    <a:pt x="301" y="6472"/>
                    <a:pt x="334" y="6472"/>
                    <a:pt x="401" y="6405"/>
                  </a:cubicBezTo>
                  <a:cubicBezTo>
                    <a:pt x="2135" y="4370"/>
                    <a:pt x="2469" y="401"/>
                    <a:pt x="2469" y="234"/>
                  </a:cubicBezTo>
                  <a:cubicBezTo>
                    <a:pt x="2502" y="134"/>
                    <a:pt x="2402" y="34"/>
                    <a:pt x="230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31"/>
            <p:cNvSpPr/>
            <p:nvPr/>
          </p:nvSpPr>
          <p:spPr>
            <a:xfrm>
              <a:off x="2718257" y="4495510"/>
              <a:ext cx="117417" cy="41706"/>
            </a:xfrm>
            <a:custGeom>
              <a:avLst/>
              <a:gdLst/>
              <a:ahLst/>
              <a:cxnLst/>
              <a:rect l="l" t="t" r="r" b="b"/>
              <a:pathLst>
                <a:path w="7807" h="2773" extrusionOk="0">
                  <a:moveTo>
                    <a:pt x="7563" y="1"/>
                  </a:moveTo>
                  <a:cubicBezTo>
                    <a:pt x="7521" y="1"/>
                    <a:pt x="7478" y="12"/>
                    <a:pt x="7439" y="37"/>
                  </a:cubicBezTo>
                  <a:cubicBezTo>
                    <a:pt x="7439" y="71"/>
                    <a:pt x="6172" y="1071"/>
                    <a:pt x="4304" y="2005"/>
                  </a:cubicBezTo>
                  <a:cubicBezTo>
                    <a:pt x="3832" y="2241"/>
                    <a:pt x="3336" y="2328"/>
                    <a:pt x="2862" y="2328"/>
                  </a:cubicBezTo>
                  <a:cubicBezTo>
                    <a:pt x="1528" y="2328"/>
                    <a:pt x="359" y="1638"/>
                    <a:pt x="334" y="1638"/>
                  </a:cubicBezTo>
                  <a:cubicBezTo>
                    <a:pt x="299" y="1615"/>
                    <a:pt x="259" y="1604"/>
                    <a:pt x="221" y="1604"/>
                  </a:cubicBezTo>
                  <a:cubicBezTo>
                    <a:pt x="152" y="1604"/>
                    <a:pt x="89" y="1640"/>
                    <a:pt x="67" y="1705"/>
                  </a:cubicBezTo>
                  <a:cubicBezTo>
                    <a:pt x="1" y="1805"/>
                    <a:pt x="34" y="1939"/>
                    <a:pt x="134" y="2005"/>
                  </a:cubicBezTo>
                  <a:cubicBezTo>
                    <a:pt x="201" y="2039"/>
                    <a:pt x="1402" y="2772"/>
                    <a:pt x="2836" y="2772"/>
                  </a:cubicBezTo>
                  <a:cubicBezTo>
                    <a:pt x="3370" y="2772"/>
                    <a:pt x="3937" y="2639"/>
                    <a:pt x="4504" y="2372"/>
                  </a:cubicBezTo>
                  <a:cubicBezTo>
                    <a:pt x="6405" y="1405"/>
                    <a:pt x="7639" y="404"/>
                    <a:pt x="7706" y="371"/>
                  </a:cubicBezTo>
                  <a:cubicBezTo>
                    <a:pt x="7806" y="304"/>
                    <a:pt x="7806" y="171"/>
                    <a:pt x="7740" y="71"/>
                  </a:cubicBezTo>
                  <a:cubicBezTo>
                    <a:pt x="7698" y="29"/>
                    <a:pt x="7632" y="1"/>
                    <a:pt x="7563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31"/>
            <p:cNvSpPr/>
            <p:nvPr/>
          </p:nvSpPr>
          <p:spPr>
            <a:xfrm>
              <a:off x="2784478" y="4420551"/>
              <a:ext cx="61228" cy="81547"/>
            </a:xfrm>
            <a:custGeom>
              <a:avLst/>
              <a:gdLst/>
              <a:ahLst/>
              <a:cxnLst/>
              <a:rect l="l" t="t" r="r" b="b"/>
              <a:pathLst>
                <a:path w="4071" h="5422" extrusionOk="0">
                  <a:moveTo>
                    <a:pt x="263" y="1"/>
                  </a:moveTo>
                  <a:cubicBezTo>
                    <a:pt x="209" y="1"/>
                    <a:pt x="151" y="18"/>
                    <a:pt x="101" y="51"/>
                  </a:cubicBezTo>
                  <a:cubicBezTo>
                    <a:pt x="34" y="118"/>
                    <a:pt x="1" y="251"/>
                    <a:pt x="101" y="351"/>
                  </a:cubicBezTo>
                  <a:cubicBezTo>
                    <a:pt x="1435" y="1786"/>
                    <a:pt x="3403" y="4354"/>
                    <a:pt x="3003" y="5088"/>
                  </a:cubicBezTo>
                  <a:cubicBezTo>
                    <a:pt x="2936" y="5188"/>
                    <a:pt x="2970" y="5321"/>
                    <a:pt x="3070" y="5388"/>
                  </a:cubicBezTo>
                  <a:cubicBezTo>
                    <a:pt x="3103" y="5388"/>
                    <a:pt x="3136" y="5421"/>
                    <a:pt x="3170" y="5421"/>
                  </a:cubicBezTo>
                  <a:cubicBezTo>
                    <a:pt x="3236" y="5421"/>
                    <a:pt x="3303" y="5355"/>
                    <a:pt x="3337" y="5288"/>
                  </a:cubicBezTo>
                  <a:cubicBezTo>
                    <a:pt x="4070" y="4054"/>
                    <a:pt x="1002" y="718"/>
                    <a:pt x="401" y="51"/>
                  </a:cubicBezTo>
                  <a:cubicBezTo>
                    <a:pt x="368" y="18"/>
                    <a:pt x="318" y="1"/>
                    <a:pt x="263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31"/>
            <p:cNvSpPr/>
            <p:nvPr/>
          </p:nvSpPr>
          <p:spPr>
            <a:xfrm>
              <a:off x="2901384" y="4479508"/>
              <a:ext cx="107867" cy="119959"/>
            </a:xfrm>
            <a:custGeom>
              <a:avLst/>
              <a:gdLst/>
              <a:ahLst/>
              <a:cxnLst/>
              <a:rect l="l" t="t" r="r" b="b"/>
              <a:pathLst>
                <a:path w="7172" h="7976" extrusionOk="0">
                  <a:moveTo>
                    <a:pt x="6705" y="0"/>
                  </a:moveTo>
                  <a:lnTo>
                    <a:pt x="6705" y="0"/>
                  </a:lnTo>
                  <a:cubicBezTo>
                    <a:pt x="0" y="1568"/>
                    <a:pt x="434" y="7973"/>
                    <a:pt x="434" y="7973"/>
                  </a:cubicBezTo>
                  <a:cubicBezTo>
                    <a:pt x="434" y="7973"/>
                    <a:pt x="501" y="7976"/>
                    <a:pt x="622" y="7976"/>
                  </a:cubicBezTo>
                  <a:cubicBezTo>
                    <a:pt x="1416" y="7976"/>
                    <a:pt x="4512" y="7850"/>
                    <a:pt x="5671" y="5938"/>
                  </a:cubicBezTo>
                  <a:cubicBezTo>
                    <a:pt x="7172" y="3403"/>
                    <a:pt x="6705" y="1"/>
                    <a:pt x="6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31"/>
            <p:cNvSpPr/>
            <p:nvPr/>
          </p:nvSpPr>
          <p:spPr>
            <a:xfrm>
              <a:off x="2904392" y="4514431"/>
              <a:ext cx="73260" cy="87999"/>
            </a:xfrm>
            <a:custGeom>
              <a:avLst/>
              <a:gdLst/>
              <a:ahLst/>
              <a:cxnLst/>
              <a:rect l="l" t="t" r="r" b="b"/>
              <a:pathLst>
                <a:path w="4871" h="5851" extrusionOk="0">
                  <a:moveTo>
                    <a:pt x="4649" y="0"/>
                  </a:moveTo>
                  <a:cubicBezTo>
                    <a:pt x="4600" y="0"/>
                    <a:pt x="4548" y="17"/>
                    <a:pt x="4503" y="47"/>
                  </a:cubicBezTo>
                  <a:cubicBezTo>
                    <a:pt x="4370" y="147"/>
                    <a:pt x="1001" y="2782"/>
                    <a:pt x="34" y="5584"/>
                  </a:cubicBezTo>
                  <a:cubicBezTo>
                    <a:pt x="0" y="5684"/>
                    <a:pt x="67" y="5818"/>
                    <a:pt x="167" y="5851"/>
                  </a:cubicBezTo>
                  <a:lnTo>
                    <a:pt x="234" y="5851"/>
                  </a:lnTo>
                  <a:cubicBezTo>
                    <a:pt x="300" y="5851"/>
                    <a:pt x="400" y="5818"/>
                    <a:pt x="434" y="5718"/>
                  </a:cubicBezTo>
                  <a:cubicBezTo>
                    <a:pt x="1334" y="3049"/>
                    <a:pt x="4737" y="414"/>
                    <a:pt x="4770" y="380"/>
                  </a:cubicBezTo>
                  <a:cubicBezTo>
                    <a:pt x="4870" y="314"/>
                    <a:pt x="4870" y="180"/>
                    <a:pt x="4804" y="80"/>
                  </a:cubicBezTo>
                  <a:cubicBezTo>
                    <a:pt x="4767" y="25"/>
                    <a:pt x="4710" y="0"/>
                    <a:pt x="464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31"/>
            <p:cNvSpPr/>
            <p:nvPr/>
          </p:nvSpPr>
          <p:spPr>
            <a:xfrm>
              <a:off x="2824124" y="4711395"/>
              <a:ext cx="148009" cy="77471"/>
            </a:xfrm>
            <a:custGeom>
              <a:avLst/>
              <a:gdLst/>
              <a:ahLst/>
              <a:cxnLst/>
              <a:rect l="l" t="t" r="r" b="b"/>
              <a:pathLst>
                <a:path w="9841" h="5151" extrusionOk="0">
                  <a:moveTo>
                    <a:pt x="3581" y="1"/>
                  </a:moveTo>
                  <a:cubicBezTo>
                    <a:pt x="2513" y="1"/>
                    <a:pt x="1317" y="235"/>
                    <a:pt x="0" y="827"/>
                  </a:cubicBezTo>
                  <a:cubicBezTo>
                    <a:pt x="0" y="827"/>
                    <a:pt x="1701" y="3796"/>
                    <a:pt x="4437" y="4930"/>
                  </a:cubicBezTo>
                  <a:cubicBezTo>
                    <a:pt x="4821" y="5085"/>
                    <a:pt x="5222" y="5150"/>
                    <a:pt x="5622" y="5150"/>
                  </a:cubicBezTo>
                  <a:cubicBezTo>
                    <a:pt x="7723" y="5150"/>
                    <a:pt x="9840" y="3363"/>
                    <a:pt x="9840" y="3363"/>
                  </a:cubicBezTo>
                  <a:cubicBezTo>
                    <a:pt x="9840" y="3363"/>
                    <a:pt x="7627" y="1"/>
                    <a:pt x="358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31"/>
            <p:cNvSpPr/>
            <p:nvPr/>
          </p:nvSpPr>
          <p:spPr>
            <a:xfrm>
              <a:off x="2866762" y="4733864"/>
              <a:ext cx="108875" cy="31629"/>
            </a:xfrm>
            <a:custGeom>
              <a:avLst/>
              <a:gdLst/>
              <a:ahLst/>
              <a:cxnLst/>
              <a:rect l="l" t="t" r="r" b="b"/>
              <a:pathLst>
                <a:path w="7239" h="2103" extrusionOk="0">
                  <a:moveTo>
                    <a:pt x="201" y="1"/>
                  </a:moveTo>
                  <a:cubicBezTo>
                    <a:pt x="67" y="1"/>
                    <a:pt x="0" y="101"/>
                    <a:pt x="0" y="201"/>
                  </a:cubicBezTo>
                  <a:cubicBezTo>
                    <a:pt x="0" y="334"/>
                    <a:pt x="67" y="434"/>
                    <a:pt x="201" y="434"/>
                  </a:cubicBezTo>
                  <a:cubicBezTo>
                    <a:pt x="234" y="434"/>
                    <a:pt x="4537" y="468"/>
                    <a:pt x="6872" y="2035"/>
                  </a:cubicBezTo>
                  <a:cubicBezTo>
                    <a:pt x="6905" y="2069"/>
                    <a:pt x="6972" y="2102"/>
                    <a:pt x="7005" y="2102"/>
                  </a:cubicBezTo>
                  <a:cubicBezTo>
                    <a:pt x="7072" y="2102"/>
                    <a:pt x="7139" y="2069"/>
                    <a:pt x="7172" y="2002"/>
                  </a:cubicBezTo>
                  <a:cubicBezTo>
                    <a:pt x="7239" y="1902"/>
                    <a:pt x="7206" y="1768"/>
                    <a:pt x="7105" y="1702"/>
                  </a:cubicBezTo>
                  <a:cubicBezTo>
                    <a:pt x="4670" y="67"/>
                    <a:pt x="367" y="1"/>
                    <a:pt x="20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31"/>
            <p:cNvSpPr/>
            <p:nvPr/>
          </p:nvSpPr>
          <p:spPr>
            <a:xfrm>
              <a:off x="3312262" y="4419258"/>
              <a:ext cx="227284" cy="521316"/>
            </a:xfrm>
            <a:custGeom>
              <a:avLst/>
              <a:gdLst/>
              <a:ahLst/>
              <a:cxnLst/>
              <a:rect l="l" t="t" r="r" b="b"/>
              <a:pathLst>
                <a:path w="15112" h="34662" extrusionOk="0">
                  <a:moveTo>
                    <a:pt x="14888" y="1"/>
                  </a:moveTo>
                  <a:cubicBezTo>
                    <a:pt x="14819" y="1"/>
                    <a:pt x="14752" y="29"/>
                    <a:pt x="14711" y="70"/>
                  </a:cubicBezTo>
                  <a:cubicBezTo>
                    <a:pt x="14544" y="270"/>
                    <a:pt x="1" y="19317"/>
                    <a:pt x="3937" y="34495"/>
                  </a:cubicBezTo>
                  <a:cubicBezTo>
                    <a:pt x="3970" y="34595"/>
                    <a:pt x="4070" y="34662"/>
                    <a:pt x="4170" y="34662"/>
                  </a:cubicBezTo>
                  <a:lnTo>
                    <a:pt x="4204" y="34662"/>
                  </a:lnTo>
                  <a:cubicBezTo>
                    <a:pt x="4304" y="34628"/>
                    <a:pt x="4370" y="34528"/>
                    <a:pt x="4370" y="34395"/>
                  </a:cubicBezTo>
                  <a:cubicBezTo>
                    <a:pt x="468" y="19417"/>
                    <a:pt x="14878" y="537"/>
                    <a:pt x="15045" y="337"/>
                  </a:cubicBezTo>
                  <a:cubicBezTo>
                    <a:pt x="15111" y="237"/>
                    <a:pt x="15078" y="104"/>
                    <a:pt x="15011" y="37"/>
                  </a:cubicBezTo>
                  <a:cubicBezTo>
                    <a:pt x="14973" y="11"/>
                    <a:pt x="14930" y="1"/>
                    <a:pt x="1488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31"/>
            <p:cNvSpPr/>
            <p:nvPr/>
          </p:nvSpPr>
          <p:spPr>
            <a:xfrm>
              <a:off x="3428927" y="4082903"/>
              <a:ext cx="230518" cy="218606"/>
            </a:xfrm>
            <a:custGeom>
              <a:avLst/>
              <a:gdLst/>
              <a:ahLst/>
              <a:cxnLst/>
              <a:rect l="l" t="t" r="r" b="b"/>
              <a:pathLst>
                <a:path w="15327" h="14535" extrusionOk="0">
                  <a:moveTo>
                    <a:pt x="11494" y="0"/>
                  </a:moveTo>
                  <a:cubicBezTo>
                    <a:pt x="9758" y="0"/>
                    <a:pt x="7987" y="1813"/>
                    <a:pt x="6648" y="1813"/>
                  </a:cubicBezTo>
                  <a:cubicBezTo>
                    <a:pt x="6512" y="1813"/>
                    <a:pt x="6380" y="1794"/>
                    <a:pt x="6254" y="1753"/>
                  </a:cubicBezTo>
                  <a:cubicBezTo>
                    <a:pt x="5414" y="1473"/>
                    <a:pt x="4653" y="1339"/>
                    <a:pt x="3993" y="1339"/>
                  </a:cubicBezTo>
                  <a:cubicBezTo>
                    <a:pt x="797" y="1339"/>
                    <a:pt x="1" y="4487"/>
                    <a:pt x="4452" y="9492"/>
                  </a:cubicBezTo>
                  <a:cubicBezTo>
                    <a:pt x="8395" y="13952"/>
                    <a:pt x="9880" y="14535"/>
                    <a:pt x="10387" y="14535"/>
                  </a:cubicBezTo>
                  <a:cubicBezTo>
                    <a:pt x="10566" y="14535"/>
                    <a:pt x="10623" y="14462"/>
                    <a:pt x="10623" y="14462"/>
                  </a:cubicBezTo>
                  <a:cubicBezTo>
                    <a:pt x="12491" y="11627"/>
                    <a:pt x="15327" y="2453"/>
                    <a:pt x="12992" y="552"/>
                  </a:cubicBezTo>
                  <a:cubicBezTo>
                    <a:pt x="12503" y="154"/>
                    <a:pt x="12000" y="0"/>
                    <a:pt x="11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31"/>
            <p:cNvSpPr/>
            <p:nvPr/>
          </p:nvSpPr>
          <p:spPr>
            <a:xfrm>
              <a:off x="3591464" y="4107027"/>
              <a:ext cx="210966" cy="214485"/>
            </a:xfrm>
            <a:custGeom>
              <a:avLst/>
              <a:gdLst/>
              <a:ahLst/>
              <a:cxnLst/>
              <a:rect l="l" t="t" r="r" b="b"/>
              <a:pathLst>
                <a:path w="14027" h="14261" extrusionOk="0">
                  <a:moveTo>
                    <a:pt x="6226" y="0"/>
                  </a:moveTo>
                  <a:cubicBezTo>
                    <a:pt x="4088" y="0"/>
                    <a:pt x="83" y="11790"/>
                    <a:pt x="83" y="11790"/>
                  </a:cubicBezTo>
                  <a:cubicBezTo>
                    <a:pt x="0" y="13562"/>
                    <a:pt x="2083" y="14260"/>
                    <a:pt x="4620" y="14260"/>
                  </a:cubicBezTo>
                  <a:cubicBezTo>
                    <a:pt x="8196" y="14260"/>
                    <a:pt x="12674" y="12874"/>
                    <a:pt x="13259" y="11157"/>
                  </a:cubicBezTo>
                  <a:cubicBezTo>
                    <a:pt x="14026" y="8888"/>
                    <a:pt x="12359" y="6453"/>
                    <a:pt x="10124" y="5786"/>
                  </a:cubicBezTo>
                  <a:cubicBezTo>
                    <a:pt x="8689" y="5319"/>
                    <a:pt x="10657" y="1116"/>
                    <a:pt x="6354" y="15"/>
                  </a:cubicBezTo>
                  <a:cubicBezTo>
                    <a:pt x="6312" y="5"/>
                    <a:pt x="6270" y="0"/>
                    <a:pt x="62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31"/>
            <p:cNvSpPr/>
            <p:nvPr/>
          </p:nvSpPr>
          <p:spPr>
            <a:xfrm>
              <a:off x="3573116" y="4309917"/>
              <a:ext cx="213267" cy="192888"/>
            </a:xfrm>
            <a:custGeom>
              <a:avLst/>
              <a:gdLst/>
              <a:ahLst/>
              <a:cxnLst/>
              <a:rect l="l" t="t" r="r" b="b"/>
              <a:pathLst>
                <a:path w="14180" h="12825" extrusionOk="0">
                  <a:moveTo>
                    <a:pt x="4373" y="1"/>
                  </a:moveTo>
                  <a:cubicBezTo>
                    <a:pt x="3039" y="1"/>
                    <a:pt x="2137" y="135"/>
                    <a:pt x="2137" y="135"/>
                  </a:cubicBezTo>
                  <a:cubicBezTo>
                    <a:pt x="2103" y="119"/>
                    <a:pt x="2068" y="112"/>
                    <a:pt x="2035" y="112"/>
                  </a:cubicBezTo>
                  <a:cubicBezTo>
                    <a:pt x="661" y="112"/>
                    <a:pt x="1" y="12824"/>
                    <a:pt x="2906" y="12824"/>
                  </a:cubicBezTo>
                  <a:cubicBezTo>
                    <a:pt x="2960" y="12824"/>
                    <a:pt x="3015" y="12820"/>
                    <a:pt x="3071" y="12811"/>
                  </a:cubicBezTo>
                  <a:cubicBezTo>
                    <a:pt x="6143" y="12294"/>
                    <a:pt x="5140" y="10805"/>
                    <a:pt x="8386" y="10805"/>
                  </a:cubicBezTo>
                  <a:cubicBezTo>
                    <a:pt x="8489" y="10805"/>
                    <a:pt x="8597" y="10806"/>
                    <a:pt x="8708" y="10809"/>
                  </a:cubicBezTo>
                  <a:cubicBezTo>
                    <a:pt x="8851" y="10812"/>
                    <a:pt x="8989" y="10813"/>
                    <a:pt x="9120" y="10813"/>
                  </a:cubicBezTo>
                  <a:cubicBezTo>
                    <a:pt x="12370" y="10813"/>
                    <a:pt x="12270" y="10002"/>
                    <a:pt x="12078" y="7374"/>
                  </a:cubicBezTo>
                  <a:cubicBezTo>
                    <a:pt x="11844" y="4638"/>
                    <a:pt x="14179" y="3971"/>
                    <a:pt x="12945" y="2770"/>
                  </a:cubicBezTo>
                  <a:cubicBezTo>
                    <a:pt x="10470" y="424"/>
                    <a:pt x="6740" y="1"/>
                    <a:pt x="43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31"/>
            <p:cNvSpPr/>
            <p:nvPr/>
          </p:nvSpPr>
          <p:spPr>
            <a:xfrm>
              <a:off x="3405074" y="4311932"/>
              <a:ext cx="215493" cy="184766"/>
            </a:xfrm>
            <a:custGeom>
              <a:avLst/>
              <a:gdLst/>
              <a:ahLst/>
              <a:cxnLst/>
              <a:rect l="l" t="t" r="r" b="b"/>
              <a:pathLst>
                <a:path w="14328" h="12285" extrusionOk="0">
                  <a:moveTo>
                    <a:pt x="11484" y="0"/>
                  </a:moveTo>
                  <a:cubicBezTo>
                    <a:pt x="11470" y="0"/>
                    <a:pt x="11456" y="1"/>
                    <a:pt x="11442" y="1"/>
                  </a:cubicBezTo>
                  <a:cubicBezTo>
                    <a:pt x="8540" y="101"/>
                    <a:pt x="1402" y="3570"/>
                    <a:pt x="1402" y="3570"/>
                  </a:cubicBezTo>
                  <a:cubicBezTo>
                    <a:pt x="1" y="6773"/>
                    <a:pt x="2536" y="7340"/>
                    <a:pt x="3536" y="8240"/>
                  </a:cubicBezTo>
                  <a:cubicBezTo>
                    <a:pt x="4537" y="9174"/>
                    <a:pt x="3603" y="11309"/>
                    <a:pt x="6038" y="11309"/>
                  </a:cubicBezTo>
                  <a:cubicBezTo>
                    <a:pt x="7798" y="11309"/>
                    <a:pt x="8425" y="12285"/>
                    <a:pt x="9368" y="12285"/>
                  </a:cubicBezTo>
                  <a:cubicBezTo>
                    <a:pt x="9730" y="12285"/>
                    <a:pt x="10138" y="12141"/>
                    <a:pt x="10675" y="11743"/>
                  </a:cubicBezTo>
                  <a:cubicBezTo>
                    <a:pt x="12567" y="10282"/>
                    <a:pt x="14327" y="0"/>
                    <a:pt x="11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31"/>
            <p:cNvSpPr/>
            <p:nvPr/>
          </p:nvSpPr>
          <p:spPr>
            <a:xfrm>
              <a:off x="3341364" y="4183506"/>
              <a:ext cx="246370" cy="159830"/>
            </a:xfrm>
            <a:custGeom>
              <a:avLst/>
              <a:gdLst/>
              <a:ahLst/>
              <a:cxnLst/>
              <a:rect l="l" t="t" r="r" b="b"/>
              <a:pathLst>
                <a:path w="16381" h="10627" extrusionOk="0">
                  <a:moveTo>
                    <a:pt x="5071" y="1"/>
                  </a:moveTo>
                  <a:cubicBezTo>
                    <a:pt x="0" y="268"/>
                    <a:pt x="4337" y="4771"/>
                    <a:pt x="3436" y="6105"/>
                  </a:cubicBezTo>
                  <a:cubicBezTo>
                    <a:pt x="2535" y="7439"/>
                    <a:pt x="134" y="10008"/>
                    <a:pt x="5171" y="10542"/>
                  </a:cubicBezTo>
                  <a:cubicBezTo>
                    <a:pt x="5722" y="10600"/>
                    <a:pt x="6287" y="10626"/>
                    <a:pt x="6856" y="10626"/>
                  </a:cubicBezTo>
                  <a:cubicBezTo>
                    <a:pt x="11513" y="10626"/>
                    <a:pt x="16381" y="8821"/>
                    <a:pt x="15578" y="7573"/>
                  </a:cubicBezTo>
                  <a:cubicBezTo>
                    <a:pt x="11575" y="1335"/>
                    <a:pt x="5071" y="1"/>
                    <a:pt x="50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31"/>
            <p:cNvSpPr/>
            <p:nvPr/>
          </p:nvSpPr>
          <p:spPr>
            <a:xfrm>
              <a:off x="3549563" y="4201674"/>
              <a:ext cx="42157" cy="89217"/>
            </a:xfrm>
            <a:custGeom>
              <a:avLst/>
              <a:gdLst/>
              <a:ahLst/>
              <a:cxnLst/>
              <a:rect l="l" t="t" r="r" b="b"/>
              <a:pathLst>
                <a:path w="2803" h="5932" extrusionOk="0">
                  <a:moveTo>
                    <a:pt x="250" y="0"/>
                  </a:moveTo>
                  <a:cubicBezTo>
                    <a:pt x="223" y="0"/>
                    <a:pt x="195" y="8"/>
                    <a:pt x="167" y="27"/>
                  </a:cubicBezTo>
                  <a:cubicBezTo>
                    <a:pt x="34" y="60"/>
                    <a:pt x="0" y="160"/>
                    <a:pt x="34" y="294"/>
                  </a:cubicBezTo>
                  <a:cubicBezTo>
                    <a:pt x="101" y="461"/>
                    <a:pt x="1635" y="4697"/>
                    <a:pt x="2135" y="5664"/>
                  </a:cubicBezTo>
                  <a:cubicBezTo>
                    <a:pt x="2202" y="5764"/>
                    <a:pt x="2302" y="5931"/>
                    <a:pt x="2469" y="5931"/>
                  </a:cubicBezTo>
                  <a:lnTo>
                    <a:pt x="2536" y="5931"/>
                  </a:lnTo>
                  <a:cubicBezTo>
                    <a:pt x="2802" y="5864"/>
                    <a:pt x="2802" y="5564"/>
                    <a:pt x="2736" y="4096"/>
                  </a:cubicBezTo>
                  <a:cubicBezTo>
                    <a:pt x="2702" y="3162"/>
                    <a:pt x="2636" y="1962"/>
                    <a:pt x="2702" y="994"/>
                  </a:cubicBezTo>
                  <a:cubicBezTo>
                    <a:pt x="2736" y="894"/>
                    <a:pt x="2636" y="794"/>
                    <a:pt x="2536" y="761"/>
                  </a:cubicBezTo>
                  <a:cubicBezTo>
                    <a:pt x="2402" y="761"/>
                    <a:pt x="2302" y="861"/>
                    <a:pt x="2302" y="961"/>
                  </a:cubicBezTo>
                  <a:cubicBezTo>
                    <a:pt x="2202" y="1962"/>
                    <a:pt x="2269" y="3162"/>
                    <a:pt x="2302" y="4130"/>
                  </a:cubicBezTo>
                  <a:cubicBezTo>
                    <a:pt x="2335" y="4463"/>
                    <a:pt x="2335" y="4830"/>
                    <a:pt x="2369" y="5131"/>
                  </a:cubicBezTo>
                  <a:cubicBezTo>
                    <a:pt x="1735" y="3763"/>
                    <a:pt x="434" y="194"/>
                    <a:pt x="434" y="127"/>
                  </a:cubicBezTo>
                  <a:cubicBezTo>
                    <a:pt x="386" y="55"/>
                    <a:pt x="321" y="0"/>
                    <a:pt x="25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31"/>
            <p:cNvSpPr/>
            <p:nvPr/>
          </p:nvSpPr>
          <p:spPr>
            <a:xfrm>
              <a:off x="3592201" y="4220429"/>
              <a:ext cx="95339" cy="80494"/>
            </a:xfrm>
            <a:custGeom>
              <a:avLst/>
              <a:gdLst/>
              <a:ahLst/>
              <a:cxnLst/>
              <a:rect l="l" t="t" r="r" b="b"/>
              <a:pathLst>
                <a:path w="6339" h="5352" extrusionOk="0">
                  <a:moveTo>
                    <a:pt x="4525" y="1"/>
                  </a:moveTo>
                  <a:cubicBezTo>
                    <a:pt x="4464" y="1"/>
                    <a:pt x="4407" y="26"/>
                    <a:pt x="4371" y="81"/>
                  </a:cubicBezTo>
                  <a:cubicBezTo>
                    <a:pt x="1" y="4717"/>
                    <a:pt x="134" y="5051"/>
                    <a:pt x="201" y="5184"/>
                  </a:cubicBezTo>
                  <a:cubicBezTo>
                    <a:pt x="234" y="5285"/>
                    <a:pt x="301" y="5351"/>
                    <a:pt x="401" y="5351"/>
                  </a:cubicBezTo>
                  <a:lnTo>
                    <a:pt x="535" y="5351"/>
                  </a:lnTo>
                  <a:cubicBezTo>
                    <a:pt x="1368" y="5351"/>
                    <a:pt x="5171" y="5018"/>
                    <a:pt x="6239" y="4117"/>
                  </a:cubicBezTo>
                  <a:cubicBezTo>
                    <a:pt x="6339" y="4050"/>
                    <a:pt x="6339" y="3917"/>
                    <a:pt x="6272" y="3850"/>
                  </a:cubicBezTo>
                  <a:cubicBezTo>
                    <a:pt x="6235" y="3795"/>
                    <a:pt x="6178" y="3770"/>
                    <a:pt x="6118" y="3770"/>
                  </a:cubicBezTo>
                  <a:cubicBezTo>
                    <a:pt x="6068" y="3770"/>
                    <a:pt x="6017" y="3787"/>
                    <a:pt x="5972" y="3817"/>
                  </a:cubicBezTo>
                  <a:cubicBezTo>
                    <a:pt x="5071" y="4551"/>
                    <a:pt x="1702" y="4918"/>
                    <a:pt x="668" y="4951"/>
                  </a:cubicBezTo>
                  <a:cubicBezTo>
                    <a:pt x="1102" y="4250"/>
                    <a:pt x="2936" y="2182"/>
                    <a:pt x="4671" y="348"/>
                  </a:cubicBezTo>
                  <a:cubicBezTo>
                    <a:pt x="4738" y="281"/>
                    <a:pt x="4738" y="148"/>
                    <a:pt x="4671" y="47"/>
                  </a:cubicBezTo>
                  <a:cubicBezTo>
                    <a:pt x="4626" y="17"/>
                    <a:pt x="4574" y="1"/>
                    <a:pt x="452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31"/>
            <p:cNvSpPr/>
            <p:nvPr/>
          </p:nvSpPr>
          <p:spPr>
            <a:xfrm>
              <a:off x="3473310" y="4203629"/>
              <a:ext cx="107371" cy="141948"/>
            </a:xfrm>
            <a:custGeom>
              <a:avLst/>
              <a:gdLst/>
              <a:ahLst/>
              <a:cxnLst/>
              <a:rect l="l" t="t" r="r" b="b"/>
              <a:pathLst>
                <a:path w="7139" h="9438" extrusionOk="0">
                  <a:moveTo>
                    <a:pt x="487" y="1"/>
                  </a:moveTo>
                  <a:cubicBezTo>
                    <a:pt x="427" y="1"/>
                    <a:pt x="370" y="27"/>
                    <a:pt x="334" y="64"/>
                  </a:cubicBezTo>
                  <a:cubicBezTo>
                    <a:pt x="267" y="164"/>
                    <a:pt x="267" y="297"/>
                    <a:pt x="334" y="364"/>
                  </a:cubicBezTo>
                  <a:cubicBezTo>
                    <a:pt x="367" y="364"/>
                    <a:pt x="1034" y="964"/>
                    <a:pt x="2702" y="2866"/>
                  </a:cubicBezTo>
                  <a:cubicBezTo>
                    <a:pt x="3469" y="3733"/>
                    <a:pt x="4337" y="4433"/>
                    <a:pt x="5070" y="5067"/>
                  </a:cubicBezTo>
                  <a:cubicBezTo>
                    <a:pt x="5904" y="5768"/>
                    <a:pt x="6638" y="6368"/>
                    <a:pt x="6705" y="6768"/>
                  </a:cubicBezTo>
                  <a:cubicBezTo>
                    <a:pt x="6705" y="6802"/>
                    <a:pt x="6672" y="6835"/>
                    <a:pt x="6605" y="6935"/>
                  </a:cubicBezTo>
                  <a:cubicBezTo>
                    <a:pt x="5913" y="7726"/>
                    <a:pt x="2230" y="9004"/>
                    <a:pt x="306" y="9004"/>
                  </a:cubicBezTo>
                  <a:cubicBezTo>
                    <a:pt x="282" y="9004"/>
                    <a:pt x="258" y="9004"/>
                    <a:pt x="234" y="9003"/>
                  </a:cubicBezTo>
                  <a:cubicBezTo>
                    <a:pt x="100" y="9003"/>
                    <a:pt x="0" y="9103"/>
                    <a:pt x="0" y="9204"/>
                  </a:cubicBezTo>
                  <a:cubicBezTo>
                    <a:pt x="0" y="9337"/>
                    <a:pt x="100" y="9437"/>
                    <a:pt x="200" y="9437"/>
                  </a:cubicBezTo>
                  <a:lnTo>
                    <a:pt x="300" y="9437"/>
                  </a:lnTo>
                  <a:cubicBezTo>
                    <a:pt x="2268" y="9437"/>
                    <a:pt x="6105" y="8136"/>
                    <a:pt x="6905" y="7202"/>
                  </a:cubicBezTo>
                  <a:cubicBezTo>
                    <a:pt x="7072" y="7035"/>
                    <a:pt x="7139" y="6869"/>
                    <a:pt x="7105" y="6702"/>
                  </a:cubicBezTo>
                  <a:cubicBezTo>
                    <a:pt x="7005" y="6168"/>
                    <a:pt x="6305" y="5568"/>
                    <a:pt x="5337" y="4767"/>
                  </a:cubicBezTo>
                  <a:cubicBezTo>
                    <a:pt x="4603" y="4133"/>
                    <a:pt x="3770" y="3433"/>
                    <a:pt x="3002" y="2599"/>
                  </a:cubicBezTo>
                  <a:cubicBezTo>
                    <a:pt x="1301" y="664"/>
                    <a:pt x="667" y="64"/>
                    <a:pt x="634" y="64"/>
                  </a:cubicBezTo>
                  <a:cubicBezTo>
                    <a:pt x="589" y="18"/>
                    <a:pt x="537" y="1"/>
                    <a:pt x="48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31"/>
            <p:cNvSpPr/>
            <p:nvPr/>
          </p:nvSpPr>
          <p:spPr>
            <a:xfrm>
              <a:off x="3577161" y="4307601"/>
              <a:ext cx="105370" cy="140820"/>
            </a:xfrm>
            <a:custGeom>
              <a:avLst/>
              <a:gdLst/>
              <a:ahLst/>
              <a:cxnLst/>
              <a:rect l="l" t="t" r="r" b="b"/>
              <a:pathLst>
                <a:path w="7006" h="9363" extrusionOk="0">
                  <a:moveTo>
                    <a:pt x="6548" y="0"/>
                  </a:moveTo>
                  <a:cubicBezTo>
                    <a:pt x="6366" y="0"/>
                    <a:pt x="6109" y="17"/>
                    <a:pt x="5738" y="56"/>
                  </a:cubicBezTo>
                  <a:cubicBezTo>
                    <a:pt x="5127" y="115"/>
                    <a:pt x="4331" y="185"/>
                    <a:pt x="3527" y="185"/>
                  </a:cubicBezTo>
                  <a:cubicBezTo>
                    <a:pt x="2969" y="185"/>
                    <a:pt x="2407" y="151"/>
                    <a:pt x="1901" y="56"/>
                  </a:cubicBezTo>
                  <a:cubicBezTo>
                    <a:pt x="1863" y="50"/>
                    <a:pt x="1825" y="47"/>
                    <a:pt x="1787" y="47"/>
                  </a:cubicBezTo>
                  <a:cubicBezTo>
                    <a:pt x="1602" y="47"/>
                    <a:pt x="1440" y="117"/>
                    <a:pt x="1301" y="256"/>
                  </a:cubicBezTo>
                  <a:cubicBezTo>
                    <a:pt x="0" y="1490"/>
                    <a:pt x="801" y="8395"/>
                    <a:pt x="867" y="9162"/>
                  </a:cubicBezTo>
                  <a:cubicBezTo>
                    <a:pt x="901" y="9296"/>
                    <a:pt x="967" y="9362"/>
                    <a:pt x="1068" y="9362"/>
                  </a:cubicBezTo>
                  <a:lnTo>
                    <a:pt x="1101" y="9362"/>
                  </a:lnTo>
                  <a:cubicBezTo>
                    <a:pt x="1234" y="9362"/>
                    <a:pt x="1301" y="9229"/>
                    <a:pt x="1301" y="9129"/>
                  </a:cubicBezTo>
                  <a:cubicBezTo>
                    <a:pt x="1034" y="7061"/>
                    <a:pt x="634" y="1490"/>
                    <a:pt x="1568" y="556"/>
                  </a:cubicBezTo>
                  <a:cubicBezTo>
                    <a:pt x="1641" y="507"/>
                    <a:pt x="1697" y="476"/>
                    <a:pt x="1760" y="476"/>
                  </a:cubicBezTo>
                  <a:cubicBezTo>
                    <a:pt x="1784" y="476"/>
                    <a:pt x="1808" y="480"/>
                    <a:pt x="1835" y="489"/>
                  </a:cubicBezTo>
                  <a:cubicBezTo>
                    <a:pt x="2315" y="565"/>
                    <a:pt x="2843" y="593"/>
                    <a:pt x="3373" y="593"/>
                  </a:cubicBezTo>
                  <a:cubicBezTo>
                    <a:pt x="4239" y="593"/>
                    <a:pt x="5108" y="518"/>
                    <a:pt x="5771" y="456"/>
                  </a:cubicBezTo>
                  <a:cubicBezTo>
                    <a:pt x="6078" y="432"/>
                    <a:pt x="6384" y="409"/>
                    <a:pt x="6573" y="409"/>
                  </a:cubicBezTo>
                  <a:cubicBezTo>
                    <a:pt x="6651" y="409"/>
                    <a:pt x="6709" y="413"/>
                    <a:pt x="6738" y="423"/>
                  </a:cubicBezTo>
                  <a:cubicBezTo>
                    <a:pt x="6761" y="428"/>
                    <a:pt x="6783" y="431"/>
                    <a:pt x="6804" y="431"/>
                  </a:cubicBezTo>
                  <a:cubicBezTo>
                    <a:pt x="6904" y="431"/>
                    <a:pt x="6977" y="366"/>
                    <a:pt x="7005" y="256"/>
                  </a:cubicBezTo>
                  <a:cubicBezTo>
                    <a:pt x="7005" y="156"/>
                    <a:pt x="6938" y="22"/>
                    <a:pt x="6838" y="22"/>
                  </a:cubicBezTo>
                  <a:cubicBezTo>
                    <a:pt x="6769" y="8"/>
                    <a:pt x="6677" y="0"/>
                    <a:pt x="6548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31"/>
            <p:cNvSpPr/>
            <p:nvPr/>
          </p:nvSpPr>
          <p:spPr>
            <a:xfrm>
              <a:off x="3592201" y="4184378"/>
              <a:ext cx="41661" cy="108514"/>
            </a:xfrm>
            <a:custGeom>
              <a:avLst/>
              <a:gdLst/>
              <a:ahLst/>
              <a:cxnLst/>
              <a:rect l="l" t="t" r="r" b="b"/>
              <a:pathLst>
                <a:path w="2770" h="7215" extrusionOk="0">
                  <a:moveTo>
                    <a:pt x="2535" y="1"/>
                  </a:moveTo>
                  <a:cubicBezTo>
                    <a:pt x="2436" y="1"/>
                    <a:pt x="2363" y="60"/>
                    <a:pt x="2336" y="143"/>
                  </a:cubicBezTo>
                  <a:cubicBezTo>
                    <a:pt x="2302" y="210"/>
                    <a:pt x="535" y="6014"/>
                    <a:pt x="68" y="6914"/>
                  </a:cubicBezTo>
                  <a:cubicBezTo>
                    <a:pt x="1" y="7014"/>
                    <a:pt x="68" y="7148"/>
                    <a:pt x="168" y="7215"/>
                  </a:cubicBezTo>
                  <a:lnTo>
                    <a:pt x="234" y="7215"/>
                  </a:lnTo>
                  <a:cubicBezTo>
                    <a:pt x="334" y="7215"/>
                    <a:pt x="401" y="7181"/>
                    <a:pt x="434" y="7114"/>
                  </a:cubicBezTo>
                  <a:cubicBezTo>
                    <a:pt x="901" y="6180"/>
                    <a:pt x="2669" y="510"/>
                    <a:pt x="2736" y="276"/>
                  </a:cubicBezTo>
                  <a:cubicBezTo>
                    <a:pt x="2769" y="176"/>
                    <a:pt x="2703" y="43"/>
                    <a:pt x="2603" y="9"/>
                  </a:cubicBezTo>
                  <a:cubicBezTo>
                    <a:pt x="2579" y="3"/>
                    <a:pt x="2556" y="1"/>
                    <a:pt x="25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31"/>
            <p:cNvSpPr/>
            <p:nvPr/>
          </p:nvSpPr>
          <p:spPr>
            <a:xfrm>
              <a:off x="3590201" y="4316414"/>
              <a:ext cx="84299" cy="77817"/>
            </a:xfrm>
            <a:custGeom>
              <a:avLst/>
              <a:gdLst/>
              <a:ahLst/>
              <a:cxnLst/>
              <a:rect l="l" t="t" r="r" b="b"/>
              <a:pathLst>
                <a:path w="5605" h="5174" extrusionOk="0">
                  <a:moveTo>
                    <a:pt x="510" y="0"/>
                  </a:moveTo>
                  <a:cubicBezTo>
                    <a:pt x="442" y="0"/>
                    <a:pt x="375" y="29"/>
                    <a:pt x="334" y="70"/>
                  </a:cubicBezTo>
                  <a:cubicBezTo>
                    <a:pt x="234" y="170"/>
                    <a:pt x="0" y="404"/>
                    <a:pt x="2069" y="5074"/>
                  </a:cubicBezTo>
                  <a:cubicBezTo>
                    <a:pt x="2102" y="5140"/>
                    <a:pt x="2169" y="5174"/>
                    <a:pt x="2269" y="5174"/>
                  </a:cubicBezTo>
                  <a:lnTo>
                    <a:pt x="2335" y="5174"/>
                  </a:lnTo>
                  <a:cubicBezTo>
                    <a:pt x="2435" y="5140"/>
                    <a:pt x="2502" y="5007"/>
                    <a:pt x="2435" y="4907"/>
                  </a:cubicBezTo>
                  <a:cubicBezTo>
                    <a:pt x="1668" y="3172"/>
                    <a:pt x="901" y="1238"/>
                    <a:pt x="734" y="537"/>
                  </a:cubicBezTo>
                  <a:lnTo>
                    <a:pt x="734" y="537"/>
                  </a:lnTo>
                  <a:cubicBezTo>
                    <a:pt x="1235" y="804"/>
                    <a:pt x="2269" y="1404"/>
                    <a:pt x="3236" y="1938"/>
                  </a:cubicBezTo>
                  <a:cubicBezTo>
                    <a:pt x="4070" y="2405"/>
                    <a:pt x="4837" y="2872"/>
                    <a:pt x="5271" y="3072"/>
                  </a:cubicBezTo>
                  <a:cubicBezTo>
                    <a:pt x="5306" y="3096"/>
                    <a:pt x="5346" y="3107"/>
                    <a:pt x="5384" y="3107"/>
                  </a:cubicBezTo>
                  <a:cubicBezTo>
                    <a:pt x="5453" y="3107"/>
                    <a:pt x="5516" y="3070"/>
                    <a:pt x="5538" y="3005"/>
                  </a:cubicBezTo>
                  <a:cubicBezTo>
                    <a:pt x="5604" y="2905"/>
                    <a:pt x="5571" y="2772"/>
                    <a:pt x="5471" y="2705"/>
                  </a:cubicBezTo>
                  <a:cubicBezTo>
                    <a:pt x="5037" y="2505"/>
                    <a:pt x="4270" y="2038"/>
                    <a:pt x="3436" y="1571"/>
                  </a:cubicBezTo>
                  <a:cubicBezTo>
                    <a:pt x="2202" y="871"/>
                    <a:pt x="934" y="170"/>
                    <a:pt x="634" y="37"/>
                  </a:cubicBezTo>
                  <a:cubicBezTo>
                    <a:pt x="596" y="11"/>
                    <a:pt x="553" y="0"/>
                    <a:pt x="51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31"/>
            <p:cNvSpPr/>
            <p:nvPr/>
          </p:nvSpPr>
          <p:spPr>
            <a:xfrm>
              <a:off x="3524476" y="4316956"/>
              <a:ext cx="59212" cy="91323"/>
            </a:xfrm>
            <a:custGeom>
              <a:avLst/>
              <a:gdLst/>
              <a:ahLst/>
              <a:cxnLst/>
              <a:rect l="l" t="t" r="r" b="b"/>
              <a:pathLst>
                <a:path w="3937" h="6072" extrusionOk="0">
                  <a:moveTo>
                    <a:pt x="3470" y="1"/>
                  </a:moveTo>
                  <a:cubicBezTo>
                    <a:pt x="2869" y="34"/>
                    <a:pt x="901" y="2636"/>
                    <a:pt x="67" y="3737"/>
                  </a:cubicBezTo>
                  <a:cubicBezTo>
                    <a:pt x="1" y="3837"/>
                    <a:pt x="34" y="3970"/>
                    <a:pt x="134" y="4037"/>
                  </a:cubicBezTo>
                  <a:cubicBezTo>
                    <a:pt x="172" y="4062"/>
                    <a:pt x="215" y="4073"/>
                    <a:pt x="258" y="4073"/>
                  </a:cubicBezTo>
                  <a:cubicBezTo>
                    <a:pt x="326" y="4073"/>
                    <a:pt x="393" y="4045"/>
                    <a:pt x="434" y="4004"/>
                  </a:cubicBezTo>
                  <a:cubicBezTo>
                    <a:pt x="1502" y="2502"/>
                    <a:pt x="2836" y="868"/>
                    <a:pt x="3370" y="501"/>
                  </a:cubicBezTo>
                  <a:lnTo>
                    <a:pt x="3370" y="501"/>
                  </a:lnTo>
                  <a:cubicBezTo>
                    <a:pt x="3236" y="1001"/>
                    <a:pt x="2636" y="2336"/>
                    <a:pt x="2236" y="3236"/>
                  </a:cubicBezTo>
                  <a:cubicBezTo>
                    <a:pt x="1602" y="4637"/>
                    <a:pt x="1235" y="5505"/>
                    <a:pt x="1201" y="5872"/>
                  </a:cubicBezTo>
                  <a:cubicBezTo>
                    <a:pt x="1201" y="5972"/>
                    <a:pt x="1302" y="6072"/>
                    <a:pt x="1402" y="6072"/>
                  </a:cubicBezTo>
                  <a:cubicBezTo>
                    <a:pt x="1535" y="6072"/>
                    <a:pt x="1635" y="5972"/>
                    <a:pt x="1635" y="5872"/>
                  </a:cubicBezTo>
                  <a:cubicBezTo>
                    <a:pt x="1635" y="5571"/>
                    <a:pt x="2169" y="4437"/>
                    <a:pt x="2602" y="3403"/>
                  </a:cubicBezTo>
                  <a:cubicBezTo>
                    <a:pt x="3670" y="1068"/>
                    <a:pt x="3937" y="334"/>
                    <a:pt x="3703" y="67"/>
                  </a:cubicBezTo>
                  <a:cubicBezTo>
                    <a:pt x="3637" y="1"/>
                    <a:pt x="3536" y="1"/>
                    <a:pt x="347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31"/>
            <p:cNvSpPr/>
            <p:nvPr/>
          </p:nvSpPr>
          <p:spPr>
            <a:xfrm>
              <a:off x="3487854" y="4268602"/>
              <a:ext cx="93323" cy="47361"/>
            </a:xfrm>
            <a:custGeom>
              <a:avLst/>
              <a:gdLst/>
              <a:ahLst/>
              <a:cxnLst/>
              <a:rect l="l" t="t" r="r" b="b"/>
              <a:pathLst>
                <a:path w="6205" h="3149" extrusionOk="0">
                  <a:moveTo>
                    <a:pt x="789" y="1"/>
                  </a:moveTo>
                  <a:cubicBezTo>
                    <a:pt x="707" y="1"/>
                    <a:pt x="626" y="38"/>
                    <a:pt x="601" y="113"/>
                  </a:cubicBezTo>
                  <a:cubicBezTo>
                    <a:pt x="534" y="247"/>
                    <a:pt x="601" y="347"/>
                    <a:pt x="701" y="414"/>
                  </a:cubicBezTo>
                  <a:cubicBezTo>
                    <a:pt x="868" y="480"/>
                    <a:pt x="4137" y="1915"/>
                    <a:pt x="5438" y="2448"/>
                  </a:cubicBezTo>
                  <a:cubicBezTo>
                    <a:pt x="4693" y="2580"/>
                    <a:pt x="3128" y="2740"/>
                    <a:pt x="1867" y="2740"/>
                  </a:cubicBezTo>
                  <a:cubicBezTo>
                    <a:pt x="1208" y="2740"/>
                    <a:pt x="633" y="2696"/>
                    <a:pt x="301" y="2582"/>
                  </a:cubicBezTo>
                  <a:cubicBezTo>
                    <a:pt x="277" y="2574"/>
                    <a:pt x="253" y="2570"/>
                    <a:pt x="230" y="2570"/>
                  </a:cubicBezTo>
                  <a:cubicBezTo>
                    <a:pt x="155" y="2570"/>
                    <a:pt x="85" y="2613"/>
                    <a:pt x="34" y="2715"/>
                  </a:cubicBezTo>
                  <a:cubicBezTo>
                    <a:pt x="1" y="2815"/>
                    <a:pt x="67" y="2915"/>
                    <a:pt x="167" y="2982"/>
                  </a:cubicBezTo>
                  <a:cubicBezTo>
                    <a:pt x="534" y="3116"/>
                    <a:pt x="1201" y="3149"/>
                    <a:pt x="1969" y="3149"/>
                  </a:cubicBezTo>
                  <a:cubicBezTo>
                    <a:pt x="3670" y="3149"/>
                    <a:pt x="5805" y="2882"/>
                    <a:pt x="6105" y="2649"/>
                  </a:cubicBezTo>
                  <a:cubicBezTo>
                    <a:pt x="6172" y="2615"/>
                    <a:pt x="6205" y="2515"/>
                    <a:pt x="6205" y="2415"/>
                  </a:cubicBezTo>
                  <a:cubicBezTo>
                    <a:pt x="6172" y="2348"/>
                    <a:pt x="6138" y="2282"/>
                    <a:pt x="6005" y="2215"/>
                  </a:cubicBezTo>
                  <a:cubicBezTo>
                    <a:pt x="5338" y="1981"/>
                    <a:pt x="901" y="47"/>
                    <a:pt x="868" y="13"/>
                  </a:cubicBezTo>
                  <a:cubicBezTo>
                    <a:pt x="843" y="5"/>
                    <a:pt x="816" y="1"/>
                    <a:pt x="78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31"/>
            <p:cNvSpPr/>
            <p:nvPr/>
          </p:nvSpPr>
          <p:spPr>
            <a:xfrm>
              <a:off x="3558918" y="4287928"/>
              <a:ext cx="59393" cy="45195"/>
            </a:xfrm>
            <a:custGeom>
              <a:avLst/>
              <a:gdLst/>
              <a:ahLst/>
              <a:cxnLst/>
              <a:rect l="l" t="t" r="r" b="b"/>
              <a:pathLst>
                <a:path w="3949" h="3005" extrusionOk="0">
                  <a:moveTo>
                    <a:pt x="2232" y="0"/>
                  </a:moveTo>
                  <a:cubicBezTo>
                    <a:pt x="1890" y="0"/>
                    <a:pt x="1647" y="163"/>
                    <a:pt x="1647" y="163"/>
                  </a:cubicBezTo>
                  <a:cubicBezTo>
                    <a:pt x="1" y="1131"/>
                    <a:pt x="1134" y="3005"/>
                    <a:pt x="2176" y="3005"/>
                  </a:cubicBezTo>
                  <a:cubicBezTo>
                    <a:pt x="2211" y="3005"/>
                    <a:pt x="2246" y="3002"/>
                    <a:pt x="2281" y="2998"/>
                  </a:cubicBezTo>
                  <a:cubicBezTo>
                    <a:pt x="3348" y="2831"/>
                    <a:pt x="3948" y="1397"/>
                    <a:pt x="3181" y="496"/>
                  </a:cubicBezTo>
                  <a:cubicBezTo>
                    <a:pt x="2852" y="108"/>
                    <a:pt x="2510" y="0"/>
                    <a:pt x="22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31"/>
            <p:cNvSpPr/>
            <p:nvPr/>
          </p:nvSpPr>
          <p:spPr>
            <a:xfrm>
              <a:off x="3566122" y="4284845"/>
              <a:ext cx="50685" cy="51196"/>
            </a:xfrm>
            <a:custGeom>
              <a:avLst/>
              <a:gdLst/>
              <a:ahLst/>
              <a:cxnLst/>
              <a:rect l="l" t="t" r="r" b="b"/>
              <a:pathLst>
                <a:path w="3370" h="3404" extrusionOk="0">
                  <a:moveTo>
                    <a:pt x="1735" y="401"/>
                  </a:moveTo>
                  <a:cubicBezTo>
                    <a:pt x="2035" y="401"/>
                    <a:pt x="2302" y="568"/>
                    <a:pt x="2569" y="868"/>
                  </a:cubicBezTo>
                  <a:cubicBezTo>
                    <a:pt x="2869" y="1202"/>
                    <a:pt x="2936" y="1669"/>
                    <a:pt x="2736" y="2136"/>
                  </a:cubicBezTo>
                  <a:cubicBezTo>
                    <a:pt x="2569" y="2603"/>
                    <a:pt x="2202" y="2936"/>
                    <a:pt x="1768" y="3003"/>
                  </a:cubicBezTo>
                  <a:cubicBezTo>
                    <a:pt x="1752" y="3004"/>
                    <a:pt x="1737" y="3005"/>
                    <a:pt x="1721" y="3005"/>
                  </a:cubicBezTo>
                  <a:cubicBezTo>
                    <a:pt x="1266" y="3005"/>
                    <a:pt x="762" y="2550"/>
                    <a:pt x="601" y="2002"/>
                  </a:cubicBezTo>
                  <a:cubicBezTo>
                    <a:pt x="501" y="1669"/>
                    <a:pt x="467" y="1035"/>
                    <a:pt x="1301" y="535"/>
                  </a:cubicBezTo>
                  <a:cubicBezTo>
                    <a:pt x="1301" y="535"/>
                    <a:pt x="1468" y="401"/>
                    <a:pt x="1735" y="401"/>
                  </a:cubicBezTo>
                  <a:close/>
                  <a:moveTo>
                    <a:pt x="1735" y="1"/>
                  </a:moveTo>
                  <a:cubicBezTo>
                    <a:pt x="1335" y="1"/>
                    <a:pt x="1068" y="201"/>
                    <a:pt x="1068" y="201"/>
                  </a:cubicBezTo>
                  <a:cubicBezTo>
                    <a:pt x="300" y="635"/>
                    <a:pt x="0" y="1368"/>
                    <a:pt x="200" y="2102"/>
                  </a:cubicBezTo>
                  <a:cubicBezTo>
                    <a:pt x="401" y="2836"/>
                    <a:pt x="1034" y="3403"/>
                    <a:pt x="1668" y="3403"/>
                  </a:cubicBezTo>
                  <a:lnTo>
                    <a:pt x="1835" y="3403"/>
                  </a:lnTo>
                  <a:cubicBezTo>
                    <a:pt x="2402" y="3337"/>
                    <a:pt x="2902" y="2903"/>
                    <a:pt x="3136" y="2302"/>
                  </a:cubicBezTo>
                  <a:cubicBezTo>
                    <a:pt x="3369" y="1702"/>
                    <a:pt x="3269" y="1035"/>
                    <a:pt x="2869" y="568"/>
                  </a:cubicBezTo>
                  <a:cubicBezTo>
                    <a:pt x="2469" y="101"/>
                    <a:pt x="2035" y="1"/>
                    <a:pt x="17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31"/>
            <p:cNvSpPr/>
            <p:nvPr/>
          </p:nvSpPr>
          <p:spPr>
            <a:xfrm>
              <a:off x="3377475" y="4683360"/>
              <a:ext cx="147512" cy="77697"/>
            </a:xfrm>
            <a:custGeom>
              <a:avLst/>
              <a:gdLst/>
              <a:ahLst/>
              <a:cxnLst/>
              <a:rect l="l" t="t" r="r" b="b"/>
              <a:pathLst>
                <a:path w="9808" h="5166" extrusionOk="0">
                  <a:moveTo>
                    <a:pt x="6341" y="0"/>
                  </a:moveTo>
                  <a:cubicBezTo>
                    <a:pt x="2200" y="0"/>
                    <a:pt x="1" y="3459"/>
                    <a:pt x="1" y="3459"/>
                  </a:cubicBezTo>
                  <a:cubicBezTo>
                    <a:pt x="1" y="3459"/>
                    <a:pt x="2099" y="5165"/>
                    <a:pt x="4168" y="5165"/>
                  </a:cubicBezTo>
                  <a:cubicBezTo>
                    <a:pt x="4588" y="5165"/>
                    <a:pt x="5006" y="5095"/>
                    <a:pt x="5405" y="4926"/>
                  </a:cubicBezTo>
                  <a:cubicBezTo>
                    <a:pt x="8140" y="3792"/>
                    <a:pt x="9808" y="757"/>
                    <a:pt x="9808" y="757"/>
                  </a:cubicBezTo>
                  <a:cubicBezTo>
                    <a:pt x="8534" y="216"/>
                    <a:pt x="7377" y="0"/>
                    <a:pt x="63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31"/>
            <p:cNvSpPr/>
            <p:nvPr/>
          </p:nvSpPr>
          <p:spPr>
            <a:xfrm>
              <a:off x="3373971" y="4705770"/>
              <a:ext cx="108378" cy="33133"/>
            </a:xfrm>
            <a:custGeom>
              <a:avLst/>
              <a:gdLst/>
              <a:ahLst/>
              <a:cxnLst/>
              <a:rect l="l" t="t" r="r" b="b"/>
              <a:pathLst>
                <a:path w="7206" h="2203" extrusionOk="0">
                  <a:moveTo>
                    <a:pt x="7005" y="1"/>
                  </a:moveTo>
                  <a:cubicBezTo>
                    <a:pt x="6839" y="1"/>
                    <a:pt x="2536" y="134"/>
                    <a:pt x="101" y="1802"/>
                  </a:cubicBezTo>
                  <a:cubicBezTo>
                    <a:pt x="34" y="1869"/>
                    <a:pt x="0" y="2002"/>
                    <a:pt x="67" y="2102"/>
                  </a:cubicBezTo>
                  <a:cubicBezTo>
                    <a:pt x="101" y="2169"/>
                    <a:pt x="167" y="2202"/>
                    <a:pt x="234" y="2202"/>
                  </a:cubicBezTo>
                  <a:cubicBezTo>
                    <a:pt x="267" y="2202"/>
                    <a:pt x="301" y="2169"/>
                    <a:pt x="367" y="2135"/>
                  </a:cubicBezTo>
                  <a:cubicBezTo>
                    <a:pt x="2669" y="534"/>
                    <a:pt x="6972" y="401"/>
                    <a:pt x="7005" y="401"/>
                  </a:cubicBezTo>
                  <a:cubicBezTo>
                    <a:pt x="7139" y="401"/>
                    <a:pt x="7206" y="334"/>
                    <a:pt x="7206" y="201"/>
                  </a:cubicBezTo>
                  <a:cubicBezTo>
                    <a:pt x="7206" y="101"/>
                    <a:pt x="7106" y="1"/>
                    <a:pt x="700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31"/>
            <p:cNvSpPr/>
            <p:nvPr/>
          </p:nvSpPr>
          <p:spPr>
            <a:xfrm>
              <a:off x="3352404" y="4440374"/>
              <a:ext cx="111386" cy="133961"/>
            </a:xfrm>
            <a:custGeom>
              <a:avLst/>
              <a:gdLst/>
              <a:ahLst/>
              <a:cxnLst/>
              <a:rect l="l" t="t" r="r" b="b"/>
              <a:pathLst>
                <a:path w="7406" h="8907" extrusionOk="0">
                  <a:moveTo>
                    <a:pt x="1001" y="1"/>
                  </a:moveTo>
                  <a:lnTo>
                    <a:pt x="1001" y="1"/>
                  </a:lnTo>
                  <a:cubicBezTo>
                    <a:pt x="1001" y="1"/>
                    <a:pt x="0" y="3303"/>
                    <a:pt x="1068" y="6038"/>
                  </a:cubicBezTo>
                  <a:cubicBezTo>
                    <a:pt x="2035" y="8440"/>
                    <a:pt x="5904" y="8907"/>
                    <a:pt x="5904" y="8907"/>
                  </a:cubicBezTo>
                  <a:cubicBezTo>
                    <a:pt x="5904" y="8907"/>
                    <a:pt x="7405" y="2636"/>
                    <a:pt x="10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31"/>
            <p:cNvSpPr/>
            <p:nvPr/>
          </p:nvSpPr>
          <p:spPr>
            <a:xfrm>
              <a:off x="3386018" y="4479388"/>
              <a:ext cx="58701" cy="97971"/>
            </a:xfrm>
            <a:custGeom>
              <a:avLst/>
              <a:gdLst/>
              <a:ahLst/>
              <a:cxnLst/>
              <a:rect l="l" t="t" r="r" b="b"/>
              <a:pathLst>
                <a:path w="3903" h="6514" extrusionOk="0">
                  <a:moveTo>
                    <a:pt x="229" y="0"/>
                  </a:moveTo>
                  <a:cubicBezTo>
                    <a:pt x="175" y="0"/>
                    <a:pt x="117" y="25"/>
                    <a:pt x="67" y="75"/>
                  </a:cubicBezTo>
                  <a:cubicBezTo>
                    <a:pt x="0" y="142"/>
                    <a:pt x="0" y="275"/>
                    <a:pt x="67" y="342"/>
                  </a:cubicBezTo>
                  <a:cubicBezTo>
                    <a:pt x="100" y="375"/>
                    <a:pt x="3002" y="3544"/>
                    <a:pt x="3469" y="6346"/>
                  </a:cubicBezTo>
                  <a:cubicBezTo>
                    <a:pt x="3503" y="6446"/>
                    <a:pt x="3569" y="6513"/>
                    <a:pt x="3669" y="6513"/>
                  </a:cubicBezTo>
                  <a:lnTo>
                    <a:pt x="3703" y="6513"/>
                  </a:lnTo>
                  <a:cubicBezTo>
                    <a:pt x="3836" y="6480"/>
                    <a:pt x="3903" y="6380"/>
                    <a:pt x="3869" y="6280"/>
                  </a:cubicBezTo>
                  <a:cubicBezTo>
                    <a:pt x="3402" y="3344"/>
                    <a:pt x="500" y="209"/>
                    <a:pt x="367" y="75"/>
                  </a:cubicBezTo>
                  <a:cubicBezTo>
                    <a:pt x="334" y="25"/>
                    <a:pt x="284" y="0"/>
                    <a:pt x="22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31"/>
            <p:cNvSpPr/>
            <p:nvPr/>
          </p:nvSpPr>
          <p:spPr>
            <a:xfrm>
              <a:off x="3201883" y="4069939"/>
              <a:ext cx="154040" cy="862108"/>
            </a:xfrm>
            <a:custGeom>
              <a:avLst/>
              <a:gdLst/>
              <a:ahLst/>
              <a:cxnLst/>
              <a:rect l="l" t="t" r="r" b="b"/>
              <a:pathLst>
                <a:path w="10242" h="57321" extrusionOk="0">
                  <a:moveTo>
                    <a:pt x="10000" y="1"/>
                  </a:moveTo>
                  <a:cubicBezTo>
                    <a:pt x="9917" y="1"/>
                    <a:pt x="9833" y="44"/>
                    <a:pt x="9808" y="146"/>
                  </a:cubicBezTo>
                  <a:cubicBezTo>
                    <a:pt x="9708" y="380"/>
                    <a:pt x="1" y="25198"/>
                    <a:pt x="4404" y="57154"/>
                  </a:cubicBezTo>
                  <a:cubicBezTo>
                    <a:pt x="4437" y="57254"/>
                    <a:pt x="4504" y="57321"/>
                    <a:pt x="4604" y="57321"/>
                  </a:cubicBezTo>
                  <a:lnTo>
                    <a:pt x="4638" y="57321"/>
                  </a:lnTo>
                  <a:cubicBezTo>
                    <a:pt x="4771" y="57287"/>
                    <a:pt x="4838" y="57187"/>
                    <a:pt x="4838" y="57087"/>
                  </a:cubicBezTo>
                  <a:cubicBezTo>
                    <a:pt x="435" y="25264"/>
                    <a:pt x="10075" y="547"/>
                    <a:pt x="10175" y="280"/>
                  </a:cubicBezTo>
                  <a:cubicBezTo>
                    <a:pt x="10242" y="180"/>
                    <a:pt x="10175" y="46"/>
                    <a:pt x="10075" y="13"/>
                  </a:cubicBezTo>
                  <a:cubicBezTo>
                    <a:pt x="10051" y="5"/>
                    <a:pt x="10026" y="1"/>
                    <a:pt x="1000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31"/>
            <p:cNvSpPr/>
            <p:nvPr/>
          </p:nvSpPr>
          <p:spPr>
            <a:xfrm>
              <a:off x="3294199" y="3957665"/>
              <a:ext cx="275954" cy="147542"/>
            </a:xfrm>
            <a:custGeom>
              <a:avLst/>
              <a:gdLst/>
              <a:ahLst/>
              <a:cxnLst/>
              <a:rect l="l" t="t" r="r" b="b"/>
              <a:pathLst>
                <a:path w="18348" h="9810" extrusionOk="0">
                  <a:moveTo>
                    <a:pt x="13374" y="1"/>
                  </a:moveTo>
                  <a:cubicBezTo>
                    <a:pt x="12986" y="1"/>
                    <a:pt x="12578" y="164"/>
                    <a:pt x="11976" y="440"/>
                  </a:cubicBezTo>
                  <a:cubicBezTo>
                    <a:pt x="10375" y="1207"/>
                    <a:pt x="7806" y="2308"/>
                    <a:pt x="7806" y="2308"/>
                  </a:cubicBezTo>
                  <a:cubicBezTo>
                    <a:pt x="5571" y="3942"/>
                    <a:pt x="1" y="6110"/>
                    <a:pt x="2869" y="8012"/>
                  </a:cubicBezTo>
                  <a:cubicBezTo>
                    <a:pt x="4833" y="9314"/>
                    <a:pt x="6835" y="9809"/>
                    <a:pt x="8698" y="9809"/>
                  </a:cubicBezTo>
                  <a:cubicBezTo>
                    <a:pt x="12851" y="9809"/>
                    <a:pt x="16317" y="7350"/>
                    <a:pt x="17146" y="5877"/>
                  </a:cubicBezTo>
                  <a:cubicBezTo>
                    <a:pt x="18347" y="3775"/>
                    <a:pt x="18014" y="3375"/>
                    <a:pt x="15912" y="1574"/>
                  </a:cubicBezTo>
                  <a:cubicBezTo>
                    <a:pt x="14600" y="450"/>
                    <a:pt x="14017" y="1"/>
                    <a:pt x="133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31"/>
            <p:cNvSpPr/>
            <p:nvPr/>
          </p:nvSpPr>
          <p:spPr>
            <a:xfrm>
              <a:off x="3278151" y="3907446"/>
              <a:ext cx="205702" cy="165711"/>
            </a:xfrm>
            <a:custGeom>
              <a:avLst/>
              <a:gdLst/>
              <a:ahLst/>
              <a:cxnLst/>
              <a:rect l="l" t="t" r="r" b="b"/>
              <a:pathLst>
                <a:path w="13677" h="11018" extrusionOk="0">
                  <a:moveTo>
                    <a:pt x="2984" y="0"/>
                  </a:moveTo>
                  <a:cubicBezTo>
                    <a:pt x="2708" y="0"/>
                    <a:pt x="2408" y="81"/>
                    <a:pt x="2068" y="276"/>
                  </a:cubicBezTo>
                  <a:cubicBezTo>
                    <a:pt x="0" y="1477"/>
                    <a:pt x="934" y="9950"/>
                    <a:pt x="4904" y="11017"/>
                  </a:cubicBezTo>
                  <a:cubicBezTo>
                    <a:pt x="4904" y="11017"/>
                    <a:pt x="8306" y="10317"/>
                    <a:pt x="9707" y="9049"/>
                  </a:cubicBezTo>
                  <a:cubicBezTo>
                    <a:pt x="11108" y="7748"/>
                    <a:pt x="13677" y="4779"/>
                    <a:pt x="12242" y="3078"/>
                  </a:cubicBezTo>
                  <a:cubicBezTo>
                    <a:pt x="11297" y="1930"/>
                    <a:pt x="10853" y="1618"/>
                    <a:pt x="9762" y="1618"/>
                  </a:cubicBezTo>
                  <a:cubicBezTo>
                    <a:pt x="9237" y="1618"/>
                    <a:pt x="8561" y="1690"/>
                    <a:pt x="7606" y="1777"/>
                  </a:cubicBezTo>
                  <a:cubicBezTo>
                    <a:pt x="7477" y="1789"/>
                    <a:pt x="7353" y="1794"/>
                    <a:pt x="7233" y="1794"/>
                  </a:cubicBezTo>
                  <a:cubicBezTo>
                    <a:pt x="5075" y="1794"/>
                    <a:pt x="4286" y="0"/>
                    <a:pt x="2984" y="0"/>
                  </a:cubicBezTo>
                  <a:close/>
                </a:path>
              </a:pathLst>
            </a:custGeom>
            <a:solidFill>
              <a:srgbClr val="EDD4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31"/>
            <p:cNvSpPr/>
            <p:nvPr/>
          </p:nvSpPr>
          <p:spPr>
            <a:xfrm>
              <a:off x="3184828" y="3943542"/>
              <a:ext cx="161244" cy="126892"/>
            </a:xfrm>
            <a:custGeom>
              <a:avLst/>
              <a:gdLst/>
              <a:ahLst/>
              <a:cxnLst/>
              <a:rect l="l" t="t" r="r" b="b"/>
              <a:pathLst>
                <a:path w="10721" h="8437" extrusionOk="0">
                  <a:moveTo>
                    <a:pt x="3661" y="0"/>
                  </a:moveTo>
                  <a:cubicBezTo>
                    <a:pt x="3120" y="0"/>
                    <a:pt x="2575" y="177"/>
                    <a:pt x="2036" y="645"/>
                  </a:cubicBezTo>
                  <a:cubicBezTo>
                    <a:pt x="1" y="2346"/>
                    <a:pt x="2936" y="7383"/>
                    <a:pt x="8140" y="8350"/>
                  </a:cubicBezTo>
                  <a:cubicBezTo>
                    <a:pt x="8472" y="8410"/>
                    <a:pt x="8753" y="8437"/>
                    <a:pt x="8989" y="8437"/>
                  </a:cubicBezTo>
                  <a:cubicBezTo>
                    <a:pt x="10720" y="8437"/>
                    <a:pt x="10075" y="7016"/>
                    <a:pt x="10075" y="7016"/>
                  </a:cubicBezTo>
                  <a:cubicBezTo>
                    <a:pt x="10075" y="7016"/>
                    <a:pt x="9508" y="2046"/>
                    <a:pt x="7806" y="1612"/>
                  </a:cubicBezTo>
                  <a:cubicBezTo>
                    <a:pt x="6564" y="1295"/>
                    <a:pt x="5126" y="0"/>
                    <a:pt x="36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31"/>
            <p:cNvSpPr/>
            <p:nvPr/>
          </p:nvSpPr>
          <p:spPr>
            <a:xfrm>
              <a:off x="3290694" y="3953333"/>
              <a:ext cx="184631" cy="123824"/>
            </a:xfrm>
            <a:custGeom>
              <a:avLst/>
              <a:gdLst/>
              <a:ahLst/>
              <a:cxnLst/>
              <a:rect l="l" t="t" r="r" b="b"/>
              <a:pathLst>
                <a:path w="12276" h="8233" extrusionOk="0">
                  <a:moveTo>
                    <a:pt x="779" y="0"/>
                  </a:moveTo>
                  <a:cubicBezTo>
                    <a:pt x="701" y="0"/>
                    <a:pt x="625" y="55"/>
                    <a:pt x="601" y="127"/>
                  </a:cubicBezTo>
                  <a:cubicBezTo>
                    <a:pt x="567" y="194"/>
                    <a:pt x="0" y="1795"/>
                    <a:pt x="1168" y="4797"/>
                  </a:cubicBezTo>
                  <a:cubicBezTo>
                    <a:pt x="1501" y="5664"/>
                    <a:pt x="1701" y="6298"/>
                    <a:pt x="1868" y="6765"/>
                  </a:cubicBezTo>
                  <a:cubicBezTo>
                    <a:pt x="2202" y="7899"/>
                    <a:pt x="2302" y="8166"/>
                    <a:pt x="3403" y="8233"/>
                  </a:cubicBezTo>
                  <a:lnTo>
                    <a:pt x="3436" y="8233"/>
                  </a:lnTo>
                  <a:cubicBezTo>
                    <a:pt x="4870" y="8233"/>
                    <a:pt x="10441" y="5331"/>
                    <a:pt x="12242" y="1561"/>
                  </a:cubicBezTo>
                  <a:cubicBezTo>
                    <a:pt x="12276" y="1461"/>
                    <a:pt x="12242" y="1328"/>
                    <a:pt x="12142" y="1295"/>
                  </a:cubicBezTo>
                  <a:cubicBezTo>
                    <a:pt x="12114" y="1276"/>
                    <a:pt x="12084" y="1268"/>
                    <a:pt x="12053" y="1268"/>
                  </a:cubicBezTo>
                  <a:cubicBezTo>
                    <a:pt x="11973" y="1268"/>
                    <a:pt x="11890" y="1323"/>
                    <a:pt x="11842" y="1395"/>
                  </a:cubicBezTo>
                  <a:cubicBezTo>
                    <a:pt x="10151" y="4943"/>
                    <a:pt x="4733" y="7800"/>
                    <a:pt x="3425" y="7800"/>
                  </a:cubicBezTo>
                  <a:cubicBezTo>
                    <a:pt x="3417" y="7800"/>
                    <a:pt x="3410" y="7799"/>
                    <a:pt x="3403" y="7799"/>
                  </a:cubicBezTo>
                  <a:cubicBezTo>
                    <a:pt x="2602" y="7766"/>
                    <a:pt x="2602" y="7766"/>
                    <a:pt x="2268" y="6632"/>
                  </a:cubicBezTo>
                  <a:cubicBezTo>
                    <a:pt x="2102" y="6165"/>
                    <a:pt x="1902" y="5531"/>
                    <a:pt x="1568" y="4630"/>
                  </a:cubicBezTo>
                  <a:cubicBezTo>
                    <a:pt x="467" y="1828"/>
                    <a:pt x="1001" y="294"/>
                    <a:pt x="1001" y="294"/>
                  </a:cubicBezTo>
                  <a:cubicBezTo>
                    <a:pt x="1034" y="194"/>
                    <a:pt x="1001" y="60"/>
                    <a:pt x="867" y="27"/>
                  </a:cubicBezTo>
                  <a:cubicBezTo>
                    <a:pt x="840" y="8"/>
                    <a:pt x="809" y="0"/>
                    <a:pt x="77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31"/>
            <p:cNvSpPr/>
            <p:nvPr/>
          </p:nvSpPr>
          <p:spPr>
            <a:xfrm>
              <a:off x="3348884" y="4055891"/>
              <a:ext cx="101866" cy="22771"/>
            </a:xfrm>
            <a:custGeom>
              <a:avLst/>
              <a:gdLst/>
              <a:ahLst/>
              <a:cxnLst/>
              <a:rect l="l" t="t" r="r" b="b"/>
              <a:pathLst>
                <a:path w="6773" h="1514" extrusionOk="0">
                  <a:moveTo>
                    <a:pt x="6532" y="0"/>
                  </a:moveTo>
                  <a:cubicBezTo>
                    <a:pt x="6503" y="0"/>
                    <a:pt x="6472" y="5"/>
                    <a:pt x="6439" y="13"/>
                  </a:cubicBezTo>
                  <a:cubicBezTo>
                    <a:pt x="6411" y="13"/>
                    <a:pt x="3863" y="1086"/>
                    <a:pt x="1566" y="1086"/>
                  </a:cubicBezTo>
                  <a:cubicBezTo>
                    <a:pt x="1117" y="1086"/>
                    <a:pt x="677" y="1045"/>
                    <a:pt x="267" y="947"/>
                  </a:cubicBezTo>
                  <a:cubicBezTo>
                    <a:pt x="250" y="941"/>
                    <a:pt x="232" y="938"/>
                    <a:pt x="214" y="938"/>
                  </a:cubicBezTo>
                  <a:cubicBezTo>
                    <a:pt x="125" y="938"/>
                    <a:pt x="28" y="1003"/>
                    <a:pt x="1" y="1114"/>
                  </a:cubicBezTo>
                  <a:cubicBezTo>
                    <a:pt x="1" y="1214"/>
                    <a:pt x="67" y="1314"/>
                    <a:pt x="167" y="1347"/>
                  </a:cubicBezTo>
                  <a:cubicBezTo>
                    <a:pt x="634" y="1447"/>
                    <a:pt x="1101" y="1514"/>
                    <a:pt x="1602" y="1514"/>
                  </a:cubicBezTo>
                  <a:cubicBezTo>
                    <a:pt x="3937" y="1514"/>
                    <a:pt x="6472" y="447"/>
                    <a:pt x="6605" y="380"/>
                  </a:cubicBezTo>
                  <a:cubicBezTo>
                    <a:pt x="6705" y="347"/>
                    <a:pt x="6772" y="213"/>
                    <a:pt x="6739" y="113"/>
                  </a:cubicBezTo>
                  <a:cubicBezTo>
                    <a:pt x="6689" y="38"/>
                    <a:pt x="6620" y="0"/>
                    <a:pt x="653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31"/>
            <p:cNvSpPr/>
            <p:nvPr/>
          </p:nvSpPr>
          <p:spPr>
            <a:xfrm>
              <a:off x="3255576" y="3983338"/>
              <a:ext cx="80780" cy="93323"/>
            </a:xfrm>
            <a:custGeom>
              <a:avLst/>
              <a:gdLst/>
              <a:ahLst/>
              <a:cxnLst/>
              <a:rect l="l" t="t" r="r" b="b"/>
              <a:pathLst>
                <a:path w="5371" h="6205" extrusionOk="0">
                  <a:moveTo>
                    <a:pt x="367" y="0"/>
                  </a:moveTo>
                  <a:cubicBezTo>
                    <a:pt x="267" y="0"/>
                    <a:pt x="167" y="67"/>
                    <a:pt x="167" y="200"/>
                  </a:cubicBezTo>
                  <a:cubicBezTo>
                    <a:pt x="167" y="300"/>
                    <a:pt x="0" y="2936"/>
                    <a:pt x="1801" y="4236"/>
                  </a:cubicBezTo>
                  <a:cubicBezTo>
                    <a:pt x="3569" y="5504"/>
                    <a:pt x="5004" y="6171"/>
                    <a:pt x="5070" y="6171"/>
                  </a:cubicBezTo>
                  <a:cubicBezTo>
                    <a:pt x="5104" y="6205"/>
                    <a:pt x="5104" y="6205"/>
                    <a:pt x="5137" y="6205"/>
                  </a:cubicBezTo>
                  <a:cubicBezTo>
                    <a:pt x="5237" y="6205"/>
                    <a:pt x="5304" y="6171"/>
                    <a:pt x="5337" y="6071"/>
                  </a:cubicBezTo>
                  <a:cubicBezTo>
                    <a:pt x="5371" y="5971"/>
                    <a:pt x="5337" y="5838"/>
                    <a:pt x="5237" y="5804"/>
                  </a:cubicBezTo>
                  <a:cubicBezTo>
                    <a:pt x="5204" y="5804"/>
                    <a:pt x="3770" y="5137"/>
                    <a:pt x="2068" y="3903"/>
                  </a:cubicBezTo>
                  <a:cubicBezTo>
                    <a:pt x="434" y="2735"/>
                    <a:pt x="567" y="234"/>
                    <a:pt x="567" y="200"/>
                  </a:cubicBezTo>
                  <a:cubicBezTo>
                    <a:pt x="601" y="100"/>
                    <a:pt x="501" y="0"/>
                    <a:pt x="36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31"/>
            <p:cNvSpPr/>
            <p:nvPr/>
          </p:nvSpPr>
          <p:spPr>
            <a:xfrm>
              <a:off x="3329829" y="3996754"/>
              <a:ext cx="53693" cy="79908"/>
            </a:xfrm>
            <a:custGeom>
              <a:avLst/>
              <a:gdLst/>
              <a:ahLst/>
              <a:cxnLst/>
              <a:rect l="l" t="t" r="r" b="b"/>
              <a:pathLst>
                <a:path w="3570" h="5313" extrusionOk="0">
                  <a:moveTo>
                    <a:pt x="3335" y="0"/>
                  </a:moveTo>
                  <a:cubicBezTo>
                    <a:pt x="3236" y="0"/>
                    <a:pt x="3163" y="60"/>
                    <a:pt x="3136" y="142"/>
                  </a:cubicBezTo>
                  <a:cubicBezTo>
                    <a:pt x="2468" y="1977"/>
                    <a:pt x="1101" y="4879"/>
                    <a:pt x="234" y="4879"/>
                  </a:cubicBezTo>
                  <a:cubicBezTo>
                    <a:pt x="100" y="4912"/>
                    <a:pt x="0" y="4979"/>
                    <a:pt x="0" y="5079"/>
                  </a:cubicBezTo>
                  <a:cubicBezTo>
                    <a:pt x="0" y="5213"/>
                    <a:pt x="100" y="5313"/>
                    <a:pt x="200" y="5313"/>
                  </a:cubicBezTo>
                  <a:lnTo>
                    <a:pt x="234" y="5313"/>
                  </a:lnTo>
                  <a:cubicBezTo>
                    <a:pt x="1635" y="5313"/>
                    <a:pt x="3202" y="1143"/>
                    <a:pt x="3503" y="276"/>
                  </a:cubicBezTo>
                  <a:cubicBezTo>
                    <a:pt x="3569" y="176"/>
                    <a:pt x="3503" y="75"/>
                    <a:pt x="3402" y="9"/>
                  </a:cubicBezTo>
                  <a:cubicBezTo>
                    <a:pt x="3379" y="3"/>
                    <a:pt x="3356" y="0"/>
                    <a:pt x="333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31"/>
            <p:cNvSpPr/>
            <p:nvPr/>
          </p:nvSpPr>
          <p:spPr>
            <a:xfrm>
              <a:off x="3248552" y="4625501"/>
              <a:ext cx="107867" cy="120455"/>
            </a:xfrm>
            <a:custGeom>
              <a:avLst/>
              <a:gdLst/>
              <a:ahLst/>
              <a:cxnLst/>
              <a:rect l="l" t="t" r="r" b="b"/>
              <a:pathLst>
                <a:path w="7172" h="8009" extrusionOk="0">
                  <a:moveTo>
                    <a:pt x="6705" y="0"/>
                  </a:moveTo>
                  <a:lnTo>
                    <a:pt x="6705" y="0"/>
                  </a:lnTo>
                  <a:cubicBezTo>
                    <a:pt x="0" y="1602"/>
                    <a:pt x="434" y="8006"/>
                    <a:pt x="434" y="8006"/>
                  </a:cubicBezTo>
                  <a:cubicBezTo>
                    <a:pt x="434" y="8006"/>
                    <a:pt x="501" y="8009"/>
                    <a:pt x="622" y="8009"/>
                  </a:cubicBezTo>
                  <a:cubicBezTo>
                    <a:pt x="1416" y="8009"/>
                    <a:pt x="4512" y="7883"/>
                    <a:pt x="5671" y="5971"/>
                  </a:cubicBezTo>
                  <a:cubicBezTo>
                    <a:pt x="7172" y="3436"/>
                    <a:pt x="6705" y="0"/>
                    <a:pt x="67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31"/>
            <p:cNvSpPr/>
            <p:nvPr/>
          </p:nvSpPr>
          <p:spPr>
            <a:xfrm>
              <a:off x="3251560" y="4660920"/>
              <a:ext cx="73260" cy="88014"/>
            </a:xfrm>
            <a:custGeom>
              <a:avLst/>
              <a:gdLst/>
              <a:ahLst/>
              <a:cxnLst/>
              <a:rect l="l" t="t" r="r" b="b"/>
              <a:pathLst>
                <a:path w="4871" h="5852" extrusionOk="0">
                  <a:moveTo>
                    <a:pt x="4650" y="1"/>
                  </a:moveTo>
                  <a:cubicBezTo>
                    <a:pt x="4600" y="1"/>
                    <a:pt x="4549" y="17"/>
                    <a:pt x="4504" y="47"/>
                  </a:cubicBezTo>
                  <a:cubicBezTo>
                    <a:pt x="4370" y="147"/>
                    <a:pt x="1001" y="2782"/>
                    <a:pt x="34" y="5584"/>
                  </a:cubicBezTo>
                  <a:cubicBezTo>
                    <a:pt x="0" y="5684"/>
                    <a:pt x="67" y="5818"/>
                    <a:pt x="167" y="5851"/>
                  </a:cubicBezTo>
                  <a:lnTo>
                    <a:pt x="234" y="5851"/>
                  </a:lnTo>
                  <a:cubicBezTo>
                    <a:pt x="301" y="5851"/>
                    <a:pt x="401" y="5785"/>
                    <a:pt x="434" y="5718"/>
                  </a:cubicBezTo>
                  <a:cubicBezTo>
                    <a:pt x="1335" y="3049"/>
                    <a:pt x="4737" y="414"/>
                    <a:pt x="4770" y="381"/>
                  </a:cubicBezTo>
                  <a:cubicBezTo>
                    <a:pt x="4870" y="314"/>
                    <a:pt x="4870" y="181"/>
                    <a:pt x="4804" y="80"/>
                  </a:cubicBezTo>
                  <a:cubicBezTo>
                    <a:pt x="4767" y="25"/>
                    <a:pt x="4710" y="1"/>
                    <a:pt x="465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31"/>
            <p:cNvSpPr/>
            <p:nvPr/>
          </p:nvSpPr>
          <p:spPr>
            <a:xfrm>
              <a:off x="3220458" y="4080166"/>
              <a:ext cx="111386" cy="134458"/>
            </a:xfrm>
            <a:custGeom>
              <a:avLst/>
              <a:gdLst/>
              <a:ahLst/>
              <a:cxnLst/>
              <a:rect l="l" t="t" r="r" b="b"/>
              <a:pathLst>
                <a:path w="7406" h="8940" extrusionOk="0">
                  <a:moveTo>
                    <a:pt x="1001" y="0"/>
                  </a:moveTo>
                  <a:cubicBezTo>
                    <a:pt x="1001" y="0"/>
                    <a:pt x="0" y="3336"/>
                    <a:pt x="1068" y="6071"/>
                  </a:cubicBezTo>
                  <a:cubicBezTo>
                    <a:pt x="2002" y="8473"/>
                    <a:pt x="5904" y="8940"/>
                    <a:pt x="5904" y="8940"/>
                  </a:cubicBezTo>
                  <a:cubicBezTo>
                    <a:pt x="5904" y="8940"/>
                    <a:pt x="7405" y="2669"/>
                    <a:pt x="1001" y="0"/>
                  </a:cubicBezTo>
                  <a:close/>
                </a:path>
              </a:pathLst>
            </a:custGeom>
            <a:solidFill>
              <a:srgbClr val="CC7B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31"/>
            <p:cNvSpPr/>
            <p:nvPr/>
          </p:nvSpPr>
          <p:spPr>
            <a:xfrm>
              <a:off x="3253561" y="4119601"/>
              <a:ext cx="59212" cy="98031"/>
            </a:xfrm>
            <a:custGeom>
              <a:avLst/>
              <a:gdLst/>
              <a:ahLst/>
              <a:cxnLst/>
              <a:rect l="l" t="t" r="r" b="b"/>
              <a:pathLst>
                <a:path w="3937" h="6518" extrusionOk="0">
                  <a:moveTo>
                    <a:pt x="247" y="0"/>
                  </a:moveTo>
                  <a:cubicBezTo>
                    <a:pt x="198" y="0"/>
                    <a:pt x="146" y="17"/>
                    <a:pt x="101" y="47"/>
                  </a:cubicBezTo>
                  <a:cubicBezTo>
                    <a:pt x="34" y="147"/>
                    <a:pt x="1" y="280"/>
                    <a:pt x="101" y="347"/>
                  </a:cubicBezTo>
                  <a:cubicBezTo>
                    <a:pt x="134" y="380"/>
                    <a:pt x="3036" y="3549"/>
                    <a:pt x="3503" y="6351"/>
                  </a:cubicBezTo>
                  <a:cubicBezTo>
                    <a:pt x="3503" y="6451"/>
                    <a:pt x="3603" y="6518"/>
                    <a:pt x="3703" y="6518"/>
                  </a:cubicBezTo>
                  <a:lnTo>
                    <a:pt x="3737" y="6518"/>
                  </a:lnTo>
                  <a:cubicBezTo>
                    <a:pt x="3870" y="6485"/>
                    <a:pt x="3937" y="6385"/>
                    <a:pt x="3904" y="6251"/>
                  </a:cubicBezTo>
                  <a:cubicBezTo>
                    <a:pt x="3437" y="3349"/>
                    <a:pt x="534" y="213"/>
                    <a:pt x="401" y="80"/>
                  </a:cubicBezTo>
                  <a:cubicBezTo>
                    <a:pt x="364" y="25"/>
                    <a:pt x="307" y="0"/>
                    <a:pt x="24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31"/>
            <p:cNvSpPr/>
            <p:nvPr/>
          </p:nvSpPr>
          <p:spPr>
            <a:xfrm>
              <a:off x="2986661" y="4157908"/>
              <a:ext cx="161560" cy="759084"/>
            </a:xfrm>
            <a:custGeom>
              <a:avLst/>
              <a:gdLst/>
              <a:ahLst/>
              <a:cxnLst/>
              <a:rect l="l" t="t" r="r" b="b"/>
              <a:pathLst>
                <a:path w="10742" h="50471" extrusionOk="0">
                  <a:moveTo>
                    <a:pt x="239" y="0"/>
                  </a:moveTo>
                  <a:cubicBezTo>
                    <a:pt x="205" y="0"/>
                    <a:pt x="170" y="11"/>
                    <a:pt x="134" y="35"/>
                  </a:cubicBezTo>
                  <a:cubicBezTo>
                    <a:pt x="34" y="102"/>
                    <a:pt x="1" y="235"/>
                    <a:pt x="34" y="302"/>
                  </a:cubicBezTo>
                  <a:cubicBezTo>
                    <a:pt x="10742" y="18114"/>
                    <a:pt x="6172" y="49904"/>
                    <a:pt x="6138" y="50204"/>
                  </a:cubicBezTo>
                  <a:cubicBezTo>
                    <a:pt x="6105" y="50337"/>
                    <a:pt x="6205" y="50438"/>
                    <a:pt x="6305" y="50438"/>
                  </a:cubicBezTo>
                  <a:cubicBezTo>
                    <a:pt x="6339" y="50438"/>
                    <a:pt x="6339" y="50471"/>
                    <a:pt x="6339" y="50471"/>
                  </a:cubicBezTo>
                  <a:cubicBezTo>
                    <a:pt x="6439" y="50471"/>
                    <a:pt x="6539" y="50371"/>
                    <a:pt x="6539" y="50271"/>
                  </a:cubicBezTo>
                  <a:cubicBezTo>
                    <a:pt x="6572" y="50204"/>
                    <a:pt x="7740" y="42165"/>
                    <a:pt x="7573" y="31991"/>
                  </a:cubicBezTo>
                  <a:cubicBezTo>
                    <a:pt x="7273" y="15012"/>
                    <a:pt x="3503" y="5272"/>
                    <a:pt x="401" y="102"/>
                  </a:cubicBezTo>
                  <a:cubicBezTo>
                    <a:pt x="358" y="37"/>
                    <a:pt x="301" y="0"/>
                    <a:pt x="23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31"/>
            <p:cNvSpPr/>
            <p:nvPr/>
          </p:nvSpPr>
          <p:spPr>
            <a:xfrm>
              <a:off x="2755707" y="3851618"/>
              <a:ext cx="229465" cy="218456"/>
            </a:xfrm>
            <a:custGeom>
              <a:avLst/>
              <a:gdLst/>
              <a:ahLst/>
              <a:cxnLst/>
              <a:rect l="l" t="t" r="r" b="b"/>
              <a:pathLst>
                <a:path w="15257" h="14525" extrusionOk="0">
                  <a:moveTo>
                    <a:pt x="11450" y="1"/>
                  </a:moveTo>
                  <a:cubicBezTo>
                    <a:pt x="9435" y="1"/>
                    <a:pt x="7851" y="2730"/>
                    <a:pt x="6367" y="2730"/>
                  </a:cubicBezTo>
                  <a:cubicBezTo>
                    <a:pt x="6317" y="2730"/>
                    <a:pt x="6267" y="2727"/>
                    <a:pt x="6217" y="2720"/>
                  </a:cubicBezTo>
                  <a:cubicBezTo>
                    <a:pt x="5796" y="2663"/>
                    <a:pt x="5399" y="2635"/>
                    <a:pt x="5027" y="2635"/>
                  </a:cubicBezTo>
                  <a:cubicBezTo>
                    <a:pt x="871" y="2635"/>
                    <a:pt x="1" y="6127"/>
                    <a:pt x="5850" y="10659"/>
                  </a:cubicBezTo>
                  <a:cubicBezTo>
                    <a:pt x="10158" y="13981"/>
                    <a:pt x="11840" y="14524"/>
                    <a:pt x="12480" y="14524"/>
                  </a:cubicBezTo>
                  <a:cubicBezTo>
                    <a:pt x="12791" y="14524"/>
                    <a:pt x="12855" y="14396"/>
                    <a:pt x="12855" y="14396"/>
                  </a:cubicBezTo>
                  <a:cubicBezTo>
                    <a:pt x="14189" y="11260"/>
                    <a:pt x="15257" y="1753"/>
                    <a:pt x="12621" y="319"/>
                  </a:cubicBezTo>
                  <a:cubicBezTo>
                    <a:pt x="12215" y="95"/>
                    <a:pt x="11825" y="1"/>
                    <a:pt x="114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31"/>
            <p:cNvSpPr/>
            <p:nvPr/>
          </p:nvSpPr>
          <p:spPr>
            <a:xfrm>
              <a:off x="2950038" y="3860401"/>
              <a:ext cx="198182" cy="218291"/>
            </a:xfrm>
            <a:custGeom>
              <a:avLst/>
              <a:gdLst/>
              <a:ahLst/>
              <a:cxnLst/>
              <a:rect l="l" t="t" r="r" b="b"/>
              <a:pathLst>
                <a:path w="13177" h="14514" extrusionOk="0">
                  <a:moveTo>
                    <a:pt x="3970" y="1"/>
                  </a:moveTo>
                  <a:cubicBezTo>
                    <a:pt x="1783" y="1"/>
                    <a:pt x="1" y="12744"/>
                    <a:pt x="1" y="12744"/>
                  </a:cubicBezTo>
                  <a:cubicBezTo>
                    <a:pt x="182" y="14011"/>
                    <a:pt x="1380" y="14514"/>
                    <a:pt x="2979" y="14514"/>
                  </a:cubicBezTo>
                  <a:cubicBezTo>
                    <a:pt x="6685" y="14514"/>
                    <a:pt x="12540" y="11809"/>
                    <a:pt x="12843" y="9642"/>
                  </a:cubicBezTo>
                  <a:cubicBezTo>
                    <a:pt x="13177" y="7307"/>
                    <a:pt x="11075" y="5239"/>
                    <a:pt x="8774" y="4972"/>
                  </a:cubicBezTo>
                  <a:cubicBezTo>
                    <a:pt x="7273" y="4772"/>
                    <a:pt x="8407" y="268"/>
                    <a:pt x="4004" y="2"/>
                  </a:cubicBezTo>
                  <a:cubicBezTo>
                    <a:pt x="3992" y="1"/>
                    <a:pt x="3981" y="1"/>
                    <a:pt x="39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31"/>
            <p:cNvSpPr/>
            <p:nvPr/>
          </p:nvSpPr>
          <p:spPr>
            <a:xfrm>
              <a:off x="2945511" y="4063336"/>
              <a:ext cx="210740" cy="198844"/>
            </a:xfrm>
            <a:custGeom>
              <a:avLst/>
              <a:gdLst/>
              <a:ahLst/>
              <a:cxnLst/>
              <a:rect l="l" t="t" r="r" b="b"/>
              <a:pathLst>
                <a:path w="14012" h="13221" extrusionOk="0">
                  <a:moveTo>
                    <a:pt x="6911" y="1"/>
                  </a:moveTo>
                  <a:cubicBezTo>
                    <a:pt x="3960" y="1"/>
                    <a:pt x="1469" y="852"/>
                    <a:pt x="1469" y="852"/>
                  </a:cubicBezTo>
                  <a:cubicBezTo>
                    <a:pt x="1450" y="848"/>
                    <a:pt x="1432" y="846"/>
                    <a:pt x="1414" y="846"/>
                  </a:cubicBezTo>
                  <a:cubicBezTo>
                    <a:pt x="1" y="846"/>
                    <a:pt x="1608" y="13220"/>
                    <a:pt x="4402" y="13220"/>
                  </a:cubicBezTo>
                  <a:cubicBezTo>
                    <a:pt x="4512" y="13220"/>
                    <a:pt x="4624" y="13201"/>
                    <a:pt x="4738" y="13161"/>
                  </a:cubicBezTo>
                  <a:cubicBezTo>
                    <a:pt x="7740" y="12060"/>
                    <a:pt x="6273" y="10759"/>
                    <a:pt x="9909" y="10126"/>
                  </a:cubicBezTo>
                  <a:cubicBezTo>
                    <a:pt x="13511" y="9525"/>
                    <a:pt x="13278" y="8825"/>
                    <a:pt x="12544" y="6156"/>
                  </a:cubicBezTo>
                  <a:cubicBezTo>
                    <a:pt x="11843" y="3521"/>
                    <a:pt x="14011" y="2420"/>
                    <a:pt x="12544" y="1453"/>
                  </a:cubicBezTo>
                  <a:cubicBezTo>
                    <a:pt x="10825" y="341"/>
                    <a:pt x="8776" y="1"/>
                    <a:pt x="69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31"/>
            <p:cNvSpPr/>
            <p:nvPr/>
          </p:nvSpPr>
          <p:spPr>
            <a:xfrm>
              <a:off x="2789502" y="4081249"/>
              <a:ext cx="194979" cy="187985"/>
            </a:xfrm>
            <a:custGeom>
              <a:avLst/>
              <a:gdLst/>
              <a:ahLst/>
              <a:cxnLst/>
              <a:rect l="l" t="t" r="r" b="b"/>
              <a:pathLst>
                <a:path w="12964" h="12499" extrusionOk="0">
                  <a:moveTo>
                    <a:pt x="10215" y="1"/>
                  </a:moveTo>
                  <a:cubicBezTo>
                    <a:pt x="10137" y="1"/>
                    <a:pt x="10057" y="10"/>
                    <a:pt x="9974" y="28"/>
                  </a:cubicBezTo>
                  <a:cubicBezTo>
                    <a:pt x="7139" y="662"/>
                    <a:pt x="801" y="5399"/>
                    <a:pt x="801" y="5399"/>
                  </a:cubicBezTo>
                  <a:cubicBezTo>
                    <a:pt x="0" y="8801"/>
                    <a:pt x="2569" y="8868"/>
                    <a:pt x="3736" y="9602"/>
                  </a:cubicBezTo>
                  <a:cubicBezTo>
                    <a:pt x="4803" y="10242"/>
                    <a:pt x="4477" y="12191"/>
                    <a:pt x="6221" y="12191"/>
                  </a:cubicBezTo>
                  <a:cubicBezTo>
                    <a:pt x="6385" y="12191"/>
                    <a:pt x="6568" y="12174"/>
                    <a:pt x="6772" y="12137"/>
                  </a:cubicBezTo>
                  <a:cubicBezTo>
                    <a:pt x="7065" y="12080"/>
                    <a:pt x="7332" y="12057"/>
                    <a:pt x="7576" y="12057"/>
                  </a:cubicBezTo>
                  <a:cubicBezTo>
                    <a:pt x="8644" y="12057"/>
                    <a:pt x="9299" y="12498"/>
                    <a:pt x="9970" y="12498"/>
                  </a:cubicBezTo>
                  <a:cubicBezTo>
                    <a:pt x="10404" y="12498"/>
                    <a:pt x="10845" y="12313"/>
                    <a:pt x="11409" y="11703"/>
                  </a:cubicBezTo>
                  <a:cubicBezTo>
                    <a:pt x="12963" y="9987"/>
                    <a:pt x="12820" y="1"/>
                    <a:pt x="10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31"/>
            <p:cNvSpPr/>
            <p:nvPr/>
          </p:nvSpPr>
          <p:spPr>
            <a:xfrm>
              <a:off x="2685154" y="3984842"/>
              <a:ext cx="267908" cy="156100"/>
            </a:xfrm>
            <a:custGeom>
              <a:avLst/>
              <a:gdLst/>
              <a:ahLst/>
              <a:cxnLst/>
              <a:rect l="l" t="t" r="r" b="b"/>
              <a:pathLst>
                <a:path w="17813" h="10379" extrusionOk="0">
                  <a:moveTo>
                    <a:pt x="4937" y="0"/>
                  </a:moveTo>
                  <a:lnTo>
                    <a:pt x="4937" y="0"/>
                  </a:lnTo>
                  <a:cubicBezTo>
                    <a:pt x="0" y="1201"/>
                    <a:pt x="5070" y="4837"/>
                    <a:pt x="4437" y="6305"/>
                  </a:cubicBezTo>
                  <a:cubicBezTo>
                    <a:pt x="3843" y="7711"/>
                    <a:pt x="2135" y="10378"/>
                    <a:pt x="6124" y="10378"/>
                  </a:cubicBezTo>
                  <a:cubicBezTo>
                    <a:pt x="6391" y="10378"/>
                    <a:pt x="6684" y="10366"/>
                    <a:pt x="7005" y="10341"/>
                  </a:cubicBezTo>
                  <a:cubicBezTo>
                    <a:pt x="12075" y="9941"/>
                    <a:pt x="17813" y="6738"/>
                    <a:pt x="16645" y="5504"/>
                  </a:cubicBezTo>
                  <a:cubicBezTo>
                    <a:pt x="11575" y="134"/>
                    <a:pt x="4937" y="0"/>
                    <a:pt x="4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31"/>
            <p:cNvSpPr/>
            <p:nvPr/>
          </p:nvSpPr>
          <p:spPr>
            <a:xfrm>
              <a:off x="2892841" y="3977788"/>
              <a:ext cx="57212" cy="81818"/>
            </a:xfrm>
            <a:custGeom>
              <a:avLst/>
              <a:gdLst/>
              <a:ahLst/>
              <a:cxnLst/>
              <a:rect l="l" t="t" r="r" b="b"/>
              <a:pathLst>
                <a:path w="3804" h="5440" extrusionOk="0">
                  <a:moveTo>
                    <a:pt x="247" y="1"/>
                  </a:moveTo>
                  <a:cubicBezTo>
                    <a:pt x="209" y="1"/>
                    <a:pt x="170" y="12"/>
                    <a:pt x="134" y="36"/>
                  </a:cubicBezTo>
                  <a:cubicBezTo>
                    <a:pt x="34" y="102"/>
                    <a:pt x="1" y="202"/>
                    <a:pt x="68" y="302"/>
                  </a:cubicBezTo>
                  <a:cubicBezTo>
                    <a:pt x="134" y="469"/>
                    <a:pt x="2436" y="4372"/>
                    <a:pt x="3137" y="5206"/>
                  </a:cubicBezTo>
                  <a:cubicBezTo>
                    <a:pt x="3170" y="5273"/>
                    <a:pt x="3303" y="5439"/>
                    <a:pt x="3470" y="5439"/>
                  </a:cubicBezTo>
                  <a:cubicBezTo>
                    <a:pt x="3503" y="5439"/>
                    <a:pt x="3537" y="5439"/>
                    <a:pt x="3570" y="5406"/>
                  </a:cubicBezTo>
                  <a:cubicBezTo>
                    <a:pt x="3804" y="5273"/>
                    <a:pt x="3737" y="4972"/>
                    <a:pt x="3403" y="3571"/>
                  </a:cubicBezTo>
                  <a:cubicBezTo>
                    <a:pt x="3203" y="2637"/>
                    <a:pt x="2903" y="1503"/>
                    <a:pt x="2803" y="536"/>
                  </a:cubicBezTo>
                  <a:cubicBezTo>
                    <a:pt x="2803" y="402"/>
                    <a:pt x="2703" y="336"/>
                    <a:pt x="2603" y="336"/>
                  </a:cubicBezTo>
                  <a:cubicBezTo>
                    <a:pt x="2469" y="369"/>
                    <a:pt x="2403" y="469"/>
                    <a:pt x="2403" y="569"/>
                  </a:cubicBezTo>
                  <a:cubicBezTo>
                    <a:pt x="2503" y="1570"/>
                    <a:pt x="2770" y="2737"/>
                    <a:pt x="3003" y="3671"/>
                  </a:cubicBezTo>
                  <a:cubicBezTo>
                    <a:pt x="3070" y="4005"/>
                    <a:pt x="3170" y="4372"/>
                    <a:pt x="3237" y="4639"/>
                  </a:cubicBezTo>
                  <a:cubicBezTo>
                    <a:pt x="2369" y="3438"/>
                    <a:pt x="435" y="136"/>
                    <a:pt x="401" y="102"/>
                  </a:cubicBezTo>
                  <a:cubicBezTo>
                    <a:pt x="380" y="38"/>
                    <a:pt x="316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31"/>
            <p:cNvSpPr/>
            <p:nvPr/>
          </p:nvSpPr>
          <p:spPr>
            <a:xfrm>
              <a:off x="2951046" y="3976284"/>
              <a:ext cx="91819" cy="90842"/>
            </a:xfrm>
            <a:custGeom>
              <a:avLst/>
              <a:gdLst/>
              <a:ahLst/>
              <a:cxnLst/>
              <a:rect l="l" t="t" r="r" b="b"/>
              <a:pathLst>
                <a:path w="6105" h="6040" extrusionOk="0">
                  <a:moveTo>
                    <a:pt x="3590" y="1"/>
                  </a:moveTo>
                  <a:cubicBezTo>
                    <a:pt x="3521" y="1"/>
                    <a:pt x="3458" y="38"/>
                    <a:pt x="3436" y="102"/>
                  </a:cubicBezTo>
                  <a:cubicBezTo>
                    <a:pt x="0" y="5473"/>
                    <a:pt x="201" y="5806"/>
                    <a:pt x="267" y="5906"/>
                  </a:cubicBezTo>
                  <a:cubicBezTo>
                    <a:pt x="301" y="6006"/>
                    <a:pt x="401" y="6040"/>
                    <a:pt x="467" y="6040"/>
                  </a:cubicBezTo>
                  <a:lnTo>
                    <a:pt x="501" y="6040"/>
                  </a:lnTo>
                  <a:cubicBezTo>
                    <a:pt x="1034" y="5973"/>
                    <a:pt x="5071" y="4906"/>
                    <a:pt x="6005" y="3738"/>
                  </a:cubicBezTo>
                  <a:cubicBezTo>
                    <a:pt x="6105" y="3671"/>
                    <a:pt x="6071" y="3538"/>
                    <a:pt x="6005" y="3471"/>
                  </a:cubicBezTo>
                  <a:cubicBezTo>
                    <a:pt x="5959" y="3426"/>
                    <a:pt x="5908" y="3408"/>
                    <a:pt x="5858" y="3408"/>
                  </a:cubicBezTo>
                  <a:cubicBezTo>
                    <a:pt x="5798" y="3408"/>
                    <a:pt x="5741" y="3435"/>
                    <a:pt x="5704" y="3471"/>
                  </a:cubicBezTo>
                  <a:cubicBezTo>
                    <a:pt x="4937" y="4405"/>
                    <a:pt x="1668" y="5339"/>
                    <a:pt x="701" y="5573"/>
                  </a:cubicBezTo>
                  <a:cubicBezTo>
                    <a:pt x="1001" y="4839"/>
                    <a:pt x="2402" y="2471"/>
                    <a:pt x="3770" y="336"/>
                  </a:cubicBezTo>
                  <a:cubicBezTo>
                    <a:pt x="3836" y="236"/>
                    <a:pt x="3803" y="102"/>
                    <a:pt x="3703" y="35"/>
                  </a:cubicBezTo>
                  <a:cubicBezTo>
                    <a:pt x="3668" y="12"/>
                    <a:pt x="3628" y="1"/>
                    <a:pt x="359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31"/>
            <p:cNvSpPr/>
            <p:nvPr/>
          </p:nvSpPr>
          <p:spPr>
            <a:xfrm>
              <a:off x="2822108" y="3992844"/>
              <a:ext cx="119914" cy="140504"/>
            </a:xfrm>
            <a:custGeom>
              <a:avLst/>
              <a:gdLst/>
              <a:ahLst/>
              <a:cxnLst/>
              <a:rect l="l" t="t" r="r" b="b"/>
              <a:pathLst>
                <a:path w="7973" h="9342" extrusionOk="0">
                  <a:moveTo>
                    <a:pt x="221" y="1"/>
                  </a:moveTo>
                  <a:cubicBezTo>
                    <a:pt x="152" y="1"/>
                    <a:pt x="89" y="37"/>
                    <a:pt x="67" y="102"/>
                  </a:cubicBezTo>
                  <a:cubicBezTo>
                    <a:pt x="1" y="202"/>
                    <a:pt x="34" y="335"/>
                    <a:pt x="134" y="402"/>
                  </a:cubicBezTo>
                  <a:cubicBezTo>
                    <a:pt x="134" y="402"/>
                    <a:pt x="901" y="869"/>
                    <a:pt x="2903" y="2437"/>
                  </a:cubicBezTo>
                  <a:cubicBezTo>
                    <a:pt x="3803" y="3137"/>
                    <a:pt x="4804" y="3671"/>
                    <a:pt x="5638" y="4172"/>
                  </a:cubicBezTo>
                  <a:cubicBezTo>
                    <a:pt x="6605" y="4705"/>
                    <a:pt x="7406" y="5139"/>
                    <a:pt x="7539" y="5539"/>
                  </a:cubicBezTo>
                  <a:cubicBezTo>
                    <a:pt x="7539" y="5539"/>
                    <a:pt x="7539" y="5606"/>
                    <a:pt x="7473" y="5706"/>
                  </a:cubicBezTo>
                  <a:cubicBezTo>
                    <a:pt x="6939" y="6640"/>
                    <a:pt x="3503" y="8608"/>
                    <a:pt x="1602" y="8908"/>
                  </a:cubicBezTo>
                  <a:cubicBezTo>
                    <a:pt x="1468" y="8942"/>
                    <a:pt x="1402" y="9042"/>
                    <a:pt x="1435" y="9142"/>
                  </a:cubicBezTo>
                  <a:cubicBezTo>
                    <a:pt x="1435" y="9275"/>
                    <a:pt x="1535" y="9342"/>
                    <a:pt x="1635" y="9342"/>
                  </a:cubicBezTo>
                  <a:lnTo>
                    <a:pt x="1668" y="9342"/>
                  </a:lnTo>
                  <a:cubicBezTo>
                    <a:pt x="3570" y="9008"/>
                    <a:pt x="7206" y="7007"/>
                    <a:pt x="7840" y="5906"/>
                  </a:cubicBezTo>
                  <a:cubicBezTo>
                    <a:pt x="7973" y="5706"/>
                    <a:pt x="7973" y="5539"/>
                    <a:pt x="7940" y="5372"/>
                  </a:cubicBezTo>
                  <a:cubicBezTo>
                    <a:pt x="7739" y="4872"/>
                    <a:pt x="6939" y="4405"/>
                    <a:pt x="5838" y="3805"/>
                  </a:cubicBezTo>
                  <a:cubicBezTo>
                    <a:pt x="5004" y="3338"/>
                    <a:pt x="4037" y="2771"/>
                    <a:pt x="3136" y="2103"/>
                  </a:cubicBezTo>
                  <a:cubicBezTo>
                    <a:pt x="1135" y="536"/>
                    <a:pt x="368" y="69"/>
                    <a:pt x="334" y="35"/>
                  </a:cubicBezTo>
                  <a:cubicBezTo>
                    <a:pt x="299" y="12"/>
                    <a:pt x="259" y="1"/>
                    <a:pt x="22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31"/>
            <p:cNvSpPr/>
            <p:nvPr/>
          </p:nvSpPr>
          <p:spPr>
            <a:xfrm>
              <a:off x="2943526" y="4058583"/>
              <a:ext cx="99851" cy="154536"/>
            </a:xfrm>
            <a:custGeom>
              <a:avLst/>
              <a:gdLst/>
              <a:ahLst/>
              <a:cxnLst/>
              <a:rect l="l" t="t" r="r" b="b"/>
              <a:pathLst>
                <a:path w="6639" h="10275" extrusionOk="0">
                  <a:moveTo>
                    <a:pt x="6438" y="1"/>
                  </a:moveTo>
                  <a:cubicBezTo>
                    <a:pt x="6271" y="1"/>
                    <a:pt x="5938" y="67"/>
                    <a:pt x="5337" y="268"/>
                  </a:cubicBezTo>
                  <a:cubicBezTo>
                    <a:pt x="4336" y="534"/>
                    <a:pt x="2835" y="935"/>
                    <a:pt x="1601" y="968"/>
                  </a:cubicBezTo>
                  <a:cubicBezTo>
                    <a:pt x="1368" y="968"/>
                    <a:pt x="1168" y="1068"/>
                    <a:pt x="1001" y="1268"/>
                  </a:cubicBezTo>
                  <a:cubicBezTo>
                    <a:pt x="0" y="2703"/>
                    <a:pt x="2035" y="9374"/>
                    <a:pt x="2268" y="10108"/>
                  </a:cubicBezTo>
                  <a:cubicBezTo>
                    <a:pt x="2302" y="10208"/>
                    <a:pt x="2368" y="10275"/>
                    <a:pt x="2468" y="10275"/>
                  </a:cubicBezTo>
                  <a:cubicBezTo>
                    <a:pt x="2468" y="10275"/>
                    <a:pt x="2502" y="10241"/>
                    <a:pt x="2535" y="10241"/>
                  </a:cubicBezTo>
                  <a:cubicBezTo>
                    <a:pt x="2635" y="10208"/>
                    <a:pt x="2702" y="10108"/>
                    <a:pt x="2669" y="9975"/>
                  </a:cubicBezTo>
                  <a:cubicBezTo>
                    <a:pt x="2035" y="8006"/>
                    <a:pt x="600" y="2603"/>
                    <a:pt x="1368" y="1535"/>
                  </a:cubicBezTo>
                  <a:cubicBezTo>
                    <a:pt x="1434" y="1435"/>
                    <a:pt x="1501" y="1402"/>
                    <a:pt x="1601" y="1402"/>
                  </a:cubicBezTo>
                  <a:cubicBezTo>
                    <a:pt x="2902" y="1368"/>
                    <a:pt x="4437" y="935"/>
                    <a:pt x="5437" y="668"/>
                  </a:cubicBezTo>
                  <a:cubicBezTo>
                    <a:pt x="5871" y="534"/>
                    <a:pt x="6305" y="434"/>
                    <a:pt x="6405" y="434"/>
                  </a:cubicBezTo>
                  <a:cubicBezTo>
                    <a:pt x="6505" y="434"/>
                    <a:pt x="6605" y="334"/>
                    <a:pt x="6638" y="234"/>
                  </a:cubicBezTo>
                  <a:cubicBezTo>
                    <a:pt x="6638" y="101"/>
                    <a:pt x="6538" y="1"/>
                    <a:pt x="643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31"/>
            <p:cNvSpPr/>
            <p:nvPr/>
          </p:nvSpPr>
          <p:spPr>
            <a:xfrm>
              <a:off x="2950550" y="3946611"/>
              <a:ext cx="22079" cy="112996"/>
            </a:xfrm>
            <a:custGeom>
              <a:avLst/>
              <a:gdLst/>
              <a:ahLst/>
              <a:cxnLst/>
              <a:rect l="l" t="t" r="r" b="b"/>
              <a:pathLst>
                <a:path w="1468" h="7513" extrusionOk="0">
                  <a:moveTo>
                    <a:pt x="1216" y="1"/>
                  </a:moveTo>
                  <a:cubicBezTo>
                    <a:pt x="1109" y="1"/>
                    <a:pt x="1034" y="87"/>
                    <a:pt x="1034" y="174"/>
                  </a:cubicBezTo>
                  <a:cubicBezTo>
                    <a:pt x="1034" y="241"/>
                    <a:pt x="334" y="6278"/>
                    <a:pt x="33" y="7246"/>
                  </a:cubicBezTo>
                  <a:cubicBezTo>
                    <a:pt x="0" y="7346"/>
                    <a:pt x="67" y="7479"/>
                    <a:pt x="200" y="7512"/>
                  </a:cubicBezTo>
                  <a:lnTo>
                    <a:pt x="234" y="7512"/>
                  </a:lnTo>
                  <a:cubicBezTo>
                    <a:pt x="334" y="7512"/>
                    <a:pt x="434" y="7446"/>
                    <a:pt x="434" y="7379"/>
                  </a:cubicBezTo>
                  <a:cubicBezTo>
                    <a:pt x="734" y="6378"/>
                    <a:pt x="1401" y="474"/>
                    <a:pt x="1434" y="241"/>
                  </a:cubicBezTo>
                  <a:cubicBezTo>
                    <a:pt x="1468" y="107"/>
                    <a:pt x="1368" y="7"/>
                    <a:pt x="1268" y="7"/>
                  </a:cubicBezTo>
                  <a:cubicBezTo>
                    <a:pt x="1250" y="3"/>
                    <a:pt x="1232" y="1"/>
                    <a:pt x="1216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31"/>
            <p:cNvSpPr/>
            <p:nvPr/>
          </p:nvSpPr>
          <p:spPr>
            <a:xfrm>
              <a:off x="2954550" y="4082166"/>
              <a:ext cx="89819" cy="72252"/>
            </a:xfrm>
            <a:custGeom>
              <a:avLst/>
              <a:gdLst/>
              <a:ahLst/>
              <a:cxnLst/>
              <a:rect l="l" t="t" r="r" b="b"/>
              <a:pathLst>
                <a:path w="5972" h="4804" extrusionOk="0">
                  <a:moveTo>
                    <a:pt x="535" y="1"/>
                  </a:moveTo>
                  <a:cubicBezTo>
                    <a:pt x="435" y="1"/>
                    <a:pt x="334" y="34"/>
                    <a:pt x="268" y="101"/>
                  </a:cubicBezTo>
                  <a:cubicBezTo>
                    <a:pt x="201" y="234"/>
                    <a:pt x="1" y="501"/>
                    <a:pt x="2903" y="4704"/>
                  </a:cubicBezTo>
                  <a:cubicBezTo>
                    <a:pt x="2936" y="4771"/>
                    <a:pt x="3003" y="4804"/>
                    <a:pt x="3070" y="4804"/>
                  </a:cubicBezTo>
                  <a:cubicBezTo>
                    <a:pt x="3103" y="4804"/>
                    <a:pt x="3136" y="4771"/>
                    <a:pt x="3170" y="4771"/>
                  </a:cubicBezTo>
                  <a:cubicBezTo>
                    <a:pt x="3270" y="4704"/>
                    <a:pt x="3303" y="4570"/>
                    <a:pt x="3237" y="4470"/>
                  </a:cubicBezTo>
                  <a:cubicBezTo>
                    <a:pt x="2169" y="2903"/>
                    <a:pt x="1035" y="1168"/>
                    <a:pt x="735" y="501"/>
                  </a:cubicBezTo>
                  <a:lnTo>
                    <a:pt x="735" y="501"/>
                  </a:lnTo>
                  <a:cubicBezTo>
                    <a:pt x="1302" y="668"/>
                    <a:pt x="2436" y="1068"/>
                    <a:pt x="3470" y="1402"/>
                  </a:cubicBezTo>
                  <a:cubicBezTo>
                    <a:pt x="4371" y="1735"/>
                    <a:pt x="5238" y="2035"/>
                    <a:pt x="5672" y="2169"/>
                  </a:cubicBezTo>
                  <a:cubicBezTo>
                    <a:pt x="5695" y="2175"/>
                    <a:pt x="5718" y="2177"/>
                    <a:pt x="5739" y="2177"/>
                  </a:cubicBezTo>
                  <a:cubicBezTo>
                    <a:pt x="5838" y="2177"/>
                    <a:pt x="5911" y="2118"/>
                    <a:pt x="5938" y="2035"/>
                  </a:cubicBezTo>
                  <a:cubicBezTo>
                    <a:pt x="5972" y="1902"/>
                    <a:pt x="5905" y="1802"/>
                    <a:pt x="5805" y="1768"/>
                  </a:cubicBezTo>
                  <a:cubicBezTo>
                    <a:pt x="5371" y="1635"/>
                    <a:pt x="4504" y="1335"/>
                    <a:pt x="3603" y="1035"/>
                  </a:cubicBezTo>
                  <a:cubicBezTo>
                    <a:pt x="2269" y="568"/>
                    <a:pt x="868" y="101"/>
                    <a:pt x="5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31"/>
            <p:cNvSpPr/>
            <p:nvPr/>
          </p:nvSpPr>
          <p:spPr>
            <a:xfrm>
              <a:off x="2899865" y="4086468"/>
              <a:ext cx="48188" cy="95549"/>
            </a:xfrm>
            <a:custGeom>
              <a:avLst/>
              <a:gdLst/>
              <a:ahLst/>
              <a:cxnLst/>
              <a:rect l="l" t="t" r="r" b="b"/>
              <a:pathLst>
                <a:path w="3204" h="6353" extrusionOk="0">
                  <a:moveTo>
                    <a:pt x="2751" y="1"/>
                  </a:moveTo>
                  <a:cubicBezTo>
                    <a:pt x="2725" y="1"/>
                    <a:pt x="2699" y="5"/>
                    <a:pt x="2670" y="15"/>
                  </a:cubicBezTo>
                  <a:cubicBezTo>
                    <a:pt x="2102" y="148"/>
                    <a:pt x="635" y="3084"/>
                    <a:pt x="68" y="4318"/>
                  </a:cubicBezTo>
                  <a:cubicBezTo>
                    <a:pt x="1" y="4418"/>
                    <a:pt x="34" y="4551"/>
                    <a:pt x="134" y="4585"/>
                  </a:cubicBezTo>
                  <a:cubicBezTo>
                    <a:pt x="182" y="4608"/>
                    <a:pt x="225" y="4619"/>
                    <a:pt x="264" y="4619"/>
                  </a:cubicBezTo>
                  <a:cubicBezTo>
                    <a:pt x="335" y="4619"/>
                    <a:pt x="392" y="4583"/>
                    <a:pt x="435" y="4518"/>
                  </a:cubicBezTo>
                  <a:cubicBezTo>
                    <a:pt x="1235" y="2850"/>
                    <a:pt x="2236" y="982"/>
                    <a:pt x="2670" y="515"/>
                  </a:cubicBezTo>
                  <a:lnTo>
                    <a:pt x="2670" y="515"/>
                  </a:lnTo>
                  <a:cubicBezTo>
                    <a:pt x="2670" y="1049"/>
                    <a:pt x="2303" y="2450"/>
                    <a:pt x="2069" y="3451"/>
                  </a:cubicBezTo>
                  <a:cubicBezTo>
                    <a:pt x="1702" y="4918"/>
                    <a:pt x="1502" y="5852"/>
                    <a:pt x="1535" y="6186"/>
                  </a:cubicBezTo>
                  <a:cubicBezTo>
                    <a:pt x="1569" y="6286"/>
                    <a:pt x="1635" y="6353"/>
                    <a:pt x="1769" y="6353"/>
                  </a:cubicBezTo>
                  <a:cubicBezTo>
                    <a:pt x="1902" y="6353"/>
                    <a:pt x="1969" y="6253"/>
                    <a:pt x="1969" y="6119"/>
                  </a:cubicBezTo>
                  <a:cubicBezTo>
                    <a:pt x="1902" y="5819"/>
                    <a:pt x="2203" y="4618"/>
                    <a:pt x="2469" y="3551"/>
                  </a:cubicBezTo>
                  <a:cubicBezTo>
                    <a:pt x="3070" y="1015"/>
                    <a:pt x="3203" y="282"/>
                    <a:pt x="2936" y="48"/>
                  </a:cubicBezTo>
                  <a:cubicBezTo>
                    <a:pt x="2866" y="24"/>
                    <a:pt x="2812" y="1"/>
                    <a:pt x="275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31"/>
            <p:cNvSpPr/>
            <p:nvPr/>
          </p:nvSpPr>
          <p:spPr>
            <a:xfrm>
              <a:off x="2851707" y="4053440"/>
              <a:ext cx="91323" cy="45797"/>
            </a:xfrm>
            <a:custGeom>
              <a:avLst/>
              <a:gdLst/>
              <a:ahLst/>
              <a:cxnLst/>
              <a:rect l="l" t="t" r="r" b="b"/>
              <a:pathLst>
                <a:path w="6072" h="3045" extrusionOk="0">
                  <a:moveTo>
                    <a:pt x="281" y="0"/>
                  </a:moveTo>
                  <a:cubicBezTo>
                    <a:pt x="201" y="0"/>
                    <a:pt x="128" y="60"/>
                    <a:pt x="101" y="143"/>
                  </a:cubicBezTo>
                  <a:cubicBezTo>
                    <a:pt x="67" y="276"/>
                    <a:pt x="134" y="376"/>
                    <a:pt x="268" y="409"/>
                  </a:cubicBezTo>
                  <a:cubicBezTo>
                    <a:pt x="434" y="443"/>
                    <a:pt x="3903" y="1243"/>
                    <a:pt x="5271" y="1544"/>
                  </a:cubicBezTo>
                  <a:cubicBezTo>
                    <a:pt x="4302" y="1937"/>
                    <a:pt x="1793" y="2634"/>
                    <a:pt x="590" y="2634"/>
                  </a:cubicBezTo>
                  <a:cubicBezTo>
                    <a:pt x="468" y="2634"/>
                    <a:pt x="360" y="2626"/>
                    <a:pt x="268" y="2611"/>
                  </a:cubicBezTo>
                  <a:cubicBezTo>
                    <a:pt x="167" y="2611"/>
                    <a:pt x="67" y="2678"/>
                    <a:pt x="34" y="2778"/>
                  </a:cubicBezTo>
                  <a:cubicBezTo>
                    <a:pt x="1" y="2911"/>
                    <a:pt x="101" y="3011"/>
                    <a:pt x="201" y="3045"/>
                  </a:cubicBezTo>
                  <a:lnTo>
                    <a:pt x="568" y="3045"/>
                  </a:lnTo>
                  <a:cubicBezTo>
                    <a:pt x="2069" y="3045"/>
                    <a:pt x="5671" y="2011"/>
                    <a:pt x="5972" y="1644"/>
                  </a:cubicBezTo>
                  <a:cubicBezTo>
                    <a:pt x="6038" y="1577"/>
                    <a:pt x="6072" y="1444"/>
                    <a:pt x="6038" y="1377"/>
                  </a:cubicBezTo>
                  <a:cubicBezTo>
                    <a:pt x="6005" y="1310"/>
                    <a:pt x="5938" y="1243"/>
                    <a:pt x="5805" y="1210"/>
                  </a:cubicBezTo>
                  <a:cubicBezTo>
                    <a:pt x="5104" y="1110"/>
                    <a:pt x="401" y="9"/>
                    <a:pt x="334" y="9"/>
                  </a:cubicBezTo>
                  <a:cubicBezTo>
                    <a:pt x="317" y="3"/>
                    <a:pt x="299" y="0"/>
                    <a:pt x="28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31"/>
            <p:cNvSpPr/>
            <p:nvPr/>
          </p:nvSpPr>
          <p:spPr>
            <a:xfrm>
              <a:off x="2921929" y="4054914"/>
              <a:ext cx="57724" cy="44970"/>
            </a:xfrm>
            <a:custGeom>
              <a:avLst/>
              <a:gdLst/>
              <a:ahLst/>
              <a:cxnLst/>
              <a:rect l="l" t="t" r="r" b="b"/>
              <a:pathLst>
                <a:path w="3838" h="2990" extrusionOk="0">
                  <a:moveTo>
                    <a:pt x="2086" y="0"/>
                  </a:moveTo>
                  <a:cubicBezTo>
                    <a:pt x="1647" y="0"/>
                    <a:pt x="1369" y="278"/>
                    <a:pt x="1369" y="278"/>
                  </a:cubicBezTo>
                  <a:cubicBezTo>
                    <a:pt x="0" y="1495"/>
                    <a:pt x="1212" y="2990"/>
                    <a:pt x="2220" y="2990"/>
                  </a:cubicBezTo>
                  <a:cubicBezTo>
                    <a:pt x="2317" y="2990"/>
                    <a:pt x="2413" y="2976"/>
                    <a:pt x="2503" y="2947"/>
                  </a:cubicBezTo>
                  <a:cubicBezTo>
                    <a:pt x="3504" y="2613"/>
                    <a:pt x="3838" y="1079"/>
                    <a:pt x="2937" y="345"/>
                  </a:cubicBezTo>
                  <a:cubicBezTo>
                    <a:pt x="2618" y="84"/>
                    <a:pt x="2327" y="0"/>
                    <a:pt x="20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31"/>
            <p:cNvSpPr/>
            <p:nvPr/>
          </p:nvSpPr>
          <p:spPr>
            <a:xfrm>
              <a:off x="2927960" y="4052071"/>
              <a:ext cx="50700" cy="51181"/>
            </a:xfrm>
            <a:custGeom>
              <a:avLst/>
              <a:gdLst/>
              <a:ahLst/>
              <a:cxnLst/>
              <a:rect l="l" t="t" r="r" b="b"/>
              <a:pathLst>
                <a:path w="3371" h="3403" extrusionOk="0">
                  <a:moveTo>
                    <a:pt x="1702" y="400"/>
                  </a:moveTo>
                  <a:cubicBezTo>
                    <a:pt x="1936" y="400"/>
                    <a:pt x="2169" y="500"/>
                    <a:pt x="2403" y="701"/>
                  </a:cubicBezTo>
                  <a:cubicBezTo>
                    <a:pt x="2770" y="1001"/>
                    <a:pt x="2936" y="1468"/>
                    <a:pt x="2836" y="1935"/>
                  </a:cubicBezTo>
                  <a:cubicBezTo>
                    <a:pt x="2736" y="2435"/>
                    <a:pt x="2436" y="2802"/>
                    <a:pt x="2036" y="2936"/>
                  </a:cubicBezTo>
                  <a:cubicBezTo>
                    <a:pt x="1962" y="2960"/>
                    <a:pt x="1885" y="2972"/>
                    <a:pt x="1807" y="2972"/>
                  </a:cubicBezTo>
                  <a:cubicBezTo>
                    <a:pt x="1349" y="2972"/>
                    <a:pt x="834" y="2581"/>
                    <a:pt x="635" y="2068"/>
                  </a:cubicBezTo>
                  <a:cubicBezTo>
                    <a:pt x="468" y="1568"/>
                    <a:pt x="601" y="1068"/>
                    <a:pt x="1102" y="634"/>
                  </a:cubicBezTo>
                  <a:cubicBezTo>
                    <a:pt x="1102" y="634"/>
                    <a:pt x="1335" y="400"/>
                    <a:pt x="1702" y="400"/>
                  </a:cubicBezTo>
                  <a:close/>
                  <a:moveTo>
                    <a:pt x="1702" y="0"/>
                  </a:moveTo>
                  <a:cubicBezTo>
                    <a:pt x="1168" y="0"/>
                    <a:pt x="835" y="334"/>
                    <a:pt x="802" y="334"/>
                  </a:cubicBezTo>
                  <a:cubicBezTo>
                    <a:pt x="201" y="867"/>
                    <a:pt x="1" y="1568"/>
                    <a:pt x="268" y="2235"/>
                  </a:cubicBezTo>
                  <a:cubicBezTo>
                    <a:pt x="501" y="2902"/>
                    <a:pt x="1168" y="3403"/>
                    <a:pt x="1802" y="3403"/>
                  </a:cubicBezTo>
                  <a:cubicBezTo>
                    <a:pt x="1936" y="3403"/>
                    <a:pt x="2036" y="3369"/>
                    <a:pt x="2169" y="3336"/>
                  </a:cubicBezTo>
                  <a:cubicBezTo>
                    <a:pt x="2703" y="3169"/>
                    <a:pt x="3137" y="2635"/>
                    <a:pt x="3237" y="2002"/>
                  </a:cubicBezTo>
                  <a:cubicBezTo>
                    <a:pt x="3370" y="1368"/>
                    <a:pt x="3137" y="767"/>
                    <a:pt x="2670" y="367"/>
                  </a:cubicBezTo>
                  <a:cubicBezTo>
                    <a:pt x="2369" y="134"/>
                    <a:pt x="2036" y="0"/>
                    <a:pt x="170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31"/>
            <p:cNvSpPr/>
            <p:nvPr/>
          </p:nvSpPr>
          <p:spPr>
            <a:xfrm>
              <a:off x="2917432" y="4300201"/>
              <a:ext cx="148520" cy="77080"/>
            </a:xfrm>
            <a:custGeom>
              <a:avLst/>
              <a:gdLst/>
              <a:ahLst/>
              <a:cxnLst/>
              <a:rect l="l" t="t" r="r" b="b"/>
              <a:pathLst>
                <a:path w="9875" h="5125" extrusionOk="0">
                  <a:moveTo>
                    <a:pt x="3631" y="1"/>
                  </a:moveTo>
                  <a:cubicBezTo>
                    <a:pt x="2549" y="1"/>
                    <a:pt x="1336" y="240"/>
                    <a:pt x="0" y="848"/>
                  </a:cubicBezTo>
                  <a:cubicBezTo>
                    <a:pt x="0" y="848"/>
                    <a:pt x="1735" y="3850"/>
                    <a:pt x="4470" y="4917"/>
                  </a:cubicBezTo>
                  <a:cubicBezTo>
                    <a:pt x="4844" y="5063"/>
                    <a:pt x="5232" y="5124"/>
                    <a:pt x="5621" y="5124"/>
                  </a:cubicBezTo>
                  <a:cubicBezTo>
                    <a:pt x="7733" y="5124"/>
                    <a:pt x="9874" y="3316"/>
                    <a:pt x="9874" y="3316"/>
                  </a:cubicBezTo>
                  <a:cubicBezTo>
                    <a:pt x="9874" y="3316"/>
                    <a:pt x="7657" y="1"/>
                    <a:pt x="36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31"/>
            <p:cNvSpPr/>
            <p:nvPr/>
          </p:nvSpPr>
          <p:spPr>
            <a:xfrm>
              <a:off x="2960070" y="4322972"/>
              <a:ext cx="109386" cy="30125"/>
            </a:xfrm>
            <a:custGeom>
              <a:avLst/>
              <a:gdLst/>
              <a:ahLst/>
              <a:cxnLst/>
              <a:rect l="l" t="t" r="r" b="b"/>
              <a:pathLst>
                <a:path w="7273" h="2003" extrusionOk="0">
                  <a:moveTo>
                    <a:pt x="201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" y="335"/>
                    <a:pt x="101" y="401"/>
                    <a:pt x="201" y="401"/>
                  </a:cubicBezTo>
                  <a:cubicBezTo>
                    <a:pt x="268" y="401"/>
                    <a:pt x="4571" y="435"/>
                    <a:pt x="6906" y="1969"/>
                  </a:cubicBezTo>
                  <a:cubicBezTo>
                    <a:pt x="6939" y="2002"/>
                    <a:pt x="7006" y="2002"/>
                    <a:pt x="7039" y="2002"/>
                  </a:cubicBezTo>
                  <a:cubicBezTo>
                    <a:pt x="7106" y="2002"/>
                    <a:pt x="7173" y="1969"/>
                    <a:pt x="7206" y="1936"/>
                  </a:cubicBezTo>
                  <a:cubicBezTo>
                    <a:pt x="7273" y="1836"/>
                    <a:pt x="7239" y="1702"/>
                    <a:pt x="7139" y="1635"/>
                  </a:cubicBezTo>
                  <a:cubicBezTo>
                    <a:pt x="4704" y="1"/>
                    <a:pt x="434" y="1"/>
                    <a:pt x="20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31"/>
            <p:cNvSpPr/>
            <p:nvPr/>
          </p:nvSpPr>
          <p:spPr>
            <a:xfrm>
              <a:off x="2973621" y="4638315"/>
              <a:ext cx="124441" cy="95654"/>
            </a:xfrm>
            <a:custGeom>
              <a:avLst/>
              <a:gdLst/>
              <a:ahLst/>
              <a:cxnLst/>
              <a:rect l="l" t="t" r="r" b="b"/>
              <a:pathLst>
                <a:path w="8274" h="6360" extrusionOk="0">
                  <a:moveTo>
                    <a:pt x="576" y="0"/>
                  </a:moveTo>
                  <a:cubicBezTo>
                    <a:pt x="389" y="0"/>
                    <a:pt x="197" y="5"/>
                    <a:pt x="0" y="16"/>
                  </a:cubicBezTo>
                  <a:cubicBezTo>
                    <a:pt x="0" y="16"/>
                    <a:pt x="534" y="3418"/>
                    <a:pt x="2669" y="5420"/>
                  </a:cubicBezTo>
                  <a:cubicBezTo>
                    <a:pt x="3436" y="6146"/>
                    <a:pt x="4519" y="6360"/>
                    <a:pt x="5529" y="6360"/>
                  </a:cubicBezTo>
                  <a:cubicBezTo>
                    <a:pt x="6976" y="6360"/>
                    <a:pt x="8273" y="5920"/>
                    <a:pt x="8273" y="5920"/>
                  </a:cubicBezTo>
                  <a:cubicBezTo>
                    <a:pt x="8273" y="5920"/>
                    <a:pt x="6982" y="0"/>
                    <a:pt x="5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31"/>
            <p:cNvSpPr/>
            <p:nvPr/>
          </p:nvSpPr>
          <p:spPr>
            <a:xfrm>
              <a:off x="3007732" y="4664229"/>
              <a:ext cx="93835" cy="66146"/>
            </a:xfrm>
            <a:custGeom>
              <a:avLst/>
              <a:gdLst/>
              <a:ahLst/>
              <a:cxnLst/>
              <a:rect l="l" t="t" r="r" b="b"/>
              <a:pathLst>
                <a:path w="6239" h="4398" extrusionOk="0">
                  <a:moveTo>
                    <a:pt x="230" y="0"/>
                  </a:moveTo>
                  <a:cubicBezTo>
                    <a:pt x="148" y="0"/>
                    <a:pt x="82" y="55"/>
                    <a:pt x="34" y="127"/>
                  </a:cubicBezTo>
                  <a:cubicBezTo>
                    <a:pt x="1" y="227"/>
                    <a:pt x="67" y="361"/>
                    <a:pt x="168" y="394"/>
                  </a:cubicBezTo>
                  <a:cubicBezTo>
                    <a:pt x="201" y="428"/>
                    <a:pt x="4204" y="1995"/>
                    <a:pt x="5838" y="4330"/>
                  </a:cubicBezTo>
                  <a:cubicBezTo>
                    <a:pt x="5872" y="4364"/>
                    <a:pt x="5938" y="4397"/>
                    <a:pt x="6005" y="4397"/>
                  </a:cubicBezTo>
                  <a:cubicBezTo>
                    <a:pt x="6038" y="4397"/>
                    <a:pt x="6072" y="4397"/>
                    <a:pt x="6105" y="4364"/>
                  </a:cubicBezTo>
                  <a:cubicBezTo>
                    <a:pt x="6205" y="4297"/>
                    <a:pt x="6239" y="4164"/>
                    <a:pt x="6172" y="4097"/>
                  </a:cubicBezTo>
                  <a:cubicBezTo>
                    <a:pt x="4471" y="1662"/>
                    <a:pt x="501" y="94"/>
                    <a:pt x="334" y="27"/>
                  </a:cubicBezTo>
                  <a:cubicBezTo>
                    <a:pt x="297" y="9"/>
                    <a:pt x="262" y="0"/>
                    <a:pt x="23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31"/>
            <p:cNvSpPr/>
            <p:nvPr/>
          </p:nvSpPr>
          <p:spPr>
            <a:xfrm>
              <a:off x="3125630" y="4470348"/>
              <a:ext cx="63740" cy="468722"/>
            </a:xfrm>
            <a:custGeom>
              <a:avLst/>
              <a:gdLst/>
              <a:ahLst/>
              <a:cxnLst/>
              <a:rect l="l" t="t" r="r" b="b"/>
              <a:pathLst>
                <a:path w="4238" h="31165" extrusionOk="0">
                  <a:moveTo>
                    <a:pt x="3986" y="0"/>
                  </a:moveTo>
                  <a:cubicBezTo>
                    <a:pt x="3904" y="0"/>
                    <a:pt x="3831" y="65"/>
                    <a:pt x="3803" y="176"/>
                  </a:cubicBezTo>
                  <a:cubicBezTo>
                    <a:pt x="1" y="12718"/>
                    <a:pt x="3270" y="30831"/>
                    <a:pt x="3303" y="30998"/>
                  </a:cubicBezTo>
                  <a:cubicBezTo>
                    <a:pt x="3303" y="31098"/>
                    <a:pt x="3403" y="31165"/>
                    <a:pt x="3503" y="31165"/>
                  </a:cubicBezTo>
                  <a:lnTo>
                    <a:pt x="3537" y="31165"/>
                  </a:lnTo>
                  <a:cubicBezTo>
                    <a:pt x="3637" y="31131"/>
                    <a:pt x="3737" y="31031"/>
                    <a:pt x="3703" y="30931"/>
                  </a:cubicBezTo>
                  <a:cubicBezTo>
                    <a:pt x="3670" y="30731"/>
                    <a:pt x="401" y="12718"/>
                    <a:pt x="4204" y="276"/>
                  </a:cubicBezTo>
                  <a:cubicBezTo>
                    <a:pt x="4237" y="176"/>
                    <a:pt x="4170" y="42"/>
                    <a:pt x="4037" y="9"/>
                  </a:cubicBezTo>
                  <a:cubicBezTo>
                    <a:pt x="4020" y="3"/>
                    <a:pt x="4003" y="0"/>
                    <a:pt x="3986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31"/>
            <p:cNvSpPr/>
            <p:nvPr/>
          </p:nvSpPr>
          <p:spPr>
            <a:xfrm>
              <a:off x="3165772" y="4791107"/>
              <a:ext cx="148505" cy="76824"/>
            </a:xfrm>
            <a:custGeom>
              <a:avLst/>
              <a:gdLst/>
              <a:ahLst/>
              <a:cxnLst/>
              <a:rect l="l" t="t" r="r" b="b"/>
              <a:pathLst>
                <a:path w="9874" h="5108" extrusionOk="0">
                  <a:moveTo>
                    <a:pt x="6214" y="0"/>
                  </a:moveTo>
                  <a:cubicBezTo>
                    <a:pt x="2207" y="0"/>
                    <a:pt x="0" y="3300"/>
                    <a:pt x="0" y="3300"/>
                  </a:cubicBezTo>
                  <a:cubicBezTo>
                    <a:pt x="0" y="3300"/>
                    <a:pt x="2117" y="5107"/>
                    <a:pt x="4222" y="5107"/>
                  </a:cubicBezTo>
                  <a:cubicBezTo>
                    <a:pt x="4610" y="5107"/>
                    <a:pt x="4997" y="5046"/>
                    <a:pt x="5371" y="4901"/>
                  </a:cubicBezTo>
                  <a:cubicBezTo>
                    <a:pt x="8106" y="3833"/>
                    <a:pt x="9874" y="865"/>
                    <a:pt x="9874" y="865"/>
                  </a:cubicBezTo>
                  <a:cubicBezTo>
                    <a:pt x="8526" y="244"/>
                    <a:pt x="7304" y="0"/>
                    <a:pt x="62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31"/>
            <p:cNvSpPr/>
            <p:nvPr/>
          </p:nvSpPr>
          <p:spPr>
            <a:xfrm>
              <a:off x="3161757" y="4813636"/>
              <a:ext cx="109386" cy="30110"/>
            </a:xfrm>
            <a:custGeom>
              <a:avLst/>
              <a:gdLst/>
              <a:ahLst/>
              <a:cxnLst/>
              <a:rect l="l" t="t" r="r" b="b"/>
              <a:pathLst>
                <a:path w="7273" h="2002" extrusionOk="0">
                  <a:moveTo>
                    <a:pt x="7072" y="0"/>
                  </a:moveTo>
                  <a:cubicBezTo>
                    <a:pt x="6905" y="34"/>
                    <a:pt x="2602" y="0"/>
                    <a:pt x="134" y="1635"/>
                  </a:cubicBezTo>
                  <a:cubicBezTo>
                    <a:pt x="34" y="1702"/>
                    <a:pt x="0" y="1802"/>
                    <a:pt x="67" y="1902"/>
                  </a:cubicBezTo>
                  <a:cubicBezTo>
                    <a:pt x="134" y="1968"/>
                    <a:pt x="201" y="2002"/>
                    <a:pt x="267" y="2002"/>
                  </a:cubicBezTo>
                  <a:cubicBezTo>
                    <a:pt x="301" y="2002"/>
                    <a:pt x="334" y="2002"/>
                    <a:pt x="367" y="1968"/>
                  </a:cubicBezTo>
                  <a:cubicBezTo>
                    <a:pt x="2702" y="434"/>
                    <a:pt x="6939" y="434"/>
                    <a:pt x="7072" y="434"/>
                  </a:cubicBezTo>
                  <a:cubicBezTo>
                    <a:pt x="7206" y="434"/>
                    <a:pt x="7272" y="334"/>
                    <a:pt x="7272" y="234"/>
                  </a:cubicBezTo>
                  <a:cubicBezTo>
                    <a:pt x="7272" y="100"/>
                    <a:pt x="7206" y="0"/>
                    <a:pt x="707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31"/>
            <p:cNvSpPr/>
            <p:nvPr/>
          </p:nvSpPr>
          <p:spPr>
            <a:xfrm>
              <a:off x="3173623" y="4249125"/>
              <a:ext cx="204875" cy="218862"/>
            </a:xfrm>
            <a:custGeom>
              <a:avLst/>
              <a:gdLst/>
              <a:ahLst/>
              <a:cxnLst/>
              <a:rect l="l" t="t" r="r" b="b"/>
              <a:pathLst>
                <a:path w="13622" h="14552" extrusionOk="0">
                  <a:moveTo>
                    <a:pt x="5301" y="1"/>
                  </a:moveTo>
                  <a:cubicBezTo>
                    <a:pt x="3682" y="1"/>
                    <a:pt x="2028" y="2059"/>
                    <a:pt x="1280" y="6646"/>
                  </a:cubicBezTo>
                  <a:cubicBezTo>
                    <a:pt x="0" y="14487"/>
                    <a:pt x="1270" y="14551"/>
                    <a:pt x="1312" y="14551"/>
                  </a:cubicBezTo>
                  <a:cubicBezTo>
                    <a:pt x="1313" y="14551"/>
                    <a:pt x="1313" y="14551"/>
                    <a:pt x="1313" y="14551"/>
                  </a:cubicBezTo>
                  <a:cubicBezTo>
                    <a:pt x="4682" y="14251"/>
                    <a:pt x="13588" y="10682"/>
                    <a:pt x="13588" y="7646"/>
                  </a:cubicBezTo>
                  <a:cubicBezTo>
                    <a:pt x="13622" y="4644"/>
                    <a:pt x="9085" y="4878"/>
                    <a:pt x="8451" y="3176"/>
                  </a:cubicBezTo>
                  <a:cubicBezTo>
                    <a:pt x="7672" y="1122"/>
                    <a:pt x="6496" y="1"/>
                    <a:pt x="5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31"/>
            <p:cNvSpPr/>
            <p:nvPr/>
          </p:nvSpPr>
          <p:spPr>
            <a:xfrm>
              <a:off x="3159771" y="4415828"/>
              <a:ext cx="273412" cy="195039"/>
            </a:xfrm>
            <a:custGeom>
              <a:avLst/>
              <a:gdLst/>
              <a:ahLst/>
              <a:cxnLst/>
              <a:rect l="l" t="t" r="r" b="b"/>
              <a:pathLst>
                <a:path w="18179" h="12968" extrusionOk="0">
                  <a:moveTo>
                    <a:pt x="14871" y="1"/>
                  </a:moveTo>
                  <a:cubicBezTo>
                    <a:pt x="11424" y="1"/>
                    <a:pt x="3201" y="3034"/>
                    <a:pt x="3201" y="3034"/>
                  </a:cubicBezTo>
                  <a:cubicBezTo>
                    <a:pt x="1" y="5418"/>
                    <a:pt x="8045" y="12967"/>
                    <a:pt x="11454" y="12967"/>
                  </a:cubicBezTo>
                  <a:cubicBezTo>
                    <a:pt x="11670" y="12967"/>
                    <a:pt x="11867" y="12937"/>
                    <a:pt x="12041" y="12874"/>
                  </a:cubicBezTo>
                  <a:cubicBezTo>
                    <a:pt x="14242" y="12040"/>
                    <a:pt x="15076" y="9205"/>
                    <a:pt x="14209" y="7070"/>
                  </a:cubicBezTo>
                  <a:cubicBezTo>
                    <a:pt x="13675" y="5635"/>
                    <a:pt x="18179" y="4535"/>
                    <a:pt x="16311" y="498"/>
                  </a:cubicBezTo>
                  <a:cubicBezTo>
                    <a:pt x="16149" y="145"/>
                    <a:pt x="15624" y="1"/>
                    <a:pt x="148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31"/>
            <p:cNvSpPr/>
            <p:nvPr/>
          </p:nvSpPr>
          <p:spPr>
            <a:xfrm>
              <a:off x="3022877" y="4485539"/>
              <a:ext cx="249769" cy="211026"/>
            </a:xfrm>
            <a:custGeom>
              <a:avLst/>
              <a:gdLst/>
              <a:ahLst/>
              <a:cxnLst/>
              <a:rect l="l" t="t" r="r" b="b"/>
              <a:pathLst>
                <a:path w="16607" h="14031" extrusionOk="0">
                  <a:moveTo>
                    <a:pt x="11100" y="0"/>
                  </a:moveTo>
                  <a:cubicBezTo>
                    <a:pt x="9179" y="0"/>
                    <a:pt x="1" y="6924"/>
                    <a:pt x="2163" y="8873"/>
                  </a:cubicBezTo>
                  <a:cubicBezTo>
                    <a:pt x="4564" y="11041"/>
                    <a:pt x="5031" y="9140"/>
                    <a:pt x="7300" y="12008"/>
                  </a:cubicBezTo>
                  <a:cubicBezTo>
                    <a:pt x="8405" y="13444"/>
                    <a:pt x="9087" y="14031"/>
                    <a:pt x="9735" y="14031"/>
                  </a:cubicBezTo>
                  <a:cubicBezTo>
                    <a:pt x="10397" y="14031"/>
                    <a:pt x="11025" y="13419"/>
                    <a:pt x="12036" y="12475"/>
                  </a:cubicBezTo>
                  <a:cubicBezTo>
                    <a:pt x="14038" y="10574"/>
                    <a:pt x="16039" y="11975"/>
                    <a:pt x="16173" y="10240"/>
                  </a:cubicBezTo>
                  <a:cubicBezTo>
                    <a:pt x="16606" y="4937"/>
                    <a:pt x="11436" y="200"/>
                    <a:pt x="11436" y="200"/>
                  </a:cubicBezTo>
                  <a:cubicBezTo>
                    <a:pt x="11401" y="63"/>
                    <a:pt x="11284" y="0"/>
                    <a:pt x="11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31"/>
            <p:cNvSpPr/>
            <p:nvPr/>
          </p:nvSpPr>
          <p:spPr>
            <a:xfrm>
              <a:off x="2971110" y="4383177"/>
              <a:ext cx="232759" cy="185864"/>
            </a:xfrm>
            <a:custGeom>
              <a:avLst/>
              <a:gdLst/>
              <a:ahLst/>
              <a:cxnLst/>
              <a:rect l="l" t="t" r="r" b="b"/>
              <a:pathLst>
                <a:path w="15476" h="12358" extrusionOk="0">
                  <a:moveTo>
                    <a:pt x="4604" y="1"/>
                  </a:moveTo>
                  <a:cubicBezTo>
                    <a:pt x="1235" y="901"/>
                    <a:pt x="2402" y="3203"/>
                    <a:pt x="2302" y="4571"/>
                  </a:cubicBezTo>
                  <a:cubicBezTo>
                    <a:pt x="2236" y="5938"/>
                    <a:pt x="1" y="6572"/>
                    <a:pt x="1535" y="8474"/>
                  </a:cubicBezTo>
                  <a:cubicBezTo>
                    <a:pt x="3036" y="10342"/>
                    <a:pt x="1769" y="11743"/>
                    <a:pt x="4104" y="12310"/>
                  </a:cubicBezTo>
                  <a:cubicBezTo>
                    <a:pt x="4228" y="12342"/>
                    <a:pt x="4374" y="12358"/>
                    <a:pt x="4536" y="12358"/>
                  </a:cubicBezTo>
                  <a:cubicBezTo>
                    <a:pt x="7368" y="12358"/>
                    <a:pt x="15475" y="7620"/>
                    <a:pt x="13677" y="5538"/>
                  </a:cubicBezTo>
                  <a:cubicBezTo>
                    <a:pt x="11809" y="3337"/>
                    <a:pt x="4604" y="1"/>
                    <a:pt x="46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31"/>
            <p:cNvSpPr/>
            <p:nvPr/>
          </p:nvSpPr>
          <p:spPr>
            <a:xfrm>
              <a:off x="3012755" y="4243530"/>
              <a:ext cx="209718" cy="218817"/>
            </a:xfrm>
            <a:custGeom>
              <a:avLst/>
              <a:gdLst/>
              <a:ahLst/>
              <a:cxnLst/>
              <a:rect l="l" t="t" r="r" b="b"/>
              <a:pathLst>
                <a:path w="13944" h="14549" extrusionOk="0">
                  <a:moveTo>
                    <a:pt x="8915" y="0"/>
                  </a:moveTo>
                  <a:cubicBezTo>
                    <a:pt x="7090" y="0"/>
                    <a:pt x="6333" y="3679"/>
                    <a:pt x="5104" y="3782"/>
                  </a:cubicBezTo>
                  <a:cubicBezTo>
                    <a:pt x="3503" y="3915"/>
                    <a:pt x="0" y="3648"/>
                    <a:pt x="2769" y="7918"/>
                  </a:cubicBezTo>
                  <a:cubicBezTo>
                    <a:pt x="5073" y="11499"/>
                    <a:pt x="9294" y="14549"/>
                    <a:pt x="10954" y="14549"/>
                  </a:cubicBezTo>
                  <a:cubicBezTo>
                    <a:pt x="11289" y="14549"/>
                    <a:pt x="11519" y="14425"/>
                    <a:pt x="11609" y="14156"/>
                  </a:cubicBezTo>
                  <a:cubicBezTo>
                    <a:pt x="13944" y="7118"/>
                    <a:pt x="10908" y="1213"/>
                    <a:pt x="10908" y="1213"/>
                  </a:cubicBezTo>
                  <a:cubicBezTo>
                    <a:pt x="10117" y="337"/>
                    <a:pt x="9467" y="0"/>
                    <a:pt x="89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31"/>
            <p:cNvSpPr/>
            <p:nvPr/>
          </p:nvSpPr>
          <p:spPr>
            <a:xfrm>
              <a:off x="3197371" y="4377146"/>
              <a:ext cx="63740" cy="85322"/>
            </a:xfrm>
            <a:custGeom>
              <a:avLst/>
              <a:gdLst/>
              <a:ahLst/>
              <a:cxnLst/>
              <a:rect l="l" t="t" r="r" b="b"/>
              <a:pathLst>
                <a:path w="4238" h="5673" extrusionOk="0">
                  <a:moveTo>
                    <a:pt x="3165" y="0"/>
                  </a:moveTo>
                  <a:cubicBezTo>
                    <a:pt x="3103" y="0"/>
                    <a:pt x="3046" y="37"/>
                    <a:pt x="3003" y="102"/>
                  </a:cubicBezTo>
                  <a:cubicBezTo>
                    <a:pt x="2903" y="268"/>
                    <a:pt x="568" y="4138"/>
                    <a:pt x="134" y="5139"/>
                  </a:cubicBezTo>
                  <a:cubicBezTo>
                    <a:pt x="101" y="5239"/>
                    <a:pt x="1" y="5472"/>
                    <a:pt x="168" y="5606"/>
                  </a:cubicBezTo>
                  <a:cubicBezTo>
                    <a:pt x="234" y="5639"/>
                    <a:pt x="268" y="5672"/>
                    <a:pt x="334" y="5672"/>
                  </a:cubicBezTo>
                  <a:cubicBezTo>
                    <a:pt x="534" y="5672"/>
                    <a:pt x="868" y="5372"/>
                    <a:pt x="1735" y="4605"/>
                  </a:cubicBezTo>
                  <a:cubicBezTo>
                    <a:pt x="2436" y="3971"/>
                    <a:pt x="3336" y="3204"/>
                    <a:pt x="4137" y="2637"/>
                  </a:cubicBezTo>
                  <a:cubicBezTo>
                    <a:pt x="4204" y="2570"/>
                    <a:pt x="4237" y="2437"/>
                    <a:pt x="4170" y="2370"/>
                  </a:cubicBezTo>
                  <a:cubicBezTo>
                    <a:pt x="4127" y="2305"/>
                    <a:pt x="4056" y="2268"/>
                    <a:pt x="3994" y="2268"/>
                  </a:cubicBezTo>
                  <a:cubicBezTo>
                    <a:pt x="3959" y="2268"/>
                    <a:pt x="3927" y="2280"/>
                    <a:pt x="3904" y="2303"/>
                  </a:cubicBezTo>
                  <a:cubicBezTo>
                    <a:pt x="3070" y="2870"/>
                    <a:pt x="2169" y="3671"/>
                    <a:pt x="1468" y="4305"/>
                  </a:cubicBezTo>
                  <a:cubicBezTo>
                    <a:pt x="1202" y="4538"/>
                    <a:pt x="901" y="4772"/>
                    <a:pt x="701" y="4972"/>
                  </a:cubicBezTo>
                  <a:cubicBezTo>
                    <a:pt x="1368" y="3637"/>
                    <a:pt x="3336" y="368"/>
                    <a:pt x="3370" y="335"/>
                  </a:cubicBezTo>
                  <a:cubicBezTo>
                    <a:pt x="3403" y="235"/>
                    <a:pt x="3370" y="102"/>
                    <a:pt x="3270" y="35"/>
                  </a:cubicBezTo>
                  <a:cubicBezTo>
                    <a:pt x="3234" y="11"/>
                    <a:pt x="3199" y="0"/>
                    <a:pt x="316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31"/>
            <p:cNvSpPr/>
            <p:nvPr/>
          </p:nvSpPr>
          <p:spPr>
            <a:xfrm>
              <a:off x="3197883" y="4468694"/>
              <a:ext cx="103355" cy="64010"/>
            </a:xfrm>
            <a:custGeom>
              <a:avLst/>
              <a:gdLst/>
              <a:ahLst/>
              <a:cxnLst/>
              <a:rect l="l" t="t" r="r" b="b"/>
              <a:pathLst>
                <a:path w="6872" h="4256" extrusionOk="0">
                  <a:moveTo>
                    <a:pt x="1604" y="0"/>
                  </a:moveTo>
                  <a:cubicBezTo>
                    <a:pt x="194" y="0"/>
                    <a:pt x="107" y="139"/>
                    <a:pt x="67" y="219"/>
                  </a:cubicBezTo>
                  <a:cubicBezTo>
                    <a:pt x="0" y="319"/>
                    <a:pt x="0" y="419"/>
                    <a:pt x="67" y="486"/>
                  </a:cubicBezTo>
                  <a:cubicBezTo>
                    <a:pt x="367" y="920"/>
                    <a:pt x="3236" y="3955"/>
                    <a:pt x="4703" y="4255"/>
                  </a:cubicBezTo>
                  <a:lnTo>
                    <a:pt x="4737" y="4255"/>
                  </a:lnTo>
                  <a:cubicBezTo>
                    <a:pt x="4837" y="4255"/>
                    <a:pt x="4937" y="4189"/>
                    <a:pt x="4937" y="4088"/>
                  </a:cubicBezTo>
                  <a:cubicBezTo>
                    <a:pt x="4970" y="3988"/>
                    <a:pt x="4904" y="3888"/>
                    <a:pt x="4770" y="3855"/>
                  </a:cubicBezTo>
                  <a:cubicBezTo>
                    <a:pt x="3603" y="3621"/>
                    <a:pt x="1234" y="1220"/>
                    <a:pt x="567" y="453"/>
                  </a:cubicBezTo>
                  <a:cubicBezTo>
                    <a:pt x="758" y="429"/>
                    <a:pt x="1060" y="418"/>
                    <a:pt x="1442" y="418"/>
                  </a:cubicBezTo>
                  <a:cubicBezTo>
                    <a:pt x="2662" y="418"/>
                    <a:pt x="4708" y="526"/>
                    <a:pt x="6638" y="653"/>
                  </a:cubicBezTo>
                  <a:cubicBezTo>
                    <a:pt x="6738" y="653"/>
                    <a:pt x="6872" y="586"/>
                    <a:pt x="6872" y="453"/>
                  </a:cubicBezTo>
                  <a:cubicBezTo>
                    <a:pt x="6872" y="352"/>
                    <a:pt x="6772" y="252"/>
                    <a:pt x="6672" y="252"/>
                  </a:cubicBezTo>
                  <a:cubicBezTo>
                    <a:pt x="4115" y="64"/>
                    <a:pt x="2557" y="0"/>
                    <a:pt x="160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31"/>
            <p:cNvSpPr/>
            <p:nvPr/>
          </p:nvSpPr>
          <p:spPr>
            <a:xfrm>
              <a:off x="3086496" y="4321979"/>
              <a:ext cx="114906" cy="145001"/>
            </a:xfrm>
            <a:custGeom>
              <a:avLst/>
              <a:gdLst/>
              <a:ahLst/>
              <a:cxnLst/>
              <a:rect l="l" t="t" r="r" b="b"/>
              <a:pathLst>
                <a:path w="7640" h="9641" extrusionOk="0">
                  <a:moveTo>
                    <a:pt x="7439" y="0"/>
                  </a:moveTo>
                  <a:cubicBezTo>
                    <a:pt x="7339" y="0"/>
                    <a:pt x="7239" y="100"/>
                    <a:pt x="7206" y="200"/>
                  </a:cubicBezTo>
                  <a:cubicBezTo>
                    <a:pt x="7206" y="234"/>
                    <a:pt x="7173" y="1134"/>
                    <a:pt x="6739" y="3603"/>
                  </a:cubicBezTo>
                  <a:cubicBezTo>
                    <a:pt x="6572" y="4770"/>
                    <a:pt x="6539" y="5871"/>
                    <a:pt x="6539" y="6872"/>
                  </a:cubicBezTo>
                  <a:cubicBezTo>
                    <a:pt x="6505" y="7939"/>
                    <a:pt x="6505" y="8873"/>
                    <a:pt x="6239" y="9173"/>
                  </a:cubicBezTo>
                  <a:cubicBezTo>
                    <a:pt x="6205" y="9207"/>
                    <a:pt x="6172" y="9207"/>
                    <a:pt x="6038" y="9207"/>
                  </a:cubicBezTo>
                  <a:cubicBezTo>
                    <a:pt x="4971" y="9173"/>
                    <a:pt x="1602" y="7072"/>
                    <a:pt x="401" y="5538"/>
                  </a:cubicBezTo>
                  <a:cubicBezTo>
                    <a:pt x="360" y="5496"/>
                    <a:pt x="293" y="5468"/>
                    <a:pt x="232" y="5468"/>
                  </a:cubicBezTo>
                  <a:cubicBezTo>
                    <a:pt x="195" y="5468"/>
                    <a:pt x="160" y="5479"/>
                    <a:pt x="134" y="5504"/>
                  </a:cubicBezTo>
                  <a:cubicBezTo>
                    <a:pt x="34" y="5571"/>
                    <a:pt x="1" y="5704"/>
                    <a:pt x="101" y="5804"/>
                  </a:cubicBezTo>
                  <a:cubicBezTo>
                    <a:pt x="1268" y="7339"/>
                    <a:pt x="4738" y="9574"/>
                    <a:pt x="6038" y="9640"/>
                  </a:cubicBezTo>
                  <a:lnTo>
                    <a:pt x="6072" y="9640"/>
                  </a:lnTo>
                  <a:cubicBezTo>
                    <a:pt x="6272" y="9640"/>
                    <a:pt x="6439" y="9574"/>
                    <a:pt x="6539" y="9474"/>
                  </a:cubicBezTo>
                  <a:cubicBezTo>
                    <a:pt x="6906" y="9040"/>
                    <a:pt x="6906" y="8139"/>
                    <a:pt x="6939" y="6872"/>
                  </a:cubicBezTo>
                  <a:cubicBezTo>
                    <a:pt x="6972" y="5904"/>
                    <a:pt x="6972" y="4804"/>
                    <a:pt x="7173" y="3670"/>
                  </a:cubicBezTo>
                  <a:cubicBezTo>
                    <a:pt x="7573" y="1168"/>
                    <a:pt x="7640" y="267"/>
                    <a:pt x="7640" y="234"/>
                  </a:cubicBezTo>
                  <a:cubicBezTo>
                    <a:pt x="7640" y="134"/>
                    <a:pt x="7540" y="34"/>
                    <a:pt x="743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31"/>
            <p:cNvSpPr/>
            <p:nvPr/>
          </p:nvSpPr>
          <p:spPr>
            <a:xfrm>
              <a:off x="3080480" y="4481388"/>
              <a:ext cx="165079" cy="84931"/>
            </a:xfrm>
            <a:custGeom>
              <a:avLst/>
              <a:gdLst/>
              <a:ahLst/>
              <a:cxnLst/>
              <a:rect l="l" t="t" r="r" b="b"/>
              <a:pathLst>
                <a:path w="10976" h="5647" extrusionOk="0">
                  <a:moveTo>
                    <a:pt x="7114" y="1"/>
                  </a:moveTo>
                  <a:cubicBezTo>
                    <a:pt x="5281" y="1"/>
                    <a:pt x="589" y="4725"/>
                    <a:pt x="67" y="5279"/>
                  </a:cubicBezTo>
                  <a:cubicBezTo>
                    <a:pt x="1" y="5379"/>
                    <a:pt x="1" y="5513"/>
                    <a:pt x="67" y="5579"/>
                  </a:cubicBezTo>
                  <a:cubicBezTo>
                    <a:pt x="101" y="5613"/>
                    <a:pt x="167" y="5646"/>
                    <a:pt x="201" y="5646"/>
                  </a:cubicBezTo>
                  <a:cubicBezTo>
                    <a:pt x="267" y="5646"/>
                    <a:pt x="334" y="5613"/>
                    <a:pt x="367" y="5579"/>
                  </a:cubicBezTo>
                  <a:cubicBezTo>
                    <a:pt x="1804" y="4110"/>
                    <a:pt x="5733" y="404"/>
                    <a:pt x="7119" y="404"/>
                  </a:cubicBezTo>
                  <a:cubicBezTo>
                    <a:pt x="7149" y="404"/>
                    <a:pt x="7178" y="406"/>
                    <a:pt x="7206" y="409"/>
                  </a:cubicBezTo>
                  <a:cubicBezTo>
                    <a:pt x="7306" y="442"/>
                    <a:pt x="7372" y="476"/>
                    <a:pt x="7439" y="576"/>
                  </a:cubicBezTo>
                  <a:cubicBezTo>
                    <a:pt x="8073" y="1710"/>
                    <a:pt x="9174" y="2844"/>
                    <a:pt x="9908" y="3611"/>
                  </a:cubicBezTo>
                  <a:cubicBezTo>
                    <a:pt x="10208" y="3912"/>
                    <a:pt x="10508" y="4245"/>
                    <a:pt x="10575" y="4345"/>
                  </a:cubicBezTo>
                  <a:cubicBezTo>
                    <a:pt x="10600" y="4420"/>
                    <a:pt x="10681" y="4458"/>
                    <a:pt x="10762" y="4458"/>
                  </a:cubicBezTo>
                  <a:cubicBezTo>
                    <a:pt x="10789" y="4458"/>
                    <a:pt x="10817" y="4454"/>
                    <a:pt x="10842" y="4445"/>
                  </a:cubicBezTo>
                  <a:cubicBezTo>
                    <a:pt x="10942" y="4379"/>
                    <a:pt x="10975" y="4245"/>
                    <a:pt x="10942" y="4145"/>
                  </a:cubicBezTo>
                  <a:cubicBezTo>
                    <a:pt x="10875" y="4012"/>
                    <a:pt x="10641" y="3778"/>
                    <a:pt x="10208" y="3311"/>
                  </a:cubicBezTo>
                  <a:cubicBezTo>
                    <a:pt x="9474" y="2577"/>
                    <a:pt x="8407" y="1443"/>
                    <a:pt x="7806" y="376"/>
                  </a:cubicBezTo>
                  <a:cubicBezTo>
                    <a:pt x="7673" y="176"/>
                    <a:pt x="7506" y="42"/>
                    <a:pt x="7239" y="9"/>
                  </a:cubicBezTo>
                  <a:cubicBezTo>
                    <a:pt x="7199" y="3"/>
                    <a:pt x="7157" y="1"/>
                    <a:pt x="71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31"/>
            <p:cNvSpPr/>
            <p:nvPr/>
          </p:nvSpPr>
          <p:spPr>
            <a:xfrm>
              <a:off x="3202891" y="4426642"/>
              <a:ext cx="107882" cy="43842"/>
            </a:xfrm>
            <a:custGeom>
              <a:avLst/>
              <a:gdLst/>
              <a:ahLst/>
              <a:cxnLst/>
              <a:rect l="l" t="t" r="r" b="b"/>
              <a:pathLst>
                <a:path w="7173" h="2915" extrusionOk="0">
                  <a:moveTo>
                    <a:pt x="6933" y="0"/>
                  </a:moveTo>
                  <a:cubicBezTo>
                    <a:pt x="6904" y="0"/>
                    <a:pt x="6872" y="5"/>
                    <a:pt x="6839" y="13"/>
                  </a:cubicBezTo>
                  <a:cubicBezTo>
                    <a:pt x="6806" y="46"/>
                    <a:pt x="1135" y="2281"/>
                    <a:pt x="167" y="2515"/>
                  </a:cubicBezTo>
                  <a:cubicBezTo>
                    <a:pt x="67" y="2515"/>
                    <a:pt x="1" y="2648"/>
                    <a:pt x="1" y="2748"/>
                  </a:cubicBezTo>
                  <a:cubicBezTo>
                    <a:pt x="34" y="2848"/>
                    <a:pt x="101" y="2915"/>
                    <a:pt x="201" y="2915"/>
                  </a:cubicBezTo>
                  <a:lnTo>
                    <a:pt x="268" y="2915"/>
                  </a:lnTo>
                  <a:cubicBezTo>
                    <a:pt x="1268" y="2681"/>
                    <a:pt x="6772" y="480"/>
                    <a:pt x="7006" y="380"/>
                  </a:cubicBezTo>
                  <a:cubicBezTo>
                    <a:pt x="7106" y="346"/>
                    <a:pt x="7172" y="246"/>
                    <a:pt x="7139" y="113"/>
                  </a:cubicBezTo>
                  <a:cubicBezTo>
                    <a:pt x="7089" y="38"/>
                    <a:pt x="7020" y="0"/>
                    <a:pt x="6933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31"/>
            <p:cNvSpPr/>
            <p:nvPr/>
          </p:nvSpPr>
          <p:spPr>
            <a:xfrm>
              <a:off x="3141182" y="4484020"/>
              <a:ext cx="60716" cy="88811"/>
            </a:xfrm>
            <a:custGeom>
              <a:avLst/>
              <a:gdLst/>
              <a:ahLst/>
              <a:cxnLst/>
              <a:rect l="l" t="t" r="r" b="b"/>
              <a:pathLst>
                <a:path w="4037" h="5905" extrusionOk="0">
                  <a:moveTo>
                    <a:pt x="2862" y="1"/>
                  </a:moveTo>
                  <a:cubicBezTo>
                    <a:pt x="2693" y="1"/>
                    <a:pt x="2336" y="33"/>
                    <a:pt x="67" y="4504"/>
                  </a:cubicBezTo>
                  <a:cubicBezTo>
                    <a:pt x="1" y="4604"/>
                    <a:pt x="34" y="4704"/>
                    <a:pt x="168" y="4771"/>
                  </a:cubicBezTo>
                  <a:cubicBezTo>
                    <a:pt x="195" y="4789"/>
                    <a:pt x="223" y="4798"/>
                    <a:pt x="251" y="4798"/>
                  </a:cubicBezTo>
                  <a:cubicBezTo>
                    <a:pt x="321" y="4798"/>
                    <a:pt x="386" y="4743"/>
                    <a:pt x="434" y="4671"/>
                  </a:cubicBezTo>
                  <a:cubicBezTo>
                    <a:pt x="1302" y="3003"/>
                    <a:pt x="2302" y="1168"/>
                    <a:pt x="2736" y="601"/>
                  </a:cubicBezTo>
                  <a:cubicBezTo>
                    <a:pt x="2836" y="1168"/>
                    <a:pt x="3036" y="2369"/>
                    <a:pt x="3236" y="3436"/>
                  </a:cubicBezTo>
                  <a:cubicBezTo>
                    <a:pt x="3370" y="4370"/>
                    <a:pt x="3537" y="5271"/>
                    <a:pt x="3603" y="5738"/>
                  </a:cubicBezTo>
                  <a:cubicBezTo>
                    <a:pt x="3637" y="5838"/>
                    <a:pt x="3737" y="5905"/>
                    <a:pt x="3837" y="5905"/>
                  </a:cubicBezTo>
                  <a:lnTo>
                    <a:pt x="3870" y="5905"/>
                  </a:lnTo>
                  <a:cubicBezTo>
                    <a:pt x="3970" y="5871"/>
                    <a:pt x="4037" y="5771"/>
                    <a:pt x="4037" y="5671"/>
                  </a:cubicBezTo>
                  <a:cubicBezTo>
                    <a:pt x="3937" y="5204"/>
                    <a:pt x="3803" y="4304"/>
                    <a:pt x="3637" y="3370"/>
                  </a:cubicBezTo>
                  <a:cubicBezTo>
                    <a:pt x="3403" y="1969"/>
                    <a:pt x="3170" y="534"/>
                    <a:pt x="3070" y="201"/>
                  </a:cubicBezTo>
                  <a:cubicBezTo>
                    <a:pt x="3036" y="101"/>
                    <a:pt x="2970" y="34"/>
                    <a:pt x="2869" y="1"/>
                  </a:cubicBezTo>
                  <a:cubicBezTo>
                    <a:pt x="2867" y="1"/>
                    <a:pt x="2865" y="1"/>
                    <a:pt x="286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31"/>
            <p:cNvSpPr/>
            <p:nvPr/>
          </p:nvSpPr>
          <p:spPr>
            <a:xfrm>
              <a:off x="3081488" y="4464062"/>
              <a:ext cx="92827" cy="40036"/>
            </a:xfrm>
            <a:custGeom>
              <a:avLst/>
              <a:gdLst/>
              <a:ahLst/>
              <a:cxnLst/>
              <a:rect l="l" t="t" r="r" b="b"/>
              <a:pathLst>
                <a:path w="6172" h="2662" extrusionOk="0">
                  <a:moveTo>
                    <a:pt x="3341" y="0"/>
                  </a:moveTo>
                  <a:cubicBezTo>
                    <a:pt x="2478" y="0"/>
                    <a:pt x="1604" y="33"/>
                    <a:pt x="1034" y="60"/>
                  </a:cubicBezTo>
                  <a:cubicBezTo>
                    <a:pt x="934" y="93"/>
                    <a:pt x="834" y="160"/>
                    <a:pt x="834" y="294"/>
                  </a:cubicBezTo>
                  <a:cubicBezTo>
                    <a:pt x="834" y="394"/>
                    <a:pt x="934" y="494"/>
                    <a:pt x="1068" y="494"/>
                  </a:cubicBezTo>
                  <a:cubicBezTo>
                    <a:pt x="1791" y="454"/>
                    <a:pt x="2557" y="436"/>
                    <a:pt x="3257" y="436"/>
                  </a:cubicBezTo>
                  <a:cubicBezTo>
                    <a:pt x="4332" y="436"/>
                    <a:pt x="5254" y="480"/>
                    <a:pt x="5638" y="560"/>
                  </a:cubicBezTo>
                  <a:cubicBezTo>
                    <a:pt x="5171" y="794"/>
                    <a:pt x="3736" y="1161"/>
                    <a:pt x="2769" y="1428"/>
                  </a:cubicBezTo>
                  <a:cubicBezTo>
                    <a:pt x="1301" y="1828"/>
                    <a:pt x="401" y="2061"/>
                    <a:pt x="100" y="2262"/>
                  </a:cubicBezTo>
                  <a:cubicBezTo>
                    <a:pt x="0" y="2362"/>
                    <a:pt x="0" y="2462"/>
                    <a:pt x="67" y="2562"/>
                  </a:cubicBezTo>
                  <a:cubicBezTo>
                    <a:pt x="100" y="2629"/>
                    <a:pt x="167" y="2662"/>
                    <a:pt x="234" y="2662"/>
                  </a:cubicBezTo>
                  <a:cubicBezTo>
                    <a:pt x="267" y="2662"/>
                    <a:pt x="300" y="2629"/>
                    <a:pt x="367" y="2595"/>
                  </a:cubicBezTo>
                  <a:cubicBezTo>
                    <a:pt x="601" y="2428"/>
                    <a:pt x="1802" y="2128"/>
                    <a:pt x="2869" y="1828"/>
                  </a:cubicBezTo>
                  <a:cubicBezTo>
                    <a:pt x="5371" y="1194"/>
                    <a:pt x="6105" y="927"/>
                    <a:pt x="6171" y="560"/>
                  </a:cubicBezTo>
                  <a:cubicBezTo>
                    <a:pt x="6171" y="494"/>
                    <a:pt x="6138" y="394"/>
                    <a:pt x="6071" y="327"/>
                  </a:cubicBezTo>
                  <a:cubicBezTo>
                    <a:pt x="5834" y="70"/>
                    <a:pt x="4599" y="0"/>
                    <a:pt x="334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31"/>
            <p:cNvSpPr/>
            <p:nvPr/>
          </p:nvSpPr>
          <p:spPr>
            <a:xfrm>
              <a:off x="3121118" y="4378033"/>
              <a:ext cx="65228" cy="88450"/>
            </a:xfrm>
            <a:custGeom>
              <a:avLst/>
              <a:gdLst/>
              <a:ahLst/>
              <a:cxnLst/>
              <a:rect l="l" t="t" r="r" b="b"/>
              <a:pathLst>
                <a:path w="4337" h="5881" extrusionOk="0">
                  <a:moveTo>
                    <a:pt x="2558" y="1"/>
                  </a:moveTo>
                  <a:cubicBezTo>
                    <a:pt x="2539" y="1"/>
                    <a:pt x="2520" y="3"/>
                    <a:pt x="2502" y="9"/>
                  </a:cubicBezTo>
                  <a:cubicBezTo>
                    <a:pt x="2402" y="9"/>
                    <a:pt x="2335" y="143"/>
                    <a:pt x="2369" y="243"/>
                  </a:cubicBezTo>
                  <a:cubicBezTo>
                    <a:pt x="2402" y="410"/>
                    <a:pt x="3336" y="3879"/>
                    <a:pt x="3736" y="5213"/>
                  </a:cubicBezTo>
                  <a:cubicBezTo>
                    <a:pt x="2869" y="4479"/>
                    <a:pt x="734" y="2278"/>
                    <a:pt x="434" y="1310"/>
                  </a:cubicBezTo>
                  <a:cubicBezTo>
                    <a:pt x="379" y="1228"/>
                    <a:pt x="302" y="1168"/>
                    <a:pt x="220" y="1168"/>
                  </a:cubicBezTo>
                  <a:cubicBezTo>
                    <a:pt x="203" y="1168"/>
                    <a:pt x="185" y="1171"/>
                    <a:pt x="167" y="1177"/>
                  </a:cubicBezTo>
                  <a:cubicBezTo>
                    <a:pt x="34" y="1243"/>
                    <a:pt x="0" y="1344"/>
                    <a:pt x="34" y="1444"/>
                  </a:cubicBezTo>
                  <a:cubicBezTo>
                    <a:pt x="434" y="2644"/>
                    <a:pt x="3470" y="5780"/>
                    <a:pt x="4003" y="5880"/>
                  </a:cubicBezTo>
                  <a:lnTo>
                    <a:pt x="4037" y="5880"/>
                  </a:lnTo>
                  <a:cubicBezTo>
                    <a:pt x="4103" y="5880"/>
                    <a:pt x="4203" y="5847"/>
                    <a:pt x="4237" y="5813"/>
                  </a:cubicBezTo>
                  <a:cubicBezTo>
                    <a:pt x="4270" y="5747"/>
                    <a:pt x="4337" y="5680"/>
                    <a:pt x="4270" y="5513"/>
                  </a:cubicBezTo>
                  <a:cubicBezTo>
                    <a:pt x="4037" y="4879"/>
                    <a:pt x="2769" y="176"/>
                    <a:pt x="2769" y="143"/>
                  </a:cubicBezTo>
                  <a:cubicBezTo>
                    <a:pt x="2742" y="60"/>
                    <a:pt x="2646" y="1"/>
                    <a:pt x="255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31"/>
            <p:cNvSpPr/>
            <p:nvPr/>
          </p:nvSpPr>
          <p:spPr>
            <a:xfrm>
              <a:off x="3160734" y="4456060"/>
              <a:ext cx="51211" cy="41450"/>
            </a:xfrm>
            <a:custGeom>
              <a:avLst/>
              <a:gdLst/>
              <a:ahLst/>
              <a:cxnLst/>
              <a:rect l="l" t="t" r="r" b="b"/>
              <a:pathLst>
                <a:path w="3405" h="2756" extrusionOk="0">
                  <a:moveTo>
                    <a:pt x="1817" y="1"/>
                  </a:moveTo>
                  <a:cubicBezTo>
                    <a:pt x="471" y="1"/>
                    <a:pt x="0" y="1754"/>
                    <a:pt x="669" y="2393"/>
                  </a:cubicBezTo>
                  <a:cubicBezTo>
                    <a:pt x="939" y="2641"/>
                    <a:pt x="1288" y="2755"/>
                    <a:pt x="1640" y="2755"/>
                  </a:cubicBezTo>
                  <a:cubicBezTo>
                    <a:pt x="2333" y="2755"/>
                    <a:pt x="3038" y="2311"/>
                    <a:pt x="3171" y="1559"/>
                  </a:cubicBezTo>
                  <a:cubicBezTo>
                    <a:pt x="3404" y="425"/>
                    <a:pt x="2470" y="125"/>
                    <a:pt x="2470" y="125"/>
                  </a:cubicBezTo>
                  <a:cubicBezTo>
                    <a:pt x="2234" y="39"/>
                    <a:pt x="2016" y="1"/>
                    <a:pt x="18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31"/>
            <p:cNvSpPr/>
            <p:nvPr/>
          </p:nvSpPr>
          <p:spPr>
            <a:xfrm>
              <a:off x="3161260" y="4453098"/>
              <a:ext cx="53181" cy="47496"/>
            </a:xfrm>
            <a:custGeom>
              <a:avLst/>
              <a:gdLst/>
              <a:ahLst/>
              <a:cxnLst/>
              <a:rect l="l" t="t" r="r" b="b"/>
              <a:pathLst>
                <a:path w="3536" h="3158" extrusionOk="0">
                  <a:moveTo>
                    <a:pt x="1768" y="422"/>
                  </a:moveTo>
                  <a:cubicBezTo>
                    <a:pt x="1968" y="422"/>
                    <a:pt x="2168" y="455"/>
                    <a:pt x="2368" y="522"/>
                  </a:cubicBezTo>
                  <a:cubicBezTo>
                    <a:pt x="2402" y="556"/>
                    <a:pt x="3136" y="756"/>
                    <a:pt x="2935" y="1723"/>
                  </a:cubicBezTo>
                  <a:cubicBezTo>
                    <a:pt x="2802" y="2390"/>
                    <a:pt x="2168" y="2757"/>
                    <a:pt x="1601" y="2757"/>
                  </a:cubicBezTo>
                  <a:cubicBezTo>
                    <a:pt x="1268" y="2757"/>
                    <a:pt x="1001" y="2657"/>
                    <a:pt x="767" y="2457"/>
                  </a:cubicBezTo>
                  <a:cubicBezTo>
                    <a:pt x="500" y="2190"/>
                    <a:pt x="467" y="1690"/>
                    <a:pt x="634" y="1223"/>
                  </a:cubicBezTo>
                  <a:cubicBezTo>
                    <a:pt x="834" y="722"/>
                    <a:pt x="1268" y="422"/>
                    <a:pt x="1768" y="422"/>
                  </a:cubicBezTo>
                  <a:close/>
                  <a:moveTo>
                    <a:pt x="1809" y="1"/>
                  </a:moveTo>
                  <a:cubicBezTo>
                    <a:pt x="1115" y="1"/>
                    <a:pt x="519" y="383"/>
                    <a:pt x="267" y="1089"/>
                  </a:cubicBezTo>
                  <a:cubicBezTo>
                    <a:pt x="0" y="1690"/>
                    <a:pt x="100" y="2390"/>
                    <a:pt x="500" y="2757"/>
                  </a:cubicBezTo>
                  <a:cubicBezTo>
                    <a:pt x="767" y="3024"/>
                    <a:pt x="1168" y="3157"/>
                    <a:pt x="1601" y="3157"/>
                  </a:cubicBezTo>
                  <a:cubicBezTo>
                    <a:pt x="2335" y="3157"/>
                    <a:pt x="3169" y="2690"/>
                    <a:pt x="3336" y="1790"/>
                  </a:cubicBezTo>
                  <a:cubicBezTo>
                    <a:pt x="3536" y="756"/>
                    <a:pt x="2869" y="255"/>
                    <a:pt x="2502" y="122"/>
                  </a:cubicBezTo>
                  <a:cubicBezTo>
                    <a:pt x="2266" y="41"/>
                    <a:pt x="2032" y="1"/>
                    <a:pt x="180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31"/>
            <p:cNvSpPr/>
            <p:nvPr/>
          </p:nvSpPr>
          <p:spPr>
            <a:xfrm>
              <a:off x="2582295" y="4545834"/>
              <a:ext cx="208229" cy="235707"/>
            </a:xfrm>
            <a:custGeom>
              <a:avLst/>
              <a:gdLst/>
              <a:ahLst/>
              <a:cxnLst/>
              <a:rect l="l" t="t" r="r" b="b"/>
              <a:pathLst>
                <a:path w="13845" h="15672" extrusionOk="0">
                  <a:moveTo>
                    <a:pt x="531" y="0"/>
                  </a:moveTo>
                  <a:cubicBezTo>
                    <a:pt x="448" y="0"/>
                    <a:pt x="383" y="55"/>
                    <a:pt x="334" y="127"/>
                  </a:cubicBezTo>
                  <a:cubicBezTo>
                    <a:pt x="334" y="127"/>
                    <a:pt x="201" y="461"/>
                    <a:pt x="101" y="961"/>
                  </a:cubicBezTo>
                  <a:cubicBezTo>
                    <a:pt x="101" y="1094"/>
                    <a:pt x="168" y="1194"/>
                    <a:pt x="268" y="1228"/>
                  </a:cubicBezTo>
                  <a:lnTo>
                    <a:pt x="301" y="1228"/>
                  </a:lnTo>
                  <a:cubicBezTo>
                    <a:pt x="401" y="1228"/>
                    <a:pt x="501" y="1161"/>
                    <a:pt x="501" y="1061"/>
                  </a:cubicBezTo>
                  <a:cubicBezTo>
                    <a:pt x="601" y="594"/>
                    <a:pt x="735" y="294"/>
                    <a:pt x="735" y="294"/>
                  </a:cubicBezTo>
                  <a:cubicBezTo>
                    <a:pt x="768" y="194"/>
                    <a:pt x="735" y="60"/>
                    <a:pt x="635" y="27"/>
                  </a:cubicBezTo>
                  <a:cubicBezTo>
                    <a:pt x="597" y="8"/>
                    <a:pt x="563" y="0"/>
                    <a:pt x="531" y="0"/>
                  </a:cubicBezTo>
                  <a:close/>
                  <a:moveTo>
                    <a:pt x="234" y="1628"/>
                  </a:moveTo>
                  <a:cubicBezTo>
                    <a:pt x="101" y="1628"/>
                    <a:pt x="1" y="1728"/>
                    <a:pt x="1" y="1828"/>
                  </a:cubicBezTo>
                  <a:cubicBezTo>
                    <a:pt x="1" y="1928"/>
                    <a:pt x="1" y="1995"/>
                    <a:pt x="1" y="2062"/>
                  </a:cubicBezTo>
                  <a:cubicBezTo>
                    <a:pt x="1" y="2295"/>
                    <a:pt x="1" y="2495"/>
                    <a:pt x="34" y="2696"/>
                  </a:cubicBezTo>
                  <a:cubicBezTo>
                    <a:pt x="34" y="2796"/>
                    <a:pt x="134" y="2896"/>
                    <a:pt x="234" y="2896"/>
                  </a:cubicBezTo>
                  <a:lnTo>
                    <a:pt x="268" y="2896"/>
                  </a:lnTo>
                  <a:cubicBezTo>
                    <a:pt x="368" y="2862"/>
                    <a:pt x="468" y="2762"/>
                    <a:pt x="435" y="2662"/>
                  </a:cubicBezTo>
                  <a:cubicBezTo>
                    <a:pt x="435" y="2462"/>
                    <a:pt x="435" y="2262"/>
                    <a:pt x="435" y="2062"/>
                  </a:cubicBezTo>
                  <a:cubicBezTo>
                    <a:pt x="435" y="1995"/>
                    <a:pt x="435" y="1928"/>
                    <a:pt x="435" y="1862"/>
                  </a:cubicBezTo>
                  <a:cubicBezTo>
                    <a:pt x="435" y="1728"/>
                    <a:pt x="334" y="1628"/>
                    <a:pt x="234" y="1628"/>
                  </a:cubicBezTo>
                  <a:close/>
                  <a:moveTo>
                    <a:pt x="390" y="3287"/>
                  </a:moveTo>
                  <a:cubicBezTo>
                    <a:pt x="371" y="3287"/>
                    <a:pt x="352" y="3290"/>
                    <a:pt x="334" y="3296"/>
                  </a:cubicBezTo>
                  <a:cubicBezTo>
                    <a:pt x="234" y="3329"/>
                    <a:pt x="168" y="3429"/>
                    <a:pt x="168" y="3529"/>
                  </a:cubicBezTo>
                  <a:cubicBezTo>
                    <a:pt x="234" y="3830"/>
                    <a:pt x="334" y="4097"/>
                    <a:pt x="435" y="4363"/>
                  </a:cubicBezTo>
                  <a:cubicBezTo>
                    <a:pt x="468" y="4463"/>
                    <a:pt x="568" y="4497"/>
                    <a:pt x="635" y="4497"/>
                  </a:cubicBezTo>
                  <a:lnTo>
                    <a:pt x="701" y="4497"/>
                  </a:lnTo>
                  <a:cubicBezTo>
                    <a:pt x="835" y="4430"/>
                    <a:pt x="868" y="4330"/>
                    <a:pt x="835" y="4197"/>
                  </a:cubicBezTo>
                  <a:cubicBezTo>
                    <a:pt x="735" y="3963"/>
                    <a:pt x="635" y="3696"/>
                    <a:pt x="601" y="3429"/>
                  </a:cubicBezTo>
                  <a:cubicBezTo>
                    <a:pt x="574" y="3347"/>
                    <a:pt x="479" y="3287"/>
                    <a:pt x="390" y="3287"/>
                  </a:cubicBezTo>
                  <a:close/>
                  <a:moveTo>
                    <a:pt x="1014" y="4829"/>
                  </a:moveTo>
                  <a:cubicBezTo>
                    <a:pt x="977" y="4829"/>
                    <a:pt x="937" y="4840"/>
                    <a:pt x="902" y="4864"/>
                  </a:cubicBezTo>
                  <a:cubicBezTo>
                    <a:pt x="801" y="4930"/>
                    <a:pt x="768" y="5031"/>
                    <a:pt x="801" y="5131"/>
                  </a:cubicBezTo>
                  <a:cubicBezTo>
                    <a:pt x="935" y="5397"/>
                    <a:pt x="1102" y="5631"/>
                    <a:pt x="1268" y="5864"/>
                  </a:cubicBezTo>
                  <a:cubicBezTo>
                    <a:pt x="1302" y="5931"/>
                    <a:pt x="1369" y="5965"/>
                    <a:pt x="1435" y="5965"/>
                  </a:cubicBezTo>
                  <a:cubicBezTo>
                    <a:pt x="1469" y="5965"/>
                    <a:pt x="1535" y="5931"/>
                    <a:pt x="1569" y="5931"/>
                  </a:cubicBezTo>
                  <a:cubicBezTo>
                    <a:pt x="1669" y="5864"/>
                    <a:pt x="1669" y="5731"/>
                    <a:pt x="1602" y="5631"/>
                  </a:cubicBezTo>
                  <a:cubicBezTo>
                    <a:pt x="1435" y="5397"/>
                    <a:pt x="1302" y="5164"/>
                    <a:pt x="1168" y="4930"/>
                  </a:cubicBezTo>
                  <a:cubicBezTo>
                    <a:pt x="1147" y="4866"/>
                    <a:pt x="1084" y="4829"/>
                    <a:pt x="1014" y="4829"/>
                  </a:cubicBezTo>
                  <a:close/>
                  <a:moveTo>
                    <a:pt x="6405" y="5764"/>
                  </a:moveTo>
                  <a:cubicBezTo>
                    <a:pt x="6139" y="5798"/>
                    <a:pt x="5838" y="5864"/>
                    <a:pt x="5538" y="5965"/>
                  </a:cubicBezTo>
                  <a:cubicBezTo>
                    <a:pt x="5438" y="5998"/>
                    <a:pt x="5371" y="6098"/>
                    <a:pt x="5405" y="6231"/>
                  </a:cubicBezTo>
                  <a:cubicBezTo>
                    <a:pt x="5438" y="6298"/>
                    <a:pt x="5538" y="6365"/>
                    <a:pt x="5605" y="6365"/>
                  </a:cubicBezTo>
                  <a:lnTo>
                    <a:pt x="5672" y="6365"/>
                  </a:lnTo>
                  <a:cubicBezTo>
                    <a:pt x="6005" y="6231"/>
                    <a:pt x="6272" y="6198"/>
                    <a:pt x="6439" y="6198"/>
                  </a:cubicBezTo>
                  <a:cubicBezTo>
                    <a:pt x="6572" y="6165"/>
                    <a:pt x="6639" y="6065"/>
                    <a:pt x="6639" y="5965"/>
                  </a:cubicBezTo>
                  <a:cubicBezTo>
                    <a:pt x="6639" y="5864"/>
                    <a:pt x="6539" y="5764"/>
                    <a:pt x="6405" y="5764"/>
                  </a:cubicBezTo>
                  <a:close/>
                  <a:moveTo>
                    <a:pt x="1954" y="6185"/>
                  </a:moveTo>
                  <a:cubicBezTo>
                    <a:pt x="1909" y="6185"/>
                    <a:pt x="1865" y="6201"/>
                    <a:pt x="1836" y="6231"/>
                  </a:cubicBezTo>
                  <a:cubicBezTo>
                    <a:pt x="1735" y="6331"/>
                    <a:pt x="1735" y="6465"/>
                    <a:pt x="1802" y="6532"/>
                  </a:cubicBezTo>
                  <a:cubicBezTo>
                    <a:pt x="1869" y="6598"/>
                    <a:pt x="1902" y="6665"/>
                    <a:pt x="1969" y="6732"/>
                  </a:cubicBezTo>
                  <a:cubicBezTo>
                    <a:pt x="2102" y="6865"/>
                    <a:pt x="2269" y="7032"/>
                    <a:pt x="2403" y="7132"/>
                  </a:cubicBezTo>
                  <a:cubicBezTo>
                    <a:pt x="2436" y="7165"/>
                    <a:pt x="2503" y="7199"/>
                    <a:pt x="2536" y="7199"/>
                  </a:cubicBezTo>
                  <a:cubicBezTo>
                    <a:pt x="2603" y="7199"/>
                    <a:pt x="2669" y="7165"/>
                    <a:pt x="2703" y="7132"/>
                  </a:cubicBezTo>
                  <a:cubicBezTo>
                    <a:pt x="2770" y="7032"/>
                    <a:pt x="2770" y="6899"/>
                    <a:pt x="2669" y="6832"/>
                  </a:cubicBezTo>
                  <a:cubicBezTo>
                    <a:pt x="2536" y="6698"/>
                    <a:pt x="2403" y="6565"/>
                    <a:pt x="2269" y="6432"/>
                  </a:cubicBezTo>
                  <a:cubicBezTo>
                    <a:pt x="2202" y="6365"/>
                    <a:pt x="2169" y="6331"/>
                    <a:pt x="2102" y="6265"/>
                  </a:cubicBezTo>
                  <a:cubicBezTo>
                    <a:pt x="2066" y="6210"/>
                    <a:pt x="2009" y="6185"/>
                    <a:pt x="1954" y="6185"/>
                  </a:cubicBezTo>
                  <a:close/>
                  <a:moveTo>
                    <a:pt x="4884" y="6318"/>
                  </a:moveTo>
                  <a:cubicBezTo>
                    <a:pt x="4834" y="6318"/>
                    <a:pt x="4783" y="6335"/>
                    <a:pt x="4738" y="6365"/>
                  </a:cubicBezTo>
                  <a:cubicBezTo>
                    <a:pt x="4504" y="6532"/>
                    <a:pt x="4271" y="6732"/>
                    <a:pt x="4104" y="6965"/>
                  </a:cubicBezTo>
                  <a:cubicBezTo>
                    <a:pt x="4037" y="7065"/>
                    <a:pt x="4070" y="7199"/>
                    <a:pt x="4171" y="7265"/>
                  </a:cubicBezTo>
                  <a:cubicBezTo>
                    <a:pt x="4204" y="7299"/>
                    <a:pt x="4237" y="7299"/>
                    <a:pt x="4271" y="7299"/>
                  </a:cubicBezTo>
                  <a:cubicBezTo>
                    <a:pt x="4337" y="7299"/>
                    <a:pt x="4404" y="7265"/>
                    <a:pt x="4437" y="7232"/>
                  </a:cubicBezTo>
                  <a:cubicBezTo>
                    <a:pt x="4604" y="7032"/>
                    <a:pt x="4771" y="6832"/>
                    <a:pt x="5004" y="6698"/>
                  </a:cubicBezTo>
                  <a:cubicBezTo>
                    <a:pt x="5071" y="6632"/>
                    <a:pt x="5105" y="6498"/>
                    <a:pt x="5038" y="6398"/>
                  </a:cubicBezTo>
                  <a:cubicBezTo>
                    <a:pt x="5001" y="6343"/>
                    <a:pt x="4944" y="6318"/>
                    <a:pt x="4884" y="6318"/>
                  </a:cubicBezTo>
                  <a:close/>
                  <a:moveTo>
                    <a:pt x="6817" y="6286"/>
                  </a:moveTo>
                  <a:cubicBezTo>
                    <a:pt x="6729" y="6286"/>
                    <a:pt x="6664" y="6330"/>
                    <a:pt x="6639" y="6432"/>
                  </a:cubicBezTo>
                  <a:cubicBezTo>
                    <a:pt x="6572" y="6598"/>
                    <a:pt x="6405" y="6798"/>
                    <a:pt x="6205" y="6999"/>
                  </a:cubicBezTo>
                  <a:cubicBezTo>
                    <a:pt x="6105" y="7065"/>
                    <a:pt x="6105" y="7199"/>
                    <a:pt x="6172" y="7299"/>
                  </a:cubicBezTo>
                  <a:cubicBezTo>
                    <a:pt x="6205" y="7332"/>
                    <a:pt x="6272" y="7366"/>
                    <a:pt x="6339" y="7366"/>
                  </a:cubicBezTo>
                  <a:cubicBezTo>
                    <a:pt x="6372" y="7366"/>
                    <a:pt x="6439" y="7332"/>
                    <a:pt x="6472" y="7299"/>
                  </a:cubicBezTo>
                  <a:cubicBezTo>
                    <a:pt x="6739" y="7065"/>
                    <a:pt x="6939" y="6798"/>
                    <a:pt x="7006" y="6565"/>
                  </a:cubicBezTo>
                  <a:cubicBezTo>
                    <a:pt x="7073" y="6465"/>
                    <a:pt x="7006" y="6331"/>
                    <a:pt x="6906" y="6298"/>
                  </a:cubicBezTo>
                  <a:cubicBezTo>
                    <a:pt x="6874" y="6290"/>
                    <a:pt x="6845" y="6286"/>
                    <a:pt x="6817" y="6286"/>
                  </a:cubicBezTo>
                  <a:close/>
                  <a:moveTo>
                    <a:pt x="5613" y="7387"/>
                  </a:moveTo>
                  <a:cubicBezTo>
                    <a:pt x="5587" y="7387"/>
                    <a:pt x="5562" y="7391"/>
                    <a:pt x="5538" y="7399"/>
                  </a:cubicBezTo>
                  <a:cubicBezTo>
                    <a:pt x="5305" y="7532"/>
                    <a:pt x="5071" y="7599"/>
                    <a:pt x="4804" y="7599"/>
                  </a:cubicBezTo>
                  <a:cubicBezTo>
                    <a:pt x="4704" y="7632"/>
                    <a:pt x="4604" y="7732"/>
                    <a:pt x="4638" y="7833"/>
                  </a:cubicBezTo>
                  <a:cubicBezTo>
                    <a:pt x="4638" y="7933"/>
                    <a:pt x="4738" y="8033"/>
                    <a:pt x="4838" y="8033"/>
                  </a:cubicBezTo>
                  <a:cubicBezTo>
                    <a:pt x="5138" y="7999"/>
                    <a:pt x="5438" y="7933"/>
                    <a:pt x="5705" y="7799"/>
                  </a:cubicBezTo>
                  <a:cubicBezTo>
                    <a:pt x="5838" y="7732"/>
                    <a:pt x="5872" y="7632"/>
                    <a:pt x="5838" y="7532"/>
                  </a:cubicBezTo>
                  <a:cubicBezTo>
                    <a:pt x="5787" y="7430"/>
                    <a:pt x="5698" y="7387"/>
                    <a:pt x="5613" y="7387"/>
                  </a:cubicBezTo>
                  <a:close/>
                  <a:moveTo>
                    <a:pt x="3222" y="7264"/>
                  </a:moveTo>
                  <a:cubicBezTo>
                    <a:pt x="3150" y="7264"/>
                    <a:pt x="3079" y="7301"/>
                    <a:pt x="3036" y="7366"/>
                  </a:cubicBezTo>
                  <a:cubicBezTo>
                    <a:pt x="3003" y="7466"/>
                    <a:pt x="3036" y="7599"/>
                    <a:pt x="3136" y="7632"/>
                  </a:cubicBezTo>
                  <a:cubicBezTo>
                    <a:pt x="3303" y="7732"/>
                    <a:pt x="3503" y="7833"/>
                    <a:pt x="3704" y="7899"/>
                  </a:cubicBezTo>
                  <a:cubicBezTo>
                    <a:pt x="3637" y="8133"/>
                    <a:pt x="3603" y="8400"/>
                    <a:pt x="3570" y="8666"/>
                  </a:cubicBezTo>
                  <a:cubicBezTo>
                    <a:pt x="3570" y="8767"/>
                    <a:pt x="3670" y="8867"/>
                    <a:pt x="3804" y="8867"/>
                  </a:cubicBezTo>
                  <a:cubicBezTo>
                    <a:pt x="3904" y="8867"/>
                    <a:pt x="4004" y="8800"/>
                    <a:pt x="4004" y="8666"/>
                  </a:cubicBezTo>
                  <a:cubicBezTo>
                    <a:pt x="4004" y="8400"/>
                    <a:pt x="4037" y="8166"/>
                    <a:pt x="4104" y="7933"/>
                  </a:cubicBezTo>
                  <a:cubicBezTo>
                    <a:pt x="4171" y="7933"/>
                    <a:pt x="4204" y="7866"/>
                    <a:pt x="4204" y="7799"/>
                  </a:cubicBezTo>
                  <a:cubicBezTo>
                    <a:pt x="4237" y="7699"/>
                    <a:pt x="4171" y="7599"/>
                    <a:pt x="4037" y="7566"/>
                  </a:cubicBezTo>
                  <a:cubicBezTo>
                    <a:pt x="3804" y="7499"/>
                    <a:pt x="3570" y="7399"/>
                    <a:pt x="3337" y="7299"/>
                  </a:cubicBezTo>
                  <a:cubicBezTo>
                    <a:pt x="3301" y="7275"/>
                    <a:pt x="3261" y="7264"/>
                    <a:pt x="3222" y="7264"/>
                  </a:cubicBezTo>
                  <a:close/>
                  <a:moveTo>
                    <a:pt x="3877" y="9294"/>
                  </a:moveTo>
                  <a:cubicBezTo>
                    <a:pt x="3864" y="9294"/>
                    <a:pt x="3850" y="9296"/>
                    <a:pt x="3837" y="9300"/>
                  </a:cubicBezTo>
                  <a:cubicBezTo>
                    <a:pt x="3704" y="9300"/>
                    <a:pt x="3637" y="9434"/>
                    <a:pt x="3637" y="9534"/>
                  </a:cubicBezTo>
                  <a:cubicBezTo>
                    <a:pt x="3704" y="9801"/>
                    <a:pt x="3770" y="10067"/>
                    <a:pt x="3837" y="10368"/>
                  </a:cubicBezTo>
                  <a:cubicBezTo>
                    <a:pt x="3870" y="10468"/>
                    <a:pt x="3970" y="10534"/>
                    <a:pt x="4037" y="10534"/>
                  </a:cubicBezTo>
                  <a:cubicBezTo>
                    <a:pt x="4070" y="10534"/>
                    <a:pt x="4070" y="10534"/>
                    <a:pt x="4104" y="10501"/>
                  </a:cubicBezTo>
                  <a:cubicBezTo>
                    <a:pt x="4204" y="10468"/>
                    <a:pt x="4271" y="10368"/>
                    <a:pt x="4237" y="10268"/>
                  </a:cubicBezTo>
                  <a:cubicBezTo>
                    <a:pt x="4171" y="9967"/>
                    <a:pt x="4104" y="9701"/>
                    <a:pt x="4070" y="9467"/>
                  </a:cubicBezTo>
                  <a:cubicBezTo>
                    <a:pt x="4042" y="9380"/>
                    <a:pt x="3963" y="9294"/>
                    <a:pt x="3877" y="9294"/>
                  </a:cubicBezTo>
                  <a:close/>
                  <a:moveTo>
                    <a:pt x="4312" y="10889"/>
                  </a:moveTo>
                  <a:cubicBezTo>
                    <a:pt x="4286" y="10889"/>
                    <a:pt x="4261" y="10894"/>
                    <a:pt x="4237" y="10901"/>
                  </a:cubicBezTo>
                  <a:cubicBezTo>
                    <a:pt x="4137" y="10935"/>
                    <a:pt x="4070" y="11068"/>
                    <a:pt x="4137" y="11168"/>
                  </a:cubicBezTo>
                  <a:cubicBezTo>
                    <a:pt x="4237" y="11435"/>
                    <a:pt x="4337" y="11702"/>
                    <a:pt x="4471" y="11935"/>
                  </a:cubicBezTo>
                  <a:cubicBezTo>
                    <a:pt x="4504" y="12036"/>
                    <a:pt x="4571" y="12069"/>
                    <a:pt x="4671" y="12069"/>
                  </a:cubicBezTo>
                  <a:cubicBezTo>
                    <a:pt x="4704" y="12069"/>
                    <a:pt x="4738" y="12069"/>
                    <a:pt x="4738" y="12036"/>
                  </a:cubicBezTo>
                  <a:cubicBezTo>
                    <a:pt x="4871" y="12002"/>
                    <a:pt x="4904" y="11869"/>
                    <a:pt x="4838" y="11769"/>
                  </a:cubicBezTo>
                  <a:cubicBezTo>
                    <a:pt x="4738" y="11502"/>
                    <a:pt x="4604" y="11268"/>
                    <a:pt x="4504" y="11035"/>
                  </a:cubicBezTo>
                  <a:cubicBezTo>
                    <a:pt x="4479" y="10933"/>
                    <a:pt x="4395" y="10889"/>
                    <a:pt x="4312" y="10889"/>
                  </a:cubicBezTo>
                  <a:close/>
                  <a:moveTo>
                    <a:pt x="13296" y="10988"/>
                  </a:moveTo>
                  <a:cubicBezTo>
                    <a:pt x="13266" y="10988"/>
                    <a:pt x="13237" y="10993"/>
                    <a:pt x="13210" y="11001"/>
                  </a:cubicBezTo>
                  <a:cubicBezTo>
                    <a:pt x="13110" y="11068"/>
                    <a:pt x="13077" y="11202"/>
                    <a:pt x="13144" y="11302"/>
                  </a:cubicBezTo>
                  <a:cubicBezTo>
                    <a:pt x="13277" y="11535"/>
                    <a:pt x="13377" y="11769"/>
                    <a:pt x="13410" y="12002"/>
                  </a:cubicBezTo>
                  <a:cubicBezTo>
                    <a:pt x="13444" y="12102"/>
                    <a:pt x="13511" y="12169"/>
                    <a:pt x="13611" y="12169"/>
                  </a:cubicBezTo>
                  <a:lnTo>
                    <a:pt x="13644" y="12169"/>
                  </a:lnTo>
                  <a:cubicBezTo>
                    <a:pt x="13777" y="12136"/>
                    <a:pt x="13844" y="12036"/>
                    <a:pt x="13811" y="11935"/>
                  </a:cubicBezTo>
                  <a:cubicBezTo>
                    <a:pt x="13777" y="11635"/>
                    <a:pt x="13677" y="11368"/>
                    <a:pt x="13511" y="11068"/>
                  </a:cubicBezTo>
                  <a:cubicBezTo>
                    <a:pt x="13462" y="11019"/>
                    <a:pt x="13377" y="10988"/>
                    <a:pt x="13296" y="10988"/>
                  </a:cubicBezTo>
                  <a:close/>
                  <a:moveTo>
                    <a:pt x="5017" y="12390"/>
                  </a:moveTo>
                  <a:cubicBezTo>
                    <a:pt x="4990" y="12390"/>
                    <a:pt x="4963" y="12394"/>
                    <a:pt x="4938" y="12402"/>
                  </a:cubicBezTo>
                  <a:cubicBezTo>
                    <a:pt x="4838" y="12469"/>
                    <a:pt x="4804" y="12603"/>
                    <a:pt x="4871" y="12703"/>
                  </a:cubicBezTo>
                  <a:cubicBezTo>
                    <a:pt x="5004" y="12936"/>
                    <a:pt x="5138" y="13170"/>
                    <a:pt x="5305" y="13437"/>
                  </a:cubicBezTo>
                  <a:cubicBezTo>
                    <a:pt x="5338" y="13503"/>
                    <a:pt x="5405" y="13537"/>
                    <a:pt x="5471" y="13537"/>
                  </a:cubicBezTo>
                  <a:cubicBezTo>
                    <a:pt x="5505" y="13537"/>
                    <a:pt x="5538" y="13503"/>
                    <a:pt x="5572" y="13503"/>
                  </a:cubicBezTo>
                  <a:cubicBezTo>
                    <a:pt x="5672" y="13437"/>
                    <a:pt x="5705" y="13303"/>
                    <a:pt x="5638" y="13203"/>
                  </a:cubicBezTo>
                  <a:cubicBezTo>
                    <a:pt x="5505" y="12970"/>
                    <a:pt x="5371" y="12736"/>
                    <a:pt x="5238" y="12503"/>
                  </a:cubicBezTo>
                  <a:cubicBezTo>
                    <a:pt x="5188" y="12427"/>
                    <a:pt x="5100" y="12390"/>
                    <a:pt x="5017" y="12390"/>
                  </a:cubicBezTo>
                  <a:close/>
                  <a:moveTo>
                    <a:pt x="13588" y="12594"/>
                  </a:moveTo>
                  <a:cubicBezTo>
                    <a:pt x="13500" y="12594"/>
                    <a:pt x="13405" y="12654"/>
                    <a:pt x="13377" y="12736"/>
                  </a:cubicBezTo>
                  <a:cubicBezTo>
                    <a:pt x="13344" y="12970"/>
                    <a:pt x="13244" y="13203"/>
                    <a:pt x="13077" y="13437"/>
                  </a:cubicBezTo>
                  <a:cubicBezTo>
                    <a:pt x="13010" y="13537"/>
                    <a:pt x="13044" y="13670"/>
                    <a:pt x="13144" y="13737"/>
                  </a:cubicBezTo>
                  <a:cubicBezTo>
                    <a:pt x="13177" y="13737"/>
                    <a:pt x="13210" y="13770"/>
                    <a:pt x="13244" y="13770"/>
                  </a:cubicBezTo>
                  <a:cubicBezTo>
                    <a:pt x="13310" y="13770"/>
                    <a:pt x="13377" y="13737"/>
                    <a:pt x="13444" y="13670"/>
                  </a:cubicBezTo>
                  <a:cubicBezTo>
                    <a:pt x="13611" y="13403"/>
                    <a:pt x="13711" y="13136"/>
                    <a:pt x="13811" y="12836"/>
                  </a:cubicBezTo>
                  <a:cubicBezTo>
                    <a:pt x="13811" y="12736"/>
                    <a:pt x="13744" y="12603"/>
                    <a:pt x="13644" y="12603"/>
                  </a:cubicBezTo>
                  <a:cubicBezTo>
                    <a:pt x="13626" y="12597"/>
                    <a:pt x="13607" y="12594"/>
                    <a:pt x="13588" y="12594"/>
                  </a:cubicBezTo>
                  <a:close/>
                  <a:moveTo>
                    <a:pt x="5951" y="13790"/>
                  </a:moveTo>
                  <a:cubicBezTo>
                    <a:pt x="5902" y="13790"/>
                    <a:pt x="5850" y="13807"/>
                    <a:pt x="5805" y="13837"/>
                  </a:cubicBezTo>
                  <a:cubicBezTo>
                    <a:pt x="5738" y="13904"/>
                    <a:pt x="5738" y="14037"/>
                    <a:pt x="5805" y="14137"/>
                  </a:cubicBezTo>
                  <a:cubicBezTo>
                    <a:pt x="6005" y="14337"/>
                    <a:pt x="6205" y="14571"/>
                    <a:pt x="6439" y="14737"/>
                  </a:cubicBezTo>
                  <a:cubicBezTo>
                    <a:pt x="6472" y="14771"/>
                    <a:pt x="6506" y="14771"/>
                    <a:pt x="6572" y="14771"/>
                  </a:cubicBezTo>
                  <a:cubicBezTo>
                    <a:pt x="6639" y="14771"/>
                    <a:pt x="6672" y="14737"/>
                    <a:pt x="6739" y="14704"/>
                  </a:cubicBezTo>
                  <a:cubicBezTo>
                    <a:pt x="6806" y="14604"/>
                    <a:pt x="6772" y="14471"/>
                    <a:pt x="6672" y="14404"/>
                  </a:cubicBezTo>
                  <a:cubicBezTo>
                    <a:pt x="6472" y="14237"/>
                    <a:pt x="6305" y="14070"/>
                    <a:pt x="6105" y="13870"/>
                  </a:cubicBezTo>
                  <a:cubicBezTo>
                    <a:pt x="6068" y="13815"/>
                    <a:pt x="6012" y="13790"/>
                    <a:pt x="5951" y="13790"/>
                  </a:cubicBezTo>
                  <a:close/>
                  <a:moveTo>
                    <a:pt x="12712" y="13974"/>
                  </a:moveTo>
                  <a:cubicBezTo>
                    <a:pt x="12667" y="13974"/>
                    <a:pt x="12622" y="13992"/>
                    <a:pt x="12577" y="14037"/>
                  </a:cubicBezTo>
                  <a:cubicBezTo>
                    <a:pt x="12376" y="14204"/>
                    <a:pt x="12176" y="14371"/>
                    <a:pt x="11943" y="14504"/>
                  </a:cubicBezTo>
                  <a:cubicBezTo>
                    <a:pt x="11843" y="14571"/>
                    <a:pt x="11809" y="14704"/>
                    <a:pt x="11876" y="14804"/>
                  </a:cubicBezTo>
                  <a:cubicBezTo>
                    <a:pt x="11909" y="14871"/>
                    <a:pt x="11976" y="14904"/>
                    <a:pt x="12043" y="14904"/>
                  </a:cubicBezTo>
                  <a:cubicBezTo>
                    <a:pt x="12076" y="14904"/>
                    <a:pt x="12143" y="14871"/>
                    <a:pt x="12176" y="14871"/>
                  </a:cubicBezTo>
                  <a:cubicBezTo>
                    <a:pt x="12410" y="14704"/>
                    <a:pt x="12643" y="14537"/>
                    <a:pt x="12843" y="14337"/>
                  </a:cubicBezTo>
                  <a:cubicBezTo>
                    <a:pt x="12943" y="14270"/>
                    <a:pt x="12943" y="14137"/>
                    <a:pt x="12877" y="14037"/>
                  </a:cubicBezTo>
                  <a:cubicBezTo>
                    <a:pt x="12822" y="14000"/>
                    <a:pt x="12767" y="13974"/>
                    <a:pt x="12712" y="13974"/>
                  </a:cubicBezTo>
                  <a:close/>
                  <a:moveTo>
                    <a:pt x="7244" y="14803"/>
                  </a:moveTo>
                  <a:cubicBezTo>
                    <a:pt x="7173" y="14803"/>
                    <a:pt x="7116" y="14840"/>
                    <a:pt x="7073" y="14904"/>
                  </a:cubicBezTo>
                  <a:cubicBezTo>
                    <a:pt x="7039" y="15004"/>
                    <a:pt x="7073" y="15138"/>
                    <a:pt x="7173" y="15204"/>
                  </a:cubicBezTo>
                  <a:cubicBezTo>
                    <a:pt x="7440" y="15338"/>
                    <a:pt x="7706" y="15438"/>
                    <a:pt x="7973" y="15505"/>
                  </a:cubicBezTo>
                  <a:lnTo>
                    <a:pt x="8040" y="15505"/>
                  </a:lnTo>
                  <a:cubicBezTo>
                    <a:pt x="8140" y="15505"/>
                    <a:pt x="8207" y="15438"/>
                    <a:pt x="8240" y="15371"/>
                  </a:cubicBezTo>
                  <a:cubicBezTo>
                    <a:pt x="8273" y="15238"/>
                    <a:pt x="8207" y="15138"/>
                    <a:pt x="8107" y="15104"/>
                  </a:cubicBezTo>
                  <a:cubicBezTo>
                    <a:pt x="7840" y="15038"/>
                    <a:pt x="7606" y="14938"/>
                    <a:pt x="7373" y="14838"/>
                  </a:cubicBezTo>
                  <a:cubicBezTo>
                    <a:pt x="7326" y="14814"/>
                    <a:pt x="7282" y="14803"/>
                    <a:pt x="7244" y="14803"/>
                  </a:cubicBezTo>
                  <a:close/>
                  <a:moveTo>
                    <a:pt x="11321" y="14858"/>
                  </a:moveTo>
                  <a:cubicBezTo>
                    <a:pt x="11294" y="14858"/>
                    <a:pt x="11267" y="14863"/>
                    <a:pt x="11242" y="14871"/>
                  </a:cubicBezTo>
                  <a:cubicBezTo>
                    <a:pt x="10975" y="14971"/>
                    <a:pt x="10742" y="15071"/>
                    <a:pt x="10475" y="15104"/>
                  </a:cubicBezTo>
                  <a:cubicBezTo>
                    <a:pt x="10342" y="15138"/>
                    <a:pt x="10275" y="15271"/>
                    <a:pt x="10308" y="15371"/>
                  </a:cubicBezTo>
                  <a:cubicBezTo>
                    <a:pt x="10342" y="15471"/>
                    <a:pt x="10408" y="15538"/>
                    <a:pt x="10508" y="15538"/>
                  </a:cubicBezTo>
                  <a:lnTo>
                    <a:pt x="10575" y="15538"/>
                  </a:lnTo>
                  <a:cubicBezTo>
                    <a:pt x="10842" y="15471"/>
                    <a:pt x="11142" y="15371"/>
                    <a:pt x="11376" y="15271"/>
                  </a:cubicBezTo>
                  <a:cubicBezTo>
                    <a:pt x="11509" y="15204"/>
                    <a:pt x="11542" y="15104"/>
                    <a:pt x="11509" y="14971"/>
                  </a:cubicBezTo>
                  <a:cubicBezTo>
                    <a:pt x="11484" y="14896"/>
                    <a:pt x="11403" y="14858"/>
                    <a:pt x="11321" y="14858"/>
                  </a:cubicBezTo>
                  <a:close/>
                  <a:moveTo>
                    <a:pt x="8874" y="15238"/>
                  </a:moveTo>
                  <a:cubicBezTo>
                    <a:pt x="8774" y="15238"/>
                    <a:pt x="8674" y="15305"/>
                    <a:pt x="8640" y="15438"/>
                  </a:cubicBezTo>
                  <a:cubicBezTo>
                    <a:pt x="8640" y="15538"/>
                    <a:pt x="8740" y="15638"/>
                    <a:pt x="8841" y="15671"/>
                  </a:cubicBezTo>
                  <a:lnTo>
                    <a:pt x="9708" y="15671"/>
                  </a:lnTo>
                  <a:cubicBezTo>
                    <a:pt x="9841" y="15638"/>
                    <a:pt x="9908" y="15538"/>
                    <a:pt x="9908" y="15438"/>
                  </a:cubicBezTo>
                  <a:cubicBezTo>
                    <a:pt x="9908" y="15305"/>
                    <a:pt x="9808" y="15238"/>
                    <a:pt x="9674" y="15238"/>
                  </a:cubicBezTo>
                  <a:cubicBezTo>
                    <a:pt x="9541" y="15254"/>
                    <a:pt x="9408" y="15263"/>
                    <a:pt x="9274" y="15263"/>
                  </a:cubicBezTo>
                  <a:cubicBezTo>
                    <a:pt x="9141" y="15263"/>
                    <a:pt x="9007" y="15254"/>
                    <a:pt x="8874" y="15238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31"/>
            <p:cNvSpPr/>
            <p:nvPr/>
          </p:nvSpPr>
          <p:spPr>
            <a:xfrm>
              <a:off x="3420129" y="4796386"/>
              <a:ext cx="210725" cy="187835"/>
            </a:xfrm>
            <a:custGeom>
              <a:avLst/>
              <a:gdLst/>
              <a:ahLst/>
              <a:cxnLst/>
              <a:rect l="l" t="t" r="r" b="b"/>
              <a:pathLst>
                <a:path w="14011" h="12489" extrusionOk="0">
                  <a:moveTo>
                    <a:pt x="13422" y="1"/>
                  </a:moveTo>
                  <a:cubicBezTo>
                    <a:pt x="13395" y="1"/>
                    <a:pt x="13368" y="5"/>
                    <a:pt x="13343" y="13"/>
                  </a:cubicBezTo>
                  <a:cubicBezTo>
                    <a:pt x="13243" y="80"/>
                    <a:pt x="13210" y="180"/>
                    <a:pt x="13243" y="313"/>
                  </a:cubicBezTo>
                  <a:cubicBezTo>
                    <a:pt x="13243" y="313"/>
                    <a:pt x="13377" y="614"/>
                    <a:pt x="13477" y="1047"/>
                  </a:cubicBezTo>
                  <a:cubicBezTo>
                    <a:pt x="13510" y="1147"/>
                    <a:pt x="13577" y="1214"/>
                    <a:pt x="13677" y="1214"/>
                  </a:cubicBezTo>
                  <a:lnTo>
                    <a:pt x="13710" y="1214"/>
                  </a:lnTo>
                  <a:cubicBezTo>
                    <a:pt x="13844" y="1181"/>
                    <a:pt x="13910" y="1081"/>
                    <a:pt x="13877" y="947"/>
                  </a:cubicBezTo>
                  <a:cubicBezTo>
                    <a:pt x="13777" y="447"/>
                    <a:pt x="13643" y="147"/>
                    <a:pt x="13610" y="113"/>
                  </a:cubicBezTo>
                  <a:cubicBezTo>
                    <a:pt x="13585" y="38"/>
                    <a:pt x="13504" y="1"/>
                    <a:pt x="13422" y="1"/>
                  </a:cubicBezTo>
                  <a:close/>
                  <a:moveTo>
                    <a:pt x="13777" y="1614"/>
                  </a:moveTo>
                  <a:cubicBezTo>
                    <a:pt x="13677" y="1614"/>
                    <a:pt x="13577" y="1714"/>
                    <a:pt x="13577" y="1848"/>
                  </a:cubicBezTo>
                  <a:cubicBezTo>
                    <a:pt x="13577" y="1881"/>
                    <a:pt x="13577" y="1948"/>
                    <a:pt x="13577" y="2015"/>
                  </a:cubicBezTo>
                  <a:cubicBezTo>
                    <a:pt x="13577" y="2215"/>
                    <a:pt x="13577" y="2415"/>
                    <a:pt x="13543" y="2615"/>
                  </a:cubicBezTo>
                  <a:cubicBezTo>
                    <a:pt x="13510" y="2748"/>
                    <a:pt x="13577" y="2849"/>
                    <a:pt x="13710" y="2882"/>
                  </a:cubicBezTo>
                  <a:lnTo>
                    <a:pt x="13743" y="2882"/>
                  </a:lnTo>
                  <a:cubicBezTo>
                    <a:pt x="13844" y="2882"/>
                    <a:pt x="13910" y="2815"/>
                    <a:pt x="13944" y="2682"/>
                  </a:cubicBezTo>
                  <a:cubicBezTo>
                    <a:pt x="13977" y="2482"/>
                    <a:pt x="14010" y="2248"/>
                    <a:pt x="14010" y="2015"/>
                  </a:cubicBezTo>
                  <a:cubicBezTo>
                    <a:pt x="14010" y="1948"/>
                    <a:pt x="14010" y="1881"/>
                    <a:pt x="14010" y="1814"/>
                  </a:cubicBezTo>
                  <a:cubicBezTo>
                    <a:pt x="13977" y="1714"/>
                    <a:pt x="13877" y="1614"/>
                    <a:pt x="13777" y="1614"/>
                  </a:cubicBezTo>
                  <a:close/>
                  <a:moveTo>
                    <a:pt x="13488" y="3255"/>
                  </a:moveTo>
                  <a:cubicBezTo>
                    <a:pt x="13410" y="3255"/>
                    <a:pt x="13334" y="3310"/>
                    <a:pt x="13310" y="3382"/>
                  </a:cubicBezTo>
                  <a:cubicBezTo>
                    <a:pt x="13210" y="3616"/>
                    <a:pt x="13076" y="3849"/>
                    <a:pt x="12910" y="4049"/>
                  </a:cubicBezTo>
                  <a:cubicBezTo>
                    <a:pt x="12843" y="4149"/>
                    <a:pt x="12843" y="4283"/>
                    <a:pt x="12943" y="4350"/>
                  </a:cubicBezTo>
                  <a:cubicBezTo>
                    <a:pt x="12976" y="4383"/>
                    <a:pt x="13043" y="4383"/>
                    <a:pt x="13076" y="4383"/>
                  </a:cubicBezTo>
                  <a:cubicBezTo>
                    <a:pt x="13143" y="4383"/>
                    <a:pt x="13210" y="4350"/>
                    <a:pt x="13243" y="4316"/>
                  </a:cubicBezTo>
                  <a:cubicBezTo>
                    <a:pt x="13410" y="4083"/>
                    <a:pt x="13577" y="3816"/>
                    <a:pt x="13677" y="3549"/>
                  </a:cubicBezTo>
                  <a:cubicBezTo>
                    <a:pt x="13743" y="3449"/>
                    <a:pt x="13677" y="3316"/>
                    <a:pt x="13577" y="3282"/>
                  </a:cubicBezTo>
                  <a:cubicBezTo>
                    <a:pt x="13549" y="3264"/>
                    <a:pt x="13518" y="3255"/>
                    <a:pt x="13488" y="3255"/>
                  </a:cubicBezTo>
                  <a:close/>
                  <a:moveTo>
                    <a:pt x="8023" y="4537"/>
                  </a:moveTo>
                  <a:cubicBezTo>
                    <a:pt x="7887" y="4537"/>
                    <a:pt x="7747" y="4579"/>
                    <a:pt x="7606" y="4650"/>
                  </a:cubicBezTo>
                  <a:cubicBezTo>
                    <a:pt x="7539" y="4717"/>
                    <a:pt x="7472" y="4783"/>
                    <a:pt x="7406" y="4850"/>
                  </a:cubicBezTo>
                  <a:cubicBezTo>
                    <a:pt x="7306" y="4917"/>
                    <a:pt x="7306" y="5050"/>
                    <a:pt x="7372" y="5117"/>
                  </a:cubicBezTo>
                  <a:cubicBezTo>
                    <a:pt x="7439" y="5184"/>
                    <a:pt x="7472" y="5184"/>
                    <a:pt x="7539" y="5184"/>
                  </a:cubicBezTo>
                  <a:cubicBezTo>
                    <a:pt x="7572" y="5184"/>
                    <a:pt x="7639" y="5184"/>
                    <a:pt x="7672" y="5150"/>
                  </a:cubicBezTo>
                  <a:cubicBezTo>
                    <a:pt x="7739" y="5083"/>
                    <a:pt x="7773" y="5050"/>
                    <a:pt x="7839" y="5017"/>
                  </a:cubicBezTo>
                  <a:cubicBezTo>
                    <a:pt x="7922" y="4976"/>
                    <a:pt x="7991" y="4947"/>
                    <a:pt x="8056" y="4947"/>
                  </a:cubicBezTo>
                  <a:cubicBezTo>
                    <a:pt x="8096" y="4947"/>
                    <a:pt x="8135" y="4958"/>
                    <a:pt x="8173" y="4983"/>
                  </a:cubicBezTo>
                  <a:cubicBezTo>
                    <a:pt x="8208" y="5007"/>
                    <a:pt x="8248" y="5018"/>
                    <a:pt x="8287" y="5018"/>
                  </a:cubicBezTo>
                  <a:cubicBezTo>
                    <a:pt x="8359" y="5018"/>
                    <a:pt x="8430" y="4981"/>
                    <a:pt x="8473" y="4917"/>
                  </a:cubicBezTo>
                  <a:cubicBezTo>
                    <a:pt x="8506" y="4817"/>
                    <a:pt x="8473" y="4683"/>
                    <a:pt x="8373" y="4650"/>
                  </a:cubicBezTo>
                  <a:cubicBezTo>
                    <a:pt x="8263" y="4571"/>
                    <a:pt x="8145" y="4537"/>
                    <a:pt x="8023" y="4537"/>
                  </a:cubicBezTo>
                  <a:close/>
                  <a:moveTo>
                    <a:pt x="12494" y="4570"/>
                  </a:moveTo>
                  <a:cubicBezTo>
                    <a:pt x="12449" y="4570"/>
                    <a:pt x="12406" y="4586"/>
                    <a:pt x="12376" y="4616"/>
                  </a:cubicBezTo>
                  <a:cubicBezTo>
                    <a:pt x="12176" y="4783"/>
                    <a:pt x="11942" y="4917"/>
                    <a:pt x="11709" y="5050"/>
                  </a:cubicBezTo>
                  <a:cubicBezTo>
                    <a:pt x="11609" y="5117"/>
                    <a:pt x="11575" y="5250"/>
                    <a:pt x="11609" y="5350"/>
                  </a:cubicBezTo>
                  <a:cubicBezTo>
                    <a:pt x="11675" y="5417"/>
                    <a:pt x="11742" y="5450"/>
                    <a:pt x="11809" y="5450"/>
                  </a:cubicBezTo>
                  <a:cubicBezTo>
                    <a:pt x="11842" y="5450"/>
                    <a:pt x="11875" y="5450"/>
                    <a:pt x="11909" y="5417"/>
                  </a:cubicBezTo>
                  <a:cubicBezTo>
                    <a:pt x="12176" y="5284"/>
                    <a:pt x="12409" y="5117"/>
                    <a:pt x="12643" y="4917"/>
                  </a:cubicBezTo>
                  <a:cubicBezTo>
                    <a:pt x="12709" y="4850"/>
                    <a:pt x="12743" y="4717"/>
                    <a:pt x="12643" y="4650"/>
                  </a:cubicBezTo>
                  <a:cubicBezTo>
                    <a:pt x="12606" y="4595"/>
                    <a:pt x="12549" y="4570"/>
                    <a:pt x="12494" y="4570"/>
                  </a:cubicBezTo>
                  <a:close/>
                  <a:moveTo>
                    <a:pt x="11030" y="5375"/>
                  </a:moveTo>
                  <a:cubicBezTo>
                    <a:pt x="11011" y="5375"/>
                    <a:pt x="10993" y="5378"/>
                    <a:pt x="10975" y="5384"/>
                  </a:cubicBezTo>
                  <a:cubicBezTo>
                    <a:pt x="10708" y="5517"/>
                    <a:pt x="10441" y="5584"/>
                    <a:pt x="10208" y="5684"/>
                  </a:cubicBezTo>
                  <a:cubicBezTo>
                    <a:pt x="10108" y="5717"/>
                    <a:pt x="10041" y="5817"/>
                    <a:pt x="10074" y="5951"/>
                  </a:cubicBezTo>
                  <a:cubicBezTo>
                    <a:pt x="10108" y="6017"/>
                    <a:pt x="10174" y="6084"/>
                    <a:pt x="10274" y="6084"/>
                  </a:cubicBezTo>
                  <a:lnTo>
                    <a:pt x="10341" y="6084"/>
                  </a:lnTo>
                  <a:cubicBezTo>
                    <a:pt x="10575" y="5984"/>
                    <a:pt x="10841" y="5884"/>
                    <a:pt x="11142" y="5784"/>
                  </a:cubicBezTo>
                  <a:cubicBezTo>
                    <a:pt x="11242" y="5751"/>
                    <a:pt x="11275" y="5617"/>
                    <a:pt x="11242" y="5517"/>
                  </a:cubicBezTo>
                  <a:cubicBezTo>
                    <a:pt x="11214" y="5435"/>
                    <a:pt x="11119" y="5375"/>
                    <a:pt x="11030" y="5375"/>
                  </a:cubicBezTo>
                  <a:close/>
                  <a:moveTo>
                    <a:pt x="414" y="5375"/>
                  </a:moveTo>
                  <a:cubicBezTo>
                    <a:pt x="325" y="5375"/>
                    <a:pt x="234" y="5440"/>
                    <a:pt x="234" y="5550"/>
                  </a:cubicBezTo>
                  <a:cubicBezTo>
                    <a:pt x="200" y="5684"/>
                    <a:pt x="167" y="5817"/>
                    <a:pt x="134" y="5951"/>
                  </a:cubicBezTo>
                  <a:cubicBezTo>
                    <a:pt x="134" y="6051"/>
                    <a:pt x="200" y="6184"/>
                    <a:pt x="301" y="6184"/>
                  </a:cubicBezTo>
                  <a:lnTo>
                    <a:pt x="334" y="6184"/>
                  </a:lnTo>
                  <a:cubicBezTo>
                    <a:pt x="434" y="6184"/>
                    <a:pt x="534" y="6118"/>
                    <a:pt x="534" y="6017"/>
                  </a:cubicBezTo>
                  <a:cubicBezTo>
                    <a:pt x="567" y="5884"/>
                    <a:pt x="601" y="5751"/>
                    <a:pt x="634" y="5617"/>
                  </a:cubicBezTo>
                  <a:cubicBezTo>
                    <a:pt x="667" y="5517"/>
                    <a:pt x="601" y="5417"/>
                    <a:pt x="467" y="5384"/>
                  </a:cubicBezTo>
                  <a:cubicBezTo>
                    <a:pt x="450" y="5378"/>
                    <a:pt x="432" y="5375"/>
                    <a:pt x="414" y="5375"/>
                  </a:cubicBezTo>
                  <a:close/>
                  <a:moveTo>
                    <a:pt x="7224" y="5511"/>
                  </a:moveTo>
                  <a:cubicBezTo>
                    <a:pt x="7207" y="5511"/>
                    <a:pt x="7190" y="5513"/>
                    <a:pt x="7172" y="5517"/>
                  </a:cubicBezTo>
                  <a:cubicBezTo>
                    <a:pt x="7072" y="5550"/>
                    <a:pt x="7005" y="5651"/>
                    <a:pt x="7005" y="5751"/>
                  </a:cubicBezTo>
                  <a:cubicBezTo>
                    <a:pt x="7039" y="5951"/>
                    <a:pt x="7172" y="6284"/>
                    <a:pt x="7773" y="6418"/>
                  </a:cubicBezTo>
                  <a:lnTo>
                    <a:pt x="7806" y="6418"/>
                  </a:lnTo>
                  <a:cubicBezTo>
                    <a:pt x="7906" y="6418"/>
                    <a:pt x="8006" y="6351"/>
                    <a:pt x="8006" y="6284"/>
                  </a:cubicBezTo>
                  <a:cubicBezTo>
                    <a:pt x="8039" y="6151"/>
                    <a:pt x="7973" y="6051"/>
                    <a:pt x="7873" y="6017"/>
                  </a:cubicBezTo>
                  <a:cubicBezTo>
                    <a:pt x="7672" y="5984"/>
                    <a:pt x="7439" y="5884"/>
                    <a:pt x="7406" y="5684"/>
                  </a:cubicBezTo>
                  <a:cubicBezTo>
                    <a:pt x="7406" y="5597"/>
                    <a:pt x="7331" y="5511"/>
                    <a:pt x="7224" y="5511"/>
                  </a:cubicBezTo>
                  <a:close/>
                  <a:moveTo>
                    <a:pt x="8800" y="5238"/>
                  </a:moveTo>
                  <a:cubicBezTo>
                    <a:pt x="8771" y="5238"/>
                    <a:pt x="8740" y="5242"/>
                    <a:pt x="8707" y="5250"/>
                  </a:cubicBezTo>
                  <a:cubicBezTo>
                    <a:pt x="8606" y="5317"/>
                    <a:pt x="8573" y="5450"/>
                    <a:pt x="8640" y="5550"/>
                  </a:cubicBezTo>
                  <a:cubicBezTo>
                    <a:pt x="8707" y="5684"/>
                    <a:pt x="8773" y="5851"/>
                    <a:pt x="8840" y="6017"/>
                  </a:cubicBezTo>
                  <a:cubicBezTo>
                    <a:pt x="8773" y="6017"/>
                    <a:pt x="8707" y="6051"/>
                    <a:pt x="8640" y="6051"/>
                  </a:cubicBezTo>
                  <a:cubicBezTo>
                    <a:pt x="8506" y="6051"/>
                    <a:pt x="8440" y="6151"/>
                    <a:pt x="8440" y="6284"/>
                  </a:cubicBezTo>
                  <a:cubicBezTo>
                    <a:pt x="8440" y="6384"/>
                    <a:pt x="8540" y="6451"/>
                    <a:pt x="8640" y="6451"/>
                  </a:cubicBezTo>
                  <a:lnTo>
                    <a:pt x="8673" y="6451"/>
                  </a:lnTo>
                  <a:cubicBezTo>
                    <a:pt x="8773" y="6451"/>
                    <a:pt x="8907" y="6418"/>
                    <a:pt x="9040" y="6418"/>
                  </a:cubicBezTo>
                  <a:lnTo>
                    <a:pt x="9174" y="6418"/>
                  </a:lnTo>
                  <a:cubicBezTo>
                    <a:pt x="9207" y="6418"/>
                    <a:pt x="9240" y="6384"/>
                    <a:pt x="9274" y="6351"/>
                  </a:cubicBezTo>
                  <a:cubicBezTo>
                    <a:pt x="9340" y="6351"/>
                    <a:pt x="9440" y="6318"/>
                    <a:pt x="9507" y="6318"/>
                  </a:cubicBezTo>
                  <a:cubicBezTo>
                    <a:pt x="9641" y="6284"/>
                    <a:pt x="9707" y="6184"/>
                    <a:pt x="9674" y="6051"/>
                  </a:cubicBezTo>
                  <a:cubicBezTo>
                    <a:pt x="9646" y="5968"/>
                    <a:pt x="9574" y="5909"/>
                    <a:pt x="9475" y="5909"/>
                  </a:cubicBezTo>
                  <a:cubicBezTo>
                    <a:pt x="9453" y="5909"/>
                    <a:pt x="9431" y="5911"/>
                    <a:pt x="9407" y="5917"/>
                  </a:cubicBezTo>
                  <a:cubicBezTo>
                    <a:pt x="9374" y="5917"/>
                    <a:pt x="9307" y="5917"/>
                    <a:pt x="9240" y="5951"/>
                  </a:cubicBezTo>
                  <a:cubicBezTo>
                    <a:pt x="9174" y="5717"/>
                    <a:pt x="9107" y="5517"/>
                    <a:pt x="9007" y="5350"/>
                  </a:cubicBezTo>
                  <a:cubicBezTo>
                    <a:pt x="8957" y="5275"/>
                    <a:pt x="8888" y="5238"/>
                    <a:pt x="8800" y="5238"/>
                  </a:cubicBezTo>
                  <a:close/>
                  <a:moveTo>
                    <a:pt x="215" y="6611"/>
                  </a:moveTo>
                  <a:cubicBezTo>
                    <a:pt x="109" y="6611"/>
                    <a:pt x="34" y="6698"/>
                    <a:pt x="34" y="6785"/>
                  </a:cubicBezTo>
                  <a:cubicBezTo>
                    <a:pt x="34" y="6951"/>
                    <a:pt x="0" y="7118"/>
                    <a:pt x="0" y="7285"/>
                  </a:cubicBezTo>
                  <a:cubicBezTo>
                    <a:pt x="0" y="7418"/>
                    <a:pt x="0" y="7519"/>
                    <a:pt x="34" y="7652"/>
                  </a:cubicBezTo>
                  <a:cubicBezTo>
                    <a:pt x="34" y="7752"/>
                    <a:pt x="134" y="7852"/>
                    <a:pt x="234" y="7852"/>
                  </a:cubicBezTo>
                  <a:cubicBezTo>
                    <a:pt x="367" y="7852"/>
                    <a:pt x="434" y="7752"/>
                    <a:pt x="434" y="7619"/>
                  </a:cubicBezTo>
                  <a:cubicBezTo>
                    <a:pt x="434" y="7519"/>
                    <a:pt x="434" y="7385"/>
                    <a:pt x="434" y="7285"/>
                  </a:cubicBezTo>
                  <a:cubicBezTo>
                    <a:pt x="434" y="7118"/>
                    <a:pt x="434" y="6985"/>
                    <a:pt x="434" y="6818"/>
                  </a:cubicBezTo>
                  <a:cubicBezTo>
                    <a:pt x="467" y="6718"/>
                    <a:pt x="367" y="6618"/>
                    <a:pt x="267" y="6618"/>
                  </a:cubicBezTo>
                  <a:cubicBezTo>
                    <a:pt x="249" y="6613"/>
                    <a:pt x="232" y="6611"/>
                    <a:pt x="215" y="6611"/>
                  </a:cubicBezTo>
                  <a:close/>
                  <a:moveTo>
                    <a:pt x="9240" y="6818"/>
                  </a:moveTo>
                  <a:cubicBezTo>
                    <a:pt x="9140" y="6851"/>
                    <a:pt x="9040" y="6951"/>
                    <a:pt x="9040" y="7052"/>
                  </a:cubicBezTo>
                  <a:cubicBezTo>
                    <a:pt x="9073" y="7218"/>
                    <a:pt x="9073" y="7385"/>
                    <a:pt x="9073" y="7585"/>
                  </a:cubicBezTo>
                  <a:cubicBezTo>
                    <a:pt x="9073" y="7652"/>
                    <a:pt x="9073" y="7752"/>
                    <a:pt x="9073" y="7852"/>
                  </a:cubicBezTo>
                  <a:cubicBezTo>
                    <a:pt x="9073" y="7986"/>
                    <a:pt x="9140" y="8086"/>
                    <a:pt x="9274" y="8086"/>
                  </a:cubicBezTo>
                  <a:cubicBezTo>
                    <a:pt x="9374" y="8086"/>
                    <a:pt x="9474" y="7986"/>
                    <a:pt x="9474" y="7885"/>
                  </a:cubicBezTo>
                  <a:cubicBezTo>
                    <a:pt x="9507" y="7785"/>
                    <a:pt x="9507" y="7685"/>
                    <a:pt x="9507" y="7585"/>
                  </a:cubicBezTo>
                  <a:cubicBezTo>
                    <a:pt x="9507" y="7385"/>
                    <a:pt x="9474" y="7185"/>
                    <a:pt x="9474" y="7018"/>
                  </a:cubicBezTo>
                  <a:cubicBezTo>
                    <a:pt x="9474" y="6918"/>
                    <a:pt x="9340" y="6818"/>
                    <a:pt x="9240" y="6818"/>
                  </a:cubicBezTo>
                  <a:close/>
                  <a:moveTo>
                    <a:pt x="301" y="8252"/>
                  </a:moveTo>
                  <a:cubicBezTo>
                    <a:pt x="167" y="8286"/>
                    <a:pt x="100" y="8386"/>
                    <a:pt x="134" y="8519"/>
                  </a:cubicBezTo>
                  <a:cubicBezTo>
                    <a:pt x="200" y="8786"/>
                    <a:pt x="267" y="9086"/>
                    <a:pt x="367" y="9353"/>
                  </a:cubicBezTo>
                  <a:cubicBezTo>
                    <a:pt x="401" y="9420"/>
                    <a:pt x="467" y="9487"/>
                    <a:pt x="567" y="9487"/>
                  </a:cubicBezTo>
                  <a:lnTo>
                    <a:pt x="634" y="9487"/>
                  </a:lnTo>
                  <a:cubicBezTo>
                    <a:pt x="734" y="9420"/>
                    <a:pt x="801" y="9320"/>
                    <a:pt x="768" y="9220"/>
                  </a:cubicBezTo>
                  <a:cubicBezTo>
                    <a:pt x="667" y="8953"/>
                    <a:pt x="601" y="8686"/>
                    <a:pt x="534" y="8419"/>
                  </a:cubicBezTo>
                  <a:cubicBezTo>
                    <a:pt x="534" y="8319"/>
                    <a:pt x="401" y="8252"/>
                    <a:pt x="301" y="8252"/>
                  </a:cubicBezTo>
                  <a:close/>
                  <a:moveTo>
                    <a:pt x="9207" y="8486"/>
                  </a:moveTo>
                  <a:cubicBezTo>
                    <a:pt x="9107" y="8486"/>
                    <a:pt x="9007" y="8553"/>
                    <a:pt x="8973" y="8653"/>
                  </a:cubicBezTo>
                  <a:cubicBezTo>
                    <a:pt x="8907" y="8920"/>
                    <a:pt x="8840" y="9186"/>
                    <a:pt x="8740" y="9420"/>
                  </a:cubicBezTo>
                  <a:cubicBezTo>
                    <a:pt x="8673" y="9520"/>
                    <a:pt x="8740" y="9653"/>
                    <a:pt x="8840" y="9687"/>
                  </a:cubicBezTo>
                  <a:lnTo>
                    <a:pt x="8940" y="9687"/>
                  </a:lnTo>
                  <a:cubicBezTo>
                    <a:pt x="9007" y="9687"/>
                    <a:pt x="9073" y="9653"/>
                    <a:pt x="9107" y="9587"/>
                  </a:cubicBezTo>
                  <a:cubicBezTo>
                    <a:pt x="9240" y="9320"/>
                    <a:pt x="9307" y="9020"/>
                    <a:pt x="9374" y="8753"/>
                  </a:cubicBezTo>
                  <a:cubicBezTo>
                    <a:pt x="9407" y="8619"/>
                    <a:pt x="9340" y="8519"/>
                    <a:pt x="9207" y="8486"/>
                  </a:cubicBezTo>
                  <a:close/>
                  <a:moveTo>
                    <a:pt x="915" y="9819"/>
                  </a:moveTo>
                  <a:cubicBezTo>
                    <a:pt x="876" y="9819"/>
                    <a:pt x="836" y="9830"/>
                    <a:pt x="801" y="9854"/>
                  </a:cubicBezTo>
                  <a:cubicBezTo>
                    <a:pt x="701" y="9920"/>
                    <a:pt x="667" y="10020"/>
                    <a:pt x="734" y="10120"/>
                  </a:cubicBezTo>
                  <a:cubicBezTo>
                    <a:pt x="868" y="10387"/>
                    <a:pt x="1034" y="10621"/>
                    <a:pt x="1201" y="10854"/>
                  </a:cubicBezTo>
                  <a:cubicBezTo>
                    <a:pt x="1268" y="10888"/>
                    <a:pt x="1301" y="10921"/>
                    <a:pt x="1368" y="10921"/>
                  </a:cubicBezTo>
                  <a:cubicBezTo>
                    <a:pt x="1435" y="10921"/>
                    <a:pt x="1468" y="10921"/>
                    <a:pt x="1501" y="10888"/>
                  </a:cubicBezTo>
                  <a:cubicBezTo>
                    <a:pt x="1601" y="10821"/>
                    <a:pt x="1601" y="10687"/>
                    <a:pt x="1535" y="10587"/>
                  </a:cubicBezTo>
                  <a:cubicBezTo>
                    <a:pt x="1368" y="10387"/>
                    <a:pt x="1201" y="10154"/>
                    <a:pt x="1101" y="9920"/>
                  </a:cubicBezTo>
                  <a:cubicBezTo>
                    <a:pt x="1058" y="9856"/>
                    <a:pt x="987" y="9819"/>
                    <a:pt x="915" y="9819"/>
                  </a:cubicBezTo>
                  <a:close/>
                  <a:moveTo>
                    <a:pt x="8550" y="10019"/>
                  </a:moveTo>
                  <a:cubicBezTo>
                    <a:pt x="8487" y="10019"/>
                    <a:pt x="8416" y="10056"/>
                    <a:pt x="8373" y="10120"/>
                  </a:cubicBezTo>
                  <a:cubicBezTo>
                    <a:pt x="8206" y="10354"/>
                    <a:pt x="8039" y="10554"/>
                    <a:pt x="7873" y="10721"/>
                  </a:cubicBezTo>
                  <a:cubicBezTo>
                    <a:pt x="7806" y="10821"/>
                    <a:pt x="7806" y="10954"/>
                    <a:pt x="7873" y="11021"/>
                  </a:cubicBezTo>
                  <a:cubicBezTo>
                    <a:pt x="7906" y="11054"/>
                    <a:pt x="7973" y="11088"/>
                    <a:pt x="8006" y="11088"/>
                  </a:cubicBezTo>
                  <a:cubicBezTo>
                    <a:pt x="8073" y="11088"/>
                    <a:pt x="8139" y="11054"/>
                    <a:pt x="8173" y="11021"/>
                  </a:cubicBezTo>
                  <a:cubicBezTo>
                    <a:pt x="8373" y="10821"/>
                    <a:pt x="8540" y="10587"/>
                    <a:pt x="8707" y="10354"/>
                  </a:cubicBezTo>
                  <a:cubicBezTo>
                    <a:pt x="8773" y="10254"/>
                    <a:pt x="8740" y="10120"/>
                    <a:pt x="8640" y="10054"/>
                  </a:cubicBezTo>
                  <a:cubicBezTo>
                    <a:pt x="8616" y="10030"/>
                    <a:pt x="8584" y="10019"/>
                    <a:pt x="8550" y="10019"/>
                  </a:cubicBezTo>
                  <a:close/>
                  <a:moveTo>
                    <a:pt x="1956" y="11108"/>
                  </a:moveTo>
                  <a:cubicBezTo>
                    <a:pt x="1895" y="11108"/>
                    <a:pt x="1838" y="11133"/>
                    <a:pt x="1802" y="11188"/>
                  </a:cubicBezTo>
                  <a:cubicBezTo>
                    <a:pt x="1735" y="11255"/>
                    <a:pt x="1735" y="11388"/>
                    <a:pt x="1835" y="11455"/>
                  </a:cubicBezTo>
                  <a:cubicBezTo>
                    <a:pt x="2035" y="11655"/>
                    <a:pt x="2302" y="11822"/>
                    <a:pt x="2535" y="11955"/>
                  </a:cubicBezTo>
                  <a:cubicBezTo>
                    <a:pt x="2569" y="11988"/>
                    <a:pt x="2602" y="11988"/>
                    <a:pt x="2636" y="11988"/>
                  </a:cubicBezTo>
                  <a:cubicBezTo>
                    <a:pt x="2736" y="11988"/>
                    <a:pt x="2802" y="11955"/>
                    <a:pt x="2836" y="11888"/>
                  </a:cubicBezTo>
                  <a:cubicBezTo>
                    <a:pt x="2902" y="11788"/>
                    <a:pt x="2836" y="11655"/>
                    <a:pt x="2736" y="11588"/>
                  </a:cubicBezTo>
                  <a:cubicBezTo>
                    <a:pt x="2502" y="11455"/>
                    <a:pt x="2302" y="11321"/>
                    <a:pt x="2102" y="11154"/>
                  </a:cubicBezTo>
                  <a:cubicBezTo>
                    <a:pt x="2057" y="11124"/>
                    <a:pt x="2005" y="11108"/>
                    <a:pt x="1956" y="11108"/>
                  </a:cubicBezTo>
                  <a:close/>
                  <a:moveTo>
                    <a:pt x="7404" y="11208"/>
                  </a:moveTo>
                  <a:cubicBezTo>
                    <a:pt x="7362" y="11208"/>
                    <a:pt x="7317" y="11225"/>
                    <a:pt x="7272" y="11255"/>
                  </a:cubicBezTo>
                  <a:cubicBezTo>
                    <a:pt x="7172" y="11321"/>
                    <a:pt x="7072" y="11355"/>
                    <a:pt x="6972" y="11421"/>
                  </a:cubicBezTo>
                  <a:cubicBezTo>
                    <a:pt x="6839" y="11521"/>
                    <a:pt x="6705" y="11588"/>
                    <a:pt x="6572" y="11655"/>
                  </a:cubicBezTo>
                  <a:cubicBezTo>
                    <a:pt x="6472" y="11688"/>
                    <a:pt x="6438" y="11822"/>
                    <a:pt x="6472" y="11922"/>
                  </a:cubicBezTo>
                  <a:cubicBezTo>
                    <a:pt x="6505" y="11988"/>
                    <a:pt x="6572" y="12055"/>
                    <a:pt x="6672" y="12055"/>
                  </a:cubicBezTo>
                  <a:cubicBezTo>
                    <a:pt x="6705" y="12055"/>
                    <a:pt x="6705" y="12022"/>
                    <a:pt x="6738" y="12022"/>
                  </a:cubicBezTo>
                  <a:cubicBezTo>
                    <a:pt x="6905" y="11955"/>
                    <a:pt x="7039" y="11855"/>
                    <a:pt x="7205" y="11788"/>
                  </a:cubicBezTo>
                  <a:cubicBezTo>
                    <a:pt x="7306" y="11722"/>
                    <a:pt x="7406" y="11655"/>
                    <a:pt x="7506" y="11588"/>
                  </a:cubicBezTo>
                  <a:cubicBezTo>
                    <a:pt x="7606" y="11521"/>
                    <a:pt x="7606" y="11388"/>
                    <a:pt x="7539" y="11288"/>
                  </a:cubicBezTo>
                  <a:cubicBezTo>
                    <a:pt x="7502" y="11233"/>
                    <a:pt x="7455" y="11208"/>
                    <a:pt x="7404" y="11208"/>
                  </a:cubicBezTo>
                  <a:close/>
                  <a:moveTo>
                    <a:pt x="3416" y="11880"/>
                  </a:moveTo>
                  <a:cubicBezTo>
                    <a:pt x="3327" y="11880"/>
                    <a:pt x="3230" y="11945"/>
                    <a:pt x="3203" y="12055"/>
                  </a:cubicBezTo>
                  <a:cubicBezTo>
                    <a:pt x="3169" y="12155"/>
                    <a:pt x="3236" y="12255"/>
                    <a:pt x="3336" y="12289"/>
                  </a:cubicBezTo>
                  <a:cubicBezTo>
                    <a:pt x="3636" y="12389"/>
                    <a:pt x="3903" y="12455"/>
                    <a:pt x="4203" y="12489"/>
                  </a:cubicBezTo>
                  <a:lnTo>
                    <a:pt x="4237" y="12489"/>
                  </a:lnTo>
                  <a:cubicBezTo>
                    <a:pt x="4337" y="12489"/>
                    <a:pt x="4437" y="12389"/>
                    <a:pt x="4437" y="12289"/>
                  </a:cubicBezTo>
                  <a:cubicBezTo>
                    <a:pt x="4437" y="12189"/>
                    <a:pt x="4370" y="12088"/>
                    <a:pt x="4237" y="12055"/>
                  </a:cubicBezTo>
                  <a:cubicBezTo>
                    <a:pt x="4003" y="12022"/>
                    <a:pt x="3736" y="11988"/>
                    <a:pt x="3469" y="11888"/>
                  </a:cubicBezTo>
                  <a:cubicBezTo>
                    <a:pt x="3452" y="11883"/>
                    <a:pt x="3434" y="11880"/>
                    <a:pt x="3416" y="11880"/>
                  </a:cubicBezTo>
                  <a:close/>
                  <a:moveTo>
                    <a:pt x="5891" y="11913"/>
                  </a:moveTo>
                  <a:cubicBezTo>
                    <a:pt x="5873" y="11913"/>
                    <a:pt x="5856" y="11916"/>
                    <a:pt x="5838" y="11922"/>
                  </a:cubicBezTo>
                  <a:cubicBezTo>
                    <a:pt x="5571" y="11988"/>
                    <a:pt x="5304" y="12055"/>
                    <a:pt x="5037" y="12055"/>
                  </a:cubicBezTo>
                  <a:cubicBezTo>
                    <a:pt x="4937" y="12088"/>
                    <a:pt x="4837" y="12189"/>
                    <a:pt x="4870" y="12289"/>
                  </a:cubicBezTo>
                  <a:cubicBezTo>
                    <a:pt x="4870" y="12389"/>
                    <a:pt x="4971" y="12489"/>
                    <a:pt x="5071" y="12489"/>
                  </a:cubicBezTo>
                  <a:cubicBezTo>
                    <a:pt x="5371" y="12455"/>
                    <a:pt x="5638" y="12389"/>
                    <a:pt x="5938" y="12322"/>
                  </a:cubicBezTo>
                  <a:cubicBezTo>
                    <a:pt x="6038" y="12289"/>
                    <a:pt x="6105" y="12189"/>
                    <a:pt x="6071" y="12055"/>
                  </a:cubicBezTo>
                  <a:cubicBezTo>
                    <a:pt x="6044" y="11973"/>
                    <a:pt x="5971" y="11913"/>
                    <a:pt x="5891" y="11913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31"/>
            <p:cNvSpPr/>
            <p:nvPr/>
          </p:nvSpPr>
          <p:spPr>
            <a:xfrm>
              <a:off x="3301222" y="3774914"/>
              <a:ext cx="328128" cy="184857"/>
            </a:xfrm>
            <a:custGeom>
              <a:avLst/>
              <a:gdLst/>
              <a:ahLst/>
              <a:cxnLst/>
              <a:rect l="l" t="t" r="r" b="b"/>
              <a:pathLst>
                <a:path w="21817" h="12291" extrusionOk="0">
                  <a:moveTo>
                    <a:pt x="4947" y="0"/>
                  </a:moveTo>
                  <a:cubicBezTo>
                    <a:pt x="4760" y="0"/>
                    <a:pt x="4582" y="15"/>
                    <a:pt x="4404" y="15"/>
                  </a:cubicBezTo>
                  <a:cubicBezTo>
                    <a:pt x="4270" y="48"/>
                    <a:pt x="4204" y="148"/>
                    <a:pt x="4204" y="248"/>
                  </a:cubicBezTo>
                  <a:cubicBezTo>
                    <a:pt x="4204" y="348"/>
                    <a:pt x="4304" y="449"/>
                    <a:pt x="4404" y="449"/>
                  </a:cubicBezTo>
                  <a:lnTo>
                    <a:pt x="4437" y="449"/>
                  </a:lnTo>
                  <a:cubicBezTo>
                    <a:pt x="4671" y="415"/>
                    <a:pt x="4938" y="415"/>
                    <a:pt x="5238" y="415"/>
                  </a:cubicBezTo>
                  <a:cubicBezTo>
                    <a:pt x="5338" y="415"/>
                    <a:pt x="5438" y="348"/>
                    <a:pt x="5438" y="215"/>
                  </a:cubicBezTo>
                  <a:cubicBezTo>
                    <a:pt x="5471" y="115"/>
                    <a:pt x="5371" y="15"/>
                    <a:pt x="5238" y="15"/>
                  </a:cubicBezTo>
                  <a:cubicBezTo>
                    <a:pt x="5138" y="4"/>
                    <a:pt x="5041" y="0"/>
                    <a:pt x="4947" y="0"/>
                  </a:cubicBezTo>
                  <a:close/>
                  <a:moveTo>
                    <a:pt x="6053" y="75"/>
                  </a:moveTo>
                  <a:cubicBezTo>
                    <a:pt x="5947" y="75"/>
                    <a:pt x="5872" y="162"/>
                    <a:pt x="5872" y="248"/>
                  </a:cubicBezTo>
                  <a:cubicBezTo>
                    <a:pt x="5838" y="382"/>
                    <a:pt x="5938" y="482"/>
                    <a:pt x="6038" y="482"/>
                  </a:cubicBezTo>
                  <a:cubicBezTo>
                    <a:pt x="6205" y="515"/>
                    <a:pt x="6372" y="549"/>
                    <a:pt x="6539" y="582"/>
                  </a:cubicBezTo>
                  <a:cubicBezTo>
                    <a:pt x="6639" y="582"/>
                    <a:pt x="6739" y="615"/>
                    <a:pt x="6839" y="649"/>
                  </a:cubicBezTo>
                  <a:lnTo>
                    <a:pt x="6906" y="649"/>
                  </a:lnTo>
                  <a:cubicBezTo>
                    <a:pt x="7006" y="649"/>
                    <a:pt x="7072" y="582"/>
                    <a:pt x="7106" y="482"/>
                  </a:cubicBezTo>
                  <a:cubicBezTo>
                    <a:pt x="7139" y="382"/>
                    <a:pt x="7072" y="248"/>
                    <a:pt x="6939" y="215"/>
                  </a:cubicBezTo>
                  <a:cubicBezTo>
                    <a:pt x="6839" y="215"/>
                    <a:pt x="6705" y="182"/>
                    <a:pt x="6605" y="148"/>
                  </a:cubicBezTo>
                  <a:cubicBezTo>
                    <a:pt x="6439" y="115"/>
                    <a:pt x="6272" y="82"/>
                    <a:pt x="6105" y="82"/>
                  </a:cubicBezTo>
                  <a:cubicBezTo>
                    <a:pt x="6087" y="77"/>
                    <a:pt x="6070" y="75"/>
                    <a:pt x="6053" y="75"/>
                  </a:cubicBezTo>
                  <a:close/>
                  <a:moveTo>
                    <a:pt x="3602" y="140"/>
                  </a:moveTo>
                  <a:cubicBezTo>
                    <a:pt x="3581" y="140"/>
                    <a:pt x="3559" y="143"/>
                    <a:pt x="3537" y="148"/>
                  </a:cubicBezTo>
                  <a:cubicBezTo>
                    <a:pt x="3270" y="215"/>
                    <a:pt x="2969" y="282"/>
                    <a:pt x="2703" y="382"/>
                  </a:cubicBezTo>
                  <a:cubicBezTo>
                    <a:pt x="2603" y="415"/>
                    <a:pt x="2536" y="549"/>
                    <a:pt x="2603" y="649"/>
                  </a:cubicBezTo>
                  <a:cubicBezTo>
                    <a:pt x="2636" y="749"/>
                    <a:pt x="2703" y="782"/>
                    <a:pt x="2803" y="782"/>
                  </a:cubicBezTo>
                  <a:lnTo>
                    <a:pt x="2869" y="782"/>
                  </a:lnTo>
                  <a:cubicBezTo>
                    <a:pt x="3103" y="682"/>
                    <a:pt x="3370" y="615"/>
                    <a:pt x="3637" y="549"/>
                  </a:cubicBezTo>
                  <a:cubicBezTo>
                    <a:pt x="3737" y="515"/>
                    <a:pt x="3803" y="415"/>
                    <a:pt x="3803" y="315"/>
                  </a:cubicBezTo>
                  <a:cubicBezTo>
                    <a:pt x="3776" y="205"/>
                    <a:pt x="3702" y="140"/>
                    <a:pt x="3602" y="140"/>
                  </a:cubicBezTo>
                  <a:close/>
                  <a:moveTo>
                    <a:pt x="7698" y="470"/>
                  </a:moveTo>
                  <a:cubicBezTo>
                    <a:pt x="7615" y="470"/>
                    <a:pt x="7532" y="513"/>
                    <a:pt x="7506" y="615"/>
                  </a:cubicBezTo>
                  <a:cubicBezTo>
                    <a:pt x="7439" y="715"/>
                    <a:pt x="7506" y="815"/>
                    <a:pt x="7606" y="882"/>
                  </a:cubicBezTo>
                  <a:cubicBezTo>
                    <a:pt x="7873" y="982"/>
                    <a:pt x="8106" y="1082"/>
                    <a:pt x="8307" y="1249"/>
                  </a:cubicBezTo>
                  <a:cubicBezTo>
                    <a:pt x="8340" y="1249"/>
                    <a:pt x="8407" y="1282"/>
                    <a:pt x="8440" y="1282"/>
                  </a:cubicBezTo>
                  <a:cubicBezTo>
                    <a:pt x="8507" y="1282"/>
                    <a:pt x="8573" y="1249"/>
                    <a:pt x="8607" y="1182"/>
                  </a:cubicBezTo>
                  <a:cubicBezTo>
                    <a:pt x="8674" y="1082"/>
                    <a:pt x="8640" y="949"/>
                    <a:pt x="8540" y="882"/>
                  </a:cubicBezTo>
                  <a:cubicBezTo>
                    <a:pt x="8307" y="715"/>
                    <a:pt x="8040" y="615"/>
                    <a:pt x="7773" y="482"/>
                  </a:cubicBezTo>
                  <a:cubicBezTo>
                    <a:pt x="7749" y="474"/>
                    <a:pt x="7724" y="470"/>
                    <a:pt x="7698" y="470"/>
                  </a:cubicBezTo>
                  <a:close/>
                  <a:moveTo>
                    <a:pt x="2048" y="714"/>
                  </a:moveTo>
                  <a:cubicBezTo>
                    <a:pt x="2010" y="714"/>
                    <a:pt x="1971" y="725"/>
                    <a:pt x="1935" y="749"/>
                  </a:cubicBezTo>
                  <a:cubicBezTo>
                    <a:pt x="1669" y="882"/>
                    <a:pt x="1435" y="1049"/>
                    <a:pt x="1202" y="1216"/>
                  </a:cubicBezTo>
                  <a:cubicBezTo>
                    <a:pt x="1101" y="1282"/>
                    <a:pt x="1101" y="1416"/>
                    <a:pt x="1168" y="1516"/>
                  </a:cubicBezTo>
                  <a:cubicBezTo>
                    <a:pt x="1202" y="1549"/>
                    <a:pt x="1268" y="1583"/>
                    <a:pt x="1335" y="1583"/>
                  </a:cubicBezTo>
                  <a:cubicBezTo>
                    <a:pt x="1368" y="1583"/>
                    <a:pt x="1435" y="1583"/>
                    <a:pt x="1468" y="1549"/>
                  </a:cubicBezTo>
                  <a:cubicBezTo>
                    <a:pt x="1669" y="1383"/>
                    <a:pt x="1902" y="1216"/>
                    <a:pt x="2136" y="1116"/>
                  </a:cubicBezTo>
                  <a:cubicBezTo>
                    <a:pt x="2236" y="1049"/>
                    <a:pt x="2269" y="916"/>
                    <a:pt x="2202" y="815"/>
                  </a:cubicBezTo>
                  <a:cubicBezTo>
                    <a:pt x="2181" y="751"/>
                    <a:pt x="2117" y="714"/>
                    <a:pt x="2048" y="714"/>
                  </a:cubicBezTo>
                  <a:close/>
                  <a:moveTo>
                    <a:pt x="14044" y="1783"/>
                  </a:moveTo>
                  <a:cubicBezTo>
                    <a:pt x="13777" y="1783"/>
                    <a:pt x="13510" y="1816"/>
                    <a:pt x="13243" y="1850"/>
                  </a:cubicBezTo>
                  <a:cubicBezTo>
                    <a:pt x="13110" y="1850"/>
                    <a:pt x="13043" y="1950"/>
                    <a:pt x="13043" y="2050"/>
                  </a:cubicBezTo>
                  <a:cubicBezTo>
                    <a:pt x="13077" y="2183"/>
                    <a:pt x="13143" y="2250"/>
                    <a:pt x="13277" y="2250"/>
                  </a:cubicBezTo>
                  <a:cubicBezTo>
                    <a:pt x="13544" y="2216"/>
                    <a:pt x="13777" y="2216"/>
                    <a:pt x="14044" y="2216"/>
                  </a:cubicBezTo>
                  <a:lnTo>
                    <a:pt x="14111" y="2216"/>
                  </a:lnTo>
                  <a:cubicBezTo>
                    <a:pt x="14211" y="2216"/>
                    <a:pt x="14311" y="2116"/>
                    <a:pt x="14311" y="2016"/>
                  </a:cubicBezTo>
                  <a:cubicBezTo>
                    <a:pt x="14311" y="1883"/>
                    <a:pt x="14211" y="1783"/>
                    <a:pt x="14111" y="1783"/>
                  </a:cubicBezTo>
                  <a:close/>
                  <a:moveTo>
                    <a:pt x="9078" y="1366"/>
                  </a:moveTo>
                  <a:cubicBezTo>
                    <a:pt x="9024" y="1366"/>
                    <a:pt x="8974" y="1383"/>
                    <a:pt x="8940" y="1416"/>
                  </a:cubicBezTo>
                  <a:cubicBezTo>
                    <a:pt x="8874" y="1516"/>
                    <a:pt x="8874" y="1649"/>
                    <a:pt x="8940" y="1716"/>
                  </a:cubicBezTo>
                  <a:cubicBezTo>
                    <a:pt x="9141" y="1883"/>
                    <a:pt x="9307" y="2083"/>
                    <a:pt x="9474" y="2317"/>
                  </a:cubicBezTo>
                  <a:cubicBezTo>
                    <a:pt x="9507" y="2383"/>
                    <a:pt x="9574" y="2417"/>
                    <a:pt x="9641" y="2417"/>
                  </a:cubicBezTo>
                  <a:cubicBezTo>
                    <a:pt x="9674" y="2417"/>
                    <a:pt x="9708" y="2383"/>
                    <a:pt x="9774" y="2350"/>
                  </a:cubicBezTo>
                  <a:cubicBezTo>
                    <a:pt x="9841" y="2283"/>
                    <a:pt x="9874" y="2183"/>
                    <a:pt x="9808" y="2083"/>
                  </a:cubicBezTo>
                  <a:cubicBezTo>
                    <a:pt x="9641" y="1850"/>
                    <a:pt x="9441" y="1616"/>
                    <a:pt x="9241" y="1416"/>
                  </a:cubicBezTo>
                  <a:cubicBezTo>
                    <a:pt x="9191" y="1383"/>
                    <a:pt x="9132" y="1366"/>
                    <a:pt x="9078" y="1366"/>
                  </a:cubicBezTo>
                  <a:close/>
                  <a:moveTo>
                    <a:pt x="14905" y="1843"/>
                  </a:moveTo>
                  <a:cubicBezTo>
                    <a:pt x="14819" y="1843"/>
                    <a:pt x="14740" y="1930"/>
                    <a:pt x="14711" y="2016"/>
                  </a:cubicBezTo>
                  <a:cubicBezTo>
                    <a:pt x="14711" y="2150"/>
                    <a:pt x="14778" y="2250"/>
                    <a:pt x="14911" y="2250"/>
                  </a:cubicBezTo>
                  <a:cubicBezTo>
                    <a:pt x="15178" y="2283"/>
                    <a:pt x="15445" y="2350"/>
                    <a:pt x="15712" y="2417"/>
                  </a:cubicBezTo>
                  <a:lnTo>
                    <a:pt x="15745" y="2417"/>
                  </a:lnTo>
                  <a:cubicBezTo>
                    <a:pt x="15845" y="2417"/>
                    <a:pt x="15945" y="2350"/>
                    <a:pt x="15945" y="2250"/>
                  </a:cubicBezTo>
                  <a:cubicBezTo>
                    <a:pt x="15979" y="2116"/>
                    <a:pt x="15912" y="2016"/>
                    <a:pt x="15779" y="1983"/>
                  </a:cubicBezTo>
                  <a:cubicBezTo>
                    <a:pt x="15512" y="1916"/>
                    <a:pt x="15245" y="1883"/>
                    <a:pt x="14945" y="1850"/>
                  </a:cubicBezTo>
                  <a:cubicBezTo>
                    <a:pt x="14931" y="1845"/>
                    <a:pt x="14918" y="1843"/>
                    <a:pt x="14905" y="1843"/>
                  </a:cubicBezTo>
                  <a:close/>
                  <a:moveTo>
                    <a:pt x="12461" y="1974"/>
                  </a:moveTo>
                  <a:cubicBezTo>
                    <a:pt x="12444" y="1974"/>
                    <a:pt x="12427" y="1977"/>
                    <a:pt x="12410" y="1983"/>
                  </a:cubicBezTo>
                  <a:cubicBezTo>
                    <a:pt x="12109" y="2050"/>
                    <a:pt x="11842" y="2150"/>
                    <a:pt x="11576" y="2250"/>
                  </a:cubicBezTo>
                  <a:cubicBezTo>
                    <a:pt x="11476" y="2283"/>
                    <a:pt x="11409" y="2383"/>
                    <a:pt x="11442" y="2517"/>
                  </a:cubicBezTo>
                  <a:cubicBezTo>
                    <a:pt x="11476" y="2583"/>
                    <a:pt x="11576" y="2650"/>
                    <a:pt x="11642" y="2650"/>
                  </a:cubicBezTo>
                  <a:cubicBezTo>
                    <a:pt x="11676" y="2650"/>
                    <a:pt x="11709" y="2650"/>
                    <a:pt x="11709" y="2617"/>
                  </a:cubicBezTo>
                  <a:cubicBezTo>
                    <a:pt x="11976" y="2517"/>
                    <a:pt x="12243" y="2450"/>
                    <a:pt x="12476" y="2383"/>
                  </a:cubicBezTo>
                  <a:cubicBezTo>
                    <a:pt x="12610" y="2350"/>
                    <a:pt x="12676" y="2250"/>
                    <a:pt x="12643" y="2150"/>
                  </a:cubicBezTo>
                  <a:cubicBezTo>
                    <a:pt x="12615" y="2039"/>
                    <a:pt x="12542" y="1974"/>
                    <a:pt x="12461" y="1974"/>
                  </a:cubicBezTo>
                  <a:close/>
                  <a:moveTo>
                    <a:pt x="722" y="1736"/>
                  </a:moveTo>
                  <a:cubicBezTo>
                    <a:pt x="661" y="1736"/>
                    <a:pt x="604" y="1761"/>
                    <a:pt x="568" y="1816"/>
                  </a:cubicBezTo>
                  <a:cubicBezTo>
                    <a:pt x="201" y="2216"/>
                    <a:pt x="34" y="2517"/>
                    <a:pt x="34" y="2517"/>
                  </a:cubicBezTo>
                  <a:cubicBezTo>
                    <a:pt x="1" y="2617"/>
                    <a:pt x="34" y="2750"/>
                    <a:pt x="134" y="2817"/>
                  </a:cubicBezTo>
                  <a:lnTo>
                    <a:pt x="234" y="2817"/>
                  </a:lnTo>
                  <a:cubicBezTo>
                    <a:pt x="301" y="2817"/>
                    <a:pt x="368" y="2784"/>
                    <a:pt x="401" y="2717"/>
                  </a:cubicBezTo>
                  <a:cubicBezTo>
                    <a:pt x="401" y="2717"/>
                    <a:pt x="568" y="2450"/>
                    <a:pt x="868" y="2083"/>
                  </a:cubicBezTo>
                  <a:cubicBezTo>
                    <a:pt x="968" y="2016"/>
                    <a:pt x="935" y="1883"/>
                    <a:pt x="868" y="1783"/>
                  </a:cubicBezTo>
                  <a:cubicBezTo>
                    <a:pt x="823" y="1753"/>
                    <a:pt x="771" y="1736"/>
                    <a:pt x="722" y="1736"/>
                  </a:cubicBezTo>
                  <a:close/>
                  <a:moveTo>
                    <a:pt x="16557" y="2208"/>
                  </a:moveTo>
                  <a:cubicBezTo>
                    <a:pt x="16468" y="2208"/>
                    <a:pt x="16373" y="2268"/>
                    <a:pt x="16346" y="2350"/>
                  </a:cubicBezTo>
                  <a:cubicBezTo>
                    <a:pt x="16312" y="2450"/>
                    <a:pt x="16379" y="2583"/>
                    <a:pt x="16479" y="2617"/>
                  </a:cubicBezTo>
                  <a:cubicBezTo>
                    <a:pt x="16746" y="2717"/>
                    <a:pt x="16979" y="2817"/>
                    <a:pt x="17246" y="2917"/>
                  </a:cubicBezTo>
                  <a:cubicBezTo>
                    <a:pt x="17280" y="2917"/>
                    <a:pt x="17313" y="2950"/>
                    <a:pt x="17313" y="2950"/>
                  </a:cubicBezTo>
                  <a:cubicBezTo>
                    <a:pt x="17413" y="2950"/>
                    <a:pt x="17480" y="2884"/>
                    <a:pt x="17513" y="2817"/>
                  </a:cubicBezTo>
                  <a:cubicBezTo>
                    <a:pt x="17580" y="2717"/>
                    <a:pt x="17513" y="2583"/>
                    <a:pt x="17413" y="2550"/>
                  </a:cubicBezTo>
                  <a:cubicBezTo>
                    <a:pt x="17146" y="2417"/>
                    <a:pt x="16879" y="2317"/>
                    <a:pt x="16613" y="2216"/>
                  </a:cubicBezTo>
                  <a:cubicBezTo>
                    <a:pt x="16595" y="2211"/>
                    <a:pt x="16576" y="2208"/>
                    <a:pt x="16557" y="2208"/>
                  </a:cubicBezTo>
                  <a:close/>
                  <a:moveTo>
                    <a:pt x="18101" y="2904"/>
                  </a:moveTo>
                  <a:cubicBezTo>
                    <a:pt x="18018" y="2904"/>
                    <a:pt x="17930" y="2942"/>
                    <a:pt x="17880" y="3017"/>
                  </a:cubicBezTo>
                  <a:cubicBezTo>
                    <a:pt x="17813" y="3117"/>
                    <a:pt x="17847" y="3217"/>
                    <a:pt x="17947" y="3284"/>
                  </a:cubicBezTo>
                  <a:cubicBezTo>
                    <a:pt x="18180" y="3417"/>
                    <a:pt x="18414" y="3584"/>
                    <a:pt x="18647" y="3751"/>
                  </a:cubicBezTo>
                  <a:cubicBezTo>
                    <a:pt x="18681" y="3751"/>
                    <a:pt x="18714" y="3784"/>
                    <a:pt x="18747" y="3784"/>
                  </a:cubicBezTo>
                  <a:cubicBezTo>
                    <a:pt x="18814" y="3784"/>
                    <a:pt x="18881" y="3751"/>
                    <a:pt x="18948" y="3684"/>
                  </a:cubicBezTo>
                  <a:cubicBezTo>
                    <a:pt x="19014" y="3584"/>
                    <a:pt x="18981" y="3451"/>
                    <a:pt x="18881" y="3384"/>
                  </a:cubicBezTo>
                  <a:cubicBezTo>
                    <a:pt x="18647" y="3217"/>
                    <a:pt x="18414" y="3084"/>
                    <a:pt x="18180" y="2917"/>
                  </a:cubicBezTo>
                  <a:cubicBezTo>
                    <a:pt x="18155" y="2909"/>
                    <a:pt x="18128" y="2904"/>
                    <a:pt x="18101" y="2904"/>
                  </a:cubicBezTo>
                  <a:close/>
                  <a:moveTo>
                    <a:pt x="10889" y="2582"/>
                  </a:moveTo>
                  <a:cubicBezTo>
                    <a:pt x="10850" y="2582"/>
                    <a:pt x="10810" y="2593"/>
                    <a:pt x="10775" y="2617"/>
                  </a:cubicBezTo>
                  <a:cubicBezTo>
                    <a:pt x="10608" y="2683"/>
                    <a:pt x="10441" y="2817"/>
                    <a:pt x="10275" y="2917"/>
                  </a:cubicBezTo>
                  <a:cubicBezTo>
                    <a:pt x="10275" y="2884"/>
                    <a:pt x="10241" y="2850"/>
                    <a:pt x="10241" y="2817"/>
                  </a:cubicBezTo>
                  <a:cubicBezTo>
                    <a:pt x="10216" y="2742"/>
                    <a:pt x="10135" y="2704"/>
                    <a:pt x="10054" y="2704"/>
                  </a:cubicBezTo>
                  <a:cubicBezTo>
                    <a:pt x="10027" y="2704"/>
                    <a:pt x="9999" y="2708"/>
                    <a:pt x="9974" y="2717"/>
                  </a:cubicBezTo>
                  <a:cubicBezTo>
                    <a:pt x="9874" y="2784"/>
                    <a:pt x="9808" y="2884"/>
                    <a:pt x="9874" y="3017"/>
                  </a:cubicBezTo>
                  <a:cubicBezTo>
                    <a:pt x="9974" y="3251"/>
                    <a:pt x="10041" y="3484"/>
                    <a:pt x="10108" y="3751"/>
                  </a:cubicBezTo>
                  <a:cubicBezTo>
                    <a:pt x="10108" y="3851"/>
                    <a:pt x="10208" y="3918"/>
                    <a:pt x="10308" y="3918"/>
                  </a:cubicBezTo>
                  <a:lnTo>
                    <a:pt x="10341" y="3918"/>
                  </a:lnTo>
                  <a:cubicBezTo>
                    <a:pt x="10475" y="3884"/>
                    <a:pt x="10542" y="3784"/>
                    <a:pt x="10508" y="3651"/>
                  </a:cubicBezTo>
                  <a:cubicBezTo>
                    <a:pt x="10475" y="3551"/>
                    <a:pt x="10441" y="3451"/>
                    <a:pt x="10408" y="3317"/>
                  </a:cubicBezTo>
                  <a:cubicBezTo>
                    <a:pt x="10608" y="3184"/>
                    <a:pt x="10808" y="3084"/>
                    <a:pt x="10975" y="2950"/>
                  </a:cubicBezTo>
                  <a:cubicBezTo>
                    <a:pt x="11109" y="2917"/>
                    <a:pt x="11142" y="2784"/>
                    <a:pt x="11075" y="2683"/>
                  </a:cubicBezTo>
                  <a:cubicBezTo>
                    <a:pt x="11032" y="2619"/>
                    <a:pt x="10961" y="2582"/>
                    <a:pt x="10889" y="2582"/>
                  </a:cubicBezTo>
                  <a:close/>
                  <a:moveTo>
                    <a:pt x="9589" y="3604"/>
                  </a:moveTo>
                  <a:cubicBezTo>
                    <a:pt x="9534" y="3604"/>
                    <a:pt x="9477" y="3629"/>
                    <a:pt x="9441" y="3684"/>
                  </a:cubicBezTo>
                  <a:cubicBezTo>
                    <a:pt x="9207" y="3918"/>
                    <a:pt x="9040" y="4185"/>
                    <a:pt x="8940" y="4418"/>
                  </a:cubicBezTo>
                  <a:cubicBezTo>
                    <a:pt x="8907" y="4518"/>
                    <a:pt x="8940" y="4652"/>
                    <a:pt x="9040" y="4685"/>
                  </a:cubicBezTo>
                  <a:cubicBezTo>
                    <a:pt x="9074" y="4718"/>
                    <a:pt x="9107" y="4718"/>
                    <a:pt x="9141" y="4718"/>
                  </a:cubicBezTo>
                  <a:cubicBezTo>
                    <a:pt x="9207" y="4718"/>
                    <a:pt x="9274" y="4652"/>
                    <a:pt x="9307" y="4585"/>
                  </a:cubicBezTo>
                  <a:cubicBezTo>
                    <a:pt x="9407" y="4385"/>
                    <a:pt x="9541" y="4151"/>
                    <a:pt x="9741" y="3951"/>
                  </a:cubicBezTo>
                  <a:cubicBezTo>
                    <a:pt x="9808" y="3851"/>
                    <a:pt x="9808" y="3718"/>
                    <a:pt x="9708" y="3651"/>
                  </a:cubicBezTo>
                  <a:cubicBezTo>
                    <a:pt x="9678" y="3621"/>
                    <a:pt x="9634" y="3604"/>
                    <a:pt x="9589" y="3604"/>
                  </a:cubicBezTo>
                  <a:close/>
                  <a:moveTo>
                    <a:pt x="19401" y="3888"/>
                  </a:moveTo>
                  <a:cubicBezTo>
                    <a:pt x="19341" y="3888"/>
                    <a:pt x="19284" y="3914"/>
                    <a:pt x="19248" y="3951"/>
                  </a:cubicBezTo>
                  <a:cubicBezTo>
                    <a:pt x="19181" y="4051"/>
                    <a:pt x="19181" y="4185"/>
                    <a:pt x="19281" y="4251"/>
                  </a:cubicBezTo>
                  <a:cubicBezTo>
                    <a:pt x="19481" y="4451"/>
                    <a:pt x="19648" y="4618"/>
                    <a:pt x="19815" y="4818"/>
                  </a:cubicBezTo>
                  <a:cubicBezTo>
                    <a:pt x="19882" y="4885"/>
                    <a:pt x="19915" y="4918"/>
                    <a:pt x="19982" y="4918"/>
                  </a:cubicBezTo>
                  <a:cubicBezTo>
                    <a:pt x="20048" y="4918"/>
                    <a:pt x="20082" y="4885"/>
                    <a:pt x="20115" y="4852"/>
                  </a:cubicBezTo>
                  <a:cubicBezTo>
                    <a:pt x="20215" y="4785"/>
                    <a:pt x="20215" y="4652"/>
                    <a:pt x="20148" y="4551"/>
                  </a:cubicBezTo>
                  <a:cubicBezTo>
                    <a:pt x="19948" y="4351"/>
                    <a:pt x="19748" y="4151"/>
                    <a:pt x="19548" y="3951"/>
                  </a:cubicBezTo>
                  <a:cubicBezTo>
                    <a:pt x="19503" y="3906"/>
                    <a:pt x="19451" y="3888"/>
                    <a:pt x="19401" y="3888"/>
                  </a:cubicBezTo>
                  <a:close/>
                  <a:moveTo>
                    <a:pt x="10408" y="4318"/>
                  </a:moveTo>
                  <a:cubicBezTo>
                    <a:pt x="10275" y="4351"/>
                    <a:pt x="10175" y="4418"/>
                    <a:pt x="10175" y="4518"/>
                  </a:cubicBezTo>
                  <a:cubicBezTo>
                    <a:pt x="10175" y="4818"/>
                    <a:pt x="10141" y="5085"/>
                    <a:pt x="10041" y="5285"/>
                  </a:cubicBezTo>
                  <a:cubicBezTo>
                    <a:pt x="10008" y="5385"/>
                    <a:pt x="10041" y="5485"/>
                    <a:pt x="10141" y="5552"/>
                  </a:cubicBezTo>
                  <a:lnTo>
                    <a:pt x="10241" y="5552"/>
                  </a:lnTo>
                  <a:cubicBezTo>
                    <a:pt x="10308" y="5552"/>
                    <a:pt x="10408" y="5519"/>
                    <a:pt x="10441" y="5419"/>
                  </a:cubicBezTo>
                  <a:cubicBezTo>
                    <a:pt x="10542" y="5185"/>
                    <a:pt x="10608" y="4885"/>
                    <a:pt x="10608" y="4551"/>
                  </a:cubicBezTo>
                  <a:cubicBezTo>
                    <a:pt x="10608" y="4418"/>
                    <a:pt x="10508" y="4318"/>
                    <a:pt x="10408" y="4318"/>
                  </a:cubicBezTo>
                  <a:close/>
                  <a:moveTo>
                    <a:pt x="9029" y="5110"/>
                  </a:moveTo>
                  <a:cubicBezTo>
                    <a:pt x="9010" y="5110"/>
                    <a:pt x="8991" y="5113"/>
                    <a:pt x="8974" y="5119"/>
                  </a:cubicBezTo>
                  <a:cubicBezTo>
                    <a:pt x="8840" y="5152"/>
                    <a:pt x="8807" y="5252"/>
                    <a:pt x="8807" y="5385"/>
                  </a:cubicBezTo>
                  <a:cubicBezTo>
                    <a:pt x="8874" y="5619"/>
                    <a:pt x="9040" y="5786"/>
                    <a:pt x="9274" y="5919"/>
                  </a:cubicBezTo>
                  <a:cubicBezTo>
                    <a:pt x="9374" y="5986"/>
                    <a:pt x="9474" y="6019"/>
                    <a:pt x="9608" y="6019"/>
                  </a:cubicBezTo>
                  <a:lnTo>
                    <a:pt x="9641" y="6019"/>
                  </a:lnTo>
                  <a:cubicBezTo>
                    <a:pt x="9741" y="6019"/>
                    <a:pt x="9808" y="5952"/>
                    <a:pt x="9841" y="5852"/>
                  </a:cubicBezTo>
                  <a:cubicBezTo>
                    <a:pt x="9841" y="5719"/>
                    <a:pt x="9774" y="5619"/>
                    <a:pt x="9641" y="5619"/>
                  </a:cubicBezTo>
                  <a:cubicBezTo>
                    <a:pt x="9574" y="5619"/>
                    <a:pt x="9541" y="5586"/>
                    <a:pt x="9474" y="5552"/>
                  </a:cubicBezTo>
                  <a:cubicBezTo>
                    <a:pt x="9341" y="5485"/>
                    <a:pt x="9274" y="5385"/>
                    <a:pt x="9207" y="5252"/>
                  </a:cubicBezTo>
                  <a:cubicBezTo>
                    <a:pt x="9207" y="5170"/>
                    <a:pt x="9117" y="5110"/>
                    <a:pt x="9029" y="5110"/>
                  </a:cubicBezTo>
                  <a:close/>
                  <a:moveTo>
                    <a:pt x="20496" y="5151"/>
                  </a:moveTo>
                  <a:cubicBezTo>
                    <a:pt x="20457" y="5151"/>
                    <a:pt x="20417" y="5162"/>
                    <a:pt x="20382" y="5185"/>
                  </a:cubicBezTo>
                  <a:cubicBezTo>
                    <a:pt x="20282" y="5252"/>
                    <a:pt x="20248" y="5385"/>
                    <a:pt x="20315" y="5485"/>
                  </a:cubicBezTo>
                  <a:cubicBezTo>
                    <a:pt x="20482" y="5686"/>
                    <a:pt x="20615" y="5919"/>
                    <a:pt x="20749" y="6153"/>
                  </a:cubicBezTo>
                  <a:cubicBezTo>
                    <a:pt x="20782" y="6253"/>
                    <a:pt x="20849" y="6286"/>
                    <a:pt x="20916" y="6286"/>
                  </a:cubicBezTo>
                  <a:cubicBezTo>
                    <a:pt x="20949" y="6286"/>
                    <a:pt x="20982" y="6286"/>
                    <a:pt x="21016" y="6253"/>
                  </a:cubicBezTo>
                  <a:cubicBezTo>
                    <a:pt x="21116" y="6186"/>
                    <a:pt x="21149" y="6086"/>
                    <a:pt x="21116" y="5986"/>
                  </a:cubicBezTo>
                  <a:cubicBezTo>
                    <a:pt x="20982" y="5719"/>
                    <a:pt x="20816" y="5485"/>
                    <a:pt x="20682" y="5252"/>
                  </a:cubicBezTo>
                  <a:cubicBezTo>
                    <a:pt x="20639" y="5187"/>
                    <a:pt x="20568" y="5151"/>
                    <a:pt x="20496" y="5151"/>
                  </a:cubicBezTo>
                  <a:close/>
                  <a:moveTo>
                    <a:pt x="21250" y="6611"/>
                  </a:moveTo>
                  <a:cubicBezTo>
                    <a:pt x="21229" y="6611"/>
                    <a:pt x="21206" y="6614"/>
                    <a:pt x="21182" y="6620"/>
                  </a:cubicBezTo>
                  <a:cubicBezTo>
                    <a:pt x="21082" y="6686"/>
                    <a:pt x="21016" y="6786"/>
                    <a:pt x="21049" y="6886"/>
                  </a:cubicBezTo>
                  <a:cubicBezTo>
                    <a:pt x="21149" y="7153"/>
                    <a:pt x="21249" y="7420"/>
                    <a:pt x="21283" y="7687"/>
                  </a:cubicBezTo>
                  <a:cubicBezTo>
                    <a:pt x="21316" y="7787"/>
                    <a:pt x="21383" y="7854"/>
                    <a:pt x="21483" y="7854"/>
                  </a:cubicBezTo>
                  <a:cubicBezTo>
                    <a:pt x="21516" y="7854"/>
                    <a:pt x="21516" y="7854"/>
                    <a:pt x="21549" y="7820"/>
                  </a:cubicBezTo>
                  <a:cubicBezTo>
                    <a:pt x="21649" y="7820"/>
                    <a:pt x="21716" y="7687"/>
                    <a:pt x="21683" y="7587"/>
                  </a:cubicBezTo>
                  <a:cubicBezTo>
                    <a:pt x="21649" y="7320"/>
                    <a:pt x="21549" y="7020"/>
                    <a:pt x="21449" y="6753"/>
                  </a:cubicBezTo>
                  <a:cubicBezTo>
                    <a:pt x="21422" y="6671"/>
                    <a:pt x="21349" y="6611"/>
                    <a:pt x="21250" y="6611"/>
                  </a:cubicBezTo>
                  <a:close/>
                  <a:moveTo>
                    <a:pt x="21624" y="8248"/>
                  </a:moveTo>
                  <a:cubicBezTo>
                    <a:pt x="21610" y="8248"/>
                    <a:pt x="21596" y="8250"/>
                    <a:pt x="21583" y="8254"/>
                  </a:cubicBezTo>
                  <a:cubicBezTo>
                    <a:pt x="21483" y="8254"/>
                    <a:pt x="21383" y="8354"/>
                    <a:pt x="21383" y="8454"/>
                  </a:cubicBezTo>
                  <a:cubicBezTo>
                    <a:pt x="21383" y="8554"/>
                    <a:pt x="21383" y="8621"/>
                    <a:pt x="21383" y="8688"/>
                  </a:cubicBezTo>
                  <a:cubicBezTo>
                    <a:pt x="21383" y="8888"/>
                    <a:pt x="21383" y="9088"/>
                    <a:pt x="21349" y="9255"/>
                  </a:cubicBezTo>
                  <a:cubicBezTo>
                    <a:pt x="21349" y="9388"/>
                    <a:pt x="21416" y="9488"/>
                    <a:pt x="21549" y="9488"/>
                  </a:cubicBezTo>
                  <a:lnTo>
                    <a:pt x="21583" y="9488"/>
                  </a:lnTo>
                  <a:cubicBezTo>
                    <a:pt x="21683" y="9488"/>
                    <a:pt x="21750" y="9422"/>
                    <a:pt x="21783" y="9322"/>
                  </a:cubicBezTo>
                  <a:cubicBezTo>
                    <a:pt x="21816" y="9121"/>
                    <a:pt x="21816" y="8921"/>
                    <a:pt x="21816" y="8688"/>
                  </a:cubicBezTo>
                  <a:cubicBezTo>
                    <a:pt x="21816" y="8621"/>
                    <a:pt x="21816" y="8521"/>
                    <a:pt x="21816" y="8454"/>
                  </a:cubicBezTo>
                  <a:cubicBezTo>
                    <a:pt x="21816" y="8338"/>
                    <a:pt x="21716" y="8248"/>
                    <a:pt x="21624" y="8248"/>
                  </a:cubicBezTo>
                  <a:close/>
                  <a:moveTo>
                    <a:pt x="21361" y="9895"/>
                  </a:moveTo>
                  <a:cubicBezTo>
                    <a:pt x="21283" y="9895"/>
                    <a:pt x="21207" y="9950"/>
                    <a:pt x="21182" y="10022"/>
                  </a:cubicBezTo>
                  <a:cubicBezTo>
                    <a:pt x="21116" y="10289"/>
                    <a:pt x="20982" y="10522"/>
                    <a:pt x="20882" y="10756"/>
                  </a:cubicBezTo>
                  <a:cubicBezTo>
                    <a:pt x="20816" y="10856"/>
                    <a:pt x="20849" y="10989"/>
                    <a:pt x="20949" y="11056"/>
                  </a:cubicBezTo>
                  <a:lnTo>
                    <a:pt x="21049" y="11056"/>
                  </a:lnTo>
                  <a:cubicBezTo>
                    <a:pt x="21116" y="11056"/>
                    <a:pt x="21182" y="11023"/>
                    <a:pt x="21216" y="10956"/>
                  </a:cubicBezTo>
                  <a:cubicBezTo>
                    <a:pt x="21383" y="10723"/>
                    <a:pt x="21483" y="10456"/>
                    <a:pt x="21583" y="10155"/>
                  </a:cubicBezTo>
                  <a:cubicBezTo>
                    <a:pt x="21616" y="10055"/>
                    <a:pt x="21549" y="9955"/>
                    <a:pt x="21449" y="9922"/>
                  </a:cubicBezTo>
                  <a:cubicBezTo>
                    <a:pt x="21421" y="9903"/>
                    <a:pt x="21391" y="9895"/>
                    <a:pt x="21361" y="9895"/>
                  </a:cubicBezTo>
                  <a:close/>
                  <a:moveTo>
                    <a:pt x="20553" y="11340"/>
                  </a:moveTo>
                  <a:cubicBezTo>
                    <a:pt x="20499" y="11340"/>
                    <a:pt x="20449" y="11356"/>
                    <a:pt x="20415" y="11390"/>
                  </a:cubicBezTo>
                  <a:cubicBezTo>
                    <a:pt x="20248" y="11590"/>
                    <a:pt x="20082" y="11757"/>
                    <a:pt x="19882" y="11923"/>
                  </a:cubicBezTo>
                  <a:cubicBezTo>
                    <a:pt x="19781" y="11990"/>
                    <a:pt x="19781" y="12124"/>
                    <a:pt x="19848" y="12190"/>
                  </a:cubicBezTo>
                  <a:cubicBezTo>
                    <a:pt x="19882" y="12257"/>
                    <a:pt x="19948" y="12290"/>
                    <a:pt x="20015" y="12290"/>
                  </a:cubicBezTo>
                  <a:cubicBezTo>
                    <a:pt x="20048" y="12290"/>
                    <a:pt x="20082" y="12257"/>
                    <a:pt x="20148" y="12224"/>
                  </a:cubicBezTo>
                  <a:cubicBezTo>
                    <a:pt x="20349" y="12057"/>
                    <a:pt x="20549" y="11890"/>
                    <a:pt x="20715" y="11690"/>
                  </a:cubicBezTo>
                  <a:cubicBezTo>
                    <a:pt x="20782" y="11590"/>
                    <a:pt x="20782" y="11456"/>
                    <a:pt x="20715" y="11390"/>
                  </a:cubicBezTo>
                  <a:cubicBezTo>
                    <a:pt x="20665" y="11356"/>
                    <a:pt x="20607" y="11340"/>
                    <a:pt x="20553" y="1134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98" name="Google Shape;3098;p31"/>
          <p:cNvGrpSpPr/>
          <p:nvPr/>
        </p:nvGrpSpPr>
        <p:grpSpPr>
          <a:xfrm>
            <a:off x="-112924" y="3295786"/>
            <a:ext cx="1030635" cy="1762203"/>
            <a:chOff x="-48389" y="3295786"/>
            <a:chExt cx="1030635" cy="1762203"/>
          </a:xfrm>
        </p:grpSpPr>
        <p:sp>
          <p:nvSpPr>
            <p:cNvPr id="3099" name="Google Shape;3099;p31"/>
            <p:cNvSpPr/>
            <p:nvPr/>
          </p:nvSpPr>
          <p:spPr>
            <a:xfrm>
              <a:off x="204177" y="4128321"/>
              <a:ext cx="45224" cy="45744"/>
            </a:xfrm>
            <a:custGeom>
              <a:avLst/>
              <a:gdLst/>
              <a:ahLst/>
              <a:cxnLst/>
              <a:rect l="l" t="t" r="r" b="b"/>
              <a:pathLst>
                <a:path w="2870" h="2903" extrusionOk="0">
                  <a:moveTo>
                    <a:pt x="1435" y="434"/>
                  </a:moveTo>
                  <a:cubicBezTo>
                    <a:pt x="1702" y="434"/>
                    <a:pt x="1968" y="534"/>
                    <a:pt x="2169" y="734"/>
                  </a:cubicBezTo>
                  <a:cubicBezTo>
                    <a:pt x="2369" y="935"/>
                    <a:pt x="2469" y="1168"/>
                    <a:pt x="2469" y="1468"/>
                  </a:cubicBezTo>
                  <a:cubicBezTo>
                    <a:pt x="2469" y="2002"/>
                    <a:pt x="2002" y="2469"/>
                    <a:pt x="1435" y="2469"/>
                  </a:cubicBezTo>
                  <a:cubicBezTo>
                    <a:pt x="868" y="2469"/>
                    <a:pt x="401" y="2002"/>
                    <a:pt x="401" y="1435"/>
                  </a:cubicBezTo>
                  <a:cubicBezTo>
                    <a:pt x="401" y="868"/>
                    <a:pt x="868" y="434"/>
                    <a:pt x="1435" y="434"/>
                  </a:cubicBezTo>
                  <a:close/>
                  <a:moveTo>
                    <a:pt x="1435" y="1"/>
                  </a:moveTo>
                  <a:cubicBezTo>
                    <a:pt x="634" y="1"/>
                    <a:pt x="0" y="668"/>
                    <a:pt x="0" y="1435"/>
                  </a:cubicBezTo>
                  <a:cubicBezTo>
                    <a:pt x="0" y="2235"/>
                    <a:pt x="634" y="2903"/>
                    <a:pt x="1435" y="2903"/>
                  </a:cubicBezTo>
                  <a:cubicBezTo>
                    <a:pt x="2235" y="2903"/>
                    <a:pt x="2869" y="2235"/>
                    <a:pt x="2869" y="1468"/>
                  </a:cubicBezTo>
                  <a:cubicBezTo>
                    <a:pt x="2869" y="1068"/>
                    <a:pt x="2736" y="701"/>
                    <a:pt x="2469" y="434"/>
                  </a:cubicBezTo>
                  <a:cubicBezTo>
                    <a:pt x="2169" y="167"/>
                    <a:pt x="1835" y="1"/>
                    <a:pt x="14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31"/>
            <p:cNvSpPr/>
            <p:nvPr/>
          </p:nvSpPr>
          <p:spPr>
            <a:xfrm>
              <a:off x="592062" y="3904058"/>
              <a:ext cx="45744" cy="45744"/>
            </a:xfrm>
            <a:custGeom>
              <a:avLst/>
              <a:gdLst/>
              <a:ahLst/>
              <a:cxnLst/>
              <a:rect l="l" t="t" r="r" b="b"/>
              <a:pathLst>
                <a:path w="2903" h="2903" extrusionOk="0">
                  <a:moveTo>
                    <a:pt x="1468" y="434"/>
                  </a:moveTo>
                  <a:cubicBezTo>
                    <a:pt x="1735" y="434"/>
                    <a:pt x="2002" y="535"/>
                    <a:pt x="2202" y="735"/>
                  </a:cubicBezTo>
                  <a:cubicBezTo>
                    <a:pt x="2369" y="935"/>
                    <a:pt x="2502" y="1168"/>
                    <a:pt x="2469" y="1469"/>
                  </a:cubicBezTo>
                  <a:cubicBezTo>
                    <a:pt x="2469" y="2002"/>
                    <a:pt x="2035" y="2469"/>
                    <a:pt x="1468" y="2469"/>
                  </a:cubicBezTo>
                  <a:cubicBezTo>
                    <a:pt x="901" y="2469"/>
                    <a:pt x="434" y="2002"/>
                    <a:pt x="434" y="1435"/>
                  </a:cubicBezTo>
                  <a:cubicBezTo>
                    <a:pt x="434" y="868"/>
                    <a:pt x="901" y="434"/>
                    <a:pt x="1468" y="434"/>
                  </a:cubicBezTo>
                  <a:close/>
                  <a:moveTo>
                    <a:pt x="1468" y="1"/>
                  </a:moveTo>
                  <a:cubicBezTo>
                    <a:pt x="668" y="1"/>
                    <a:pt x="34" y="635"/>
                    <a:pt x="34" y="1435"/>
                  </a:cubicBezTo>
                  <a:cubicBezTo>
                    <a:pt x="1" y="2236"/>
                    <a:pt x="668" y="2903"/>
                    <a:pt x="1468" y="2903"/>
                  </a:cubicBezTo>
                  <a:cubicBezTo>
                    <a:pt x="2236" y="2903"/>
                    <a:pt x="2903" y="2236"/>
                    <a:pt x="2903" y="1469"/>
                  </a:cubicBezTo>
                  <a:cubicBezTo>
                    <a:pt x="2903" y="1068"/>
                    <a:pt x="2769" y="701"/>
                    <a:pt x="2469" y="434"/>
                  </a:cubicBezTo>
                  <a:cubicBezTo>
                    <a:pt x="2202" y="168"/>
                    <a:pt x="1835" y="1"/>
                    <a:pt x="146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31"/>
            <p:cNvSpPr/>
            <p:nvPr/>
          </p:nvSpPr>
          <p:spPr>
            <a:xfrm>
              <a:off x="605856" y="4925601"/>
              <a:ext cx="45744" cy="45744"/>
            </a:xfrm>
            <a:custGeom>
              <a:avLst/>
              <a:gdLst/>
              <a:ahLst/>
              <a:cxnLst/>
              <a:rect l="l" t="t" r="r" b="b"/>
              <a:pathLst>
                <a:path w="2903" h="2903" extrusionOk="0">
                  <a:moveTo>
                    <a:pt x="1468" y="434"/>
                  </a:moveTo>
                  <a:cubicBezTo>
                    <a:pt x="1735" y="434"/>
                    <a:pt x="1969" y="534"/>
                    <a:pt x="2169" y="734"/>
                  </a:cubicBezTo>
                  <a:cubicBezTo>
                    <a:pt x="2369" y="934"/>
                    <a:pt x="2469" y="1201"/>
                    <a:pt x="2469" y="1468"/>
                  </a:cubicBezTo>
                  <a:cubicBezTo>
                    <a:pt x="2469" y="2035"/>
                    <a:pt x="2002" y="2468"/>
                    <a:pt x="1435" y="2468"/>
                  </a:cubicBezTo>
                  <a:cubicBezTo>
                    <a:pt x="868" y="2468"/>
                    <a:pt x="434" y="2035"/>
                    <a:pt x="434" y="1468"/>
                  </a:cubicBezTo>
                  <a:cubicBezTo>
                    <a:pt x="434" y="901"/>
                    <a:pt x="901" y="434"/>
                    <a:pt x="1468" y="434"/>
                  </a:cubicBezTo>
                  <a:close/>
                  <a:moveTo>
                    <a:pt x="1435" y="0"/>
                  </a:moveTo>
                  <a:cubicBezTo>
                    <a:pt x="668" y="0"/>
                    <a:pt x="1" y="667"/>
                    <a:pt x="1" y="1468"/>
                  </a:cubicBezTo>
                  <a:cubicBezTo>
                    <a:pt x="1" y="2235"/>
                    <a:pt x="635" y="2902"/>
                    <a:pt x="1435" y="2902"/>
                  </a:cubicBezTo>
                  <a:cubicBezTo>
                    <a:pt x="2236" y="2902"/>
                    <a:pt x="2903" y="2268"/>
                    <a:pt x="2903" y="1468"/>
                  </a:cubicBezTo>
                  <a:cubicBezTo>
                    <a:pt x="2903" y="1067"/>
                    <a:pt x="2736" y="701"/>
                    <a:pt x="2469" y="434"/>
                  </a:cubicBezTo>
                  <a:cubicBezTo>
                    <a:pt x="2202" y="167"/>
                    <a:pt x="1835" y="33"/>
                    <a:pt x="143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31"/>
            <p:cNvSpPr/>
            <p:nvPr/>
          </p:nvSpPr>
          <p:spPr>
            <a:xfrm>
              <a:off x="202568" y="4847103"/>
              <a:ext cx="239703" cy="128518"/>
            </a:xfrm>
            <a:custGeom>
              <a:avLst/>
              <a:gdLst/>
              <a:ahLst/>
              <a:cxnLst/>
              <a:rect l="l" t="t" r="r" b="b"/>
              <a:pathLst>
                <a:path w="15212" h="8156" extrusionOk="0">
                  <a:moveTo>
                    <a:pt x="8310" y="0"/>
                  </a:moveTo>
                  <a:cubicBezTo>
                    <a:pt x="4196" y="0"/>
                    <a:pt x="1" y="2112"/>
                    <a:pt x="1" y="2112"/>
                  </a:cubicBezTo>
                  <a:cubicBezTo>
                    <a:pt x="1" y="2112"/>
                    <a:pt x="434" y="5081"/>
                    <a:pt x="4837" y="7383"/>
                  </a:cubicBezTo>
                  <a:cubicBezTo>
                    <a:pt x="5885" y="7943"/>
                    <a:pt x="7026" y="8155"/>
                    <a:pt x="8157" y="8155"/>
                  </a:cubicBezTo>
                  <a:cubicBezTo>
                    <a:pt x="11741" y="8155"/>
                    <a:pt x="15211" y="6015"/>
                    <a:pt x="15211" y="6015"/>
                  </a:cubicBezTo>
                  <a:cubicBezTo>
                    <a:pt x="15211" y="6015"/>
                    <a:pt x="13710" y="411"/>
                    <a:pt x="9307" y="44"/>
                  </a:cubicBezTo>
                  <a:cubicBezTo>
                    <a:pt x="8977" y="14"/>
                    <a:pt x="8644" y="0"/>
                    <a:pt x="831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31"/>
            <p:cNvSpPr/>
            <p:nvPr/>
          </p:nvSpPr>
          <p:spPr>
            <a:xfrm>
              <a:off x="285101" y="4897628"/>
              <a:ext cx="160853" cy="47950"/>
            </a:xfrm>
            <a:custGeom>
              <a:avLst/>
              <a:gdLst/>
              <a:ahLst/>
              <a:cxnLst/>
              <a:rect l="l" t="t" r="r" b="b"/>
              <a:pathLst>
                <a:path w="10208" h="3043" extrusionOk="0">
                  <a:moveTo>
                    <a:pt x="194" y="1"/>
                  </a:moveTo>
                  <a:cubicBezTo>
                    <a:pt x="109" y="1"/>
                    <a:pt x="34" y="87"/>
                    <a:pt x="34" y="174"/>
                  </a:cubicBezTo>
                  <a:cubicBezTo>
                    <a:pt x="1" y="307"/>
                    <a:pt x="101" y="407"/>
                    <a:pt x="234" y="407"/>
                  </a:cubicBezTo>
                  <a:cubicBezTo>
                    <a:pt x="301" y="407"/>
                    <a:pt x="7473" y="908"/>
                    <a:pt x="9841" y="2976"/>
                  </a:cubicBezTo>
                  <a:cubicBezTo>
                    <a:pt x="9874" y="3009"/>
                    <a:pt x="9908" y="3043"/>
                    <a:pt x="9974" y="3043"/>
                  </a:cubicBezTo>
                  <a:cubicBezTo>
                    <a:pt x="10041" y="3043"/>
                    <a:pt x="10074" y="3009"/>
                    <a:pt x="10141" y="2943"/>
                  </a:cubicBezTo>
                  <a:cubicBezTo>
                    <a:pt x="10208" y="2876"/>
                    <a:pt x="10208" y="2742"/>
                    <a:pt x="10108" y="2676"/>
                  </a:cubicBezTo>
                  <a:cubicBezTo>
                    <a:pt x="7639" y="507"/>
                    <a:pt x="534" y="7"/>
                    <a:pt x="234" y="7"/>
                  </a:cubicBezTo>
                  <a:cubicBezTo>
                    <a:pt x="221" y="3"/>
                    <a:pt x="207" y="1"/>
                    <a:pt x="19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31"/>
            <p:cNvSpPr/>
            <p:nvPr/>
          </p:nvSpPr>
          <p:spPr>
            <a:xfrm>
              <a:off x="201604" y="4351055"/>
              <a:ext cx="240223" cy="128707"/>
            </a:xfrm>
            <a:custGeom>
              <a:avLst/>
              <a:gdLst/>
              <a:ahLst/>
              <a:cxnLst/>
              <a:rect l="l" t="t" r="r" b="b"/>
              <a:pathLst>
                <a:path w="15245" h="8168" extrusionOk="0">
                  <a:moveTo>
                    <a:pt x="8454" y="1"/>
                  </a:moveTo>
                  <a:cubicBezTo>
                    <a:pt x="4288" y="1"/>
                    <a:pt x="0" y="2233"/>
                    <a:pt x="0" y="2233"/>
                  </a:cubicBezTo>
                  <a:cubicBezTo>
                    <a:pt x="0" y="2233"/>
                    <a:pt x="467" y="5201"/>
                    <a:pt x="4870" y="7436"/>
                  </a:cubicBezTo>
                  <a:cubicBezTo>
                    <a:pt x="5903" y="7964"/>
                    <a:pt x="7018" y="8167"/>
                    <a:pt x="8120" y="8167"/>
                  </a:cubicBezTo>
                  <a:cubicBezTo>
                    <a:pt x="11750" y="8167"/>
                    <a:pt x="15244" y="5969"/>
                    <a:pt x="15244" y="5969"/>
                  </a:cubicBezTo>
                  <a:cubicBezTo>
                    <a:pt x="15244" y="5969"/>
                    <a:pt x="13677" y="365"/>
                    <a:pt x="9273" y="31"/>
                  </a:cubicBezTo>
                  <a:cubicBezTo>
                    <a:pt x="9002" y="10"/>
                    <a:pt x="8728" y="1"/>
                    <a:pt x="84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31"/>
            <p:cNvSpPr/>
            <p:nvPr/>
          </p:nvSpPr>
          <p:spPr>
            <a:xfrm>
              <a:off x="284658" y="4402005"/>
              <a:ext cx="160853" cy="46264"/>
            </a:xfrm>
            <a:custGeom>
              <a:avLst/>
              <a:gdLst/>
              <a:ahLst/>
              <a:cxnLst/>
              <a:rect l="l" t="t" r="r" b="b"/>
              <a:pathLst>
                <a:path w="10208" h="2936" extrusionOk="0">
                  <a:moveTo>
                    <a:pt x="234" y="0"/>
                  </a:moveTo>
                  <a:cubicBezTo>
                    <a:pt x="101" y="0"/>
                    <a:pt x="1" y="100"/>
                    <a:pt x="1" y="200"/>
                  </a:cubicBezTo>
                  <a:cubicBezTo>
                    <a:pt x="1" y="334"/>
                    <a:pt x="67" y="434"/>
                    <a:pt x="201" y="434"/>
                  </a:cubicBezTo>
                  <a:cubicBezTo>
                    <a:pt x="267" y="434"/>
                    <a:pt x="7473" y="834"/>
                    <a:pt x="9841" y="2869"/>
                  </a:cubicBezTo>
                  <a:cubicBezTo>
                    <a:pt x="9874" y="2902"/>
                    <a:pt x="9941" y="2936"/>
                    <a:pt x="9974" y="2936"/>
                  </a:cubicBezTo>
                  <a:cubicBezTo>
                    <a:pt x="10041" y="2936"/>
                    <a:pt x="10108" y="2902"/>
                    <a:pt x="10141" y="2869"/>
                  </a:cubicBezTo>
                  <a:cubicBezTo>
                    <a:pt x="10208" y="2769"/>
                    <a:pt x="10208" y="2635"/>
                    <a:pt x="10108" y="2569"/>
                  </a:cubicBezTo>
                  <a:cubicBezTo>
                    <a:pt x="7639" y="434"/>
                    <a:pt x="534" y="34"/>
                    <a:pt x="23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31"/>
            <p:cNvSpPr/>
            <p:nvPr/>
          </p:nvSpPr>
          <p:spPr>
            <a:xfrm>
              <a:off x="538712" y="4690453"/>
              <a:ext cx="238127" cy="128565"/>
            </a:xfrm>
            <a:custGeom>
              <a:avLst/>
              <a:gdLst/>
              <a:ahLst/>
              <a:cxnLst/>
              <a:rect l="l" t="t" r="r" b="b"/>
              <a:pathLst>
                <a:path w="15112" h="8159" extrusionOk="0">
                  <a:moveTo>
                    <a:pt x="7036" y="1"/>
                  </a:moveTo>
                  <a:cubicBezTo>
                    <a:pt x="6612" y="1"/>
                    <a:pt x="6189" y="22"/>
                    <a:pt x="5772" y="70"/>
                  </a:cubicBezTo>
                  <a:cubicBezTo>
                    <a:pt x="1368" y="537"/>
                    <a:pt x="1" y="6174"/>
                    <a:pt x="1" y="6174"/>
                  </a:cubicBezTo>
                  <a:cubicBezTo>
                    <a:pt x="1" y="6174"/>
                    <a:pt x="3376" y="8159"/>
                    <a:pt x="6891" y="8159"/>
                  </a:cubicBezTo>
                  <a:cubicBezTo>
                    <a:pt x="8090" y="8159"/>
                    <a:pt x="9305" y="7928"/>
                    <a:pt x="10408" y="7309"/>
                  </a:cubicBezTo>
                  <a:cubicBezTo>
                    <a:pt x="14745" y="4907"/>
                    <a:pt x="15112" y="1938"/>
                    <a:pt x="15112" y="1938"/>
                  </a:cubicBezTo>
                  <a:cubicBezTo>
                    <a:pt x="15112" y="1938"/>
                    <a:pt x="11046" y="1"/>
                    <a:pt x="70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31"/>
            <p:cNvSpPr/>
            <p:nvPr/>
          </p:nvSpPr>
          <p:spPr>
            <a:xfrm>
              <a:off x="535040" y="4739906"/>
              <a:ext cx="159797" cy="51527"/>
            </a:xfrm>
            <a:custGeom>
              <a:avLst/>
              <a:gdLst/>
              <a:ahLst/>
              <a:cxnLst/>
              <a:rect l="l" t="t" r="r" b="b"/>
              <a:pathLst>
                <a:path w="10141" h="3270" extrusionOk="0">
                  <a:moveTo>
                    <a:pt x="9874" y="1"/>
                  </a:moveTo>
                  <a:cubicBezTo>
                    <a:pt x="9574" y="34"/>
                    <a:pt x="2502" y="701"/>
                    <a:pt x="100" y="2903"/>
                  </a:cubicBezTo>
                  <a:cubicBezTo>
                    <a:pt x="0" y="2970"/>
                    <a:pt x="0" y="3103"/>
                    <a:pt x="67" y="3203"/>
                  </a:cubicBezTo>
                  <a:cubicBezTo>
                    <a:pt x="134" y="3237"/>
                    <a:pt x="167" y="3270"/>
                    <a:pt x="234" y="3270"/>
                  </a:cubicBezTo>
                  <a:cubicBezTo>
                    <a:pt x="267" y="3270"/>
                    <a:pt x="334" y="3237"/>
                    <a:pt x="367" y="3203"/>
                  </a:cubicBezTo>
                  <a:cubicBezTo>
                    <a:pt x="2669" y="1102"/>
                    <a:pt x="9841" y="435"/>
                    <a:pt x="9941" y="435"/>
                  </a:cubicBezTo>
                  <a:cubicBezTo>
                    <a:pt x="10041" y="401"/>
                    <a:pt x="10141" y="301"/>
                    <a:pt x="10107" y="201"/>
                  </a:cubicBezTo>
                  <a:cubicBezTo>
                    <a:pt x="10107" y="68"/>
                    <a:pt x="10007" y="1"/>
                    <a:pt x="987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31"/>
            <p:cNvSpPr/>
            <p:nvPr/>
          </p:nvSpPr>
          <p:spPr>
            <a:xfrm>
              <a:off x="435541" y="4267954"/>
              <a:ext cx="30491" cy="790034"/>
            </a:xfrm>
            <a:custGeom>
              <a:avLst/>
              <a:gdLst/>
              <a:ahLst/>
              <a:cxnLst/>
              <a:rect l="l" t="t" r="r" b="b"/>
              <a:pathLst>
                <a:path w="1935" h="50137" extrusionOk="0">
                  <a:moveTo>
                    <a:pt x="834" y="0"/>
                  </a:moveTo>
                  <a:cubicBezTo>
                    <a:pt x="734" y="0"/>
                    <a:pt x="634" y="67"/>
                    <a:pt x="634" y="200"/>
                  </a:cubicBezTo>
                  <a:cubicBezTo>
                    <a:pt x="634" y="467"/>
                    <a:pt x="0" y="29488"/>
                    <a:pt x="1501" y="49936"/>
                  </a:cubicBezTo>
                  <a:cubicBezTo>
                    <a:pt x="1501" y="50036"/>
                    <a:pt x="1601" y="50136"/>
                    <a:pt x="1701" y="50136"/>
                  </a:cubicBezTo>
                  <a:cubicBezTo>
                    <a:pt x="1735" y="50136"/>
                    <a:pt x="1735" y="50136"/>
                    <a:pt x="1735" y="50103"/>
                  </a:cubicBezTo>
                  <a:cubicBezTo>
                    <a:pt x="1835" y="50103"/>
                    <a:pt x="1935" y="50003"/>
                    <a:pt x="1935" y="49903"/>
                  </a:cubicBezTo>
                  <a:cubicBezTo>
                    <a:pt x="400" y="29455"/>
                    <a:pt x="1034" y="501"/>
                    <a:pt x="1034" y="200"/>
                  </a:cubicBezTo>
                  <a:cubicBezTo>
                    <a:pt x="1034" y="100"/>
                    <a:pt x="967" y="0"/>
                    <a:pt x="83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31"/>
            <p:cNvSpPr/>
            <p:nvPr/>
          </p:nvSpPr>
          <p:spPr>
            <a:xfrm>
              <a:off x="466556" y="4506933"/>
              <a:ext cx="252829" cy="536890"/>
            </a:xfrm>
            <a:custGeom>
              <a:avLst/>
              <a:gdLst/>
              <a:ahLst/>
              <a:cxnLst/>
              <a:rect l="l" t="t" r="r" b="b"/>
              <a:pathLst>
                <a:path w="16045" h="34072" extrusionOk="0">
                  <a:moveTo>
                    <a:pt x="15824" y="1"/>
                  </a:moveTo>
                  <a:cubicBezTo>
                    <a:pt x="15775" y="1"/>
                    <a:pt x="15723" y="17"/>
                    <a:pt x="15678" y="47"/>
                  </a:cubicBezTo>
                  <a:cubicBezTo>
                    <a:pt x="15511" y="147"/>
                    <a:pt x="0" y="11822"/>
                    <a:pt x="3936" y="33905"/>
                  </a:cubicBezTo>
                  <a:cubicBezTo>
                    <a:pt x="3970" y="34005"/>
                    <a:pt x="4036" y="34071"/>
                    <a:pt x="4136" y="34071"/>
                  </a:cubicBezTo>
                  <a:lnTo>
                    <a:pt x="4170" y="34071"/>
                  </a:lnTo>
                  <a:cubicBezTo>
                    <a:pt x="4303" y="34038"/>
                    <a:pt x="4370" y="33938"/>
                    <a:pt x="4370" y="33838"/>
                  </a:cubicBezTo>
                  <a:cubicBezTo>
                    <a:pt x="467" y="11989"/>
                    <a:pt x="15778" y="481"/>
                    <a:pt x="15945" y="381"/>
                  </a:cubicBezTo>
                  <a:cubicBezTo>
                    <a:pt x="16012" y="314"/>
                    <a:pt x="16045" y="180"/>
                    <a:pt x="15978" y="80"/>
                  </a:cubicBezTo>
                  <a:cubicBezTo>
                    <a:pt x="15941" y="25"/>
                    <a:pt x="15885" y="1"/>
                    <a:pt x="1582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31"/>
            <p:cNvSpPr/>
            <p:nvPr/>
          </p:nvSpPr>
          <p:spPr>
            <a:xfrm>
              <a:off x="359201" y="4445470"/>
              <a:ext cx="153604" cy="225569"/>
            </a:xfrm>
            <a:custGeom>
              <a:avLst/>
              <a:gdLst/>
              <a:ahLst/>
              <a:cxnLst/>
              <a:rect l="l" t="t" r="r" b="b"/>
              <a:pathLst>
                <a:path w="9748" h="14315" extrusionOk="0">
                  <a:moveTo>
                    <a:pt x="6378" y="0"/>
                  </a:moveTo>
                  <a:cubicBezTo>
                    <a:pt x="5462" y="0"/>
                    <a:pt x="0" y="5946"/>
                    <a:pt x="541" y="8617"/>
                  </a:cubicBezTo>
                  <a:cubicBezTo>
                    <a:pt x="1075" y="11386"/>
                    <a:pt x="3943" y="14054"/>
                    <a:pt x="3943" y="14054"/>
                  </a:cubicBezTo>
                  <a:cubicBezTo>
                    <a:pt x="4076" y="14232"/>
                    <a:pt x="4280" y="14315"/>
                    <a:pt x="4535" y="14315"/>
                  </a:cubicBezTo>
                  <a:cubicBezTo>
                    <a:pt x="6143" y="14315"/>
                    <a:pt x="9748" y="11028"/>
                    <a:pt x="9748" y="7716"/>
                  </a:cubicBezTo>
                  <a:cubicBezTo>
                    <a:pt x="9748" y="3880"/>
                    <a:pt x="6979" y="678"/>
                    <a:pt x="6479" y="44"/>
                  </a:cubicBezTo>
                  <a:cubicBezTo>
                    <a:pt x="6457" y="15"/>
                    <a:pt x="6423" y="0"/>
                    <a:pt x="63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31"/>
            <p:cNvSpPr/>
            <p:nvPr/>
          </p:nvSpPr>
          <p:spPr>
            <a:xfrm>
              <a:off x="436581" y="4603539"/>
              <a:ext cx="221314" cy="142007"/>
            </a:xfrm>
            <a:custGeom>
              <a:avLst/>
              <a:gdLst/>
              <a:ahLst/>
              <a:cxnLst/>
              <a:rect l="l" t="t" r="r" b="b"/>
              <a:pathLst>
                <a:path w="14045" h="9012" extrusionOk="0">
                  <a:moveTo>
                    <a:pt x="5375" y="1"/>
                  </a:moveTo>
                  <a:cubicBezTo>
                    <a:pt x="1902" y="1"/>
                    <a:pt x="1" y="6026"/>
                    <a:pt x="1" y="6026"/>
                  </a:cubicBezTo>
                  <a:cubicBezTo>
                    <a:pt x="1" y="6026"/>
                    <a:pt x="3389" y="9011"/>
                    <a:pt x="6651" y="9011"/>
                  </a:cubicBezTo>
                  <a:cubicBezTo>
                    <a:pt x="7259" y="9011"/>
                    <a:pt x="7863" y="8907"/>
                    <a:pt x="8440" y="8661"/>
                  </a:cubicBezTo>
                  <a:cubicBezTo>
                    <a:pt x="12076" y="7093"/>
                    <a:pt x="14044" y="3624"/>
                    <a:pt x="13610" y="3391"/>
                  </a:cubicBezTo>
                  <a:cubicBezTo>
                    <a:pt x="13177" y="3157"/>
                    <a:pt x="10008" y="1022"/>
                    <a:pt x="6105" y="88"/>
                  </a:cubicBezTo>
                  <a:cubicBezTo>
                    <a:pt x="5855" y="29"/>
                    <a:pt x="5611" y="1"/>
                    <a:pt x="5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31"/>
            <p:cNvSpPr/>
            <p:nvPr/>
          </p:nvSpPr>
          <p:spPr>
            <a:xfrm>
              <a:off x="376127" y="4695338"/>
              <a:ext cx="169803" cy="192462"/>
            </a:xfrm>
            <a:custGeom>
              <a:avLst/>
              <a:gdLst/>
              <a:ahLst/>
              <a:cxnLst/>
              <a:rect l="l" t="t" r="r" b="b"/>
              <a:pathLst>
                <a:path w="10776" h="12214" extrusionOk="0">
                  <a:moveTo>
                    <a:pt x="3270" y="1"/>
                  </a:moveTo>
                  <a:cubicBezTo>
                    <a:pt x="3270" y="1"/>
                    <a:pt x="1" y="3570"/>
                    <a:pt x="1902" y="7072"/>
                  </a:cubicBezTo>
                  <a:cubicBezTo>
                    <a:pt x="3720" y="10448"/>
                    <a:pt x="7939" y="12213"/>
                    <a:pt x="9363" y="12213"/>
                  </a:cubicBezTo>
                  <a:cubicBezTo>
                    <a:pt x="9402" y="12213"/>
                    <a:pt x="9439" y="12212"/>
                    <a:pt x="9474" y="12209"/>
                  </a:cubicBezTo>
                  <a:cubicBezTo>
                    <a:pt x="10775" y="12109"/>
                    <a:pt x="10408" y="7606"/>
                    <a:pt x="9641" y="4170"/>
                  </a:cubicBezTo>
                  <a:cubicBezTo>
                    <a:pt x="8974" y="1135"/>
                    <a:pt x="3270" y="1"/>
                    <a:pt x="3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31"/>
            <p:cNvSpPr/>
            <p:nvPr/>
          </p:nvSpPr>
          <p:spPr>
            <a:xfrm>
              <a:off x="246283" y="4681123"/>
              <a:ext cx="179777" cy="155243"/>
            </a:xfrm>
            <a:custGeom>
              <a:avLst/>
              <a:gdLst/>
              <a:ahLst/>
              <a:cxnLst/>
              <a:rect l="l" t="t" r="r" b="b"/>
              <a:pathLst>
                <a:path w="11409" h="9852" extrusionOk="0">
                  <a:moveTo>
                    <a:pt x="7243" y="0"/>
                  </a:moveTo>
                  <a:cubicBezTo>
                    <a:pt x="6240" y="0"/>
                    <a:pt x="5177" y="257"/>
                    <a:pt x="4203" y="1003"/>
                  </a:cubicBezTo>
                  <a:cubicBezTo>
                    <a:pt x="1068" y="3404"/>
                    <a:pt x="0" y="8008"/>
                    <a:pt x="301" y="9275"/>
                  </a:cubicBezTo>
                  <a:cubicBezTo>
                    <a:pt x="397" y="9682"/>
                    <a:pt x="912" y="9852"/>
                    <a:pt x="1677" y="9852"/>
                  </a:cubicBezTo>
                  <a:cubicBezTo>
                    <a:pt x="3295" y="9852"/>
                    <a:pt x="6030" y="9091"/>
                    <a:pt x="8273" y="8208"/>
                  </a:cubicBezTo>
                  <a:cubicBezTo>
                    <a:pt x="11142" y="7074"/>
                    <a:pt x="11409" y="1270"/>
                    <a:pt x="11409" y="1270"/>
                  </a:cubicBezTo>
                  <a:cubicBezTo>
                    <a:pt x="11409" y="1270"/>
                    <a:pt x="9473" y="0"/>
                    <a:pt x="72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31"/>
            <p:cNvSpPr/>
            <p:nvPr/>
          </p:nvSpPr>
          <p:spPr>
            <a:xfrm>
              <a:off x="208428" y="4562375"/>
              <a:ext cx="211844" cy="143094"/>
            </a:xfrm>
            <a:custGeom>
              <a:avLst/>
              <a:gdLst/>
              <a:ahLst/>
              <a:cxnLst/>
              <a:rect l="l" t="t" r="r" b="b"/>
              <a:pathLst>
                <a:path w="13444" h="9081" extrusionOk="0">
                  <a:moveTo>
                    <a:pt x="4306" y="0"/>
                  </a:moveTo>
                  <a:cubicBezTo>
                    <a:pt x="2815" y="0"/>
                    <a:pt x="1596" y="266"/>
                    <a:pt x="1102" y="565"/>
                  </a:cubicBezTo>
                  <a:cubicBezTo>
                    <a:pt x="1" y="1266"/>
                    <a:pt x="2369" y="5069"/>
                    <a:pt x="4637" y="7770"/>
                  </a:cubicBezTo>
                  <a:cubicBezTo>
                    <a:pt x="5485" y="8788"/>
                    <a:pt x="6979" y="9081"/>
                    <a:pt x="8420" y="9081"/>
                  </a:cubicBezTo>
                  <a:cubicBezTo>
                    <a:pt x="10381" y="9081"/>
                    <a:pt x="12243" y="8538"/>
                    <a:pt x="12243" y="8538"/>
                  </a:cubicBezTo>
                  <a:cubicBezTo>
                    <a:pt x="12243" y="8538"/>
                    <a:pt x="13444" y="3834"/>
                    <a:pt x="10175" y="1633"/>
                  </a:cubicBezTo>
                  <a:cubicBezTo>
                    <a:pt x="8373" y="401"/>
                    <a:pt x="6135" y="0"/>
                    <a:pt x="43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31"/>
            <p:cNvSpPr/>
            <p:nvPr/>
          </p:nvSpPr>
          <p:spPr>
            <a:xfrm>
              <a:off x="366671" y="4576527"/>
              <a:ext cx="41537" cy="63093"/>
            </a:xfrm>
            <a:custGeom>
              <a:avLst/>
              <a:gdLst/>
              <a:ahLst/>
              <a:cxnLst/>
              <a:rect l="l" t="t" r="r" b="b"/>
              <a:pathLst>
                <a:path w="2636" h="4004" extrusionOk="0">
                  <a:moveTo>
                    <a:pt x="300" y="1"/>
                  </a:moveTo>
                  <a:cubicBezTo>
                    <a:pt x="167" y="1"/>
                    <a:pt x="67" y="101"/>
                    <a:pt x="67" y="201"/>
                  </a:cubicBezTo>
                  <a:cubicBezTo>
                    <a:pt x="67" y="301"/>
                    <a:pt x="0" y="2169"/>
                    <a:pt x="2269" y="3970"/>
                  </a:cubicBezTo>
                  <a:cubicBezTo>
                    <a:pt x="2302" y="4004"/>
                    <a:pt x="2369" y="4004"/>
                    <a:pt x="2402" y="4004"/>
                  </a:cubicBezTo>
                  <a:cubicBezTo>
                    <a:pt x="2469" y="4004"/>
                    <a:pt x="2535" y="3970"/>
                    <a:pt x="2569" y="3937"/>
                  </a:cubicBezTo>
                  <a:cubicBezTo>
                    <a:pt x="2635" y="3837"/>
                    <a:pt x="2635" y="3704"/>
                    <a:pt x="2535" y="3637"/>
                  </a:cubicBezTo>
                  <a:cubicBezTo>
                    <a:pt x="434" y="1969"/>
                    <a:pt x="501" y="234"/>
                    <a:pt x="501" y="234"/>
                  </a:cubicBezTo>
                  <a:cubicBezTo>
                    <a:pt x="501" y="134"/>
                    <a:pt x="401" y="34"/>
                    <a:pt x="30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31"/>
            <p:cNvSpPr/>
            <p:nvPr/>
          </p:nvSpPr>
          <p:spPr>
            <a:xfrm>
              <a:off x="297281" y="4677451"/>
              <a:ext cx="93048" cy="31562"/>
            </a:xfrm>
            <a:custGeom>
              <a:avLst/>
              <a:gdLst/>
              <a:ahLst/>
              <a:cxnLst/>
              <a:rect l="l" t="t" r="r" b="b"/>
              <a:pathLst>
                <a:path w="5905" h="2003" extrusionOk="0">
                  <a:moveTo>
                    <a:pt x="5652" y="0"/>
                  </a:moveTo>
                  <a:cubicBezTo>
                    <a:pt x="5613" y="0"/>
                    <a:pt x="5573" y="11"/>
                    <a:pt x="5537" y="35"/>
                  </a:cubicBezTo>
                  <a:cubicBezTo>
                    <a:pt x="3496" y="1473"/>
                    <a:pt x="1033" y="1572"/>
                    <a:pt x="371" y="1572"/>
                  </a:cubicBezTo>
                  <a:cubicBezTo>
                    <a:pt x="265" y="1572"/>
                    <a:pt x="205" y="1569"/>
                    <a:pt x="200" y="1569"/>
                  </a:cubicBezTo>
                  <a:cubicBezTo>
                    <a:pt x="100" y="1569"/>
                    <a:pt x="0" y="1669"/>
                    <a:pt x="0" y="1769"/>
                  </a:cubicBezTo>
                  <a:cubicBezTo>
                    <a:pt x="0" y="1903"/>
                    <a:pt x="67" y="1970"/>
                    <a:pt x="200" y="2003"/>
                  </a:cubicBezTo>
                  <a:lnTo>
                    <a:pt x="400" y="2003"/>
                  </a:lnTo>
                  <a:cubicBezTo>
                    <a:pt x="1168" y="2003"/>
                    <a:pt x="3636" y="1869"/>
                    <a:pt x="5804" y="368"/>
                  </a:cubicBezTo>
                  <a:cubicBezTo>
                    <a:pt x="5871" y="302"/>
                    <a:pt x="5904" y="202"/>
                    <a:pt x="5838" y="102"/>
                  </a:cubicBezTo>
                  <a:cubicBezTo>
                    <a:pt x="5795" y="37"/>
                    <a:pt x="5724" y="0"/>
                    <a:pt x="565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31"/>
            <p:cNvSpPr/>
            <p:nvPr/>
          </p:nvSpPr>
          <p:spPr>
            <a:xfrm>
              <a:off x="392959" y="4711492"/>
              <a:ext cx="27875" cy="79528"/>
            </a:xfrm>
            <a:custGeom>
              <a:avLst/>
              <a:gdLst/>
              <a:ahLst/>
              <a:cxnLst/>
              <a:rect l="l" t="t" r="r" b="b"/>
              <a:pathLst>
                <a:path w="1769" h="5047" extrusionOk="0">
                  <a:moveTo>
                    <a:pt x="1535" y="1"/>
                  </a:moveTo>
                  <a:cubicBezTo>
                    <a:pt x="1514" y="1"/>
                    <a:pt x="1491" y="4"/>
                    <a:pt x="1468" y="10"/>
                  </a:cubicBezTo>
                  <a:cubicBezTo>
                    <a:pt x="0" y="510"/>
                    <a:pt x="100" y="4413"/>
                    <a:pt x="134" y="4846"/>
                  </a:cubicBezTo>
                  <a:cubicBezTo>
                    <a:pt x="134" y="4947"/>
                    <a:pt x="234" y="5047"/>
                    <a:pt x="334" y="5047"/>
                  </a:cubicBezTo>
                  <a:cubicBezTo>
                    <a:pt x="467" y="5047"/>
                    <a:pt x="567" y="4947"/>
                    <a:pt x="534" y="4846"/>
                  </a:cubicBezTo>
                  <a:cubicBezTo>
                    <a:pt x="500" y="3279"/>
                    <a:pt x="734" y="710"/>
                    <a:pt x="1601" y="410"/>
                  </a:cubicBezTo>
                  <a:cubicBezTo>
                    <a:pt x="1735" y="377"/>
                    <a:pt x="1768" y="243"/>
                    <a:pt x="1735" y="143"/>
                  </a:cubicBezTo>
                  <a:cubicBezTo>
                    <a:pt x="1707" y="61"/>
                    <a:pt x="1635" y="1"/>
                    <a:pt x="15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31"/>
            <p:cNvSpPr/>
            <p:nvPr/>
          </p:nvSpPr>
          <p:spPr>
            <a:xfrm>
              <a:off x="453413" y="4697702"/>
              <a:ext cx="69396" cy="47068"/>
            </a:xfrm>
            <a:custGeom>
              <a:avLst/>
              <a:gdLst/>
              <a:ahLst/>
              <a:cxnLst/>
              <a:rect l="l" t="t" r="r" b="b"/>
              <a:pathLst>
                <a:path w="4404" h="2987" extrusionOk="0">
                  <a:moveTo>
                    <a:pt x="578" y="0"/>
                  </a:moveTo>
                  <a:cubicBezTo>
                    <a:pt x="439" y="0"/>
                    <a:pt x="302" y="16"/>
                    <a:pt x="167" y="51"/>
                  </a:cubicBezTo>
                  <a:cubicBezTo>
                    <a:pt x="67" y="84"/>
                    <a:pt x="0" y="184"/>
                    <a:pt x="34" y="284"/>
                  </a:cubicBezTo>
                  <a:cubicBezTo>
                    <a:pt x="61" y="395"/>
                    <a:pt x="135" y="460"/>
                    <a:pt x="216" y="460"/>
                  </a:cubicBezTo>
                  <a:cubicBezTo>
                    <a:pt x="233" y="460"/>
                    <a:pt x="250" y="457"/>
                    <a:pt x="267" y="451"/>
                  </a:cubicBezTo>
                  <a:cubicBezTo>
                    <a:pt x="370" y="425"/>
                    <a:pt x="476" y="412"/>
                    <a:pt x="584" y="412"/>
                  </a:cubicBezTo>
                  <a:cubicBezTo>
                    <a:pt x="2111" y="412"/>
                    <a:pt x="4003" y="2888"/>
                    <a:pt x="4003" y="2919"/>
                  </a:cubicBezTo>
                  <a:cubicBezTo>
                    <a:pt x="4070" y="2953"/>
                    <a:pt x="4136" y="2986"/>
                    <a:pt x="4170" y="2986"/>
                  </a:cubicBezTo>
                  <a:cubicBezTo>
                    <a:pt x="4237" y="2986"/>
                    <a:pt x="4270" y="2986"/>
                    <a:pt x="4303" y="2953"/>
                  </a:cubicBezTo>
                  <a:cubicBezTo>
                    <a:pt x="4403" y="2886"/>
                    <a:pt x="4403" y="2753"/>
                    <a:pt x="4337" y="2653"/>
                  </a:cubicBezTo>
                  <a:cubicBezTo>
                    <a:pt x="4275" y="2529"/>
                    <a:pt x="2323" y="0"/>
                    <a:pt x="578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31"/>
            <p:cNvSpPr/>
            <p:nvPr/>
          </p:nvSpPr>
          <p:spPr>
            <a:xfrm>
              <a:off x="452877" y="4598480"/>
              <a:ext cx="55734" cy="53765"/>
            </a:xfrm>
            <a:custGeom>
              <a:avLst/>
              <a:gdLst/>
              <a:ahLst/>
              <a:cxnLst/>
              <a:rect l="l" t="t" r="r" b="b"/>
              <a:pathLst>
                <a:path w="3537" h="3412" extrusionOk="0">
                  <a:moveTo>
                    <a:pt x="3304" y="0"/>
                  </a:moveTo>
                  <a:cubicBezTo>
                    <a:pt x="3204" y="0"/>
                    <a:pt x="3131" y="65"/>
                    <a:pt x="3103" y="176"/>
                  </a:cubicBezTo>
                  <a:cubicBezTo>
                    <a:pt x="3103" y="209"/>
                    <a:pt x="2436" y="2677"/>
                    <a:pt x="201" y="3011"/>
                  </a:cubicBezTo>
                  <a:cubicBezTo>
                    <a:pt x="68" y="3011"/>
                    <a:pt x="1" y="3111"/>
                    <a:pt x="34" y="3245"/>
                  </a:cubicBezTo>
                  <a:cubicBezTo>
                    <a:pt x="34" y="3345"/>
                    <a:pt x="134" y="3411"/>
                    <a:pt x="234" y="3411"/>
                  </a:cubicBezTo>
                  <a:lnTo>
                    <a:pt x="268" y="3411"/>
                  </a:lnTo>
                  <a:cubicBezTo>
                    <a:pt x="2769" y="3044"/>
                    <a:pt x="3470" y="376"/>
                    <a:pt x="3503" y="276"/>
                  </a:cubicBezTo>
                  <a:cubicBezTo>
                    <a:pt x="3537" y="176"/>
                    <a:pt x="3470" y="42"/>
                    <a:pt x="3370" y="9"/>
                  </a:cubicBezTo>
                  <a:cubicBezTo>
                    <a:pt x="3347" y="3"/>
                    <a:pt x="3325" y="0"/>
                    <a:pt x="330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31"/>
            <p:cNvSpPr/>
            <p:nvPr/>
          </p:nvSpPr>
          <p:spPr>
            <a:xfrm>
              <a:off x="432374" y="4589544"/>
              <a:ext cx="17365" cy="52709"/>
            </a:xfrm>
            <a:custGeom>
              <a:avLst/>
              <a:gdLst/>
              <a:ahLst/>
              <a:cxnLst/>
              <a:rect l="l" t="t" r="r" b="b"/>
              <a:pathLst>
                <a:path w="1102" h="3345" extrusionOk="0">
                  <a:moveTo>
                    <a:pt x="879" y="0"/>
                  </a:moveTo>
                  <a:cubicBezTo>
                    <a:pt x="791" y="0"/>
                    <a:pt x="696" y="60"/>
                    <a:pt x="668" y="142"/>
                  </a:cubicBezTo>
                  <a:cubicBezTo>
                    <a:pt x="635" y="209"/>
                    <a:pt x="1" y="2177"/>
                    <a:pt x="101" y="3178"/>
                  </a:cubicBezTo>
                  <a:cubicBezTo>
                    <a:pt x="101" y="3278"/>
                    <a:pt x="201" y="3345"/>
                    <a:pt x="301" y="3345"/>
                  </a:cubicBezTo>
                  <a:lnTo>
                    <a:pt x="334" y="3345"/>
                  </a:lnTo>
                  <a:cubicBezTo>
                    <a:pt x="435" y="3345"/>
                    <a:pt x="501" y="3244"/>
                    <a:pt x="501" y="3144"/>
                  </a:cubicBezTo>
                  <a:cubicBezTo>
                    <a:pt x="401" y="2244"/>
                    <a:pt x="1068" y="276"/>
                    <a:pt x="1068" y="276"/>
                  </a:cubicBezTo>
                  <a:cubicBezTo>
                    <a:pt x="1102" y="176"/>
                    <a:pt x="1035" y="42"/>
                    <a:pt x="935" y="9"/>
                  </a:cubicBezTo>
                  <a:cubicBezTo>
                    <a:pt x="917" y="3"/>
                    <a:pt x="898" y="0"/>
                    <a:pt x="87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31"/>
            <p:cNvSpPr/>
            <p:nvPr/>
          </p:nvSpPr>
          <p:spPr>
            <a:xfrm>
              <a:off x="440269" y="4707930"/>
              <a:ext cx="29971" cy="64165"/>
            </a:xfrm>
            <a:custGeom>
              <a:avLst/>
              <a:gdLst/>
              <a:ahLst/>
              <a:cxnLst/>
              <a:rect l="l" t="t" r="r" b="b"/>
              <a:pathLst>
                <a:path w="1902" h="4072" extrusionOk="0">
                  <a:moveTo>
                    <a:pt x="247" y="1"/>
                  </a:moveTo>
                  <a:cubicBezTo>
                    <a:pt x="209" y="1"/>
                    <a:pt x="169" y="12"/>
                    <a:pt x="134" y="36"/>
                  </a:cubicBezTo>
                  <a:cubicBezTo>
                    <a:pt x="34" y="69"/>
                    <a:pt x="0" y="202"/>
                    <a:pt x="34" y="302"/>
                  </a:cubicBezTo>
                  <a:cubicBezTo>
                    <a:pt x="434" y="1036"/>
                    <a:pt x="1501" y="3138"/>
                    <a:pt x="1435" y="3838"/>
                  </a:cubicBezTo>
                  <a:cubicBezTo>
                    <a:pt x="1435" y="3972"/>
                    <a:pt x="1535" y="4072"/>
                    <a:pt x="1635" y="4072"/>
                  </a:cubicBezTo>
                  <a:cubicBezTo>
                    <a:pt x="1768" y="4072"/>
                    <a:pt x="1868" y="4005"/>
                    <a:pt x="1868" y="3872"/>
                  </a:cubicBezTo>
                  <a:cubicBezTo>
                    <a:pt x="1902" y="2938"/>
                    <a:pt x="567" y="402"/>
                    <a:pt x="401" y="102"/>
                  </a:cubicBezTo>
                  <a:cubicBezTo>
                    <a:pt x="379" y="38"/>
                    <a:pt x="316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31"/>
            <p:cNvSpPr/>
            <p:nvPr/>
          </p:nvSpPr>
          <p:spPr>
            <a:xfrm>
              <a:off x="357200" y="4693573"/>
              <a:ext cx="47856" cy="37519"/>
            </a:xfrm>
            <a:custGeom>
              <a:avLst/>
              <a:gdLst/>
              <a:ahLst/>
              <a:cxnLst/>
              <a:rect l="l" t="t" r="r" b="b"/>
              <a:pathLst>
                <a:path w="3037" h="2381" extrusionOk="0">
                  <a:moveTo>
                    <a:pt x="2790" y="0"/>
                  </a:moveTo>
                  <a:cubicBezTo>
                    <a:pt x="2709" y="0"/>
                    <a:pt x="2628" y="38"/>
                    <a:pt x="2603" y="113"/>
                  </a:cubicBezTo>
                  <a:cubicBezTo>
                    <a:pt x="2236" y="1113"/>
                    <a:pt x="201" y="1981"/>
                    <a:pt x="168" y="1981"/>
                  </a:cubicBezTo>
                  <a:cubicBezTo>
                    <a:pt x="68" y="2047"/>
                    <a:pt x="1" y="2147"/>
                    <a:pt x="68" y="2281"/>
                  </a:cubicBezTo>
                  <a:cubicBezTo>
                    <a:pt x="101" y="2348"/>
                    <a:pt x="168" y="2381"/>
                    <a:pt x="234" y="2381"/>
                  </a:cubicBezTo>
                  <a:lnTo>
                    <a:pt x="334" y="2381"/>
                  </a:lnTo>
                  <a:cubicBezTo>
                    <a:pt x="434" y="2348"/>
                    <a:pt x="2536" y="1447"/>
                    <a:pt x="3003" y="279"/>
                  </a:cubicBezTo>
                  <a:cubicBezTo>
                    <a:pt x="3036" y="179"/>
                    <a:pt x="2970" y="46"/>
                    <a:pt x="2870" y="13"/>
                  </a:cubicBezTo>
                  <a:cubicBezTo>
                    <a:pt x="2845" y="4"/>
                    <a:pt x="2817" y="0"/>
                    <a:pt x="279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31"/>
            <p:cNvSpPr/>
            <p:nvPr/>
          </p:nvSpPr>
          <p:spPr>
            <a:xfrm>
              <a:off x="460773" y="4659911"/>
              <a:ext cx="49416" cy="15994"/>
            </a:xfrm>
            <a:custGeom>
              <a:avLst/>
              <a:gdLst/>
              <a:ahLst/>
              <a:cxnLst/>
              <a:rect l="l" t="t" r="r" b="b"/>
              <a:pathLst>
                <a:path w="3136" h="1015" extrusionOk="0">
                  <a:moveTo>
                    <a:pt x="2914" y="1"/>
                  </a:moveTo>
                  <a:cubicBezTo>
                    <a:pt x="2856" y="1"/>
                    <a:pt x="2791" y="25"/>
                    <a:pt x="2735" y="80"/>
                  </a:cubicBezTo>
                  <a:cubicBezTo>
                    <a:pt x="2709" y="107"/>
                    <a:pt x="2254" y="583"/>
                    <a:pt x="1183" y="583"/>
                  </a:cubicBezTo>
                  <a:cubicBezTo>
                    <a:pt x="917" y="583"/>
                    <a:pt x="612" y="554"/>
                    <a:pt x="267" y="481"/>
                  </a:cubicBezTo>
                  <a:cubicBezTo>
                    <a:pt x="167" y="481"/>
                    <a:pt x="34" y="547"/>
                    <a:pt x="34" y="647"/>
                  </a:cubicBezTo>
                  <a:cubicBezTo>
                    <a:pt x="0" y="781"/>
                    <a:pt x="67" y="881"/>
                    <a:pt x="200" y="914"/>
                  </a:cubicBezTo>
                  <a:cubicBezTo>
                    <a:pt x="534" y="981"/>
                    <a:pt x="834" y="1014"/>
                    <a:pt x="1134" y="1014"/>
                  </a:cubicBezTo>
                  <a:cubicBezTo>
                    <a:pt x="2435" y="1014"/>
                    <a:pt x="3036" y="381"/>
                    <a:pt x="3036" y="347"/>
                  </a:cubicBezTo>
                  <a:cubicBezTo>
                    <a:pt x="3136" y="281"/>
                    <a:pt x="3136" y="147"/>
                    <a:pt x="3036" y="47"/>
                  </a:cubicBezTo>
                  <a:cubicBezTo>
                    <a:pt x="3006" y="17"/>
                    <a:pt x="2962" y="1"/>
                    <a:pt x="29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31"/>
            <p:cNvSpPr/>
            <p:nvPr/>
          </p:nvSpPr>
          <p:spPr>
            <a:xfrm>
              <a:off x="330913" y="4640006"/>
              <a:ext cx="62053" cy="23810"/>
            </a:xfrm>
            <a:custGeom>
              <a:avLst/>
              <a:gdLst/>
              <a:ahLst/>
              <a:cxnLst/>
              <a:rect l="l" t="t" r="r" b="b"/>
              <a:pathLst>
                <a:path w="3938" h="1511" extrusionOk="0">
                  <a:moveTo>
                    <a:pt x="202" y="1"/>
                  </a:moveTo>
                  <a:cubicBezTo>
                    <a:pt x="102" y="1"/>
                    <a:pt x="29" y="65"/>
                    <a:pt x="1" y="176"/>
                  </a:cubicBezTo>
                  <a:cubicBezTo>
                    <a:pt x="1" y="276"/>
                    <a:pt x="68" y="409"/>
                    <a:pt x="168" y="409"/>
                  </a:cubicBezTo>
                  <a:cubicBezTo>
                    <a:pt x="201" y="409"/>
                    <a:pt x="2836" y="1010"/>
                    <a:pt x="3570" y="1477"/>
                  </a:cubicBezTo>
                  <a:cubicBezTo>
                    <a:pt x="3637" y="1510"/>
                    <a:pt x="3670" y="1510"/>
                    <a:pt x="3704" y="1510"/>
                  </a:cubicBezTo>
                  <a:cubicBezTo>
                    <a:pt x="3770" y="1510"/>
                    <a:pt x="3837" y="1477"/>
                    <a:pt x="3870" y="1410"/>
                  </a:cubicBezTo>
                  <a:cubicBezTo>
                    <a:pt x="3937" y="1310"/>
                    <a:pt x="3904" y="1210"/>
                    <a:pt x="3804" y="1143"/>
                  </a:cubicBezTo>
                  <a:cubicBezTo>
                    <a:pt x="3003" y="610"/>
                    <a:pt x="368" y="42"/>
                    <a:pt x="268" y="9"/>
                  </a:cubicBezTo>
                  <a:cubicBezTo>
                    <a:pt x="245" y="3"/>
                    <a:pt x="223" y="1"/>
                    <a:pt x="20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31"/>
            <p:cNvSpPr/>
            <p:nvPr/>
          </p:nvSpPr>
          <p:spPr>
            <a:xfrm>
              <a:off x="371399" y="4632363"/>
              <a:ext cx="105796" cy="86367"/>
            </a:xfrm>
            <a:custGeom>
              <a:avLst/>
              <a:gdLst/>
              <a:ahLst/>
              <a:cxnLst/>
              <a:rect l="l" t="t" r="r" b="b"/>
              <a:pathLst>
                <a:path w="6714" h="5481" extrusionOk="0">
                  <a:moveTo>
                    <a:pt x="3588" y="0"/>
                  </a:moveTo>
                  <a:cubicBezTo>
                    <a:pt x="2894" y="0"/>
                    <a:pt x="2335" y="161"/>
                    <a:pt x="2335" y="161"/>
                  </a:cubicBezTo>
                  <a:cubicBezTo>
                    <a:pt x="34" y="861"/>
                    <a:pt x="0" y="4130"/>
                    <a:pt x="2903" y="5231"/>
                  </a:cubicBezTo>
                  <a:cubicBezTo>
                    <a:pt x="3362" y="5403"/>
                    <a:pt x="3775" y="5481"/>
                    <a:pt x="4140" y="5481"/>
                  </a:cubicBezTo>
                  <a:cubicBezTo>
                    <a:pt x="6107" y="5481"/>
                    <a:pt x="6713" y="3234"/>
                    <a:pt x="6038" y="1461"/>
                  </a:cubicBezTo>
                  <a:cubicBezTo>
                    <a:pt x="5589" y="263"/>
                    <a:pt x="4477" y="0"/>
                    <a:pt x="35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31"/>
            <p:cNvSpPr/>
            <p:nvPr/>
          </p:nvSpPr>
          <p:spPr>
            <a:xfrm>
              <a:off x="399783" y="4647303"/>
              <a:ext cx="23668" cy="15978"/>
            </a:xfrm>
            <a:custGeom>
              <a:avLst/>
              <a:gdLst/>
              <a:ahLst/>
              <a:cxnLst/>
              <a:rect l="l" t="t" r="r" b="b"/>
              <a:pathLst>
                <a:path w="1502" h="1014" extrusionOk="0">
                  <a:moveTo>
                    <a:pt x="784" y="0"/>
                  </a:moveTo>
                  <a:cubicBezTo>
                    <a:pt x="700" y="0"/>
                    <a:pt x="617" y="15"/>
                    <a:pt x="534" y="46"/>
                  </a:cubicBezTo>
                  <a:cubicBezTo>
                    <a:pt x="134" y="213"/>
                    <a:pt x="34" y="714"/>
                    <a:pt x="34" y="747"/>
                  </a:cubicBezTo>
                  <a:cubicBezTo>
                    <a:pt x="1" y="880"/>
                    <a:pt x="67" y="980"/>
                    <a:pt x="201" y="1014"/>
                  </a:cubicBezTo>
                  <a:lnTo>
                    <a:pt x="234" y="1014"/>
                  </a:lnTo>
                  <a:cubicBezTo>
                    <a:pt x="334" y="1014"/>
                    <a:pt x="434" y="947"/>
                    <a:pt x="434" y="847"/>
                  </a:cubicBezTo>
                  <a:cubicBezTo>
                    <a:pt x="468" y="747"/>
                    <a:pt x="534" y="480"/>
                    <a:pt x="701" y="413"/>
                  </a:cubicBezTo>
                  <a:cubicBezTo>
                    <a:pt x="720" y="409"/>
                    <a:pt x="739" y="407"/>
                    <a:pt x="759" y="407"/>
                  </a:cubicBezTo>
                  <a:cubicBezTo>
                    <a:pt x="888" y="407"/>
                    <a:pt x="1053" y="489"/>
                    <a:pt x="1168" y="547"/>
                  </a:cubicBezTo>
                  <a:cubicBezTo>
                    <a:pt x="1198" y="577"/>
                    <a:pt x="1242" y="593"/>
                    <a:pt x="1287" y="593"/>
                  </a:cubicBezTo>
                  <a:cubicBezTo>
                    <a:pt x="1341" y="593"/>
                    <a:pt x="1398" y="569"/>
                    <a:pt x="1435" y="513"/>
                  </a:cubicBezTo>
                  <a:cubicBezTo>
                    <a:pt x="1502" y="413"/>
                    <a:pt x="1502" y="280"/>
                    <a:pt x="1402" y="213"/>
                  </a:cubicBezTo>
                  <a:cubicBezTo>
                    <a:pt x="1171" y="75"/>
                    <a:pt x="973" y="0"/>
                    <a:pt x="78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31"/>
            <p:cNvSpPr/>
            <p:nvPr/>
          </p:nvSpPr>
          <p:spPr>
            <a:xfrm>
              <a:off x="430278" y="4649951"/>
              <a:ext cx="23668" cy="15962"/>
            </a:xfrm>
            <a:custGeom>
              <a:avLst/>
              <a:gdLst/>
              <a:ahLst/>
              <a:cxnLst/>
              <a:rect l="l" t="t" r="r" b="b"/>
              <a:pathLst>
                <a:path w="1502" h="1013" extrusionOk="0">
                  <a:moveTo>
                    <a:pt x="761" y="0"/>
                  </a:moveTo>
                  <a:cubicBezTo>
                    <a:pt x="680" y="0"/>
                    <a:pt x="604" y="15"/>
                    <a:pt x="534" y="45"/>
                  </a:cubicBezTo>
                  <a:cubicBezTo>
                    <a:pt x="134" y="212"/>
                    <a:pt x="34" y="712"/>
                    <a:pt x="34" y="779"/>
                  </a:cubicBezTo>
                  <a:cubicBezTo>
                    <a:pt x="0" y="879"/>
                    <a:pt x="67" y="979"/>
                    <a:pt x="167" y="1013"/>
                  </a:cubicBezTo>
                  <a:lnTo>
                    <a:pt x="234" y="1013"/>
                  </a:lnTo>
                  <a:cubicBezTo>
                    <a:pt x="334" y="1013"/>
                    <a:pt x="401" y="946"/>
                    <a:pt x="434" y="846"/>
                  </a:cubicBezTo>
                  <a:cubicBezTo>
                    <a:pt x="434" y="746"/>
                    <a:pt x="534" y="512"/>
                    <a:pt x="701" y="446"/>
                  </a:cubicBezTo>
                  <a:cubicBezTo>
                    <a:pt x="731" y="430"/>
                    <a:pt x="763" y="424"/>
                    <a:pt x="796" y="424"/>
                  </a:cubicBezTo>
                  <a:cubicBezTo>
                    <a:pt x="908" y="424"/>
                    <a:pt x="1031" y="501"/>
                    <a:pt x="1135" y="579"/>
                  </a:cubicBezTo>
                  <a:cubicBezTo>
                    <a:pt x="1170" y="603"/>
                    <a:pt x="1210" y="614"/>
                    <a:pt x="1249" y="614"/>
                  </a:cubicBezTo>
                  <a:cubicBezTo>
                    <a:pt x="1321" y="614"/>
                    <a:pt x="1392" y="577"/>
                    <a:pt x="1435" y="512"/>
                  </a:cubicBezTo>
                  <a:cubicBezTo>
                    <a:pt x="1502" y="412"/>
                    <a:pt x="1468" y="312"/>
                    <a:pt x="1368" y="245"/>
                  </a:cubicBezTo>
                  <a:cubicBezTo>
                    <a:pt x="1158" y="82"/>
                    <a:pt x="948" y="0"/>
                    <a:pt x="76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31"/>
            <p:cNvSpPr/>
            <p:nvPr/>
          </p:nvSpPr>
          <p:spPr>
            <a:xfrm>
              <a:off x="436581" y="4668326"/>
              <a:ext cx="23668" cy="15994"/>
            </a:xfrm>
            <a:custGeom>
              <a:avLst/>
              <a:gdLst/>
              <a:ahLst/>
              <a:cxnLst/>
              <a:rect l="l" t="t" r="r" b="b"/>
              <a:pathLst>
                <a:path w="1502" h="1015" extrusionOk="0">
                  <a:moveTo>
                    <a:pt x="769" y="1"/>
                  </a:moveTo>
                  <a:cubicBezTo>
                    <a:pt x="685" y="1"/>
                    <a:pt x="607" y="16"/>
                    <a:pt x="534" y="47"/>
                  </a:cubicBezTo>
                  <a:cubicBezTo>
                    <a:pt x="134" y="214"/>
                    <a:pt x="34" y="714"/>
                    <a:pt x="1" y="747"/>
                  </a:cubicBezTo>
                  <a:cubicBezTo>
                    <a:pt x="1" y="881"/>
                    <a:pt x="67" y="981"/>
                    <a:pt x="168" y="1014"/>
                  </a:cubicBezTo>
                  <a:lnTo>
                    <a:pt x="201" y="1014"/>
                  </a:lnTo>
                  <a:cubicBezTo>
                    <a:pt x="301" y="1014"/>
                    <a:pt x="401" y="947"/>
                    <a:pt x="401" y="847"/>
                  </a:cubicBezTo>
                  <a:cubicBezTo>
                    <a:pt x="434" y="747"/>
                    <a:pt x="534" y="514"/>
                    <a:pt x="668" y="447"/>
                  </a:cubicBezTo>
                  <a:cubicBezTo>
                    <a:pt x="698" y="432"/>
                    <a:pt x="731" y="425"/>
                    <a:pt x="767" y="425"/>
                  </a:cubicBezTo>
                  <a:cubicBezTo>
                    <a:pt x="888" y="425"/>
                    <a:pt x="1032" y="503"/>
                    <a:pt x="1135" y="580"/>
                  </a:cubicBezTo>
                  <a:cubicBezTo>
                    <a:pt x="1170" y="604"/>
                    <a:pt x="1210" y="615"/>
                    <a:pt x="1249" y="615"/>
                  </a:cubicBezTo>
                  <a:cubicBezTo>
                    <a:pt x="1321" y="615"/>
                    <a:pt x="1392" y="578"/>
                    <a:pt x="1435" y="514"/>
                  </a:cubicBezTo>
                  <a:cubicBezTo>
                    <a:pt x="1502" y="414"/>
                    <a:pt x="1468" y="280"/>
                    <a:pt x="1368" y="214"/>
                  </a:cubicBezTo>
                  <a:cubicBezTo>
                    <a:pt x="1161" y="75"/>
                    <a:pt x="954" y="1"/>
                    <a:pt x="76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31"/>
            <p:cNvSpPr/>
            <p:nvPr/>
          </p:nvSpPr>
          <p:spPr>
            <a:xfrm>
              <a:off x="407142" y="4687789"/>
              <a:ext cx="23668" cy="15978"/>
            </a:xfrm>
            <a:custGeom>
              <a:avLst/>
              <a:gdLst/>
              <a:ahLst/>
              <a:cxnLst/>
              <a:rect l="l" t="t" r="r" b="b"/>
              <a:pathLst>
                <a:path w="1502" h="1014" extrusionOk="0">
                  <a:moveTo>
                    <a:pt x="761" y="1"/>
                  </a:moveTo>
                  <a:cubicBezTo>
                    <a:pt x="681" y="1"/>
                    <a:pt x="605" y="16"/>
                    <a:pt x="534" y="46"/>
                  </a:cubicBezTo>
                  <a:cubicBezTo>
                    <a:pt x="134" y="213"/>
                    <a:pt x="34" y="713"/>
                    <a:pt x="34" y="780"/>
                  </a:cubicBezTo>
                  <a:cubicBezTo>
                    <a:pt x="1" y="880"/>
                    <a:pt x="67" y="980"/>
                    <a:pt x="201" y="1013"/>
                  </a:cubicBezTo>
                  <a:lnTo>
                    <a:pt x="234" y="1013"/>
                  </a:lnTo>
                  <a:cubicBezTo>
                    <a:pt x="334" y="1013"/>
                    <a:pt x="401" y="947"/>
                    <a:pt x="434" y="847"/>
                  </a:cubicBezTo>
                  <a:cubicBezTo>
                    <a:pt x="434" y="780"/>
                    <a:pt x="534" y="513"/>
                    <a:pt x="701" y="446"/>
                  </a:cubicBezTo>
                  <a:cubicBezTo>
                    <a:pt x="731" y="431"/>
                    <a:pt x="763" y="425"/>
                    <a:pt x="796" y="425"/>
                  </a:cubicBezTo>
                  <a:cubicBezTo>
                    <a:pt x="908" y="425"/>
                    <a:pt x="1032" y="502"/>
                    <a:pt x="1135" y="580"/>
                  </a:cubicBezTo>
                  <a:cubicBezTo>
                    <a:pt x="1170" y="603"/>
                    <a:pt x="1210" y="614"/>
                    <a:pt x="1249" y="614"/>
                  </a:cubicBezTo>
                  <a:cubicBezTo>
                    <a:pt x="1321" y="614"/>
                    <a:pt x="1392" y="578"/>
                    <a:pt x="1435" y="513"/>
                  </a:cubicBezTo>
                  <a:cubicBezTo>
                    <a:pt x="1502" y="413"/>
                    <a:pt x="1468" y="313"/>
                    <a:pt x="1368" y="246"/>
                  </a:cubicBezTo>
                  <a:cubicBezTo>
                    <a:pt x="1158" y="83"/>
                    <a:pt x="948" y="1"/>
                    <a:pt x="76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31"/>
            <p:cNvSpPr/>
            <p:nvPr/>
          </p:nvSpPr>
          <p:spPr>
            <a:xfrm>
              <a:off x="432909" y="4692517"/>
              <a:ext cx="23668" cy="15978"/>
            </a:xfrm>
            <a:custGeom>
              <a:avLst/>
              <a:gdLst/>
              <a:ahLst/>
              <a:cxnLst/>
              <a:rect l="l" t="t" r="r" b="b"/>
              <a:pathLst>
                <a:path w="1502" h="1014" extrusionOk="0">
                  <a:moveTo>
                    <a:pt x="784" y="0"/>
                  </a:moveTo>
                  <a:cubicBezTo>
                    <a:pt x="699" y="0"/>
                    <a:pt x="617" y="15"/>
                    <a:pt x="534" y="46"/>
                  </a:cubicBezTo>
                  <a:cubicBezTo>
                    <a:pt x="167" y="213"/>
                    <a:pt x="34" y="680"/>
                    <a:pt x="34" y="747"/>
                  </a:cubicBezTo>
                  <a:cubicBezTo>
                    <a:pt x="0" y="847"/>
                    <a:pt x="100" y="980"/>
                    <a:pt x="200" y="980"/>
                  </a:cubicBezTo>
                  <a:cubicBezTo>
                    <a:pt x="200" y="1014"/>
                    <a:pt x="234" y="1014"/>
                    <a:pt x="234" y="1014"/>
                  </a:cubicBezTo>
                  <a:cubicBezTo>
                    <a:pt x="334" y="1014"/>
                    <a:pt x="434" y="913"/>
                    <a:pt x="434" y="847"/>
                  </a:cubicBezTo>
                  <a:cubicBezTo>
                    <a:pt x="467" y="747"/>
                    <a:pt x="534" y="480"/>
                    <a:pt x="701" y="413"/>
                  </a:cubicBezTo>
                  <a:cubicBezTo>
                    <a:pt x="719" y="409"/>
                    <a:pt x="738" y="406"/>
                    <a:pt x="759" y="406"/>
                  </a:cubicBezTo>
                  <a:cubicBezTo>
                    <a:pt x="888" y="406"/>
                    <a:pt x="1053" y="489"/>
                    <a:pt x="1168" y="547"/>
                  </a:cubicBezTo>
                  <a:cubicBezTo>
                    <a:pt x="1198" y="576"/>
                    <a:pt x="1241" y="593"/>
                    <a:pt x="1286" y="593"/>
                  </a:cubicBezTo>
                  <a:cubicBezTo>
                    <a:pt x="1341" y="593"/>
                    <a:pt x="1398" y="568"/>
                    <a:pt x="1435" y="513"/>
                  </a:cubicBezTo>
                  <a:cubicBezTo>
                    <a:pt x="1501" y="413"/>
                    <a:pt x="1501" y="280"/>
                    <a:pt x="1401" y="213"/>
                  </a:cubicBezTo>
                  <a:cubicBezTo>
                    <a:pt x="1171" y="75"/>
                    <a:pt x="972" y="0"/>
                    <a:pt x="78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31"/>
            <p:cNvSpPr/>
            <p:nvPr/>
          </p:nvSpPr>
          <p:spPr>
            <a:xfrm>
              <a:off x="390847" y="4672629"/>
              <a:ext cx="23668" cy="13788"/>
            </a:xfrm>
            <a:custGeom>
              <a:avLst/>
              <a:gdLst/>
              <a:ahLst/>
              <a:cxnLst/>
              <a:rect l="l" t="t" r="r" b="b"/>
              <a:pathLst>
                <a:path w="1502" h="875" extrusionOk="0">
                  <a:moveTo>
                    <a:pt x="911" y="1"/>
                  </a:moveTo>
                  <a:cubicBezTo>
                    <a:pt x="832" y="1"/>
                    <a:pt x="762" y="16"/>
                    <a:pt x="701" y="41"/>
                  </a:cubicBezTo>
                  <a:cubicBezTo>
                    <a:pt x="301" y="107"/>
                    <a:pt x="67" y="541"/>
                    <a:pt x="67" y="574"/>
                  </a:cubicBezTo>
                  <a:cubicBezTo>
                    <a:pt x="1" y="674"/>
                    <a:pt x="34" y="808"/>
                    <a:pt x="134" y="841"/>
                  </a:cubicBezTo>
                  <a:cubicBezTo>
                    <a:pt x="167" y="875"/>
                    <a:pt x="201" y="875"/>
                    <a:pt x="234" y="875"/>
                  </a:cubicBezTo>
                  <a:cubicBezTo>
                    <a:pt x="301" y="875"/>
                    <a:pt x="401" y="841"/>
                    <a:pt x="434" y="774"/>
                  </a:cubicBezTo>
                  <a:cubicBezTo>
                    <a:pt x="468" y="674"/>
                    <a:pt x="634" y="474"/>
                    <a:pt x="801" y="441"/>
                  </a:cubicBezTo>
                  <a:cubicBezTo>
                    <a:pt x="826" y="433"/>
                    <a:pt x="853" y="428"/>
                    <a:pt x="882" y="428"/>
                  </a:cubicBezTo>
                  <a:cubicBezTo>
                    <a:pt x="966" y="428"/>
                    <a:pt x="1060" y="466"/>
                    <a:pt x="1135" y="541"/>
                  </a:cubicBezTo>
                  <a:cubicBezTo>
                    <a:pt x="1170" y="565"/>
                    <a:pt x="1210" y="576"/>
                    <a:pt x="1249" y="576"/>
                  </a:cubicBezTo>
                  <a:cubicBezTo>
                    <a:pt x="1321" y="576"/>
                    <a:pt x="1392" y="539"/>
                    <a:pt x="1435" y="474"/>
                  </a:cubicBezTo>
                  <a:cubicBezTo>
                    <a:pt x="1502" y="374"/>
                    <a:pt x="1502" y="241"/>
                    <a:pt x="1402" y="174"/>
                  </a:cubicBezTo>
                  <a:cubicBezTo>
                    <a:pt x="1211" y="47"/>
                    <a:pt x="1048" y="1"/>
                    <a:pt x="91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31"/>
            <p:cNvSpPr/>
            <p:nvPr/>
          </p:nvSpPr>
          <p:spPr>
            <a:xfrm>
              <a:off x="387648" y="3922426"/>
              <a:ext cx="156897" cy="226640"/>
            </a:xfrm>
            <a:custGeom>
              <a:avLst/>
              <a:gdLst/>
              <a:ahLst/>
              <a:cxnLst/>
              <a:rect l="l" t="t" r="r" b="b"/>
              <a:pathLst>
                <a:path w="9957" h="14383" extrusionOk="0">
                  <a:moveTo>
                    <a:pt x="6143" y="1"/>
                  </a:moveTo>
                  <a:cubicBezTo>
                    <a:pt x="5235" y="1"/>
                    <a:pt x="0" y="6205"/>
                    <a:pt x="637" y="8849"/>
                  </a:cubicBezTo>
                  <a:cubicBezTo>
                    <a:pt x="1304" y="11618"/>
                    <a:pt x="4273" y="14153"/>
                    <a:pt x="4273" y="14153"/>
                  </a:cubicBezTo>
                  <a:cubicBezTo>
                    <a:pt x="4400" y="14309"/>
                    <a:pt x="4587" y="14382"/>
                    <a:pt x="4815" y="14382"/>
                  </a:cubicBezTo>
                  <a:cubicBezTo>
                    <a:pt x="6389" y="14382"/>
                    <a:pt x="9956" y="10931"/>
                    <a:pt x="9811" y="7582"/>
                  </a:cubicBezTo>
                  <a:cubicBezTo>
                    <a:pt x="9644" y="3745"/>
                    <a:pt x="6742" y="643"/>
                    <a:pt x="6241" y="43"/>
                  </a:cubicBezTo>
                  <a:cubicBezTo>
                    <a:pt x="6219" y="14"/>
                    <a:pt x="6186" y="1"/>
                    <a:pt x="61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31"/>
            <p:cNvSpPr/>
            <p:nvPr/>
          </p:nvSpPr>
          <p:spPr>
            <a:xfrm>
              <a:off x="471804" y="4077768"/>
              <a:ext cx="219203" cy="141282"/>
            </a:xfrm>
            <a:custGeom>
              <a:avLst/>
              <a:gdLst/>
              <a:ahLst/>
              <a:cxnLst/>
              <a:rect l="l" t="t" r="r" b="b"/>
              <a:pathLst>
                <a:path w="13911" h="8966" extrusionOk="0">
                  <a:moveTo>
                    <a:pt x="5232" y="0"/>
                  </a:moveTo>
                  <a:cubicBezTo>
                    <a:pt x="1678" y="0"/>
                    <a:pt x="1" y="6231"/>
                    <a:pt x="1" y="6231"/>
                  </a:cubicBezTo>
                  <a:cubicBezTo>
                    <a:pt x="1" y="6231"/>
                    <a:pt x="3346" y="8965"/>
                    <a:pt x="6519" y="8965"/>
                  </a:cubicBezTo>
                  <a:cubicBezTo>
                    <a:pt x="7201" y="8965"/>
                    <a:pt x="7875" y="8839"/>
                    <a:pt x="8507" y="8532"/>
                  </a:cubicBezTo>
                  <a:cubicBezTo>
                    <a:pt x="12109" y="6831"/>
                    <a:pt x="13911" y="3262"/>
                    <a:pt x="13477" y="3062"/>
                  </a:cubicBezTo>
                  <a:cubicBezTo>
                    <a:pt x="13010" y="2828"/>
                    <a:pt x="9774" y="827"/>
                    <a:pt x="5838" y="60"/>
                  </a:cubicBezTo>
                  <a:cubicBezTo>
                    <a:pt x="5630" y="19"/>
                    <a:pt x="5428" y="0"/>
                    <a:pt x="52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31"/>
            <p:cNvSpPr/>
            <p:nvPr/>
          </p:nvSpPr>
          <p:spPr>
            <a:xfrm>
              <a:off x="413462" y="4173318"/>
              <a:ext cx="174514" cy="188381"/>
            </a:xfrm>
            <a:custGeom>
              <a:avLst/>
              <a:gdLst/>
              <a:ahLst/>
              <a:cxnLst/>
              <a:rect l="l" t="t" r="r" b="b"/>
              <a:pathLst>
                <a:path w="11075" h="11955" extrusionOk="0">
                  <a:moveTo>
                    <a:pt x="3102" y="1"/>
                  </a:moveTo>
                  <a:cubicBezTo>
                    <a:pt x="3102" y="1"/>
                    <a:pt x="0" y="3704"/>
                    <a:pt x="2035" y="7106"/>
                  </a:cubicBezTo>
                  <a:cubicBezTo>
                    <a:pt x="3942" y="10348"/>
                    <a:pt x="8090" y="11955"/>
                    <a:pt x="9603" y="11955"/>
                  </a:cubicBezTo>
                  <a:cubicBezTo>
                    <a:pt x="9677" y="11955"/>
                    <a:pt x="9746" y="11951"/>
                    <a:pt x="9807" y="11943"/>
                  </a:cubicBezTo>
                  <a:cubicBezTo>
                    <a:pt x="11075" y="11776"/>
                    <a:pt x="10574" y="7339"/>
                    <a:pt x="9640" y="3904"/>
                  </a:cubicBezTo>
                  <a:cubicBezTo>
                    <a:pt x="8840" y="902"/>
                    <a:pt x="3102" y="1"/>
                    <a:pt x="31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31"/>
            <p:cNvSpPr/>
            <p:nvPr/>
          </p:nvSpPr>
          <p:spPr>
            <a:xfrm>
              <a:off x="285714" y="4162113"/>
              <a:ext cx="175050" cy="158599"/>
            </a:xfrm>
            <a:custGeom>
              <a:avLst/>
              <a:gdLst/>
              <a:ahLst/>
              <a:cxnLst/>
              <a:rect l="l" t="t" r="r" b="b"/>
              <a:pathLst>
                <a:path w="11109" h="10065" extrusionOk="0">
                  <a:moveTo>
                    <a:pt x="7135" y="0"/>
                  </a:moveTo>
                  <a:cubicBezTo>
                    <a:pt x="6068" y="0"/>
                    <a:pt x="4926" y="278"/>
                    <a:pt x="3903" y="1112"/>
                  </a:cubicBezTo>
                  <a:cubicBezTo>
                    <a:pt x="868" y="3647"/>
                    <a:pt x="0" y="8284"/>
                    <a:pt x="367" y="9552"/>
                  </a:cubicBezTo>
                  <a:cubicBezTo>
                    <a:pt x="465" y="9912"/>
                    <a:pt x="903" y="10065"/>
                    <a:pt x="1556" y="10065"/>
                  </a:cubicBezTo>
                  <a:cubicBezTo>
                    <a:pt x="3139" y="10065"/>
                    <a:pt x="5982" y="9166"/>
                    <a:pt x="8273" y="8151"/>
                  </a:cubicBezTo>
                  <a:cubicBezTo>
                    <a:pt x="11108" y="6916"/>
                    <a:pt x="11108" y="1112"/>
                    <a:pt x="11108" y="1112"/>
                  </a:cubicBezTo>
                  <a:cubicBezTo>
                    <a:pt x="11108" y="1112"/>
                    <a:pt x="9270" y="0"/>
                    <a:pt x="71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31"/>
            <p:cNvSpPr/>
            <p:nvPr/>
          </p:nvSpPr>
          <p:spPr>
            <a:xfrm>
              <a:off x="238923" y="4046438"/>
              <a:ext cx="213420" cy="140778"/>
            </a:xfrm>
            <a:custGeom>
              <a:avLst/>
              <a:gdLst/>
              <a:ahLst/>
              <a:cxnLst/>
              <a:rect l="l" t="t" r="r" b="b"/>
              <a:pathLst>
                <a:path w="13544" h="8934" extrusionOk="0">
                  <a:moveTo>
                    <a:pt x="4728" y="0"/>
                  </a:moveTo>
                  <a:cubicBezTo>
                    <a:pt x="3019" y="0"/>
                    <a:pt x="1598" y="349"/>
                    <a:pt x="1068" y="713"/>
                  </a:cubicBezTo>
                  <a:cubicBezTo>
                    <a:pt x="0" y="1447"/>
                    <a:pt x="2502" y="5183"/>
                    <a:pt x="4904" y="7785"/>
                  </a:cubicBezTo>
                  <a:cubicBezTo>
                    <a:pt x="5705" y="8662"/>
                    <a:pt x="7001" y="8934"/>
                    <a:pt x="8297" y="8934"/>
                  </a:cubicBezTo>
                  <a:cubicBezTo>
                    <a:pt x="10402" y="8934"/>
                    <a:pt x="12509" y="8219"/>
                    <a:pt x="12509" y="8219"/>
                  </a:cubicBezTo>
                  <a:cubicBezTo>
                    <a:pt x="12509" y="8219"/>
                    <a:pt x="13543" y="3482"/>
                    <a:pt x="10174" y="1414"/>
                  </a:cubicBezTo>
                  <a:cubicBezTo>
                    <a:pt x="8480" y="357"/>
                    <a:pt x="6456" y="0"/>
                    <a:pt x="47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31"/>
            <p:cNvSpPr/>
            <p:nvPr/>
          </p:nvSpPr>
          <p:spPr>
            <a:xfrm>
              <a:off x="332504" y="4157354"/>
              <a:ext cx="91992" cy="34903"/>
            </a:xfrm>
            <a:custGeom>
              <a:avLst/>
              <a:gdLst/>
              <a:ahLst/>
              <a:cxnLst/>
              <a:rect l="l" t="t" r="r" b="b"/>
              <a:pathLst>
                <a:path w="5838" h="2215" extrusionOk="0">
                  <a:moveTo>
                    <a:pt x="5617" y="0"/>
                  </a:moveTo>
                  <a:cubicBezTo>
                    <a:pt x="5567" y="0"/>
                    <a:pt x="5516" y="17"/>
                    <a:pt x="5471" y="47"/>
                  </a:cubicBezTo>
                  <a:cubicBezTo>
                    <a:pt x="3202" y="1781"/>
                    <a:pt x="300" y="1781"/>
                    <a:pt x="200" y="1781"/>
                  </a:cubicBezTo>
                  <a:cubicBezTo>
                    <a:pt x="100" y="1781"/>
                    <a:pt x="0" y="1881"/>
                    <a:pt x="0" y="1981"/>
                  </a:cubicBezTo>
                  <a:cubicBezTo>
                    <a:pt x="0" y="2115"/>
                    <a:pt x="100" y="2215"/>
                    <a:pt x="200" y="2215"/>
                  </a:cubicBezTo>
                  <a:lnTo>
                    <a:pt x="234" y="2215"/>
                  </a:lnTo>
                  <a:cubicBezTo>
                    <a:pt x="500" y="2215"/>
                    <a:pt x="3369" y="2148"/>
                    <a:pt x="5737" y="380"/>
                  </a:cubicBezTo>
                  <a:cubicBezTo>
                    <a:pt x="5838" y="313"/>
                    <a:pt x="5838" y="180"/>
                    <a:pt x="5771" y="80"/>
                  </a:cubicBezTo>
                  <a:cubicBezTo>
                    <a:pt x="5734" y="25"/>
                    <a:pt x="5677" y="0"/>
                    <a:pt x="561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31"/>
            <p:cNvSpPr/>
            <p:nvPr/>
          </p:nvSpPr>
          <p:spPr>
            <a:xfrm>
              <a:off x="429222" y="4189960"/>
              <a:ext cx="27355" cy="80095"/>
            </a:xfrm>
            <a:custGeom>
              <a:avLst/>
              <a:gdLst/>
              <a:ahLst/>
              <a:cxnLst/>
              <a:rect l="l" t="t" r="r" b="b"/>
              <a:pathLst>
                <a:path w="1736" h="5083" extrusionOk="0">
                  <a:moveTo>
                    <a:pt x="1510" y="0"/>
                  </a:moveTo>
                  <a:cubicBezTo>
                    <a:pt x="1484" y="0"/>
                    <a:pt x="1459" y="4"/>
                    <a:pt x="1435" y="12"/>
                  </a:cubicBezTo>
                  <a:cubicBezTo>
                    <a:pt x="1" y="579"/>
                    <a:pt x="234" y="4449"/>
                    <a:pt x="268" y="4916"/>
                  </a:cubicBezTo>
                  <a:cubicBezTo>
                    <a:pt x="301" y="5016"/>
                    <a:pt x="368" y="5083"/>
                    <a:pt x="468" y="5083"/>
                  </a:cubicBezTo>
                  <a:lnTo>
                    <a:pt x="501" y="5083"/>
                  </a:lnTo>
                  <a:cubicBezTo>
                    <a:pt x="601" y="5083"/>
                    <a:pt x="701" y="4983"/>
                    <a:pt x="701" y="4882"/>
                  </a:cubicBezTo>
                  <a:cubicBezTo>
                    <a:pt x="601" y="3748"/>
                    <a:pt x="601" y="780"/>
                    <a:pt x="1569" y="413"/>
                  </a:cubicBezTo>
                  <a:cubicBezTo>
                    <a:pt x="1702" y="346"/>
                    <a:pt x="1735" y="246"/>
                    <a:pt x="1702" y="146"/>
                  </a:cubicBezTo>
                  <a:cubicBezTo>
                    <a:pt x="1677" y="44"/>
                    <a:pt x="1593" y="0"/>
                    <a:pt x="151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31"/>
            <p:cNvSpPr/>
            <p:nvPr/>
          </p:nvSpPr>
          <p:spPr>
            <a:xfrm>
              <a:off x="488636" y="4174374"/>
              <a:ext cx="70972" cy="44688"/>
            </a:xfrm>
            <a:custGeom>
              <a:avLst/>
              <a:gdLst/>
              <a:ahLst/>
              <a:cxnLst/>
              <a:rect l="l" t="t" r="r" b="b"/>
              <a:pathLst>
                <a:path w="4504" h="2836" extrusionOk="0">
                  <a:moveTo>
                    <a:pt x="642" y="0"/>
                  </a:moveTo>
                  <a:cubicBezTo>
                    <a:pt x="480" y="0"/>
                    <a:pt x="322" y="21"/>
                    <a:pt x="167" y="67"/>
                  </a:cubicBezTo>
                  <a:cubicBezTo>
                    <a:pt x="33" y="101"/>
                    <a:pt x="0" y="201"/>
                    <a:pt x="33" y="334"/>
                  </a:cubicBezTo>
                  <a:cubicBezTo>
                    <a:pt x="61" y="417"/>
                    <a:pt x="134" y="476"/>
                    <a:pt x="214" y="476"/>
                  </a:cubicBezTo>
                  <a:cubicBezTo>
                    <a:pt x="232" y="476"/>
                    <a:pt x="249" y="473"/>
                    <a:pt x="267" y="468"/>
                  </a:cubicBezTo>
                  <a:cubicBezTo>
                    <a:pt x="388" y="431"/>
                    <a:pt x="513" y="414"/>
                    <a:pt x="642" y="414"/>
                  </a:cubicBezTo>
                  <a:cubicBezTo>
                    <a:pt x="2149" y="414"/>
                    <a:pt x="4103" y="2738"/>
                    <a:pt x="4103" y="2769"/>
                  </a:cubicBezTo>
                  <a:cubicBezTo>
                    <a:pt x="4136" y="2803"/>
                    <a:pt x="4203" y="2836"/>
                    <a:pt x="4270" y="2836"/>
                  </a:cubicBezTo>
                  <a:cubicBezTo>
                    <a:pt x="4303" y="2836"/>
                    <a:pt x="4370" y="2836"/>
                    <a:pt x="4403" y="2803"/>
                  </a:cubicBezTo>
                  <a:cubicBezTo>
                    <a:pt x="4503" y="2703"/>
                    <a:pt x="4503" y="2569"/>
                    <a:pt x="4437" y="2502"/>
                  </a:cubicBezTo>
                  <a:cubicBezTo>
                    <a:pt x="4345" y="2380"/>
                    <a:pt x="2358" y="0"/>
                    <a:pt x="64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31"/>
            <p:cNvSpPr/>
            <p:nvPr/>
          </p:nvSpPr>
          <p:spPr>
            <a:xfrm>
              <a:off x="475492" y="4185390"/>
              <a:ext cx="32067" cy="63109"/>
            </a:xfrm>
            <a:custGeom>
              <a:avLst/>
              <a:gdLst/>
              <a:ahLst/>
              <a:cxnLst/>
              <a:rect l="l" t="t" r="r" b="b"/>
              <a:pathLst>
                <a:path w="2035" h="4005" extrusionOk="0">
                  <a:moveTo>
                    <a:pt x="247" y="1"/>
                  </a:moveTo>
                  <a:cubicBezTo>
                    <a:pt x="209" y="1"/>
                    <a:pt x="169" y="12"/>
                    <a:pt x="134" y="35"/>
                  </a:cubicBezTo>
                  <a:cubicBezTo>
                    <a:pt x="34" y="69"/>
                    <a:pt x="0" y="202"/>
                    <a:pt x="67" y="302"/>
                  </a:cubicBezTo>
                  <a:cubicBezTo>
                    <a:pt x="501" y="1036"/>
                    <a:pt x="1601" y="3104"/>
                    <a:pt x="1601" y="3805"/>
                  </a:cubicBezTo>
                  <a:cubicBezTo>
                    <a:pt x="1601" y="3905"/>
                    <a:pt x="1701" y="4005"/>
                    <a:pt x="1801" y="4005"/>
                  </a:cubicBezTo>
                  <a:cubicBezTo>
                    <a:pt x="1935" y="4005"/>
                    <a:pt x="2002" y="3905"/>
                    <a:pt x="2035" y="3805"/>
                  </a:cubicBezTo>
                  <a:cubicBezTo>
                    <a:pt x="2035" y="2871"/>
                    <a:pt x="567" y="369"/>
                    <a:pt x="400" y="102"/>
                  </a:cubicBezTo>
                  <a:cubicBezTo>
                    <a:pt x="379" y="38"/>
                    <a:pt x="316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31"/>
            <p:cNvSpPr/>
            <p:nvPr/>
          </p:nvSpPr>
          <p:spPr>
            <a:xfrm>
              <a:off x="393479" y="4172656"/>
              <a:ext cx="46264" cy="39583"/>
            </a:xfrm>
            <a:custGeom>
              <a:avLst/>
              <a:gdLst/>
              <a:ahLst/>
              <a:cxnLst/>
              <a:rect l="l" t="t" r="r" b="b"/>
              <a:pathLst>
                <a:path w="2936" h="2512" extrusionOk="0">
                  <a:moveTo>
                    <a:pt x="2714" y="1"/>
                  </a:moveTo>
                  <a:cubicBezTo>
                    <a:pt x="2625" y="1"/>
                    <a:pt x="2530" y="61"/>
                    <a:pt x="2502" y="143"/>
                  </a:cubicBezTo>
                  <a:cubicBezTo>
                    <a:pt x="2169" y="1144"/>
                    <a:pt x="167" y="2078"/>
                    <a:pt x="167" y="2111"/>
                  </a:cubicBezTo>
                  <a:cubicBezTo>
                    <a:pt x="34" y="2144"/>
                    <a:pt x="0" y="2278"/>
                    <a:pt x="67" y="2378"/>
                  </a:cubicBezTo>
                  <a:cubicBezTo>
                    <a:pt x="101" y="2445"/>
                    <a:pt x="167" y="2511"/>
                    <a:pt x="234" y="2511"/>
                  </a:cubicBezTo>
                  <a:cubicBezTo>
                    <a:pt x="267" y="2511"/>
                    <a:pt x="301" y="2478"/>
                    <a:pt x="334" y="2478"/>
                  </a:cubicBezTo>
                  <a:cubicBezTo>
                    <a:pt x="434" y="2445"/>
                    <a:pt x="2502" y="1444"/>
                    <a:pt x="2903" y="276"/>
                  </a:cubicBezTo>
                  <a:cubicBezTo>
                    <a:pt x="2936" y="176"/>
                    <a:pt x="2869" y="43"/>
                    <a:pt x="2769" y="10"/>
                  </a:cubicBezTo>
                  <a:cubicBezTo>
                    <a:pt x="2751" y="4"/>
                    <a:pt x="2733" y="1"/>
                    <a:pt x="27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31"/>
            <p:cNvSpPr/>
            <p:nvPr/>
          </p:nvSpPr>
          <p:spPr>
            <a:xfrm>
              <a:off x="404510" y="4110611"/>
              <a:ext cx="107356" cy="85831"/>
            </a:xfrm>
            <a:custGeom>
              <a:avLst/>
              <a:gdLst/>
              <a:ahLst/>
              <a:cxnLst/>
              <a:rect l="l" t="t" r="r" b="b"/>
              <a:pathLst>
                <a:path w="6813" h="5447" extrusionOk="0">
                  <a:moveTo>
                    <a:pt x="3702" y="0"/>
                  </a:moveTo>
                  <a:cubicBezTo>
                    <a:pt x="2923" y="0"/>
                    <a:pt x="2269" y="211"/>
                    <a:pt x="2269" y="211"/>
                  </a:cubicBezTo>
                  <a:cubicBezTo>
                    <a:pt x="1" y="1011"/>
                    <a:pt x="101" y="4280"/>
                    <a:pt x="3070" y="5247"/>
                  </a:cubicBezTo>
                  <a:cubicBezTo>
                    <a:pt x="3489" y="5384"/>
                    <a:pt x="3867" y="5446"/>
                    <a:pt x="4205" y="5446"/>
                  </a:cubicBezTo>
                  <a:cubicBezTo>
                    <a:pt x="6257" y="5446"/>
                    <a:pt x="6812" y="3149"/>
                    <a:pt x="6039" y="1345"/>
                  </a:cubicBezTo>
                  <a:cubicBezTo>
                    <a:pt x="5583" y="258"/>
                    <a:pt x="4566" y="0"/>
                    <a:pt x="37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31"/>
            <p:cNvSpPr/>
            <p:nvPr/>
          </p:nvSpPr>
          <p:spPr>
            <a:xfrm>
              <a:off x="442365" y="4166290"/>
              <a:ext cx="23148" cy="16514"/>
            </a:xfrm>
            <a:custGeom>
              <a:avLst/>
              <a:gdLst/>
              <a:ahLst/>
              <a:cxnLst/>
              <a:rect l="l" t="t" r="r" b="b"/>
              <a:pathLst>
                <a:path w="1469" h="1048" extrusionOk="0">
                  <a:moveTo>
                    <a:pt x="735" y="1"/>
                  </a:moveTo>
                  <a:cubicBezTo>
                    <a:pt x="652" y="1"/>
                    <a:pt x="573" y="16"/>
                    <a:pt x="501" y="47"/>
                  </a:cubicBezTo>
                  <a:cubicBezTo>
                    <a:pt x="101" y="247"/>
                    <a:pt x="1" y="747"/>
                    <a:pt x="1" y="780"/>
                  </a:cubicBezTo>
                  <a:cubicBezTo>
                    <a:pt x="1" y="914"/>
                    <a:pt x="67" y="1014"/>
                    <a:pt x="167" y="1014"/>
                  </a:cubicBezTo>
                  <a:cubicBezTo>
                    <a:pt x="201" y="1047"/>
                    <a:pt x="201" y="1047"/>
                    <a:pt x="201" y="1047"/>
                  </a:cubicBezTo>
                  <a:cubicBezTo>
                    <a:pt x="301" y="1047"/>
                    <a:pt x="401" y="947"/>
                    <a:pt x="401" y="847"/>
                  </a:cubicBezTo>
                  <a:cubicBezTo>
                    <a:pt x="434" y="780"/>
                    <a:pt x="501" y="514"/>
                    <a:pt x="668" y="447"/>
                  </a:cubicBezTo>
                  <a:cubicBezTo>
                    <a:pt x="699" y="431"/>
                    <a:pt x="732" y="425"/>
                    <a:pt x="766" y="425"/>
                  </a:cubicBezTo>
                  <a:cubicBezTo>
                    <a:pt x="879" y="425"/>
                    <a:pt x="1007" y="496"/>
                    <a:pt x="1135" y="547"/>
                  </a:cubicBezTo>
                  <a:cubicBezTo>
                    <a:pt x="1158" y="571"/>
                    <a:pt x="1190" y="582"/>
                    <a:pt x="1225" y="582"/>
                  </a:cubicBezTo>
                  <a:cubicBezTo>
                    <a:pt x="1288" y="582"/>
                    <a:pt x="1359" y="545"/>
                    <a:pt x="1402" y="480"/>
                  </a:cubicBezTo>
                  <a:cubicBezTo>
                    <a:pt x="1468" y="380"/>
                    <a:pt x="1435" y="280"/>
                    <a:pt x="1335" y="213"/>
                  </a:cubicBezTo>
                  <a:cubicBezTo>
                    <a:pt x="1128" y="75"/>
                    <a:pt x="920" y="1"/>
                    <a:pt x="7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31"/>
            <p:cNvSpPr/>
            <p:nvPr/>
          </p:nvSpPr>
          <p:spPr>
            <a:xfrm>
              <a:off x="468132" y="4169835"/>
              <a:ext cx="23668" cy="16120"/>
            </a:xfrm>
            <a:custGeom>
              <a:avLst/>
              <a:gdLst/>
              <a:ahLst/>
              <a:cxnLst/>
              <a:rect l="l" t="t" r="r" b="b"/>
              <a:pathLst>
                <a:path w="1502" h="1023" extrusionOk="0">
                  <a:moveTo>
                    <a:pt x="791" y="0"/>
                  </a:moveTo>
                  <a:cubicBezTo>
                    <a:pt x="692" y="0"/>
                    <a:pt x="596" y="19"/>
                    <a:pt x="501" y="55"/>
                  </a:cubicBezTo>
                  <a:cubicBezTo>
                    <a:pt x="134" y="222"/>
                    <a:pt x="34" y="722"/>
                    <a:pt x="34" y="789"/>
                  </a:cubicBezTo>
                  <a:cubicBezTo>
                    <a:pt x="0" y="889"/>
                    <a:pt x="100" y="989"/>
                    <a:pt x="200" y="1022"/>
                  </a:cubicBezTo>
                  <a:lnTo>
                    <a:pt x="234" y="1022"/>
                  </a:lnTo>
                  <a:cubicBezTo>
                    <a:pt x="334" y="1022"/>
                    <a:pt x="434" y="956"/>
                    <a:pt x="434" y="856"/>
                  </a:cubicBezTo>
                  <a:cubicBezTo>
                    <a:pt x="467" y="789"/>
                    <a:pt x="534" y="522"/>
                    <a:pt x="701" y="422"/>
                  </a:cubicBezTo>
                  <a:cubicBezTo>
                    <a:pt x="731" y="407"/>
                    <a:pt x="763" y="400"/>
                    <a:pt x="795" y="400"/>
                  </a:cubicBezTo>
                  <a:cubicBezTo>
                    <a:pt x="908" y="400"/>
                    <a:pt x="1031" y="478"/>
                    <a:pt x="1134" y="555"/>
                  </a:cubicBezTo>
                  <a:cubicBezTo>
                    <a:pt x="1170" y="579"/>
                    <a:pt x="1209" y="590"/>
                    <a:pt x="1249" y="590"/>
                  </a:cubicBezTo>
                  <a:cubicBezTo>
                    <a:pt x="1321" y="590"/>
                    <a:pt x="1391" y="553"/>
                    <a:pt x="1435" y="489"/>
                  </a:cubicBezTo>
                  <a:cubicBezTo>
                    <a:pt x="1501" y="389"/>
                    <a:pt x="1468" y="255"/>
                    <a:pt x="1368" y="189"/>
                  </a:cubicBezTo>
                  <a:cubicBezTo>
                    <a:pt x="1154" y="60"/>
                    <a:pt x="968" y="0"/>
                    <a:pt x="791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31"/>
            <p:cNvSpPr/>
            <p:nvPr/>
          </p:nvSpPr>
          <p:spPr>
            <a:xfrm>
              <a:off x="425014" y="4151665"/>
              <a:ext cx="23668" cy="14308"/>
            </a:xfrm>
            <a:custGeom>
              <a:avLst/>
              <a:gdLst/>
              <a:ahLst/>
              <a:cxnLst/>
              <a:rect l="l" t="t" r="r" b="b"/>
              <a:pathLst>
                <a:path w="1502" h="908" extrusionOk="0">
                  <a:moveTo>
                    <a:pt x="895" y="1"/>
                  </a:moveTo>
                  <a:cubicBezTo>
                    <a:pt x="817" y="1"/>
                    <a:pt x="750" y="16"/>
                    <a:pt x="701" y="41"/>
                  </a:cubicBezTo>
                  <a:cubicBezTo>
                    <a:pt x="301" y="141"/>
                    <a:pt x="101" y="574"/>
                    <a:pt x="68" y="608"/>
                  </a:cubicBezTo>
                  <a:cubicBezTo>
                    <a:pt x="1" y="708"/>
                    <a:pt x="68" y="841"/>
                    <a:pt x="168" y="875"/>
                  </a:cubicBezTo>
                  <a:cubicBezTo>
                    <a:pt x="201" y="908"/>
                    <a:pt x="234" y="908"/>
                    <a:pt x="268" y="908"/>
                  </a:cubicBezTo>
                  <a:cubicBezTo>
                    <a:pt x="334" y="908"/>
                    <a:pt x="401" y="875"/>
                    <a:pt x="435" y="774"/>
                  </a:cubicBezTo>
                  <a:cubicBezTo>
                    <a:pt x="468" y="708"/>
                    <a:pt x="635" y="474"/>
                    <a:pt x="801" y="441"/>
                  </a:cubicBezTo>
                  <a:cubicBezTo>
                    <a:pt x="828" y="432"/>
                    <a:pt x="858" y="428"/>
                    <a:pt x="888" y="428"/>
                  </a:cubicBezTo>
                  <a:cubicBezTo>
                    <a:pt x="973" y="428"/>
                    <a:pt x="1071" y="459"/>
                    <a:pt x="1168" y="508"/>
                  </a:cubicBezTo>
                  <a:cubicBezTo>
                    <a:pt x="1192" y="531"/>
                    <a:pt x="1224" y="542"/>
                    <a:pt x="1259" y="542"/>
                  </a:cubicBezTo>
                  <a:cubicBezTo>
                    <a:pt x="1321" y="542"/>
                    <a:pt x="1392" y="505"/>
                    <a:pt x="1435" y="441"/>
                  </a:cubicBezTo>
                  <a:cubicBezTo>
                    <a:pt x="1502" y="341"/>
                    <a:pt x="1469" y="241"/>
                    <a:pt x="1369" y="174"/>
                  </a:cubicBezTo>
                  <a:cubicBezTo>
                    <a:pt x="1199" y="47"/>
                    <a:pt x="1030" y="1"/>
                    <a:pt x="89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31"/>
            <p:cNvSpPr/>
            <p:nvPr/>
          </p:nvSpPr>
          <p:spPr>
            <a:xfrm>
              <a:off x="593832" y="4262691"/>
              <a:ext cx="178485" cy="182078"/>
            </a:xfrm>
            <a:custGeom>
              <a:avLst/>
              <a:gdLst/>
              <a:ahLst/>
              <a:cxnLst/>
              <a:rect l="l" t="t" r="r" b="b"/>
              <a:pathLst>
                <a:path w="11327" h="11555" extrusionOk="0">
                  <a:moveTo>
                    <a:pt x="788" y="0"/>
                  </a:moveTo>
                  <a:cubicBezTo>
                    <a:pt x="0" y="0"/>
                    <a:pt x="473" y="8713"/>
                    <a:pt x="2865" y="10241"/>
                  </a:cubicBezTo>
                  <a:cubicBezTo>
                    <a:pt x="4707" y="11418"/>
                    <a:pt x="7430" y="11555"/>
                    <a:pt x="8601" y="11555"/>
                  </a:cubicBezTo>
                  <a:cubicBezTo>
                    <a:pt x="8957" y="11555"/>
                    <a:pt x="9170" y="11542"/>
                    <a:pt x="9170" y="11542"/>
                  </a:cubicBezTo>
                  <a:cubicBezTo>
                    <a:pt x="9195" y="11545"/>
                    <a:pt x="9220" y="11547"/>
                    <a:pt x="9245" y="11547"/>
                  </a:cubicBezTo>
                  <a:cubicBezTo>
                    <a:pt x="10757" y="11547"/>
                    <a:pt x="11327" y="5595"/>
                    <a:pt x="8603" y="2969"/>
                  </a:cubicBezTo>
                  <a:cubicBezTo>
                    <a:pt x="5801" y="334"/>
                    <a:pt x="1564" y="101"/>
                    <a:pt x="797" y="1"/>
                  </a:cubicBezTo>
                  <a:cubicBezTo>
                    <a:pt x="794" y="0"/>
                    <a:pt x="791" y="0"/>
                    <a:pt x="7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31"/>
            <p:cNvSpPr/>
            <p:nvPr/>
          </p:nvSpPr>
          <p:spPr>
            <a:xfrm>
              <a:off x="716789" y="4271579"/>
              <a:ext cx="198324" cy="183512"/>
            </a:xfrm>
            <a:custGeom>
              <a:avLst/>
              <a:gdLst/>
              <a:ahLst/>
              <a:cxnLst/>
              <a:rect l="l" t="t" r="r" b="b"/>
              <a:pathLst>
                <a:path w="12586" h="11646" extrusionOk="0">
                  <a:moveTo>
                    <a:pt x="10999" y="0"/>
                  </a:moveTo>
                  <a:cubicBezTo>
                    <a:pt x="10991" y="0"/>
                    <a:pt x="10983" y="1"/>
                    <a:pt x="10975" y="4"/>
                  </a:cubicBezTo>
                  <a:cubicBezTo>
                    <a:pt x="10474" y="170"/>
                    <a:pt x="6772" y="1004"/>
                    <a:pt x="3369" y="3173"/>
                  </a:cubicBezTo>
                  <a:cubicBezTo>
                    <a:pt x="0" y="5341"/>
                    <a:pt x="3469" y="11645"/>
                    <a:pt x="3469" y="11645"/>
                  </a:cubicBezTo>
                  <a:cubicBezTo>
                    <a:pt x="3469" y="11645"/>
                    <a:pt x="9807" y="11145"/>
                    <a:pt x="11208" y="7409"/>
                  </a:cubicBezTo>
                  <a:cubicBezTo>
                    <a:pt x="12585" y="3737"/>
                    <a:pt x="11481" y="0"/>
                    <a:pt x="109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31"/>
            <p:cNvSpPr/>
            <p:nvPr/>
          </p:nvSpPr>
          <p:spPr>
            <a:xfrm>
              <a:off x="763044" y="4425645"/>
              <a:ext cx="219203" cy="131355"/>
            </a:xfrm>
            <a:custGeom>
              <a:avLst/>
              <a:gdLst/>
              <a:ahLst/>
              <a:cxnLst/>
              <a:rect l="l" t="t" r="r" b="b"/>
              <a:pathLst>
                <a:path w="13911" h="8336" extrusionOk="0">
                  <a:moveTo>
                    <a:pt x="5686" y="0"/>
                  </a:moveTo>
                  <a:cubicBezTo>
                    <a:pt x="3103" y="0"/>
                    <a:pt x="1" y="2170"/>
                    <a:pt x="1" y="2170"/>
                  </a:cubicBezTo>
                  <a:cubicBezTo>
                    <a:pt x="1" y="2170"/>
                    <a:pt x="334" y="7006"/>
                    <a:pt x="4137" y="8040"/>
                  </a:cubicBezTo>
                  <a:cubicBezTo>
                    <a:pt x="4906" y="8248"/>
                    <a:pt x="5693" y="8336"/>
                    <a:pt x="6467" y="8336"/>
                  </a:cubicBezTo>
                  <a:cubicBezTo>
                    <a:pt x="9548" y="8336"/>
                    <a:pt x="12410" y="6939"/>
                    <a:pt x="13077" y="6139"/>
                  </a:cubicBezTo>
                  <a:cubicBezTo>
                    <a:pt x="13911" y="5105"/>
                    <a:pt x="10441" y="2270"/>
                    <a:pt x="7406" y="435"/>
                  </a:cubicBezTo>
                  <a:cubicBezTo>
                    <a:pt x="6896" y="125"/>
                    <a:pt x="6306" y="0"/>
                    <a:pt x="56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31"/>
            <p:cNvSpPr/>
            <p:nvPr/>
          </p:nvSpPr>
          <p:spPr>
            <a:xfrm>
              <a:off x="677358" y="4465091"/>
              <a:ext cx="151918" cy="214601"/>
            </a:xfrm>
            <a:custGeom>
              <a:avLst/>
              <a:gdLst/>
              <a:ahLst/>
              <a:cxnLst/>
              <a:rect l="l" t="t" r="r" b="b"/>
              <a:pathLst>
                <a:path w="9641" h="13619" extrusionOk="0">
                  <a:moveTo>
                    <a:pt x="5604" y="0"/>
                  </a:moveTo>
                  <a:cubicBezTo>
                    <a:pt x="5604" y="0"/>
                    <a:pt x="901" y="1068"/>
                    <a:pt x="467" y="5004"/>
                  </a:cubicBezTo>
                  <a:cubicBezTo>
                    <a:pt x="0" y="8940"/>
                    <a:pt x="2602" y="12909"/>
                    <a:pt x="3703" y="13543"/>
                  </a:cubicBezTo>
                  <a:cubicBezTo>
                    <a:pt x="3790" y="13594"/>
                    <a:pt x="3884" y="13619"/>
                    <a:pt x="3984" y="13619"/>
                  </a:cubicBezTo>
                  <a:cubicBezTo>
                    <a:pt x="5181" y="13619"/>
                    <a:pt x="7211" y="10090"/>
                    <a:pt x="8473" y="7072"/>
                  </a:cubicBezTo>
                  <a:cubicBezTo>
                    <a:pt x="9641" y="4203"/>
                    <a:pt x="5604" y="0"/>
                    <a:pt x="56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31"/>
            <p:cNvSpPr/>
            <p:nvPr/>
          </p:nvSpPr>
          <p:spPr>
            <a:xfrm>
              <a:off x="529627" y="4426007"/>
              <a:ext cx="216051" cy="132221"/>
            </a:xfrm>
            <a:custGeom>
              <a:avLst/>
              <a:gdLst/>
              <a:ahLst/>
              <a:cxnLst/>
              <a:rect l="l" t="t" r="r" b="b"/>
              <a:pathLst>
                <a:path w="13711" h="8391" extrusionOk="0">
                  <a:moveTo>
                    <a:pt x="8335" y="1"/>
                  </a:moveTo>
                  <a:cubicBezTo>
                    <a:pt x="8004" y="1"/>
                    <a:pt x="7661" y="35"/>
                    <a:pt x="7306" y="112"/>
                  </a:cubicBezTo>
                  <a:cubicBezTo>
                    <a:pt x="3437" y="979"/>
                    <a:pt x="535" y="4682"/>
                    <a:pt x="268" y="5949"/>
                  </a:cubicBezTo>
                  <a:cubicBezTo>
                    <a:pt x="1" y="7217"/>
                    <a:pt x="4404" y="8151"/>
                    <a:pt x="7907" y="8384"/>
                  </a:cubicBezTo>
                  <a:cubicBezTo>
                    <a:pt x="7966" y="8388"/>
                    <a:pt x="8024" y="8390"/>
                    <a:pt x="8083" y="8390"/>
                  </a:cubicBezTo>
                  <a:cubicBezTo>
                    <a:pt x="11110" y="8390"/>
                    <a:pt x="13711" y="3414"/>
                    <a:pt x="13711" y="3414"/>
                  </a:cubicBezTo>
                  <a:cubicBezTo>
                    <a:pt x="13711" y="3414"/>
                    <a:pt x="11619" y="1"/>
                    <a:pt x="83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31"/>
            <p:cNvSpPr/>
            <p:nvPr/>
          </p:nvSpPr>
          <p:spPr>
            <a:xfrm>
              <a:off x="636871" y="4417639"/>
              <a:ext cx="70988" cy="22754"/>
            </a:xfrm>
            <a:custGeom>
              <a:avLst/>
              <a:gdLst/>
              <a:ahLst/>
              <a:cxnLst/>
              <a:rect l="l" t="t" r="r" b="b"/>
              <a:pathLst>
                <a:path w="4505" h="1444" extrusionOk="0">
                  <a:moveTo>
                    <a:pt x="230" y="1"/>
                  </a:moveTo>
                  <a:cubicBezTo>
                    <a:pt x="176" y="1"/>
                    <a:pt x="118" y="26"/>
                    <a:pt x="68" y="76"/>
                  </a:cubicBezTo>
                  <a:cubicBezTo>
                    <a:pt x="1" y="142"/>
                    <a:pt x="1" y="276"/>
                    <a:pt x="68" y="343"/>
                  </a:cubicBezTo>
                  <a:cubicBezTo>
                    <a:pt x="134" y="409"/>
                    <a:pt x="1135" y="1443"/>
                    <a:pt x="3303" y="1443"/>
                  </a:cubicBezTo>
                  <a:cubicBezTo>
                    <a:pt x="3603" y="1443"/>
                    <a:pt x="3937" y="1410"/>
                    <a:pt x="4304" y="1377"/>
                  </a:cubicBezTo>
                  <a:cubicBezTo>
                    <a:pt x="4437" y="1343"/>
                    <a:pt x="4504" y="1243"/>
                    <a:pt x="4504" y="1110"/>
                  </a:cubicBezTo>
                  <a:cubicBezTo>
                    <a:pt x="4471" y="1010"/>
                    <a:pt x="4371" y="943"/>
                    <a:pt x="4271" y="943"/>
                  </a:cubicBezTo>
                  <a:cubicBezTo>
                    <a:pt x="3925" y="990"/>
                    <a:pt x="3604" y="1011"/>
                    <a:pt x="3308" y="1011"/>
                  </a:cubicBezTo>
                  <a:cubicBezTo>
                    <a:pt x="1311" y="1011"/>
                    <a:pt x="397" y="76"/>
                    <a:pt x="368" y="76"/>
                  </a:cubicBezTo>
                  <a:cubicBezTo>
                    <a:pt x="334" y="26"/>
                    <a:pt x="284" y="1"/>
                    <a:pt x="23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31"/>
            <p:cNvSpPr/>
            <p:nvPr/>
          </p:nvSpPr>
          <p:spPr>
            <a:xfrm>
              <a:off x="784067" y="4421295"/>
              <a:ext cx="78866" cy="24881"/>
            </a:xfrm>
            <a:custGeom>
              <a:avLst/>
              <a:gdLst/>
              <a:ahLst/>
              <a:cxnLst/>
              <a:rect l="l" t="t" r="r" b="b"/>
              <a:pathLst>
                <a:path w="5005" h="1579" extrusionOk="0">
                  <a:moveTo>
                    <a:pt x="3749" y="1"/>
                  </a:moveTo>
                  <a:cubicBezTo>
                    <a:pt x="2554" y="1"/>
                    <a:pt x="695" y="181"/>
                    <a:pt x="68" y="1278"/>
                  </a:cubicBezTo>
                  <a:cubicBezTo>
                    <a:pt x="1" y="1378"/>
                    <a:pt x="34" y="1478"/>
                    <a:pt x="134" y="1545"/>
                  </a:cubicBezTo>
                  <a:cubicBezTo>
                    <a:pt x="168" y="1578"/>
                    <a:pt x="201" y="1578"/>
                    <a:pt x="234" y="1578"/>
                  </a:cubicBezTo>
                  <a:cubicBezTo>
                    <a:pt x="301" y="1578"/>
                    <a:pt x="368" y="1545"/>
                    <a:pt x="401" y="1478"/>
                  </a:cubicBezTo>
                  <a:cubicBezTo>
                    <a:pt x="911" y="587"/>
                    <a:pt x="2528" y="425"/>
                    <a:pt x="3645" y="425"/>
                  </a:cubicBezTo>
                  <a:cubicBezTo>
                    <a:pt x="4284" y="425"/>
                    <a:pt x="4759" y="477"/>
                    <a:pt x="4771" y="477"/>
                  </a:cubicBezTo>
                  <a:cubicBezTo>
                    <a:pt x="4871" y="477"/>
                    <a:pt x="5004" y="411"/>
                    <a:pt x="5004" y="277"/>
                  </a:cubicBezTo>
                  <a:cubicBezTo>
                    <a:pt x="5004" y="177"/>
                    <a:pt x="4938" y="77"/>
                    <a:pt x="4804" y="44"/>
                  </a:cubicBezTo>
                  <a:cubicBezTo>
                    <a:pt x="4760" y="44"/>
                    <a:pt x="4334" y="1"/>
                    <a:pt x="374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31"/>
            <p:cNvSpPr/>
            <p:nvPr/>
          </p:nvSpPr>
          <p:spPr>
            <a:xfrm>
              <a:off x="745172" y="4335973"/>
              <a:ext cx="29971" cy="74438"/>
            </a:xfrm>
            <a:custGeom>
              <a:avLst/>
              <a:gdLst/>
              <a:ahLst/>
              <a:cxnLst/>
              <a:rect l="l" t="t" r="r" b="b"/>
              <a:pathLst>
                <a:path w="1902" h="4724" extrusionOk="0">
                  <a:moveTo>
                    <a:pt x="252" y="1"/>
                  </a:moveTo>
                  <a:cubicBezTo>
                    <a:pt x="212" y="1"/>
                    <a:pt x="170" y="8"/>
                    <a:pt x="134" y="21"/>
                  </a:cubicBezTo>
                  <a:cubicBezTo>
                    <a:pt x="34" y="87"/>
                    <a:pt x="0" y="221"/>
                    <a:pt x="67" y="321"/>
                  </a:cubicBezTo>
                  <a:cubicBezTo>
                    <a:pt x="67" y="354"/>
                    <a:pt x="1401" y="2556"/>
                    <a:pt x="100" y="4390"/>
                  </a:cubicBezTo>
                  <a:cubicBezTo>
                    <a:pt x="34" y="4490"/>
                    <a:pt x="67" y="4591"/>
                    <a:pt x="134" y="4657"/>
                  </a:cubicBezTo>
                  <a:cubicBezTo>
                    <a:pt x="167" y="4691"/>
                    <a:pt x="234" y="4724"/>
                    <a:pt x="267" y="4724"/>
                  </a:cubicBezTo>
                  <a:cubicBezTo>
                    <a:pt x="334" y="4724"/>
                    <a:pt x="401" y="4691"/>
                    <a:pt x="434" y="4624"/>
                  </a:cubicBezTo>
                  <a:cubicBezTo>
                    <a:pt x="1902" y="2556"/>
                    <a:pt x="467" y="187"/>
                    <a:pt x="434" y="87"/>
                  </a:cubicBezTo>
                  <a:cubicBezTo>
                    <a:pt x="392" y="24"/>
                    <a:pt x="323" y="1"/>
                    <a:pt x="25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31"/>
            <p:cNvSpPr/>
            <p:nvPr/>
          </p:nvSpPr>
          <p:spPr>
            <a:xfrm>
              <a:off x="697861" y="4372141"/>
              <a:ext cx="34698" cy="45114"/>
            </a:xfrm>
            <a:custGeom>
              <a:avLst/>
              <a:gdLst/>
              <a:ahLst/>
              <a:cxnLst/>
              <a:rect l="l" t="t" r="r" b="b"/>
              <a:pathLst>
                <a:path w="2202" h="2863" extrusionOk="0">
                  <a:moveTo>
                    <a:pt x="223" y="0"/>
                  </a:moveTo>
                  <a:cubicBezTo>
                    <a:pt x="192" y="0"/>
                    <a:pt x="162" y="9"/>
                    <a:pt x="134" y="27"/>
                  </a:cubicBezTo>
                  <a:cubicBezTo>
                    <a:pt x="34" y="94"/>
                    <a:pt x="0" y="194"/>
                    <a:pt x="67" y="294"/>
                  </a:cubicBezTo>
                  <a:cubicBezTo>
                    <a:pt x="100" y="394"/>
                    <a:pt x="1068" y="2229"/>
                    <a:pt x="1835" y="2829"/>
                  </a:cubicBezTo>
                  <a:cubicBezTo>
                    <a:pt x="1868" y="2863"/>
                    <a:pt x="1935" y="2863"/>
                    <a:pt x="1968" y="2863"/>
                  </a:cubicBezTo>
                  <a:cubicBezTo>
                    <a:pt x="2035" y="2863"/>
                    <a:pt x="2102" y="2863"/>
                    <a:pt x="2135" y="2796"/>
                  </a:cubicBezTo>
                  <a:cubicBezTo>
                    <a:pt x="2202" y="2696"/>
                    <a:pt x="2202" y="2562"/>
                    <a:pt x="2102" y="2496"/>
                  </a:cubicBezTo>
                  <a:cubicBezTo>
                    <a:pt x="1368" y="1962"/>
                    <a:pt x="434" y="127"/>
                    <a:pt x="434" y="127"/>
                  </a:cubicBezTo>
                  <a:cubicBezTo>
                    <a:pt x="386" y="55"/>
                    <a:pt x="303" y="0"/>
                    <a:pt x="223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31"/>
            <p:cNvSpPr/>
            <p:nvPr/>
          </p:nvSpPr>
          <p:spPr>
            <a:xfrm>
              <a:off x="766731" y="4377294"/>
              <a:ext cx="31547" cy="42593"/>
            </a:xfrm>
            <a:custGeom>
              <a:avLst/>
              <a:gdLst/>
              <a:ahLst/>
              <a:cxnLst/>
              <a:rect l="l" t="t" r="r" b="b"/>
              <a:pathLst>
                <a:path w="2002" h="2703" extrusionOk="0">
                  <a:moveTo>
                    <a:pt x="1735" y="0"/>
                  </a:moveTo>
                  <a:cubicBezTo>
                    <a:pt x="1601" y="0"/>
                    <a:pt x="1534" y="101"/>
                    <a:pt x="1534" y="234"/>
                  </a:cubicBezTo>
                  <a:cubicBezTo>
                    <a:pt x="1534" y="234"/>
                    <a:pt x="1601" y="1268"/>
                    <a:pt x="133" y="2302"/>
                  </a:cubicBezTo>
                  <a:cubicBezTo>
                    <a:pt x="33" y="2369"/>
                    <a:pt x="0" y="2502"/>
                    <a:pt x="67" y="2602"/>
                  </a:cubicBezTo>
                  <a:cubicBezTo>
                    <a:pt x="133" y="2669"/>
                    <a:pt x="200" y="2702"/>
                    <a:pt x="234" y="2702"/>
                  </a:cubicBezTo>
                  <a:cubicBezTo>
                    <a:pt x="300" y="2702"/>
                    <a:pt x="334" y="2669"/>
                    <a:pt x="367" y="2636"/>
                  </a:cubicBezTo>
                  <a:cubicBezTo>
                    <a:pt x="2001" y="1502"/>
                    <a:pt x="1968" y="267"/>
                    <a:pt x="1968" y="201"/>
                  </a:cubicBezTo>
                  <a:cubicBezTo>
                    <a:pt x="1935" y="101"/>
                    <a:pt x="1868" y="0"/>
                    <a:pt x="173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31"/>
            <p:cNvSpPr/>
            <p:nvPr/>
          </p:nvSpPr>
          <p:spPr>
            <a:xfrm>
              <a:off x="692409" y="4401202"/>
              <a:ext cx="121632" cy="85941"/>
            </a:xfrm>
            <a:custGeom>
              <a:avLst/>
              <a:gdLst/>
              <a:ahLst/>
              <a:cxnLst/>
              <a:rect l="l" t="t" r="r" b="b"/>
              <a:pathLst>
                <a:path w="7719" h="5454" extrusionOk="0">
                  <a:moveTo>
                    <a:pt x="3504" y="1"/>
                  </a:moveTo>
                  <a:cubicBezTo>
                    <a:pt x="1900" y="1"/>
                    <a:pt x="847" y="1986"/>
                    <a:pt x="847" y="1986"/>
                  </a:cubicBezTo>
                  <a:cubicBezTo>
                    <a:pt x="1" y="3678"/>
                    <a:pt x="1271" y="5453"/>
                    <a:pt x="3245" y="5453"/>
                  </a:cubicBezTo>
                  <a:cubicBezTo>
                    <a:pt x="3762" y="5453"/>
                    <a:pt x="4328" y="5332"/>
                    <a:pt x="4916" y="5055"/>
                  </a:cubicBezTo>
                  <a:cubicBezTo>
                    <a:pt x="7718" y="3687"/>
                    <a:pt x="6417" y="1052"/>
                    <a:pt x="4349" y="185"/>
                  </a:cubicBezTo>
                  <a:cubicBezTo>
                    <a:pt x="4054" y="56"/>
                    <a:pt x="3771" y="1"/>
                    <a:pt x="35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31"/>
            <p:cNvSpPr/>
            <p:nvPr/>
          </p:nvSpPr>
          <p:spPr>
            <a:xfrm>
              <a:off x="735700" y="4413431"/>
              <a:ext cx="17901" cy="22754"/>
            </a:xfrm>
            <a:custGeom>
              <a:avLst/>
              <a:gdLst/>
              <a:ahLst/>
              <a:cxnLst/>
              <a:rect l="l" t="t" r="r" b="b"/>
              <a:pathLst>
                <a:path w="1136" h="1444" extrusionOk="0">
                  <a:moveTo>
                    <a:pt x="936" y="0"/>
                  </a:moveTo>
                  <a:cubicBezTo>
                    <a:pt x="915" y="0"/>
                    <a:pt x="892" y="3"/>
                    <a:pt x="868" y="9"/>
                  </a:cubicBezTo>
                  <a:cubicBezTo>
                    <a:pt x="501" y="76"/>
                    <a:pt x="268" y="243"/>
                    <a:pt x="168" y="476"/>
                  </a:cubicBezTo>
                  <a:cubicBezTo>
                    <a:pt x="1" y="876"/>
                    <a:pt x="301" y="1310"/>
                    <a:pt x="335" y="1343"/>
                  </a:cubicBezTo>
                  <a:cubicBezTo>
                    <a:pt x="368" y="1410"/>
                    <a:pt x="435" y="1443"/>
                    <a:pt x="501" y="1443"/>
                  </a:cubicBezTo>
                  <a:cubicBezTo>
                    <a:pt x="535" y="1443"/>
                    <a:pt x="568" y="1410"/>
                    <a:pt x="601" y="1410"/>
                  </a:cubicBezTo>
                  <a:cubicBezTo>
                    <a:pt x="701" y="1343"/>
                    <a:pt x="735" y="1210"/>
                    <a:pt x="668" y="1110"/>
                  </a:cubicBezTo>
                  <a:cubicBezTo>
                    <a:pt x="635" y="1043"/>
                    <a:pt x="501" y="810"/>
                    <a:pt x="568" y="643"/>
                  </a:cubicBezTo>
                  <a:cubicBezTo>
                    <a:pt x="601" y="509"/>
                    <a:pt x="802" y="443"/>
                    <a:pt x="968" y="409"/>
                  </a:cubicBezTo>
                  <a:cubicBezTo>
                    <a:pt x="1068" y="376"/>
                    <a:pt x="1135" y="276"/>
                    <a:pt x="1135" y="143"/>
                  </a:cubicBezTo>
                  <a:cubicBezTo>
                    <a:pt x="1108" y="60"/>
                    <a:pt x="1035" y="0"/>
                    <a:pt x="936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31"/>
            <p:cNvSpPr/>
            <p:nvPr/>
          </p:nvSpPr>
          <p:spPr>
            <a:xfrm>
              <a:off x="753052" y="4421342"/>
              <a:ext cx="18421" cy="22722"/>
            </a:xfrm>
            <a:custGeom>
              <a:avLst/>
              <a:gdLst/>
              <a:ahLst/>
              <a:cxnLst/>
              <a:rect l="l" t="t" r="r" b="b"/>
              <a:pathLst>
                <a:path w="1169" h="1442" extrusionOk="0">
                  <a:moveTo>
                    <a:pt x="941" y="1"/>
                  </a:moveTo>
                  <a:cubicBezTo>
                    <a:pt x="928" y="1"/>
                    <a:pt x="915" y="3"/>
                    <a:pt x="901" y="7"/>
                  </a:cubicBezTo>
                  <a:cubicBezTo>
                    <a:pt x="501" y="74"/>
                    <a:pt x="268" y="241"/>
                    <a:pt x="168" y="508"/>
                  </a:cubicBezTo>
                  <a:cubicBezTo>
                    <a:pt x="1" y="908"/>
                    <a:pt x="301" y="1308"/>
                    <a:pt x="334" y="1375"/>
                  </a:cubicBezTo>
                  <a:cubicBezTo>
                    <a:pt x="368" y="1408"/>
                    <a:pt x="434" y="1442"/>
                    <a:pt x="501" y="1442"/>
                  </a:cubicBezTo>
                  <a:cubicBezTo>
                    <a:pt x="534" y="1442"/>
                    <a:pt x="601" y="1442"/>
                    <a:pt x="635" y="1408"/>
                  </a:cubicBezTo>
                  <a:cubicBezTo>
                    <a:pt x="701" y="1342"/>
                    <a:pt x="735" y="1208"/>
                    <a:pt x="668" y="1108"/>
                  </a:cubicBezTo>
                  <a:cubicBezTo>
                    <a:pt x="635" y="1075"/>
                    <a:pt x="501" y="808"/>
                    <a:pt x="568" y="641"/>
                  </a:cubicBezTo>
                  <a:cubicBezTo>
                    <a:pt x="601" y="508"/>
                    <a:pt x="801" y="441"/>
                    <a:pt x="968" y="408"/>
                  </a:cubicBezTo>
                  <a:cubicBezTo>
                    <a:pt x="1068" y="408"/>
                    <a:pt x="1168" y="274"/>
                    <a:pt x="1135" y="174"/>
                  </a:cubicBezTo>
                  <a:cubicBezTo>
                    <a:pt x="1106" y="88"/>
                    <a:pt x="1027" y="1"/>
                    <a:pt x="94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59" name="Google Shape;3159;p31"/>
            <p:cNvGrpSpPr/>
            <p:nvPr/>
          </p:nvGrpSpPr>
          <p:grpSpPr>
            <a:xfrm rot="2528074">
              <a:off x="50879" y="3373663"/>
              <a:ext cx="406480" cy="452516"/>
              <a:chOff x="28413" y="4563494"/>
              <a:chExt cx="406465" cy="452499"/>
            </a:xfrm>
          </p:grpSpPr>
          <p:sp>
            <p:nvSpPr>
              <p:cNvPr id="3160" name="Google Shape;3160;p31"/>
              <p:cNvSpPr/>
              <p:nvPr/>
            </p:nvSpPr>
            <p:spPr>
              <a:xfrm>
                <a:off x="28413" y="4603807"/>
                <a:ext cx="96121" cy="84744"/>
              </a:xfrm>
              <a:custGeom>
                <a:avLst/>
                <a:gdLst/>
                <a:ahLst/>
                <a:cxnLst/>
                <a:rect l="l" t="t" r="r" b="b"/>
                <a:pathLst>
                  <a:path w="6100" h="5378" extrusionOk="0">
                    <a:moveTo>
                      <a:pt x="1824" y="0"/>
                    </a:moveTo>
                    <a:cubicBezTo>
                      <a:pt x="1226" y="0"/>
                      <a:pt x="680" y="338"/>
                      <a:pt x="375" y="1339"/>
                    </a:cubicBezTo>
                    <a:cubicBezTo>
                      <a:pt x="1" y="2588"/>
                      <a:pt x="1928" y="3163"/>
                      <a:pt x="2961" y="3163"/>
                    </a:cubicBezTo>
                    <a:cubicBezTo>
                      <a:pt x="2971" y="3163"/>
                      <a:pt x="2980" y="3163"/>
                      <a:pt x="2990" y="3163"/>
                    </a:cubicBezTo>
                    <a:lnTo>
                      <a:pt x="2990" y="3163"/>
                    </a:lnTo>
                    <a:cubicBezTo>
                      <a:pt x="2604" y="3535"/>
                      <a:pt x="2250" y="4215"/>
                      <a:pt x="2710" y="5008"/>
                    </a:cubicBezTo>
                    <a:cubicBezTo>
                      <a:pt x="2860" y="5265"/>
                      <a:pt x="3076" y="5378"/>
                      <a:pt x="3319" y="5378"/>
                    </a:cubicBezTo>
                    <a:cubicBezTo>
                      <a:pt x="4430" y="5378"/>
                      <a:pt x="6099" y="3026"/>
                      <a:pt x="4512" y="1439"/>
                    </a:cubicBezTo>
                    <a:cubicBezTo>
                      <a:pt x="4512" y="1439"/>
                      <a:pt x="3058" y="0"/>
                      <a:pt x="182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1" name="Google Shape;3161;p31"/>
              <p:cNvSpPr/>
              <p:nvPr/>
            </p:nvSpPr>
            <p:spPr>
              <a:xfrm>
                <a:off x="101790" y="4568237"/>
                <a:ext cx="69601" cy="87297"/>
              </a:xfrm>
              <a:custGeom>
                <a:avLst/>
                <a:gdLst/>
                <a:ahLst/>
                <a:cxnLst/>
                <a:rect l="l" t="t" r="r" b="b"/>
                <a:pathLst>
                  <a:path w="4417" h="5540" extrusionOk="0">
                    <a:moveTo>
                      <a:pt x="1931" y="0"/>
                    </a:moveTo>
                    <a:cubicBezTo>
                      <a:pt x="0" y="0"/>
                      <a:pt x="256" y="3429"/>
                      <a:pt x="256" y="3429"/>
                    </a:cubicBezTo>
                    <a:cubicBezTo>
                      <a:pt x="383" y="4921"/>
                      <a:pt x="1701" y="5539"/>
                      <a:pt x="2781" y="5539"/>
                    </a:cubicBezTo>
                    <a:cubicBezTo>
                      <a:pt x="3681" y="5539"/>
                      <a:pt x="4417" y="5109"/>
                      <a:pt x="4159" y="4396"/>
                    </a:cubicBezTo>
                    <a:cubicBezTo>
                      <a:pt x="3880" y="3610"/>
                      <a:pt x="3256" y="3387"/>
                      <a:pt x="2748" y="3387"/>
                    </a:cubicBezTo>
                    <a:cubicBezTo>
                      <a:pt x="2689" y="3387"/>
                      <a:pt x="2632" y="3390"/>
                      <a:pt x="2577" y="3396"/>
                    </a:cubicBezTo>
                    <a:lnTo>
                      <a:pt x="2577" y="3396"/>
                    </a:lnTo>
                    <a:cubicBezTo>
                      <a:pt x="3242" y="2617"/>
                      <a:pt x="4075" y="756"/>
                      <a:pt x="2891" y="227"/>
                    </a:cubicBezTo>
                    <a:cubicBezTo>
                      <a:pt x="2523" y="69"/>
                      <a:pt x="2205" y="0"/>
                      <a:pt x="19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2" name="Google Shape;3162;p31"/>
              <p:cNvSpPr/>
              <p:nvPr/>
            </p:nvSpPr>
            <p:spPr>
              <a:xfrm>
                <a:off x="86361" y="4563494"/>
                <a:ext cx="25244" cy="51417"/>
              </a:xfrm>
              <a:custGeom>
                <a:avLst/>
                <a:gdLst/>
                <a:ahLst/>
                <a:cxnLst/>
                <a:rect l="l" t="t" r="r" b="b"/>
                <a:pathLst>
                  <a:path w="1602" h="3263" extrusionOk="0">
                    <a:moveTo>
                      <a:pt x="1357" y="0"/>
                    </a:moveTo>
                    <a:cubicBezTo>
                      <a:pt x="1327" y="0"/>
                      <a:pt x="1296" y="9"/>
                      <a:pt x="1268" y="27"/>
                    </a:cubicBezTo>
                    <a:cubicBezTo>
                      <a:pt x="735" y="294"/>
                      <a:pt x="401" y="694"/>
                      <a:pt x="268" y="1161"/>
                    </a:cubicBezTo>
                    <a:cubicBezTo>
                      <a:pt x="1" y="2129"/>
                      <a:pt x="601" y="3130"/>
                      <a:pt x="601" y="3163"/>
                    </a:cubicBezTo>
                    <a:cubicBezTo>
                      <a:pt x="668" y="3230"/>
                      <a:pt x="735" y="3263"/>
                      <a:pt x="801" y="3263"/>
                    </a:cubicBezTo>
                    <a:lnTo>
                      <a:pt x="901" y="3263"/>
                    </a:lnTo>
                    <a:cubicBezTo>
                      <a:pt x="1001" y="3196"/>
                      <a:pt x="1035" y="3063"/>
                      <a:pt x="968" y="2963"/>
                    </a:cubicBezTo>
                    <a:cubicBezTo>
                      <a:pt x="968" y="2963"/>
                      <a:pt x="468" y="2062"/>
                      <a:pt x="668" y="1295"/>
                    </a:cubicBezTo>
                    <a:cubicBezTo>
                      <a:pt x="768" y="895"/>
                      <a:pt x="1035" y="594"/>
                      <a:pt x="1468" y="394"/>
                    </a:cubicBezTo>
                    <a:cubicBezTo>
                      <a:pt x="1569" y="327"/>
                      <a:pt x="1602" y="227"/>
                      <a:pt x="1535" y="127"/>
                    </a:cubicBezTo>
                    <a:cubicBezTo>
                      <a:pt x="1511" y="55"/>
                      <a:pt x="1435" y="0"/>
                      <a:pt x="1357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3" name="Google Shape;3163;p31"/>
              <p:cNvSpPr/>
              <p:nvPr/>
            </p:nvSpPr>
            <p:spPr>
              <a:xfrm>
                <a:off x="49562" y="4585163"/>
                <a:ext cx="46800" cy="32917"/>
              </a:xfrm>
              <a:custGeom>
                <a:avLst/>
                <a:gdLst/>
                <a:ahLst/>
                <a:cxnLst/>
                <a:rect l="l" t="t" r="r" b="b"/>
                <a:pathLst>
                  <a:path w="2970" h="2089" extrusionOk="0">
                    <a:moveTo>
                      <a:pt x="997" y="1"/>
                    </a:moveTo>
                    <a:cubicBezTo>
                      <a:pt x="487" y="1"/>
                      <a:pt x="128" y="293"/>
                      <a:pt x="101" y="320"/>
                    </a:cubicBezTo>
                    <a:cubicBezTo>
                      <a:pt x="1" y="387"/>
                      <a:pt x="1" y="520"/>
                      <a:pt x="67" y="620"/>
                    </a:cubicBezTo>
                    <a:cubicBezTo>
                      <a:pt x="109" y="662"/>
                      <a:pt x="175" y="690"/>
                      <a:pt x="244" y="690"/>
                    </a:cubicBezTo>
                    <a:cubicBezTo>
                      <a:pt x="286" y="690"/>
                      <a:pt x="329" y="679"/>
                      <a:pt x="368" y="654"/>
                    </a:cubicBezTo>
                    <a:cubicBezTo>
                      <a:pt x="368" y="626"/>
                      <a:pt x="637" y="420"/>
                      <a:pt x="1010" y="420"/>
                    </a:cubicBezTo>
                    <a:cubicBezTo>
                      <a:pt x="1091" y="420"/>
                      <a:pt x="1178" y="430"/>
                      <a:pt x="1268" y="454"/>
                    </a:cubicBezTo>
                    <a:cubicBezTo>
                      <a:pt x="1735" y="554"/>
                      <a:pt x="2202" y="1087"/>
                      <a:pt x="2536" y="1955"/>
                    </a:cubicBezTo>
                    <a:cubicBezTo>
                      <a:pt x="2569" y="2021"/>
                      <a:pt x="2669" y="2088"/>
                      <a:pt x="2736" y="2088"/>
                    </a:cubicBezTo>
                    <a:cubicBezTo>
                      <a:pt x="2769" y="2088"/>
                      <a:pt x="2803" y="2055"/>
                      <a:pt x="2803" y="2055"/>
                    </a:cubicBezTo>
                    <a:cubicBezTo>
                      <a:pt x="2936" y="2021"/>
                      <a:pt x="2970" y="1888"/>
                      <a:pt x="2936" y="1788"/>
                    </a:cubicBezTo>
                    <a:cubicBezTo>
                      <a:pt x="2536" y="787"/>
                      <a:pt x="2002" y="187"/>
                      <a:pt x="1368" y="53"/>
                    </a:cubicBezTo>
                    <a:cubicBezTo>
                      <a:pt x="1238" y="16"/>
                      <a:pt x="1113" y="1"/>
                      <a:pt x="997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4" name="Google Shape;3164;p31"/>
              <p:cNvSpPr/>
              <p:nvPr/>
            </p:nvSpPr>
            <p:spPr>
              <a:xfrm>
                <a:off x="68490" y="4626185"/>
                <a:ext cx="36810" cy="47083"/>
              </a:xfrm>
              <a:custGeom>
                <a:avLst/>
                <a:gdLst/>
                <a:ahLst/>
                <a:cxnLst/>
                <a:rect l="l" t="t" r="r" b="b"/>
                <a:pathLst>
                  <a:path w="2336" h="2988" extrusionOk="0">
                    <a:moveTo>
                      <a:pt x="757" y="1"/>
                    </a:moveTo>
                    <a:cubicBezTo>
                      <a:pt x="486" y="1"/>
                      <a:pt x="239" y="47"/>
                      <a:pt x="101" y="186"/>
                    </a:cubicBezTo>
                    <a:cubicBezTo>
                      <a:pt x="34" y="252"/>
                      <a:pt x="1" y="352"/>
                      <a:pt x="34" y="452"/>
                    </a:cubicBezTo>
                    <a:cubicBezTo>
                      <a:pt x="67" y="786"/>
                      <a:pt x="668" y="1153"/>
                      <a:pt x="1101" y="1386"/>
                    </a:cubicBezTo>
                    <a:cubicBezTo>
                      <a:pt x="868" y="1853"/>
                      <a:pt x="568" y="2521"/>
                      <a:pt x="768" y="2854"/>
                    </a:cubicBezTo>
                    <a:cubicBezTo>
                      <a:pt x="801" y="2888"/>
                      <a:pt x="901" y="2988"/>
                      <a:pt x="1068" y="2988"/>
                    </a:cubicBezTo>
                    <a:lnTo>
                      <a:pt x="1101" y="2988"/>
                    </a:lnTo>
                    <a:cubicBezTo>
                      <a:pt x="1802" y="2954"/>
                      <a:pt x="2236" y="2054"/>
                      <a:pt x="2302" y="1954"/>
                    </a:cubicBezTo>
                    <a:cubicBezTo>
                      <a:pt x="2336" y="1853"/>
                      <a:pt x="2302" y="1720"/>
                      <a:pt x="2202" y="1687"/>
                    </a:cubicBezTo>
                    <a:cubicBezTo>
                      <a:pt x="2174" y="1668"/>
                      <a:pt x="2144" y="1660"/>
                      <a:pt x="2113" y="1660"/>
                    </a:cubicBezTo>
                    <a:cubicBezTo>
                      <a:pt x="2035" y="1660"/>
                      <a:pt x="1959" y="1715"/>
                      <a:pt x="1935" y="1787"/>
                    </a:cubicBezTo>
                    <a:cubicBezTo>
                      <a:pt x="1835" y="1987"/>
                      <a:pt x="1468" y="2521"/>
                      <a:pt x="1101" y="2587"/>
                    </a:cubicBezTo>
                    <a:cubicBezTo>
                      <a:pt x="1101" y="2387"/>
                      <a:pt x="1302" y="1853"/>
                      <a:pt x="1568" y="1386"/>
                    </a:cubicBezTo>
                    <a:cubicBezTo>
                      <a:pt x="1602" y="1353"/>
                      <a:pt x="1602" y="1286"/>
                      <a:pt x="1602" y="1220"/>
                    </a:cubicBezTo>
                    <a:cubicBezTo>
                      <a:pt x="1568" y="1186"/>
                      <a:pt x="1535" y="1120"/>
                      <a:pt x="1468" y="1086"/>
                    </a:cubicBezTo>
                    <a:cubicBezTo>
                      <a:pt x="1035" y="886"/>
                      <a:pt x="601" y="586"/>
                      <a:pt x="468" y="452"/>
                    </a:cubicBezTo>
                    <a:cubicBezTo>
                      <a:pt x="521" y="435"/>
                      <a:pt x="599" y="426"/>
                      <a:pt x="693" y="426"/>
                    </a:cubicBezTo>
                    <a:cubicBezTo>
                      <a:pt x="951" y="426"/>
                      <a:pt x="1336" y="488"/>
                      <a:pt x="1702" y="586"/>
                    </a:cubicBezTo>
                    <a:cubicBezTo>
                      <a:pt x="1802" y="586"/>
                      <a:pt x="1935" y="519"/>
                      <a:pt x="1935" y="419"/>
                    </a:cubicBezTo>
                    <a:cubicBezTo>
                      <a:pt x="1969" y="319"/>
                      <a:pt x="1902" y="186"/>
                      <a:pt x="1802" y="152"/>
                    </a:cubicBezTo>
                    <a:cubicBezTo>
                      <a:pt x="1568" y="94"/>
                      <a:pt x="1139" y="1"/>
                      <a:pt x="757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5" name="Google Shape;3165;p31"/>
              <p:cNvSpPr/>
              <p:nvPr/>
            </p:nvSpPr>
            <p:spPr>
              <a:xfrm>
                <a:off x="105809" y="4593531"/>
                <a:ext cx="41553" cy="53985"/>
              </a:xfrm>
              <a:custGeom>
                <a:avLst/>
                <a:gdLst/>
                <a:ahLst/>
                <a:cxnLst/>
                <a:rect l="l" t="t" r="r" b="b"/>
                <a:pathLst>
                  <a:path w="2637" h="3426" extrusionOk="0">
                    <a:moveTo>
                      <a:pt x="1326" y="1"/>
                    </a:moveTo>
                    <a:cubicBezTo>
                      <a:pt x="1285" y="1"/>
                      <a:pt x="1243" y="9"/>
                      <a:pt x="1202" y="23"/>
                    </a:cubicBezTo>
                    <a:cubicBezTo>
                      <a:pt x="768" y="156"/>
                      <a:pt x="234" y="1190"/>
                      <a:pt x="68" y="1490"/>
                    </a:cubicBezTo>
                    <a:cubicBezTo>
                      <a:pt x="1" y="1590"/>
                      <a:pt x="68" y="1724"/>
                      <a:pt x="168" y="1791"/>
                    </a:cubicBezTo>
                    <a:cubicBezTo>
                      <a:pt x="193" y="1799"/>
                      <a:pt x="220" y="1803"/>
                      <a:pt x="247" y="1803"/>
                    </a:cubicBezTo>
                    <a:cubicBezTo>
                      <a:pt x="328" y="1803"/>
                      <a:pt x="410" y="1766"/>
                      <a:pt x="435" y="1691"/>
                    </a:cubicBezTo>
                    <a:cubicBezTo>
                      <a:pt x="735" y="1090"/>
                      <a:pt x="1102" y="556"/>
                      <a:pt x="1269" y="423"/>
                    </a:cubicBezTo>
                    <a:lnTo>
                      <a:pt x="1269" y="423"/>
                    </a:lnTo>
                    <a:cubicBezTo>
                      <a:pt x="1335" y="656"/>
                      <a:pt x="1235" y="1424"/>
                      <a:pt x="1002" y="2191"/>
                    </a:cubicBezTo>
                    <a:cubicBezTo>
                      <a:pt x="968" y="2291"/>
                      <a:pt x="1035" y="2391"/>
                      <a:pt x="1135" y="2424"/>
                    </a:cubicBezTo>
                    <a:cubicBezTo>
                      <a:pt x="1469" y="2591"/>
                      <a:pt x="1836" y="2791"/>
                      <a:pt x="2069" y="2925"/>
                    </a:cubicBezTo>
                    <a:cubicBezTo>
                      <a:pt x="1769" y="2958"/>
                      <a:pt x="1335" y="2991"/>
                      <a:pt x="935" y="2991"/>
                    </a:cubicBezTo>
                    <a:cubicBezTo>
                      <a:pt x="802" y="2991"/>
                      <a:pt x="701" y="3092"/>
                      <a:pt x="701" y="3192"/>
                    </a:cubicBezTo>
                    <a:cubicBezTo>
                      <a:pt x="701" y="3325"/>
                      <a:pt x="802" y="3425"/>
                      <a:pt x="935" y="3425"/>
                    </a:cubicBezTo>
                    <a:cubicBezTo>
                      <a:pt x="2369" y="3392"/>
                      <a:pt x="2536" y="3225"/>
                      <a:pt x="2569" y="3125"/>
                    </a:cubicBezTo>
                    <a:cubicBezTo>
                      <a:pt x="2636" y="3058"/>
                      <a:pt x="2636" y="2991"/>
                      <a:pt x="2603" y="2891"/>
                    </a:cubicBezTo>
                    <a:cubicBezTo>
                      <a:pt x="2536" y="2725"/>
                      <a:pt x="2169" y="2458"/>
                      <a:pt x="1469" y="2124"/>
                    </a:cubicBezTo>
                    <a:cubicBezTo>
                      <a:pt x="1702" y="1290"/>
                      <a:pt x="1869" y="289"/>
                      <a:pt x="1502" y="56"/>
                    </a:cubicBezTo>
                    <a:cubicBezTo>
                      <a:pt x="1443" y="17"/>
                      <a:pt x="1385" y="1"/>
                      <a:pt x="1326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6" name="Google Shape;3166;p31"/>
              <p:cNvSpPr/>
              <p:nvPr/>
            </p:nvSpPr>
            <p:spPr>
              <a:xfrm>
                <a:off x="141567" y="4730955"/>
                <a:ext cx="293310" cy="285037"/>
              </a:xfrm>
              <a:custGeom>
                <a:avLst/>
                <a:gdLst/>
                <a:ahLst/>
                <a:cxnLst/>
                <a:rect l="l" t="t" r="r" b="b"/>
                <a:pathLst>
                  <a:path w="18614" h="18089" extrusionOk="0">
                    <a:moveTo>
                      <a:pt x="512" y="0"/>
                    </a:moveTo>
                    <a:cubicBezTo>
                      <a:pt x="423" y="0"/>
                      <a:pt x="328" y="60"/>
                      <a:pt x="300" y="142"/>
                    </a:cubicBezTo>
                    <a:cubicBezTo>
                      <a:pt x="300" y="176"/>
                      <a:pt x="167" y="476"/>
                      <a:pt x="100" y="976"/>
                    </a:cubicBezTo>
                    <a:cubicBezTo>
                      <a:pt x="67" y="1110"/>
                      <a:pt x="134" y="1210"/>
                      <a:pt x="267" y="1243"/>
                    </a:cubicBezTo>
                    <a:lnTo>
                      <a:pt x="300" y="1243"/>
                    </a:lnTo>
                    <a:cubicBezTo>
                      <a:pt x="401" y="1243"/>
                      <a:pt x="467" y="1176"/>
                      <a:pt x="501" y="1076"/>
                    </a:cubicBezTo>
                    <a:cubicBezTo>
                      <a:pt x="567" y="609"/>
                      <a:pt x="701" y="309"/>
                      <a:pt x="701" y="309"/>
                    </a:cubicBezTo>
                    <a:cubicBezTo>
                      <a:pt x="734" y="176"/>
                      <a:pt x="667" y="76"/>
                      <a:pt x="567" y="9"/>
                    </a:cubicBezTo>
                    <a:cubicBezTo>
                      <a:pt x="550" y="3"/>
                      <a:pt x="531" y="0"/>
                      <a:pt x="512" y="0"/>
                    </a:cubicBezTo>
                    <a:close/>
                    <a:moveTo>
                      <a:pt x="200" y="1643"/>
                    </a:moveTo>
                    <a:cubicBezTo>
                      <a:pt x="100" y="1643"/>
                      <a:pt x="0" y="1743"/>
                      <a:pt x="0" y="1844"/>
                    </a:cubicBezTo>
                    <a:lnTo>
                      <a:pt x="0" y="1944"/>
                    </a:lnTo>
                    <a:cubicBezTo>
                      <a:pt x="0" y="2210"/>
                      <a:pt x="34" y="2477"/>
                      <a:pt x="67" y="2711"/>
                    </a:cubicBezTo>
                    <a:cubicBezTo>
                      <a:pt x="100" y="2811"/>
                      <a:pt x="167" y="2911"/>
                      <a:pt x="267" y="2911"/>
                    </a:cubicBezTo>
                    <a:cubicBezTo>
                      <a:pt x="267" y="2911"/>
                      <a:pt x="300" y="2911"/>
                      <a:pt x="300" y="2878"/>
                    </a:cubicBezTo>
                    <a:cubicBezTo>
                      <a:pt x="434" y="2878"/>
                      <a:pt x="501" y="2778"/>
                      <a:pt x="467" y="2644"/>
                    </a:cubicBezTo>
                    <a:cubicBezTo>
                      <a:pt x="434" y="2444"/>
                      <a:pt x="434" y="2177"/>
                      <a:pt x="434" y="1944"/>
                    </a:cubicBezTo>
                    <a:lnTo>
                      <a:pt x="434" y="1844"/>
                    </a:lnTo>
                    <a:cubicBezTo>
                      <a:pt x="434" y="1743"/>
                      <a:pt x="334" y="1643"/>
                      <a:pt x="200" y="1643"/>
                    </a:cubicBezTo>
                    <a:close/>
                    <a:moveTo>
                      <a:pt x="5723" y="3138"/>
                    </a:moveTo>
                    <a:cubicBezTo>
                      <a:pt x="5706" y="3138"/>
                      <a:pt x="5689" y="3140"/>
                      <a:pt x="5671" y="3144"/>
                    </a:cubicBezTo>
                    <a:cubicBezTo>
                      <a:pt x="5404" y="3178"/>
                      <a:pt x="5104" y="3245"/>
                      <a:pt x="4804" y="3378"/>
                    </a:cubicBezTo>
                    <a:cubicBezTo>
                      <a:pt x="4704" y="3411"/>
                      <a:pt x="4670" y="3545"/>
                      <a:pt x="4704" y="3645"/>
                    </a:cubicBezTo>
                    <a:cubicBezTo>
                      <a:pt x="4737" y="3712"/>
                      <a:pt x="4804" y="3778"/>
                      <a:pt x="4904" y="3778"/>
                    </a:cubicBezTo>
                    <a:cubicBezTo>
                      <a:pt x="4937" y="3778"/>
                      <a:pt x="4937" y="3778"/>
                      <a:pt x="4970" y="3745"/>
                    </a:cubicBezTo>
                    <a:cubicBezTo>
                      <a:pt x="5237" y="3645"/>
                      <a:pt x="5504" y="3578"/>
                      <a:pt x="5738" y="3545"/>
                    </a:cubicBezTo>
                    <a:cubicBezTo>
                      <a:pt x="5838" y="3545"/>
                      <a:pt x="5904" y="3445"/>
                      <a:pt x="5904" y="3311"/>
                    </a:cubicBezTo>
                    <a:cubicBezTo>
                      <a:pt x="5904" y="3225"/>
                      <a:pt x="5829" y="3138"/>
                      <a:pt x="5723" y="3138"/>
                    </a:cubicBezTo>
                    <a:close/>
                    <a:moveTo>
                      <a:pt x="489" y="3269"/>
                    </a:moveTo>
                    <a:cubicBezTo>
                      <a:pt x="470" y="3269"/>
                      <a:pt x="452" y="3272"/>
                      <a:pt x="434" y="3278"/>
                    </a:cubicBezTo>
                    <a:cubicBezTo>
                      <a:pt x="334" y="3345"/>
                      <a:pt x="267" y="3478"/>
                      <a:pt x="334" y="3578"/>
                    </a:cubicBezTo>
                    <a:cubicBezTo>
                      <a:pt x="434" y="3845"/>
                      <a:pt x="601" y="4112"/>
                      <a:pt x="767" y="4312"/>
                    </a:cubicBezTo>
                    <a:cubicBezTo>
                      <a:pt x="834" y="4379"/>
                      <a:pt x="868" y="4412"/>
                      <a:pt x="934" y="4412"/>
                    </a:cubicBezTo>
                    <a:cubicBezTo>
                      <a:pt x="1001" y="4412"/>
                      <a:pt x="1034" y="4379"/>
                      <a:pt x="1068" y="4345"/>
                    </a:cubicBezTo>
                    <a:cubicBezTo>
                      <a:pt x="1168" y="4279"/>
                      <a:pt x="1168" y="4145"/>
                      <a:pt x="1101" y="4045"/>
                    </a:cubicBezTo>
                    <a:cubicBezTo>
                      <a:pt x="934" y="3878"/>
                      <a:pt x="801" y="3645"/>
                      <a:pt x="701" y="3411"/>
                    </a:cubicBezTo>
                    <a:cubicBezTo>
                      <a:pt x="673" y="3329"/>
                      <a:pt x="578" y="3269"/>
                      <a:pt x="489" y="3269"/>
                    </a:cubicBezTo>
                    <a:close/>
                    <a:moveTo>
                      <a:pt x="6439" y="3369"/>
                    </a:moveTo>
                    <a:cubicBezTo>
                      <a:pt x="6418" y="3369"/>
                      <a:pt x="6395" y="3372"/>
                      <a:pt x="6371" y="3378"/>
                    </a:cubicBezTo>
                    <a:cubicBezTo>
                      <a:pt x="6271" y="3411"/>
                      <a:pt x="6205" y="3545"/>
                      <a:pt x="6238" y="3645"/>
                    </a:cubicBezTo>
                    <a:cubicBezTo>
                      <a:pt x="6238" y="3745"/>
                      <a:pt x="6171" y="3945"/>
                      <a:pt x="5938" y="4179"/>
                    </a:cubicBezTo>
                    <a:cubicBezTo>
                      <a:pt x="5871" y="4245"/>
                      <a:pt x="5871" y="4379"/>
                      <a:pt x="5971" y="4479"/>
                    </a:cubicBezTo>
                    <a:cubicBezTo>
                      <a:pt x="6005" y="4512"/>
                      <a:pt x="6071" y="4512"/>
                      <a:pt x="6105" y="4512"/>
                    </a:cubicBezTo>
                    <a:cubicBezTo>
                      <a:pt x="6171" y="4512"/>
                      <a:pt x="6205" y="4512"/>
                      <a:pt x="6271" y="4445"/>
                    </a:cubicBezTo>
                    <a:cubicBezTo>
                      <a:pt x="6438" y="4245"/>
                      <a:pt x="6638" y="3945"/>
                      <a:pt x="6638" y="3645"/>
                    </a:cubicBezTo>
                    <a:cubicBezTo>
                      <a:pt x="6638" y="3611"/>
                      <a:pt x="6638" y="3578"/>
                      <a:pt x="6638" y="3511"/>
                    </a:cubicBezTo>
                    <a:cubicBezTo>
                      <a:pt x="6611" y="3429"/>
                      <a:pt x="6538" y="3369"/>
                      <a:pt x="6439" y="3369"/>
                    </a:cubicBezTo>
                    <a:close/>
                    <a:moveTo>
                      <a:pt x="4160" y="3775"/>
                    </a:moveTo>
                    <a:cubicBezTo>
                      <a:pt x="4118" y="3775"/>
                      <a:pt x="4075" y="3786"/>
                      <a:pt x="4036" y="3812"/>
                    </a:cubicBezTo>
                    <a:cubicBezTo>
                      <a:pt x="3803" y="4045"/>
                      <a:pt x="3603" y="4279"/>
                      <a:pt x="3469" y="4512"/>
                    </a:cubicBezTo>
                    <a:cubicBezTo>
                      <a:pt x="3403" y="4612"/>
                      <a:pt x="3436" y="4746"/>
                      <a:pt x="3569" y="4812"/>
                    </a:cubicBezTo>
                    <a:cubicBezTo>
                      <a:pt x="3569" y="4812"/>
                      <a:pt x="3603" y="4846"/>
                      <a:pt x="3636" y="4846"/>
                    </a:cubicBezTo>
                    <a:cubicBezTo>
                      <a:pt x="3736" y="4846"/>
                      <a:pt x="3803" y="4779"/>
                      <a:pt x="3836" y="4712"/>
                    </a:cubicBezTo>
                    <a:cubicBezTo>
                      <a:pt x="3936" y="4512"/>
                      <a:pt x="4103" y="4312"/>
                      <a:pt x="4303" y="4145"/>
                    </a:cubicBezTo>
                    <a:cubicBezTo>
                      <a:pt x="4403" y="4078"/>
                      <a:pt x="4403" y="3945"/>
                      <a:pt x="4337" y="3845"/>
                    </a:cubicBezTo>
                    <a:cubicBezTo>
                      <a:pt x="4295" y="3804"/>
                      <a:pt x="4229" y="3775"/>
                      <a:pt x="4160" y="3775"/>
                    </a:cubicBezTo>
                    <a:close/>
                    <a:moveTo>
                      <a:pt x="1554" y="4544"/>
                    </a:moveTo>
                    <a:cubicBezTo>
                      <a:pt x="1482" y="4544"/>
                      <a:pt x="1411" y="4581"/>
                      <a:pt x="1368" y="4646"/>
                    </a:cubicBezTo>
                    <a:cubicBezTo>
                      <a:pt x="1301" y="4746"/>
                      <a:pt x="1335" y="4879"/>
                      <a:pt x="1435" y="4946"/>
                    </a:cubicBezTo>
                    <a:cubicBezTo>
                      <a:pt x="1568" y="5012"/>
                      <a:pt x="1701" y="5113"/>
                      <a:pt x="1868" y="5213"/>
                    </a:cubicBezTo>
                    <a:cubicBezTo>
                      <a:pt x="1968" y="5246"/>
                      <a:pt x="2068" y="5313"/>
                      <a:pt x="2202" y="5346"/>
                    </a:cubicBezTo>
                    <a:cubicBezTo>
                      <a:pt x="2235" y="5379"/>
                      <a:pt x="2235" y="5379"/>
                      <a:pt x="2269" y="5379"/>
                    </a:cubicBezTo>
                    <a:cubicBezTo>
                      <a:pt x="2369" y="5379"/>
                      <a:pt x="2435" y="5313"/>
                      <a:pt x="2469" y="5246"/>
                    </a:cubicBezTo>
                    <a:cubicBezTo>
                      <a:pt x="2502" y="5146"/>
                      <a:pt x="2469" y="5012"/>
                      <a:pt x="2369" y="4979"/>
                    </a:cubicBezTo>
                    <a:cubicBezTo>
                      <a:pt x="2269" y="4946"/>
                      <a:pt x="2168" y="4879"/>
                      <a:pt x="2068" y="4846"/>
                    </a:cubicBezTo>
                    <a:cubicBezTo>
                      <a:pt x="1935" y="4746"/>
                      <a:pt x="1802" y="4679"/>
                      <a:pt x="1668" y="4579"/>
                    </a:cubicBezTo>
                    <a:cubicBezTo>
                      <a:pt x="1633" y="4555"/>
                      <a:pt x="1593" y="4544"/>
                      <a:pt x="1554" y="4544"/>
                    </a:cubicBezTo>
                    <a:close/>
                    <a:moveTo>
                      <a:pt x="5461" y="4644"/>
                    </a:moveTo>
                    <a:cubicBezTo>
                      <a:pt x="5426" y="4644"/>
                      <a:pt x="5394" y="4655"/>
                      <a:pt x="5371" y="4679"/>
                    </a:cubicBezTo>
                    <a:cubicBezTo>
                      <a:pt x="5137" y="4812"/>
                      <a:pt x="4904" y="4912"/>
                      <a:pt x="4637" y="5012"/>
                    </a:cubicBezTo>
                    <a:cubicBezTo>
                      <a:pt x="4537" y="5046"/>
                      <a:pt x="4470" y="5179"/>
                      <a:pt x="4537" y="5279"/>
                    </a:cubicBezTo>
                    <a:cubicBezTo>
                      <a:pt x="4570" y="5379"/>
                      <a:pt x="4637" y="5413"/>
                      <a:pt x="4704" y="5413"/>
                    </a:cubicBezTo>
                    <a:lnTo>
                      <a:pt x="4804" y="5413"/>
                    </a:lnTo>
                    <a:cubicBezTo>
                      <a:pt x="5071" y="5313"/>
                      <a:pt x="5337" y="5179"/>
                      <a:pt x="5571" y="5012"/>
                    </a:cubicBezTo>
                    <a:cubicBezTo>
                      <a:pt x="5671" y="4946"/>
                      <a:pt x="5704" y="4846"/>
                      <a:pt x="5638" y="4746"/>
                    </a:cubicBezTo>
                    <a:cubicBezTo>
                      <a:pt x="5595" y="4681"/>
                      <a:pt x="5524" y="4644"/>
                      <a:pt x="5461" y="4644"/>
                    </a:cubicBezTo>
                    <a:close/>
                    <a:moveTo>
                      <a:pt x="3102" y="5179"/>
                    </a:moveTo>
                    <a:cubicBezTo>
                      <a:pt x="3002" y="5179"/>
                      <a:pt x="2902" y="5246"/>
                      <a:pt x="2869" y="5346"/>
                    </a:cubicBezTo>
                    <a:cubicBezTo>
                      <a:pt x="2869" y="5479"/>
                      <a:pt x="2936" y="5580"/>
                      <a:pt x="3036" y="5580"/>
                    </a:cubicBezTo>
                    <a:cubicBezTo>
                      <a:pt x="3102" y="5613"/>
                      <a:pt x="3203" y="5613"/>
                      <a:pt x="3269" y="5613"/>
                    </a:cubicBezTo>
                    <a:cubicBezTo>
                      <a:pt x="3269" y="5846"/>
                      <a:pt x="3336" y="6080"/>
                      <a:pt x="3436" y="6313"/>
                    </a:cubicBezTo>
                    <a:cubicBezTo>
                      <a:pt x="3469" y="6380"/>
                      <a:pt x="3536" y="6447"/>
                      <a:pt x="3636" y="6447"/>
                    </a:cubicBezTo>
                    <a:cubicBezTo>
                      <a:pt x="3670" y="6447"/>
                      <a:pt x="3670" y="6447"/>
                      <a:pt x="3703" y="6413"/>
                    </a:cubicBezTo>
                    <a:cubicBezTo>
                      <a:pt x="3803" y="6380"/>
                      <a:pt x="3870" y="6247"/>
                      <a:pt x="3836" y="6147"/>
                    </a:cubicBezTo>
                    <a:cubicBezTo>
                      <a:pt x="3736" y="5980"/>
                      <a:pt x="3703" y="5813"/>
                      <a:pt x="3670" y="5613"/>
                    </a:cubicBezTo>
                    <a:lnTo>
                      <a:pt x="3936" y="5613"/>
                    </a:lnTo>
                    <a:cubicBezTo>
                      <a:pt x="4036" y="5580"/>
                      <a:pt x="4137" y="5479"/>
                      <a:pt x="4103" y="5379"/>
                    </a:cubicBezTo>
                    <a:cubicBezTo>
                      <a:pt x="4103" y="5279"/>
                      <a:pt x="4003" y="5179"/>
                      <a:pt x="3870" y="5179"/>
                    </a:cubicBezTo>
                    <a:cubicBezTo>
                      <a:pt x="3753" y="5196"/>
                      <a:pt x="3628" y="5204"/>
                      <a:pt x="3499" y="5204"/>
                    </a:cubicBezTo>
                    <a:cubicBezTo>
                      <a:pt x="3369" y="5204"/>
                      <a:pt x="3236" y="5196"/>
                      <a:pt x="3102" y="5179"/>
                    </a:cubicBezTo>
                    <a:close/>
                    <a:moveTo>
                      <a:pt x="4026" y="6746"/>
                    </a:moveTo>
                    <a:cubicBezTo>
                      <a:pt x="3992" y="6746"/>
                      <a:pt x="3960" y="6757"/>
                      <a:pt x="3936" y="6780"/>
                    </a:cubicBezTo>
                    <a:cubicBezTo>
                      <a:pt x="3836" y="6847"/>
                      <a:pt x="3803" y="6981"/>
                      <a:pt x="3870" y="7081"/>
                    </a:cubicBezTo>
                    <a:cubicBezTo>
                      <a:pt x="4036" y="7281"/>
                      <a:pt x="4203" y="7514"/>
                      <a:pt x="4437" y="7748"/>
                    </a:cubicBezTo>
                    <a:cubicBezTo>
                      <a:pt x="4470" y="7781"/>
                      <a:pt x="4537" y="7814"/>
                      <a:pt x="4570" y="7814"/>
                    </a:cubicBezTo>
                    <a:cubicBezTo>
                      <a:pt x="4637" y="7814"/>
                      <a:pt x="4670" y="7781"/>
                      <a:pt x="4704" y="7748"/>
                    </a:cubicBezTo>
                    <a:cubicBezTo>
                      <a:pt x="4804" y="7681"/>
                      <a:pt x="4804" y="7548"/>
                      <a:pt x="4737" y="7448"/>
                    </a:cubicBezTo>
                    <a:cubicBezTo>
                      <a:pt x="4537" y="7247"/>
                      <a:pt x="4370" y="7047"/>
                      <a:pt x="4203" y="6847"/>
                    </a:cubicBezTo>
                    <a:cubicBezTo>
                      <a:pt x="4160" y="6782"/>
                      <a:pt x="4089" y="6746"/>
                      <a:pt x="4026" y="6746"/>
                    </a:cubicBezTo>
                    <a:close/>
                    <a:moveTo>
                      <a:pt x="5186" y="7968"/>
                    </a:moveTo>
                    <a:cubicBezTo>
                      <a:pt x="5131" y="7968"/>
                      <a:pt x="5074" y="7993"/>
                      <a:pt x="5037" y="8048"/>
                    </a:cubicBezTo>
                    <a:cubicBezTo>
                      <a:pt x="4937" y="8115"/>
                      <a:pt x="4970" y="8248"/>
                      <a:pt x="5037" y="8315"/>
                    </a:cubicBezTo>
                    <a:cubicBezTo>
                      <a:pt x="5237" y="8515"/>
                      <a:pt x="5471" y="8682"/>
                      <a:pt x="5704" y="8849"/>
                    </a:cubicBezTo>
                    <a:cubicBezTo>
                      <a:pt x="5738" y="8882"/>
                      <a:pt x="5771" y="8915"/>
                      <a:pt x="5838" y="8915"/>
                    </a:cubicBezTo>
                    <a:cubicBezTo>
                      <a:pt x="5904" y="8915"/>
                      <a:pt x="5938" y="8882"/>
                      <a:pt x="6005" y="8815"/>
                    </a:cubicBezTo>
                    <a:cubicBezTo>
                      <a:pt x="6071" y="8715"/>
                      <a:pt x="6038" y="8615"/>
                      <a:pt x="5938" y="8515"/>
                    </a:cubicBezTo>
                    <a:cubicBezTo>
                      <a:pt x="5704" y="8348"/>
                      <a:pt x="5504" y="8181"/>
                      <a:pt x="5304" y="8015"/>
                    </a:cubicBezTo>
                    <a:cubicBezTo>
                      <a:pt x="5274" y="7985"/>
                      <a:pt x="5231" y="7968"/>
                      <a:pt x="5186" y="7968"/>
                    </a:cubicBezTo>
                    <a:close/>
                    <a:moveTo>
                      <a:pt x="11709" y="8348"/>
                    </a:moveTo>
                    <a:cubicBezTo>
                      <a:pt x="11609" y="8382"/>
                      <a:pt x="11542" y="8482"/>
                      <a:pt x="11542" y="8582"/>
                    </a:cubicBezTo>
                    <a:cubicBezTo>
                      <a:pt x="11569" y="8692"/>
                      <a:pt x="11643" y="8757"/>
                      <a:pt x="11724" y="8757"/>
                    </a:cubicBezTo>
                    <a:cubicBezTo>
                      <a:pt x="11741" y="8757"/>
                      <a:pt x="11758" y="8754"/>
                      <a:pt x="11775" y="8748"/>
                    </a:cubicBezTo>
                    <a:lnTo>
                      <a:pt x="11875" y="8748"/>
                    </a:lnTo>
                    <a:cubicBezTo>
                      <a:pt x="12142" y="8748"/>
                      <a:pt x="12142" y="8882"/>
                      <a:pt x="12142" y="8915"/>
                    </a:cubicBezTo>
                    <a:lnTo>
                      <a:pt x="12342" y="8949"/>
                    </a:lnTo>
                    <a:lnTo>
                      <a:pt x="12576" y="8915"/>
                    </a:lnTo>
                    <a:cubicBezTo>
                      <a:pt x="12576" y="8648"/>
                      <a:pt x="12376" y="8348"/>
                      <a:pt x="11875" y="8348"/>
                    </a:cubicBezTo>
                    <a:close/>
                    <a:moveTo>
                      <a:pt x="10988" y="8647"/>
                    </a:moveTo>
                    <a:cubicBezTo>
                      <a:pt x="10950" y="8647"/>
                      <a:pt x="10910" y="8658"/>
                      <a:pt x="10875" y="8682"/>
                    </a:cubicBezTo>
                    <a:cubicBezTo>
                      <a:pt x="10641" y="8815"/>
                      <a:pt x="10408" y="9015"/>
                      <a:pt x="10174" y="9249"/>
                    </a:cubicBezTo>
                    <a:cubicBezTo>
                      <a:pt x="10107" y="9316"/>
                      <a:pt x="10107" y="9449"/>
                      <a:pt x="10208" y="9549"/>
                    </a:cubicBezTo>
                    <a:cubicBezTo>
                      <a:pt x="10241" y="9582"/>
                      <a:pt x="10274" y="9616"/>
                      <a:pt x="10341" y="9616"/>
                    </a:cubicBezTo>
                    <a:cubicBezTo>
                      <a:pt x="10408" y="9616"/>
                      <a:pt x="10441" y="9582"/>
                      <a:pt x="10474" y="9549"/>
                    </a:cubicBezTo>
                    <a:cubicBezTo>
                      <a:pt x="10675" y="9349"/>
                      <a:pt x="10875" y="9149"/>
                      <a:pt x="11075" y="9049"/>
                    </a:cubicBezTo>
                    <a:cubicBezTo>
                      <a:pt x="11175" y="8982"/>
                      <a:pt x="11208" y="8849"/>
                      <a:pt x="11142" y="8748"/>
                    </a:cubicBezTo>
                    <a:cubicBezTo>
                      <a:pt x="11120" y="8684"/>
                      <a:pt x="11057" y="8647"/>
                      <a:pt x="10988" y="8647"/>
                    </a:cubicBezTo>
                    <a:close/>
                    <a:moveTo>
                      <a:pt x="6507" y="8979"/>
                    </a:moveTo>
                    <a:cubicBezTo>
                      <a:pt x="6446" y="8979"/>
                      <a:pt x="6379" y="9007"/>
                      <a:pt x="6338" y="9049"/>
                    </a:cubicBezTo>
                    <a:cubicBezTo>
                      <a:pt x="6271" y="9149"/>
                      <a:pt x="6305" y="9282"/>
                      <a:pt x="6405" y="9349"/>
                    </a:cubicBezTo>
                    <a:cubicBezTo>
                      <a:pt x="6638" y="9516"/>
                      <a:pt x="6872" y="9649"/>
                      <a:pt x="7139" y="9783"/>
                    </a:cubicBezTo>
                    <a:cubicBezTo>
                      <a:pt x="7172" y="9816"/>
                      <a:pt x="7205" y="9816"/>
                      <a:pt x="7239" y="9816"/>
                    </a:cubicBezTo>
                    <a:cubicBezTo>
                      <a:pt x="7305" y="9816"/>
                      <a:pt x="7372" y="9783"/>
                      <a:pt x="7406" y="9716"/>
                    </a:cubicBezTo>
                    <a:cubicBezTo>
                      <a:pt x="7472" y="9582"/>
                      <a:pt x="7439" y="9482"/>
                      <a:pt x="7305" y="9416"/>
                    </a:cubicBezTo>
                    <a:cubicBezTo>
                      <a:pt x="7072" y="9282"/>
                      <a:pt x="6838" y="9149"/>
                      <a:pt x="6605" y="9015"/>
                    </a:cubicBezTo>
                    <a:cubicBezTo>
                      <a:pt x="6579" y="8990"/>
                      <a:pt x="6544" y="8979"/>
                      <a:pt x="6507" y="8979"/>
                    </a:cubicBezTo>
                    <a:close/>
                    <a:moveTo>
                      <a:pt x="11927" y="9436"/>
                    </a:moveTo>
                    <a:cubicBezTo>
                      <a:pt x="11882" y="9436"/>
                      <a:pt x="11839" y="9452"/>
                      <a:pt x="11809" y="9482"/>
                    </a:cubicBezTo>
                    <a:cubicBezTo>
                      <a:pt x="11609" y="9649"/>
                      <a:pt x="11408" y="9783"/>
                      <a:pt x="11142" y="9883"/>
                    </a:cubicBezTo>
                    <a:cubicBezTo>
                      <a:pt x="11041" y="9916"/>
                      <a:pt x="11008" y="10049"/>
                      <a:pt x="11041" y="10149"/>
                    </a:cubicBezTo>
                    <a:cubicBezTo>
                      <a:pt x="11075" y="10250"/>
                      <a:pt x="11142" y="10283"/>
                      <a:pt x="11242" y="10283"/>
                    </a:cubicBezTo>
                    <a:lnTo>
                      <a:pt x="11308" y="10283"/>
                    </a:lnTo>
                    <a:cubicBezTo>
                      <a:pt x="11609" y="10149"/>
                      <a:pt x="11875" y="9983"/>
                      <a:pt x="12076" y="9783"/>
                    </a:cubicBezTo>
                    <a:cubicBezTo>
                      <a:pt x="12176" y="9716"/>
                      <a:pt x="12176" y="9582"/>
                      <a:pt x="12076" y="9516"/>
                    </a:cubicBezTo>
                    <a:cubicBezTo>
                      <a:pt x="12039" y="9461"/>
                      <a:pt x="11982" y="9436"/>
                      <a:pt x="11927" y="9436"/>
                    </a:cubicBezTo>
                    <a:close/>
                    <a:moveTo>
                      <a:pt x="8005" y="9741"/>
                    </a:moveTo>
                    <a:cubicBezTo>
                      <a:pt x="7905" y="9741"/>
                      <a:pt x="7827" y="9800"/>
                      <a:pt x="7772" y="9883"/>
                    </a:cubicBezTo>
                    <a:cubicBezTo>
                      <a:pt x="7739" y="9983"/>
                      <a:pt x="7806" y="10116"/>
                      <a:pt x="7906" y="10149"/>
                    </a:cubicBezTo>
                    <a:cubicBezTo>
                      <a:pt x="8173" y="10250"/>
                      <a:pt x="8440" y="10350"/>
                      <a:pt x="8740" y="10416"/>
                    </a:cubicBezTo>
                    <a:lnTo>
                      <a:pt x="8773" y="10416"/>
                    </a:lnTo>
                    <a:cubicBezTo>
                      <a:pt x="8873" y="10416"/>
                      <a:pt x="8940" y="10350"/>
                      <a:pt x="8973" y="10250"/>
                    </a:cubicBezTo>
                    <a:cubicBezTo>
                      <a:pt x="9007" y="10149"/>
                      <a:pt x="8940" y="10016"/>
                      <a:pt x="8840" y="10016"/>
                    </a:cubicBezTo>
                    <a:cubicBezTo>
                      <a:pt x="8573" y="9949"/>
                      <a:pt x="8306" y="9849"/>
                      <a:pt x="8073" y="9749"/>
                    </a:cubicBezTo>
                    <a:cubicBezTo>
                      <a:pt x="8049" y="9743"/>
                      <a:pt x="8026" y="9741"/>
                      <a:pt x="8005" y="9741"/>
                    </a:cubicBezTo>
                    <a:close/>
                    <a:moveTo>
                      <a:pt x="9795" y="9836"/>
                    </a:moveTo>
                    <a:cubicBezTo>
                      <a:pt x="9734" y="9836"/>
                      <a:pt x="9677" y="9861"/>
                      <a:pt x="9640" y="9916"/>
                    </a:cubicBezTo>
                    <a:cubicBezTo>
                      <a:pt x="9607" y="9983"/>
                      <a:pt x="9540" y="10083"/>
                      <a:pt x="9507" y="10149"/>
                    </a:cubicBezTo>
                    <a:cubicBezTo>
                      <a:pt x="9440" y="10183"/>
                      <a:pt x="9407" y="10250"/>
                      <a:pt x="9374" y="10316"/>
                    </a:cubicBezTo>
                    <a:cubicBezTo>
                      <a:pt x="9340" y="10450"/>
                      <a:pt x="9274" y="10550"/>
                      <a:pt x="9207" y="10683"/>
                    </a:cubicBezTo>
                    <a:cubicBezTo>
                      <a:pt x="9140" y="10783"/>
                      <a:pt x="9207" y="10883"/>
                      <a:pt x="9307" y="10950"/>
                    </a:cubicBezTo>
                    <a:cubicBezTo>
                      <a:pt x="9340" y="10950"/>
                      <a:pt x="9374" y="10983"/>
                      <a:pt x="9407" y="10983"/>
                    </a:cubicBezTo>
                    <a:cubicBezTo>
                      <a:pt x="9474" y="10983"/>
                      <a:pt x="9540" y="10917"/>
                      <a:pt x="9574" y="10850"/>
                    </a:cubicBezTo>
                    <a:cubicBezTo>
                      <a:pt x="9640" y="10750"/>
                      <a:pt x="9674" y="10650"/>
                      <a:pt x="9741" y="10550"/>
                    </a:cubicBezTo>
                    <a:cubicBezTo>
                      <a:pt x="9974" y="10550"/>
                      <a:pt x="10241" y="10550"/>
                      <a:pt x="10474" y="10516"/>
                    </a:cubicBezTo>
                    <a:cubicBezTo>
                      <a:pt x="10574" y="10483"/>
                      <a:pt x="10641" y="10383"/>
                      <a:pt x="10641" y="10283"/>
                    </a:cubicBezTo>
                    <a:cubicBezTo>
                      <a:pt x="10608" y="10149"/>
                      <a:pt x="10508" y="10083"/>
                      <a:pt x="10408" y="10083"/>
                    </a:cubicBezTo>
                    <a:cubicBezTo>
                      <a:pt x="10274" y="10116"/>
                      <a:pt x="10141" y="10116"/>
                      <a:pt x="10007" y="10116"/>
                    </a:cubicBezTo>
                    <a:cubicBezTo>
                      <a:pt x="10041" y="10049"/>
                      <a:pt x="10007" y="9916"/>
                      <a:pt x="9941" y="9883"/>
                    </a:cubicBezTo>
                    <a:cubicBezTo>
                      <a:pt x="9896" y="9853"/>
                      <a:pt x="9844" y="9836"/>
                      <a:pt x="9795" y="9836"/>
                    </a:cubicBezTo>
                    <a:close/>
                    <a:moveTo>
                      <a:pt x="9085" y="11308"/>
                    </a:moveTo>
                    <a:cubicBezTo>
                      <a:pt x="8996" y="11308"/>
                      <a:pt x="8901" y="11368"/>
                      <a:pt x="8873" y="11450"/>
                    </a:cubicBezTo>
                    <a:cubicBezTo>
                      <a:pt x="8773" y="11751"/>
                      <a:pt x="8706" y="12017"/>
                      <a:pt x="8673" y="12318"/>
                    </a:cubicBezTo>
                    <a:cubicBezTo>
                      <a:pt x="8640" y="12418"/>
                      <a:pt x="8740" y="12518"/>
                      <a:pt x="8840" y="12551"/>
                    </a:cubicBezTo>
                    <a:lnTo>
                      <a:pt x="8873" y="12551"/>
                    </a:lnTo>
                    <a:cubicBezTo>
                      <a:pt x="8973" y="12551"/>
                      <a:pt x="9073" y="12484"/>
                      <a:pt x="9073" y="12384"/>
                    </a:cubicBezTo>
                    <a:cubicBezTo>
                      <a:pt x="9140" y="12118"/>
                      <a:pt x="9207" y="11851"/>
                      <a:pt x="9274" y="11584"/>
                    </a:cubicBezTo>
                    <a:cubicBezTo>
                      <a:pt x="9307" y="11484"/>
                      <a:pt x="9240" y="11384"/>
                      <a:pt x="9140" y="11317"/>
                    </a:cubicBezTo>
                    <a:cubicBezTo>
                      <a:pt x="9122" y="11311"/>
                      <a:pt x="9104" y="11308"/>
                      <a:pt x="9085" y="11308"/>
                    </a:cubicBezTo>
                    <a:close/>
                    <a:moveTo>
                      <a:pt x="18280" y="12351"/>
                    </a:moveTo>
                    <a:cubicBezTo>
                      <a:pt x="18180" y="12384"/>
                      <a:pt x="18080" y="12484"/>
                      <a:pt x="18113" y="12585"/>
                    </a:cubicBezTo>
                    <a:cubicBezTo>
                      <a:pt x="18147" y="12885"/>
                      <a:pt x="18180" y="13152"/>
                      <a:pt x="18213" y="13385"/>
                    </a:cubicBezTo>
                    <a:cubicBezTo>
                      <a:pt x="18213" y="13519"/>
                      <a:pt x="18313" y="13585"/>
                      <a:pt x="18413" y="13585"/>
                    </a:cubicBezTo>
                    <a:cubicBezTo>
                      <a:pt x="18547" y="13585"/>
                      <a:pt x="18614" y="13485"/>
                      <a:pt x="18614" y="13385"/>
                    </a:cubicBezTo>
                    <a:cubicBezTo>
                      <a:pt x="18614" y="13085"/>
                      <a:pt x="18580" y="12818"/>
                      <a:pt x="18513" y="12518"/>
                    </a:cubicBezTo>
                    <a:cubicBezTo>
                      <a:pt x="18513" y="12418"/>
                      <a:pt x="18380" y="12351"/>
                      <a:pt x="18280" y="12351"/>
                    </a:cubicBezTo>
                    <a:close/>
                    <a:moveTo>
                      <a:pt x="8807" y="12985"/>
                    </a:moveTo>
                    <a:cubicBezTo>
                      <a:pt x="8673" y="12985"/>
                      <a:pt x="8606" y="13085"/>
                      <a:pt x="8606" y="13185"/>
                    </a:cubicBezTo>
                    <a:cubicBezTo>
                      <a:pt x="8606" y="13485"/>
                      <a:pt x="8606" y="13752"/>
                      <a:pt x="8673" y="14052"/>
                    </a:cubicBezTo>
                    <a:cubicBezTo>
                      <a:pt x="8673" y="14152"/>
                      <a:pt x="8773" y="14219"/>
                      <a:pt x="8873" y="14219"/>
                    </a:cubicBezTo>
                    <a:lnTo>
                      <a:pt x="8907" y="14219"/>
                    </a:lnTo>
                    <a:cubicBezTo>
                      <a:pt x="9040" y="14186"/>
                      <a:pt x="9107" y="14086"/>
                      <a:pt x="9073" y="13952"/>
                    </a:cubicBezTo>
                    <a:cubicBezTo>
                      <a:pt x="9040" y="13719"/>
                      <a:pt x="9007" y="13452"/>
                      <a:pt x="9007" y="13218"/>
                    </a:cubicBezTo>
                    <a:cubicBezTo>
                      <a:pt x="9007" y="13185"/>
                      <a:pt x="9007" y="13185"/>
                      <a:pt x="9007" y="13185"/>
                    </a:cubicBezTo>
                    <a:cubicBezTo>
                      <a:pt x="9007" y="13052"/>
                      <a:pt x="8907" y="12985"/>
                      <a:pt x="8807" y="12985"/>
                    </a:cubicBezTo>
                    <a:close/>
                    <a:moveTo>
                      <a:pt x="18374" y="14012"/>
                    </a:moveTo>
                    <a:cubicBezTo>
                      <a:pt x="18289" y="14012"/>
                      <a:pt x="18213" y="14103"/>
                      <a:pt x="18213" y="14219"/>
                    </a:cubicBezTo>
                    <a:cubicBezTo>
                      <a:pt x="18180" y="14486"/>
                      <a:pt x="18147" y="14753"/>
                      <a:pt x="18080" y="14986"/>
                    </a:cubicBezTo>
                    <a:cubicBezTo>
                      <a:pt x="18046" y="15086"/>
                      <a:pt x="18113" y="15220"/>
                      <a:pt x="18213" y="15253"/>
                    </a:cubicBezTo>
                    <a:lnTo>
                      <a:pt x="18280" y="15253"/>
                    </a:lnTo>
                    <a:cubicBezTo>
                      <a:pt x="18347" y="15253"/>
                      <a:pt x="18447" y="15186"/>
                      <a:pt x="18480" y="15086"/>
                    </a:cubicBezTo>
                    <a:cubicBezTo>
                      <a:pt x="18547" y="14819"/>
                      <a:pt x="18580" y="14519"/>
                      <a:pt x="18614" y="14252"/>
                    </a:cubicBezTo>
                    <a:cubicBezTo>
                      <a:pt x="18614" y="14119"/>
                      <a:pt x="18547" y="14019"/>
                      <a:pt x="18413" y="14019"/>
                    </a:cubicBezTo>
                    <a:cubicBezTo>
                      <a:pt x="18400" y="14015"/>
                      <a:pt x="18387" y="14012"/>
                      <a:pt x="18374" y="14012"/>
                    </a:cubicBezTo>
                    <a:close/>
                    <a:moveTo>
                      <a:pt x="9123" y="14592"/>
                    </a:moveTo>
                    <a:cubicBezTo>
                      <a:pt x="9096" y="14592"/>
                      <a:pt x="9068" y="14601"/>
                      <a:pt x="9040" y="14619"/>
                    </a:cubicBezTo>
                    <a:cubicBezTo>
                      <a:pt x="8907" y="14653"/>
                      <a:pt x="8873" y="14753"/>
                      <a:pt x="8907" y="14886"/>
                    </a:cubicBezTo>
                    <a:cubicBezTo>
                      <a:pt x="9007" y="15153"/>
                      <a:pt x="9140" y="15420"/>
                      <a:pt x="9307" y="15653"/>
                    </a:cubicBezTo>
                    <a:cubicBezTo>
                      <a:pt x="9340" y="15720"/>
                      <a:pt x="9407" y="15753"/>
                      <a:pt x="9474" y="15753"/>
                    </a:cubicBezTo>
                    <a:cubicBezTo>
                      <a:pt x="9540" y="15753"/>
                      <a:pt x="9574" y="15720"/>
                      <a:pt x="9607" y="15720"/>
                    </a:cubicBezTo>
                    <a:cubicBezTo>
                      <a:pt x="9707" y="15653"/>
                      <a:pt x="9741" y="15520"/>
                      <a:pt x="9674" y="15420"/>
                    </a:cubicBezTo>
                    <a:cubicBezTo>
                      <a:pt x="9507" y="15186"/>
                      <a:pt x="9407" y="14953"/>
                      <a:pt x="9307" y="14719"/>
                    </a:cubicBezTo>
                    <a:cubicBezTo>
                      <a:pt x="9259" y="14647"/>
                      <a:pt x="9193" y="14592"/>
                      <a:pt x="9123" y="14592"/>
                    </a:cubicBezTo>
                    <a:close/>
                    <a:moveTo>
                      <a:pt x="17986" y="15608"/>
                    </a:moveTo>
                    <a:cubicBezTo>
                      <a:pt x="17898" y="15608"/>
                      <a:pt x="17830" y="15645"/>
                      <a:pt x="17780" y="15720"/>
                    </a:cubicBezTo>
                    <a:cubicBezTo>
                      <a:pt x="17646" y="15954"/>
                      <a:pt x="17513" y="16187"/>
                      <a:pt x="17346" y="16354"/>
                    </a:cubicBezTo>
                    <a:cubicBezTo>
                      <a:pt x="17279" y="16454"/>
                      <a:pt x="17279" y="16587"/>
                      <a:pt x="17379" y="16654"/>
                    </a:cubicBezTo>
                    <a:cubicBezTo>
                      <a:pt x="17413" y="16687"/>
                      <a:pt x="17446" y="16721"/>
                      <a:pt x="17513" y="16721"/>
                    </a:cubicBezTo>
                    <a:cubicBezTo>
                      <a:pt x="17546" y="16721"/>
                      <a:pt x="17613" y="16687"/>
                      <a:pt x="17646" y="16654"/>
                    </a:cubicBezTo>
                    <a:cubicBezTo>
                      <a:pt x="17846" y="16421"/>
                      <a:pt x="18013" y="16187"/>
                      <a:pt x="18147" y="15920"/>
                    </a:cubicBezTo>
                    <a:cubicBezTo>
                      <a:pt x="18213" y="15820"/>
                      <a:pt x="18180" y="15687"/>
                      <a:pt x="18080" y="15620"/>
                    </a:cubicBezTo>
                    <a:cubicBezTo>
                      <a:pt x="18046" y="15612"/>
                      <a:pt x="18015" y="15608"/>
                      <a:pt x="17986" y="15608"/>
                    </a:cubicBezTo>
                    <a:close/>
                    <a:moveTo>
                      <a:pt x="10012" y="15979"/>
                    </a:moveTo>
                    <a:cubicBezTo>
                      <a:pt x="9957" y="15979"/>
                      <a:pt x="9907" y="16004"/>
                      <a:pt x="9874" y="16054"/>
                    </a:cubicBezTo>
                    <a:cubicBezTo>
                      <a:pt x="9774" y="16120"/>
                      <a:pt x="9774" y="16254"/>
                      <a:pt x="9841" y="16321"/>
                    </a:cubicBezTo>
                    <a:lnTo>
                      <a:pt x="9941" y="16421"/>
                    </a:lnTo>
                    <a:cubicBezTo>
                      <a:pt x="10107" y="16587"/>
                      <a:pt x="10308" y="16754"/>
                      <a:pt x="10508" y="16921"/>
                    </a:cubicBezTo>
                    <a:cubicBezTo>
                      <a:pt x="10541" y="16921"/>
                      <a:pt x="10574" y="16954"/>
                      <a:pt x="10641" y="16954"/>
                    </a:cubicBezTo>
                    <a:cubicBezTo>
                      <a:pt x="10708" y="16954"/>
                      <a:pt x="10741" y="16921"/>
                      <a:pt x="10808" y="16854"/>
                    </a:cubicBezTo>
                    <a:cubicBezTo>
                      <a:pt x="10875" y="16788"/>
                      <a:pt x="10841" y="16654"/>
                      <a:pt x="10741" y="16587"/>
                    </a:cubicBezTo>
                    <a:cubicBezTo>
                      <a:pt x="10574" y="16421"/>
                      <a:pt x="10408" y="16287"/>
                      <a:pt x="10241" y="16120"/>
                    </a:cubicBezTo>
                    <a:lnTo>
                      <a:pt x="10174" y="16054"/>
                    </a:lnTo>
                    <a:cubicBezTo>
                      <a:pt x="10124" y="16004"/>
                      <a:pt x="10066" y="15979"/>
                      <a:pt x="10012" y="15979"/>
                    </a:cubicBezTo>
                    <a:close/>
                    <a:moveTo>
                      <a:pt x="16869" y="16853"/>
                    </a:moveTo>
                    <a:cubicBezTo>
                      <a:pt x="16835" y="16853"/>
                      <a:pt x="16803" y="16864"/>
                      <a:pt x="16779" y="16888"/>
                    </a:cubicBezTo>
                    <a:cubicBezTo>
                      <a:pt x="16545" y="17054"/>
                      <a:pt x="16345" y="17188"/>
                      <a:pt x="16078" y="17288"/>
                    </a:cubicBezTo>
                    <a:cubicBezTo>
                      <a:pt x="15978" y="17355"/>
                      <a:pt x="15945" y="17455"/>
                      <a:pt x="15978" y="17555"/>
                    </a:cubicBezTo>
                    <a:cubicBezTo>
                      <a:pt x="16012" y="17655"/>
                      <a:pt x="16078" y="17688"/>
                      <a:pt x="16178" y="17688"/>
                    </a:cubicBezTo>
                    <a:lnTo>
                      <a:pt x="16245" y="17688"/>
                    </a:lnTo>
                    <a:cubicBezTo>
                      <a:pt x="16512" y="17555"/>
                      <a:pt x="16779" y="17421"/>
                      <a:pt x="17012" y="17221"/>
                    </a:cubicBezTo>
                    <a:cubicBezTo>
                      <a:pt x="17112" y="17154"/>
                      <a:pt x="17112" y="17054"/>
                      <a:pt x="17046" y="16954"/>
                    </a:cubicBezTo>
                    <a:cubicBezTo>
                      <a:pt x="17003" y="16890"/>
                      <a:pt x="16932" y="16853"/>
                      <a:pt x="16869" y="16853"/>
                    </a:cubicBezTo>
                    <a:close/>
                    <a:moveTo>
                      <a:pt x="11362" y="16975"/>
                    </a:moveTo>
                    <a:cubicBezTo>
                      <a:pt x="11279" y="16975"/>
                      <a:pt x="11192" y="17013"/>
                      <a:pt x="11142" y="17088"/>
                    </a:cubicBezTo>
                    <a:cubicBezTo>
                      <a:pt x="11108" y="17188"/>
                      <a:pt x="11142" y="17321"/>
                      <a:pt x="11242" y="17355"/>
                    </a:cubicBezTo>
                    <a:cubicBezTo>
                      <a:pt x="11475" y="17488"/>
                      <a:pt x="11742" y="17621"/>
                      <a:pt x="12042" y="17722"/>
                    </a:cubicBezTo>
                    <a:lnTo>
                      <a:pt x="12109" y="17722"/>
                    </a:lnTo>
                    <a:cubicBezTo>
                      <a:pt x="12176" y="17722"/>
                      <a:pt x="12276" y="17688"/>
                      <a:pt x="12309" y="17588"/>
                    </a:cubicBezTo>
                    <a:cubicBezTo>
                      <a:pt x="12342" y="17488"/>
                      <a:pt x="12276" y="17355"/>
                      <a:pt x="12176" y="17321"/>
                    </a:cubicBezTo>
                    <a:cubicBezTo>
                      <a:pt x="11909" y="17221"/>
                      <a:pt x="11675" y="17121"/>
                      <a:pt x="11442" y="16988"/>
                    </a:cubicBezTo>
                    <a:cubicBezTo>
                      <a:pt x="11417" y="16979"/>
                      <a:pt x="11390" y="16975"/>
                      <a:pt x="11362" y="16975"/>
                    </a:cubicBezTo>
                    <a:close/>
                    <a:moveTo>
                      <a:pt x="12889" y="17546"/>
                    </a:moveTo>
                    <a:cubicBezTo>
                      <a:pt x="12801" y="17546"/>
                      <a:pt x="12709" y="17611"/>
                      <a:pt x="12709" y="17722"/>
                    </a:cubicBezTo>
                    <a:cubicBezTo>
                      <a:pt x="12676" y="17822"/>
                      <a:pt x="12743" y="17922"/>
                      <a:pt x="12843" y="17955"/>
                    </a:cubicBezTo>
                    <a:cubicBezTo>
                      <a:pt x="13143" y="18022"/>
                      <a:pt x="13410" y="18055"/>
                      <a:pt x="13710" y="18088"/>
                    </a:cubicBezTo>
                    <a:cubicBezTo>
                      <a:pt x="13843" y="18088"/>
                      <a:pt x="13910" y="17988"/>
                      <a:pt x="13944" y="17888"/>
                    </a:cubicBezTo>
                    <a:cubicBezTo>
                      <a:pt x="13944" y="17788"/>
                      <a:pt x="13843" y="17688"/>
                      <a:pt x="13743" y="17655"/>
                    </a:cubicBezTo>
                    <a:cubicBezTo>
                      <a:pt x="13477" y="17655"/>
                      <a:pt x="13210" y="17621"/>
                      <a:pt x="12943" y="17555"/>
                    </a:cubicBezTo>
                    <a:cubicBezTo>
                      <a:pt x="12926" y="17549"/>
                      <a:pt x="12908" y="17546"/>
                      <a:pt x="12889" y="17546"/>
                    </a:cubicBezTo>
                    <a:close/>
                    <a:moveTo>
                      <a:pt x="15397" y="17546"/>
                    </a:moveTo>
                    <a:cubicBezTo>
                      <a:pt x="15380" y="17546"/>
                      <a:pt x="15362" y="17549"/>
                      <a:pt x="15345" y="17555"/>
                    </a:cubicBezTo>
                    <a:cubicBezTo>
                      <a:pt x="15078" y="17588"/>
                      <a:pt x="14811" y="17655"/>
                      <a:pt x="14544" y="17655"/>
                    </a:cubicBezTo>
                    <a:cubicBezTo>
                      <a:pt x="14411" y="17688"/>
                      <a:pt x="14344" y="17788"/>
                      <a:pt x="14344" y="17888"/>
                    </a:cubicBezTo>
                    <a:cubicBezTo>
                      <a:pt x="14344" y="17988"/>
                      <a:pt x="14444" y="18088"/>
                      <a:pt x="14544" y="18088"/>
                    </a:cubicBezTo>
                    <a:lnTo>
                      <a:pt x="14577" y="18088"/>
                    </a:lnTo>
                    <a:cubicBezTo>
                      <a:pt x="14878" y="18055"/>
                      <a:pt x="15144" y="18022"/>
                      <a:pt x="15445" y="17955"/>
                    </a:cubicBezTo>
                    <a:cubicBezTo>
                      <a:pt x="15545" y="17922"/>
                      <a:pt x="15611" y="17822"/>
                      <a:pt x="15578" y="17688"/>
                    </a:cubicBezTo>
                    <a:cubicBezTo>
                      <a:pt x="15551" y="17606"/>
                      <a:pt x="15478" y="17546"/>
                      <a:pt x="15397" y="17546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67" name="Google Shape;3167;p31"/>
            <p:cNvSpPr/>
            <p:nvPr/>
          </p:nvSpPr>
          <p:spPr>
            <a:xfrm rot="10511101">
              <a:off x="499854" y="4093646"/>
              <a:ext cx="91981" cy="34899"/>
            </a:xfrm>
            <a:custGeom>
              <a:avLst/>
              <a:gdLst/>
              <a:ahLst/>
              <a:cxnLst/>
              <a:rect l="l" t="t" r="r" b="b"/>
              <a:pathLst>
                <a:path w="5838" h="2215" extrusionOk="0">
                  <a:moveTo>
                    <a:pt x="5617" y="0"/>
                  </a:moveTo>
                  <a:cubicBezTo>
                    <a:pt x="5567" y="0"/>
                    <a:pt x="5516" y="17"/>
                    <a:pt x="5471" y="47"/>
                  </a:cubicBezTo>
                  <a:cubicBezTo>
                    <a:pt x="3202" y="1781"/>
                    <a:pt x="300" y="1781"/>
                    <a:pt x="200" y="1781"/>
                  </a:cubicBezTo>
                  <a:cubicBezTo>
                    <a:pt x="100" y="1781"/>
                    <a:pt x="0" y="1881"/>
                    <a:pt x="0" y="1981"/>
                  </a:cubicBezTo>
                  <a:cubicBezTo>
                    <a:pt x="0" y="2115"/>
                    <a:pt x="100" y="2215"/>
                    <a:pt x="200" y="2215"/>
                  </a:cubicBezTo>
                  <a:lnTo>
                    <a:pt x="234" y="2215"/>
                  </a:lnTo>
                  <a:cubicBezTo>
                    <a:pt x="500" y="2215"/>
                    <a:pt x="3369" y="2148"/>
                    <a:pt x="5737" y="380"/>
                  </a:cubicBezTo>
                  <a:cubicBezTo>
                    <a:pt x="5838" y="313"/>
                    <a:pt x="5838" y="180"/>
                    <a:pt x="5771" y="80"/>
                  </a:cubicBezTo>
                  <a:cubicBezTo>
                    <a:pt x="5734" y="25"/>
                    <a:pt x="5677" y="0"/>
                    <a:pt x="561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31"/>
            <p:cNvSpPr/>
            <p:nvPr/>
          </p:nvSpPr>
          <p:spPr>
            <a:xfrm rot="10511101">
              <a:off x="463359" y="4021457"/>
              <a:ext cx="27352" cy="80086"/>
            </a:xfrm>
            <a:custGeom>
              <a:avLst/>
              <a:gdLst/>
              <a:ahLst/>
              <a:cxnLst/>
              <a:rect l="l" t="t" r="r" b="b"/>
              <a:pathLst>
                <a:path w="1736" h="5083" extrusionOk="0">
                  <a:moveTo>
                    <a:pt x="1510" y="0"/>
                  </a:moveTo>
                  <a:cubicBezTo>
                    <a:pt x="1484" y="0"/>
                    <a:pt x="1459" y="4"/>
                    <a:pt x="1435" y="12"/>
                  </a:cubicBezTo>
                  <a:cubicBezTo>
                    <a:pt x="1" y="579"/>
                    <a:pt x="234" y="4449"/>
                    <a:pt x="268" y="4916"/>
                  </a:cubicBezTo>
                  <a:cubicBezTo>
                    <a:pt x="301" y="5016"/>
                    <a:pt x="368" y="5083"/>
                    <a:pt x="468" y="5083"/>
                  </a:cubicBezTo>
                  <a:lnTo>
                    <a:pt x="501" y="5083"/>
                  </a:lnTo>
                  <a:cubicBezTo>
                    <a:pt x="601" y="5083"/>
                    <a:pt x="701" y="4983"/>
                    <a:pt x="701" y="4882"/>
                  </a:cubicBezTo>
                  <a:cubicBezTo>
                    <a:pt x="601" y="3748"/>
                    <a:pt x="601" y="780"/>
                    <a:pt x="1569" y="413"/>
                  </a:cubicBezTo>
                  <a:cubicBezTo>
                    <a:pt x="1702" y="346"/>
                    <a:pt x="1735" y="246"/>
                    <a:pt x="1702" y="146"/>
                  </a:cubicBezTo>
                  <a:cubicBezTo>
                    <a:pt x="1677" y="44"/>
                    <a:pt x="1593" y="0"/>
                    <a:pt x="151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31"/>
            <p:cNvSpPr/>
            <p:nvPr/>
          </p:nvSpPr>
          <p:spPr>
            <a:xfrm rot="10511101">
              <a:off x="363415" y="4079148"/>
              <a:ext cx="70963" cy="44683"/>
            </a:xfrm>
            <a:custGeom>
              <a:avLst/>
              <a:gdLst/>
              <a:ahLst/>
              <a:cxnLst/>
              <a:rect l="l" t="t" r="r" b="b"/>
              <a:pathLst>
                <a:path w="4504" h="2836" extrusionOk="0">
                  <a:moveTo>
                    <a:pt x="642" y="0"/>
                  </a:moveTo>
                  <a:cubicBezTo>
                    <a:pt x="480" y="0"/>
                    <a:pt x="322" y="21"/>
                    <a:pt x="167" y="67"/>
                  </a:cubicBezTo>
                  <a:cubicBezTo>
                    <a:pt x="33" y="101"/>
                    <a:pt x="0" y="201"/>
                    <a:pt x="33" y="334"/>
                  </a:cubicBezTo>
                  <a:cubicBezTo>
                    <a:pt x="61" y="417"/>
                    <a:pt x="134" y="476"/>
                    <a:pt x="214" y="476"/>
                  </a:cubicBezTo>
                  <a:cubicBezTo>
                    <a:pt x="232" y="476"/>
                    <a:pt x="249" y="473"/>
                    <a:pt x="267" y="468"/>
                  </a:cubicBezTo>
                  <a:cubicBezTo>
                    <a:pt x="388" y="431"/>
                    <a:pt x="513" y="414"/>
                    <a:pt x="642" y="414"/>
                  </a:cubicBezTo>
                  <a:cubicBezTo>
                    <a:pt x="2149" y="414"/>
                    <a:pt x="4103" y="2738"/>
                    <a:pt x="4103" y="2769"/>
                  </a:cubicBezTo>
                  <a:cubicBezTo>
                    <a:pt x="4136" y="2803"/>
                    <a:pt x="4203" y="2836"/>
                    <a:pt x="4270" y="2836"/>
                  </a:cubicBezTo>
                  <a:cubicBezTo>
                    <a:pt x="4303" y="2836"/>
                    <a:pt x="4370" y="2836"/>
                    <a:pt x="4403" y="2803"/>
                  </a:cubicBezTo>
                  <a:cubicBezTo>
                    <a:pt x="4503" y="2703"/>
                    <a:pt x="4503" y="2569"/>
                    <a:pt x="4437" y="2502"/>
                  </a:cubicBezTo>
                  <a:cubicBezTo>
                    <a:pt x="4345" y="2380"/>
                    <a:pt x="2358" y="0"/>
                    <a:pt x="64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31"/>
            <p:cNvSpPr/>
            <p:nvPr/>
          </p:nvSpPr>
          <p:spPr>
            <a:xfrm rot="10511101">
              <a:off x="413646" y="4047049"/>
              <a:ext cx="32063" cy="63101"/>
            </a:xfrm>
            <a:custGeom>
              <a:avLst/>
              <a:gdLst/>
              <a:ahLst/>
              <a:cxnLst/>
              <a:rect l="l" t="t" r="r" b="b"/>
              <a:pathLst>
                <a:path w="2035" h="4005" extrusionOk="0">
                  <a:moveTo>
                    <a:pt x="247" y="1"/>
                  </a:moveTo>
                  <a:cubicBezTo>
                    <a:pt x="209" y="1"/>
                    <a:pt x="169" y="12"/>
                    <a:pt x="134" y="35"/>
                  </a:cubicBezTo>
                  <a:cubicBezTo>
                    <a:pt x="34" y="69"/>
                    <a:pt x="0" y="202"/>
                    <a:pt x="67" y="302"/>
                  </a:cubicBezTo>
                  <a:cubicBezTo>
                    <a:pt x="501" y="1036"/>
                    <a:pt x="1601" y="3104"/>
                    <a:pt x="1601" y="3805"/>
                  </a:cubicBezTo>
                  <a:cubicBezTo>
                    <a:pt x="1601" y="3905"/>
                    <a:pt x="1701" y="4005"/>
                    <a:pt x="1801" y="4005"/>
                  </a:cubicBezTo>
                  <a:cubicBezTo>
                    <a:pt x="1935" y="4005"/>
                    <a:pt x="2002" y="3905"/>
                    <a:pt x="2035" y="3805"/>
                  </a:cubicBezTo>
                  <a:cubicBezTo>
                    <a:pt x="2035" y="2871"/>
                    <a:pt x="567" y="369"/>
                    <a:pt x="400" y="102"/>
                  </a:cubicBezTo>
                  <a:cubicBezTo>
                    <a:pt x="379" y="38"/>
                    <a:pt x="316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31"/>
            <p:cNvSpPr/>
            <p:nvPr/>
          </p:nvSpPr>
          <p:spPr>
            <a:xfrm rot="10511101">
              <a:off x="483256" y="4076928"/>
              <a:ext cx="46258" cy="39578"/>
            </a:xfrm>
            <a:custGeom>
              <a:avLst/>
              <a:gdLst/>
              <a:ahLst/>
              <a:cxnLst/>
              <a:rect l="l" t="t" r="r" b="b"/>
              <a:pathLst>
                <a:path w="2936" h="2512" extrusionOk="0">
                  <a:moveTo>
                    <a:pt x="2714" y="1"/>
                  </a:moveTo>
                  <a:cubicBezTo>
                    <a:pt x="2625" y="1"/>
                    <a:pt x="2530" y="61"/>
                    <a:pt x="2502" y="143"/>
                  </a:cubicBezTo>
                  <a:cubicBezTo>
                    <a:pt x="2169" y="1144"/>
                    <a:pt x="167" y="2078"/>
                    <a:pt x="167" y="2111"/>
                  </a:cubicBezTo>
                  <a:cubicBezTo>
                    <a:pt x="34" y="2144"/>
                    <a:pt x="0" y="2278"/>
                    <a:pt x="67" y="2378"/>
                  </a:cubicBezTo>
                  <a:cubicBezTo>
                    <a:pt x="101" y="2445"/>
                    <a:pt x="167" y="2511"/>
                    <a:pt x="234" y="2511"/>
                  </a:cubicBezTo>
                  <a:cubicBezTo>
                    <a:pt x="267" y="2511"/>
                    <a:pt x="301" y="2478"/>
                    <a:pt x="334" y="2478"/>
                  </a:cubicBezTo>
                  <a:cubicBezTo>
                    <a:pt x="434" y="2445"/>
                    <a:pt x="2502" y="1444"/>
                    <a:pt x="2903" y="276"/>
                  </a:cubicBezTo>
                  <a:cubicBezTo>
                    <a:pt x="2936" y="176"/>
                    <a:pt x="2869" y="43"/>
                    <a:pt x="2769" y="10"/>
                  </a:cubicBezTo>
                  <a:cubicBezTo>
                    <a:pt x="2751" y="4"/>
                    <a:pt x="2733" y="1"/>
                    <a:pt x="27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31"/>
            <p:cNvSpPr/>
            <p:nvPr/>
          </p:nvSpPr>
          <p:spPr>
            <a:xfrm rot="-795868">
              <a:off x="624470" y="4482660"/>
              <a:ext cx="91980" cy="34898"/>
            </a:xfrm>
            <a:custGeom>
              <a:avLst/>
              <a:gdLst/>
              <a:ahLst/>
              <a:cxnLst/>
              <a:rect l="l" t="t" r="r" b="b"/>
              <a:pathLst>
                <a:path w="5838" h="2215" extrusionOk="0">
                  <a:moveTo>
                    <a:pt x="5617" y="0"/>
                  </a:moveTo>
                  <a:cubicBezTo>
                    <a:pt x="5567" y="0"/>
                    <a:pt x="5516" y="17"/>
                    <a:pt x="5471" y="47"/>
                  </a:cubicBezTo>
                  <a:cubicBezTo>
                    <a:pt x="3202" y="1781"/>
                    <a:pt x="300" y="1781"/>
                    <a:pt x="200" y="1781"/>
                  </a:cubicBezTo>
                  <a:cubicBezTo>
                    <a:pt x="100" y="1781"/>
                    <a:pt x="0" y="1881"/>
                    <a:pt x="0" y="1981"/>
                  </a:cubicBezTo>
                  <a:cubicBezTo>
                    <a:pt x="0" y="2115"/>
                    <a:pt x="100" y="2215"/>
                    <a:pt x="200" y="2215"/>
                  </a:cubicBezTo>
                  <a:lnTo>
                    <a:pt x="234" y="2215"/>
                  </a:lnTo>
                  <a:cubicBezTo>
                    <a:pt x="500" y="2215"/>
                    <a:pt x="3369" y="2148"/>
                    <a:pt x="5737" y="380"/>
                  </a:cubicBezTo>
                  <a:cubicBezTo>
                    <a:pt x="5838" y="313"/>
                    <a:pt x="5838" y="180"/>
                    <a:pt x="5771" y="80"/>
                  </a:cubicBezTo>
                  <a:cubicBezTo>
                    <a:pt x="5734" y="25"/>
                    <a:pt x="5677" y="0"/>
                    <a:pt x="561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31"/>
            <p:cNvSpPr/>
            <p:nvPr/>
          </p:nvSpPr>
          <p:spPr>
            <a:xfrm rot="-795868">
              <a:off x="732135" y="4499006"/>
              <a:ext cx="27351" cy="80084"/>
            </a:xfrm>
            <a:custGeom>
              <a:avLst/>
              <a:gdLst/>
              <a:ahLst/>
              <a:cxnLst/>
              <a:rect l="l" t="t" r="r" b="b"/>
              <a:pathLst>
                <a:path w="1736" h="5083" extrusionOk="0">
                  <a:moveTo>
                    <a:pt x="1510" y="0"/>
                  </a:moveTo>
                  <a:cubicBezTo>
                    <a:pt x="1484" y="0"/>
                    <a:pt x="1459" y="4"/>
                    <a:pt x="1435" y="12"/>
                  </a:cubicBezTo>
                  <a:cubicBezTo>
                    <a:pt x="1" y="579"/>
                    <a:pt x="234" y="4449"/>
                    <a:pt x="268" y="4916"/>
                  </a:cubicBezTo>
                  <a:cubicBezTo>
                    <a:pt x="301" y="5016"/>
                    <a:pt x="368" y="5083"/>
                    <a:pt x="468" y="5083"/>
                  </a:cubicBezTo>
                  <a:lnTo>
                    <a:pt x="501" y="5083"/>
                  </a:lnTo>
                  <a:cubicBezTo>
                    <a:pt x="601" y="5083"/>
                    <a:pt x="701" y="4983"/>
                    <a:pt x="701" y="4882"/>
                  </a:cubicBezTo>
                  <a:cubicBezTo>
                    <a:pt x="601" y="3748"/>
                    <a:pt x="601" y="780"/>
                    <a:pt x="1569" y="413"/>
                  </a:cubicBezTo>
                  <a:cubicBezTo>
                    <a:pt x="1702" y="346"/>
                    <a:pt x="1735" y="246"/>
                    <a:pt x="1702" y="146"/>
                  </a:cubicBezTo>
                  <a:cubicBezTo>
                    <a:pt x="1677" y="44"/>
                    <a:pt x="1593" y="0"/>
                    <a:pt x="151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31"/>
            <p:cNvSpPr/>
            <p:nvPr/>
          </p:nvSpPr>
          <p:spPr>
            <a:xfrm rot="-795868">
              <a:off x="781741" y="4465667"/>
              <a:ext cx="70962" cy="44682"/>
            </a:xfrm>
            <a:custGeom>
              <a:avLst/>
              <a:gdLst/>
              <a:ahLst/>
              <a:cxnLst/>
              <a:rect l="l" t="t" r="r" b="b"/>
              <a:pathLst>
                <a:path w="4504" h="2836" extrusionOk="0">
                  <a:moveTo>
                    <a:pt x="642" y="0"/>
                  </a:moveTo>
                  <a:cubicBezTo>
                    <a:pt x="480" y="0"/>
                    <a:pt x="322" y="21"/>
                    <a:pt x="167" y="67"/>
                  </a:cubicBezTo>
                  <a:cubicBezTo>
                    <a:pt x="33" y="101"/>
                    <a:pt x="0" y="201"/>
                    <a:pt x="33" y="334"/>
                  </a:cubicBezTo>
                  <a:cubicBezTo>
                    <a:pt x="61" y="417"/>
                    <a:pt x="134" y="476"/>
                    <a:pt x="214" y="476"/>
                  </a:cubicBezTo>
                  <a:cubicBezTo>
                    <a:pt x="232" y="476"/>
                    <a:pt x="249" y="473"/>
                    <a:pt x="267" y="468"/>
                  </a:cubicBezTo>
                  <a:cubicBezTo>
                    <a:pt x="388" y="431"/>
                    <a:pt x="513" y="414"/>
                    <a:pt x="642" y="414"/>
                  </a:cubicBezTo>
                  <a:cubicBezTo>
                    <a:pt x="2149" y="414"/>
                    <a:pt x="4103" y="2738"/>
                    <a:pt x="4103" y="2769"/>
                  </a:cubicBezTo>
                  <a:cubicBezTo>
                    <a:pt x="4136" y="2803"/>
                    <a:pt x="4203" y="2836"/>
                    <a:pt x="4270" y="2836"/>
                  </a:cubicBezTo>
                  <a:cubicBezTo>
                    <a:pt x="4303" y="2836"/>
                    <a:pt x="4370" y="2836"/>
                    <a:pt x="4403" y="2803"/>
                  </a:cubicBezTo>
                  <a:cubicBezTo>
                    <a:pt x="4503" y="2703"/>
                    <a:pt x="4503" y="2569"/>
                    <a:pt x="4437" y="2502"/>
                  </a:cubicBezTo>
                  <a:cubicBezTo>
                    <a:pt x="4345" y="2380"/>
                    <a:pt x="2358" y="0"/>
                    <a:pt x="64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31"/>
            <p:cNvSpPr/>
            <p:nvPr/>
          </p:nvSpPr>
          <p:spPr>
            <a:xfrm rot="-795868">
              <a:off x="774109" y="4483623"/>
              <a:ext cx="32062" cy="63100"/>
            </a:xfrm>
            <a:custGeom>
              <a:avLst/>
              <a:gdLst/>
              <a:ahLst/>
              <a:cxnLst/>
              <a:rect l="l" t="t" r="r" b="b"/>
              <a:pathLst>
                <a:path w="2035" h="4005" extrusionOk="0">
                  <a:moveTo>
                    <a:pt x="247" y="1"/>
                  </a:moveTo>
                  <a:cubicBezTo>
                    <a:pt x="209" y="1"/>
                    <a:pt x="169" y="12"/>
                    <a:pt x="134" y="35"/>
                  </a:cubicBezTo>
                  <a:cubicBezTo>
                    <a:pt x="34" y="69"/>
                    <a:pt x="0" y="202"/>
                    <a:pt x="67" y="302"/>
                  </a:cubicBezTo>
                  <a:cubicBezTo>
                    <a:pt x="501" y="1036"/>
                    <a:pt x="1601" y="3104"/>
                    <a:pt x="1601" y="3805"/>
                  </a:cubicBezTo>
                  <a:cubicBezTo>
                    <a:pt x="1601" y="3905"/>
                    <a:pt x="1701" y="4005"/>
                    <a:pt x="1801" y="4005"/>
                  </a:cubicBezTo>
                  <a:cubicBezTo>
                    <a:pt x="1935" y="4005"/>
                    <a:pt x="2002" y="3905"/>
                    <a:pt x="2035" y="3805"/>
                  </a:cubicBezTo>
                  <a:cubicBezTo>
                    <a:pt x="2035" y="2871"/>
                    <a:pt x="567" y="369"/>
                    <a:pt x="400" y="102"/>
                  </a:cubicBezTo>
                  <a:cubicBezTo>
                    <a:pt x="379" y="38"/>
                    <a:pt x="316" y="1"/>
                    <a:pt x="24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31"/>
            <p:cNvSpPr/>
            <p:nvPr/>
          </p:nvSpPr>
          <p:spPr>
            <a:xfrm rot="-795868">
              <a:off x="688475" y="4488740"/>
              <a:ext cx="46258" cy="39577"/>
            </a:xfrm>
            <a:custGeom>
              <a:avLst/>
              <a:gdLst/>
              <a:ahLst/>
              <a:cxnLst/>
              <a:rect l="l" t="t" r="r" b="b"/>
              <a:pathLst>
                <a:path w="2936" h="2512" extrusionOk="0">
                  <a:moveTo>
                    <a:pt x="2714" y="1"/>
                  </a:moveTo>
                  <a:cubicBezTo>
                    <a:pt x="2625" y="1"/>
                    <a:pt x="2530" y="61"/>
                    <a:pt x="2502" y="143"/>
                  </a:cubicBezTo>
                  <a:cubicBezTo>
                    <a:pt x="2169" y="1144"/>
                    <a:pt x="167" y="2078"/>
                    <a:pt x="167" y="2111"/>
                  </a:cubicBezTo>
                  <a:cubicBezTo>
                    <a:pt x="34" y="2144"/>
                    <a:pt x="0" y="2278"/>
                    <a:pt x="67" y="2378"/>
                  </a:cubicBezTo>
                  <a:cubicBezTo>
                    <a:pt x="101" y="2445"/>
                    <a:pt x="167" y="2511"/>
                    <a:pt x="234" y="2511"/>
                  </a:cubicBezTo>
                  <a:cubicBezTo>
                    <a:pt x="267" y="2511"/>
                    <a:pt x="301" y="2478"/>
                    <a:pt x="334" y="2478"/>
                  </a:cubicBezTo>
                  <a:cubicBezTo>
                    <a:pt x="434" y="2445"/>
                    <a:pt x="2502" y="1444"/>
                    <a:pt x="2903" y="276"/>
                  </a:cubicBezTo>
                  <a:cubicBezTo>
                    <a:pt x="2936" y="176"/>
                    <a:pt x="2869" y="43"/>
                    <a:pt x="2769" y="10"/>
                  </a:cubicBezTo>
                  <a:cubicBezTo>
                    <a:pt x="2751" y="4"/>
                    <a:pt x="2733" y="1"/>
                    <a:pt x="27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77" name="Google Shape;3177;p31"/>
          <p:cNvSpPr/>
          <p:nvPr/>
        </p:nvSpPr>
        <p:spPr>
          <a:xfrm>
            <a:off x="145225" y="2179850"/>
            <a:ext cx="167650" cy="151350"/>
          </a:xfrm>
          <a:custGeom>
            <a:avLst/>
            <a:gdLst/>
            <a:ahLst/>
            <a:cxnLst/>
            <a:rect l="l" t="t" r="r" b="b"/>
            <a:pathLst>
              <a:path w="6706" h="6054" extrusionOk="0">
                <a:moveTo>
                  <a:pt x="4111" y="1"/>
                </a:moveTo>
                <a:cubicBezTo>
                  <a:pt x="2616" y="1"/>
                  <a:pt x="3103" y="2251"/>
                  <a:pt x="3103" y="2251"/>
                </a:cubicBezTo>
                <a:cubicBezTo>
                  <a:pt x="3103" y="2251"/>
                  <a:pt x="1921" y="1257"/>
                  <a:pt x="1055" y="1257"/>
                </a:cubicBezTo>
                <a:cubicBezTo>
                  <a:pt x="602" y="1257"/>
                  <a:pt x="236" y="1528"/>
                  <a:pt x="167" y="2351"/>
                </a:cubicBezTo>
                <a:cubicBezTo>
                  <a:pt x="0" y="4586"/>
                  <a:pt x="4971" y="6054"/>
                  <a:pt x="4971" y="6054"/>
                </a:cubicBezTo>
                <a:cubicBezTo>
                  <a:pt x="4971" y="6054"/>
                  <a:pt x="6705" y="317"/>
                  <a:pt x="4337" y="16"/>
                </a:cubicBezTo>
                <a:cubicBezTo>
                  <a:pt x="4257" y="6"/>
                  <a:pt x="4182" y="1"/>
                  <a:pt x="4111" y="1"/>
                </a:cubicBezTo>
                <a:close/>
              </a:path>
            </a:pathLst>
          </a:custGeom>
          <a:solidFill>
            <a:srgbClr val="F05757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2_1_1">
    <p:spTree>
      <p:nvGrpSpPr>
        <p:cNvPr id="1" name="Shape 3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9" name="Google Shape;3179;p32"/>
          <p:cNvGrpSpPr/>
          <p:nvPr/>
        </p:nvGrpSpPr>
        <p:grpSpPr>
          <a:xfrm>
            <a:off x="-45875" y="3375911"/>
            <a:ext cx="9236161" cy="1806684"/>
            <a:chOff x="-45875" y="3375911"/>
            <a:chExt cx="9236161" cy="1806684"/>
          </a:xfrm>
        </p:grpSpPr>
        <p:grpSp>
          <p:nvGrpSpPr>
            <p:cNvPr id="3180" name="Google Shape;3180;p32"/>
            <p:cNvGrpSpPr/>
            <p:nvPr/>
          </p:nvGrpSpPr>
          <p:grpSpPr>
            <a:xfrm>
              <a:off x="7237925" y="3375911"/>
              <a:ext cx="1255925" cy="715550"/>
              <a:chOff x="7237925" y="3375911"/>
              <a:chExt cx="1255925" cy="715550"/>
            </a:xfrm>
          </p:grpSpPr>
          <p:sp>
            <p:nvSpPr>
              <p:cNvPr id="3181" name="Google Shape;3181;p32"/>
              <p:cNvSpPr/>
              <p:nvPr/>
            </p:nvSpPr>
            <p:spPr>
              <a:xfrm>
                <a:off x="7308800" y="3447286"/>
                <a:ext cx="1128325" cy="635850"/>
              </a:xfrm>
              <a:custGeom>
                <a:avLst/>
                <a:gdLst/>
                <a:ahLst/>
                <a:cxnLst/>
                <a:rect l="l" t="t" r="r" b="b"/>
                <a:pathLst>
                  <a:path w="45133" h="25434" extrusionOk="0">
                    <a:moveTo>
                      <a:pt x="23837" y="0"/>
                    </a:moveTo>
                    <a:cubicBezTo>
                      <a:pt x="23288" y="0"/>
                      <a:pt x="22726" y="27"/>
                      <a:pt x="22150" y="82"/>
                    </a:cubicBezTo>
                    <a:cubicBezTo>
                      <a:pt x="6272" y="1650"/>
                      <a:pt x="1168" y="19629"/>
                      <a:pt x="1" y="25033"/>
                    </a:cubicBezTo>
                    <a:lnTo>
                      <a:pt x="3637" y="25200"/>
                    </a:lnTo>
                    <a:cubicBezTo>
                      <a:pt x="4504" y="21297"/>
                      <a:pt x="8840" y="5819"/>
                      <a:pt x="22517" y="4218"/>
                    </a:cubicBezTo>
                    <a:cubicBezTo>
                      <a:pt x="23082" y="4153"/>
                      <a:pt x="23632" y="4122"/>
                      <a:pt x="24167" y="4122"/>
                    </a:cubicBezTo>
                    <a:cubicBezTo>
                      <a:pt x="36559" y="4122"/>
                      <a:pt x="41106" y="20893"/>
                      <a:pt x="42098" y="25433"/>
                    </a:cubicBezTo>
                    <a:lnTo>
                      <a:pt x="45133" y="25333"/>
                    </a:lnTo>
                    <a:cubicBezTo>
                      <a:pt x="44039" y="20119"/>
                      <a:pt x="38908" y="0"/>
                      <a:pt x="238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2" name="Google Shape;3182;p32"/>
              <p:cNvSpPr/>
              <p:nvPr/>
            </p:nvSpPr>
            <p:spPr>
              <a:xfrm>
                <a:off x="7237925" y="3375911"/>
                <a:ext cx="1255925" cy="704725"/>
              </a:xfrm>
              <a:custGeom>
                <a:avLst/>
                <a:gdLst/>
                <a:ahLst/>
                <a:cxnLst/>
                <a:rect l="l" t="t" r="r" b="b"/>
                <a:pathLst>
                  <a:path w="50237" h="28189" extrusionOk="0">
                    <a:moveTo>
                      <a:pt x="25663" y="1"/>
                    </a:moveTo>
                    <a:cubicBezTo>
                      <a:pt x="25212" y="1"/>
                      <a:pt x="24752" y="12"/>
                      <a:pt x="24284" y="35"/>
                    </a:cubicBezTo>
                    <a:cubicBezTo>
                      <a:pt x="5104" y="935"/>
                      <a:pt x="0" y="27788"/>
                      <a:pt x="0" y="27788"/>
                    </a:cubicBezTo>
                    <a:lnTo>
                      <a:pt x="2836" y="27888"/>
                    </a:lnTo>
                    <a:cubicBezTo>
                      <a:pt x="4003" y="22484"/>
                      <a:pt x="9107" y="4505"/>
                      <a:pt x="24985" y="2937"/>
                    </a:cubicBezTo>
                    <a:cubicBezTo>
                      <a:pt x="25561" y="2882"/>
                      <a:pt x="26123" y="2855"/>
                      <a:pt x="26672" y="2855"/>
                    </a:cubicBezTo>
                    <a:cubicBezTo>
                      <a:pt x="41743" y="2855"/>
                      <a:pt x="46874" y="22974"/>
                      <a:pt x="47968" y="28188"/>
                    </a:cubicBezTo>
                    <a:lnTo>
                      <a:pt x="50236" y="28122"/>
                    </a:lnTo>
                    <a:cubicBezTo>
                      <a:pt x="50236" y="28122"/>
                      <a:pt x="48280" y="1"/>
                      <a:pt x="2566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3" name="Google Shape;3183;p32"/>
              <p:cNvSpPr/>
              <p:nvPr/>
            </p:nvSpPr>
            <p:spPr>
              <a:xfrm>
                <a:off x="7476425" y="3646911"/>
                <a:ext cx="809775" cy="441225"/>
              </a:xfrm>
              <a:custGeom>
                <a:avLst/>
                <a:gdLst/>
                <a:ahLst/>
                <a:cxnLst/>
                <a:rect l="l" t="t" r="r" b="b"/>
                <a:pathLst>
                  <a:path w="32391" h="17649" extrusionOk="0">
                    <a:moveTo>
                      <a:pt x="16309" y="0"/>
                    </a:moveTo>
                    <a:cubicBezTo>
                      <a:pt x="5835" y="0"/>
                      <a:pt x="1192" y="13177"/>
                      <a:pt x="1" y="17348"/>
                    </a:cubicBezTo>
                    <a:lnTo>
                      <a:pt x="2336" y="17448"/>
                    </a:lnTo>
                    <a:cubicBezTo>
                      <a:pt x="2336" y="17448"/>
                      <a:pt x="5771" y="2698"/>
                      <a:pt x="15657" y="2698"/>
                    </a:cubicBezTo>
                    <a:cubicBezTo>
                      <a:pt x="16262" y="2698"/>
                      <a:pt x="16892" y="2754"/>
                      <a:pt x="17546" y="2871"/>
                    </a:cubicBezTo>
                    <a:cubicBezTo>
                      <a:pt x="26853" y="4539"/>
                      <a:pt x="30022" y="17648"/>
                      <a:pt x="30022" y="17648"/>
                    </a:cubicBezTo>
                    <a:lnTo>
                      <a:pt x="32390" y="17548"/>
                    </a:lnTo>
                    <a:cubicBezTo>
                      <a:pt x="30989" y="12311"/>
                      <a:pt x="26653" y="203"/>
                      <a:pt x="16546" y="3"/>
                    </a:cubicBezTo>
                    <a:cubicBezTo>
                      <a:pt x="16467" y="1"/>
                      <a:pt x="16388" y="0"/>
                      <a:pt x="1630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4" name="Google Shape;3184;p32"/>
              <p:cNvSpPr/>
              <p:nvPr/>
            </p:nvSpPr>
            <p:spPr>
              <a:xfrm>
                <a:off x="7399700" y="3550311"/>
                <a:ext cx="961550" cy="535325"/>
              </a:xfrm>
              <a:custGeom>
                <a:avLst/>
                <a:gdLst/>
                <a:ahLst/>
                <a:cxnLst/>
                <a:rect l="l" t="t" r="r" b="b"/>
                <a:pathLst>
                  <a:path w="38462" h="21413" extrusionOk="0">
                    <a:moveTo>
                      <a:pt x="20531" y="1"/>
                    </a:moveTo>
                    <a:cubicBezTo>
                      <a:pt x="19996" y="1"/>
                      <a:pt x="19446" y="32"/>
                      <a:pt x="18881" y="97"/>
                    </a:cubicBezTo>
                    <a:cubicBezTo>
                      <a:pt x="5204" y="1698"/>
                      <a:pt x="868" y="17176"/>
                      <a:pt x="1" y="21079"/>
                    </a:cubicBezTo>
                    <a:lnTo>
                      <a:pt x="3070" y="21212"/>
                    </a:lnTo>
                    <a:cubicBezTo>
                      <a:pt x="4261" y="17041"/>
                      <a:pt x="8904" y="3864"/>
                      <a:pt x="19378" y="3864"/>
                    </a:cubicBezTo>
                    <a:cubicBezTo>
                      <a:pt x="19457" y="3864"/>
                      <a:pt x="19536" y="3865"/>
                      <a:pt x="19615" y="3867"/>
                    </a:cubicBezTo>
                    <a:cubicBezTo>
                      <a:pt x="29722" y="4067"/>
                      <a:pt x="34058" y="16175"/>
                      <a:pt x="35459" y="21412"/>
                    </a:cubicBezTo>
                    <a:lnTo>
                      <a:pt x="38462" y="21312"/>
                    </a:lnTo>
                    <a:cubicBezTo>
                      <a:pt x="37470" y="16772"/>
                      <a:pt x="32923" y="1"/>
                      <a:pt x="205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5" name="Google Shape;3185;p32"/>
              <p:cNvSpPr/>
              <p:nvPr/>
            </p:nvSpPr>
            <p:spPr>
              <a:xfrm>
                <a:off x="7302975" y="3439786"/>
                <a:ext cx="1140000" cy="646675"/>
              </a:xfrm>
              <a:custGeom>
                <a:avLst/>
                <a:gdLst/>
                <a:ahLst/>
                <a:cxnLst/>
                <a:rect l="l" t="t" r="r" b="b"/>
                <a:pathLst>
                  <a:path w="45600" h="25867" extrusionOk="0">
                    <a:moveTo>
                      <a:pt x="24594" y="0"/>
                    </a:moveTo>
                    <a:cubicBezTo>
                      <a:pt x="24370" y="0"/>
                      <a:pt x="24144" y="5"/>
                      <a:pt x="23917" y="15"/>
                    </a:cubicBezTo>
                    <a:cubicBezTo>
                      <a:pt x="7172" y="682"/>
                      <a:pt x="1868" y="18895"/>
                      <a:pt x="134" y="24899"/>
                    </a:cubicBezTo>
                    <a:lnTo>
                      <a:pt x="34" y="25300"/>
                    </a:lnTo>
                    <a:cubicBezTo>
                      <a:pt x="0" y="25400"/>
                      <a:pt x="67" y="25500"/>
                      <a:pt x="167" y="25533"/>
                    </a:cubicBezTo>
                    <a:cubicBezTo>
                      <a:pt x="185" y="25539"/>
                      <a:pt x="204" y="25542"/>
                      <a:pt x="223" y="25542"/>
                    </a:cubicBezTo>
                    <a:cubicBezTo>
                      <a:pt x="311" y="25542"/>
                      <a:pt x="406" y="25482"/>
                      <a:pt x="434" y="25400"/>
                    </a:cubicBezTo>
                    <a:lnTo>
                      <a:pt x="534" y="24999"/>
                    </a:lnTo>
                    <a:cubicBezTo>
                      <a:pt x="2269" y="19095"/>
                      <a:pt x="7506" y="1082"/>
                      <a:pt x="23917" y="415"/>
                    </a:cubicBezTo>
                    <a:cubicBezTo>
                      <a:pt x="24130" y="407"/>
                      <a:pt x="24341" y="402"/>
                      <a:pt x="24550" y="402"/>
                    </a:cubicBezTo>
                    <a:cubicBezTo>
                      <a:pt x="40646" y="402"/>
                      <a:pt x="45100" y="25436"/>
                      <a:pt x="45166" y="25667"/>
                    </a:cubicBezTo>
                    <a:cubicBezTo>
                      <a:pt x="45166" y="25767"/>
                      <a:pt x="45266" y="25867"/>
                      <a:pt x="45366" y="25867"/>
                    </a:cubicBezTo>
                    <a:lnTo>
                      <a:pt x="45399" y="25867"/>
                    </a:lnTo>
                    <a:cubicBezTo>
                      <a:pt x="45499" y="25833"/>
                      <a:pt x="45600" y="25733"/>
                      <a:pt x="45566" y="25600"/>
                    </a:cubicBezTo>
                    <a:cubicBezTo>
                      <a:pt x="45566" y="25533"/>
                      <a:pt x="44399" y="18995"/>
                      <a:pt x="41196" y="12591"/>
                    </a:cubicBezTo>
                    <a:cubicBezTo>
                      <a:pt x="37064" y="4358"/>
                      <a:pt x="31338" y="0"/>
                      <a:pt x="24594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6" name="Google Shape;3186;p32"/>
              <p:cNvSpPr/>
              <p:nvPr/>
            </p:nvSpPr>
            <p:spPr>
              <a:xfrm>
                <a:off x="7393875" y="3544361"/>
                <a:ext cx="973200" cy="544600"/>
              </a:xfrm>
              <a:custGeom>
                <a:avLst/>
                <a:gdLst/>
                <a:ahLst/>
                <a:cxnLst/>
                <a:rect l="l" t="t" r="r" b="b"/>
                <a:pathLst>
                  <a:path w="38928" h="21784" extrusionOk="0">
                    <a:moveTo>
                      <a:pt x="21199" y="1"/>
                    </a:moveTo>
                    <a:cubicBezTo>
                      <a:pt x="21160" y="1"/>
                      <a:pt x="21121" y="1"/>
                      <a:pt x="21082" y="2"/>
                    </a:cubicBezTo>
                    <a:cubicBezTo>
                      <a:pt x="7072" y="168"/>
                      <a:pt x="1701" y="14912"/>
                      <a:pt x="34" y="21250"/>
                    </a:cubicBezTo>
                    <a:cubicBezTo>
                      <a:pt x="0" y="21384"/>
                      <a:pt x="67" y="21484"/>
                      <a:pt x="200" y="21517"/>
                    </a:cubicBezTo>
                    <a:cubicBezTo>
                      <a:pt x="218" y="21523"/>
                      <a:pt x="235" y="21525"/>
                      <a:pt x="252" y="21525"/>
                    </a:cubicBezTo>
                    <a:cubicBezTo>
                      <a:pt x="333" y="21525"/>
                      <a:pt x="406" y="21461"/>
                      <a:pt x="434" y="21350"/>
                    </a:cubicBezTo>
                    <a:cubicBezTo>
                      <a:pt x="2068" y="15112"/>
                      <a:pt x="7339" y="569"/>
                      <a:pt x="21082" y="435"/>
                    </a:cubicBezTo>
                    <a:lnTo>
                      <a:pt x="21215" y="435"/>
                    </a:lnTo>
                    <a:cubicBezTo>
                      <a:pt x="33357" y="435"/>
                      <a:pt x="38428" y="21384"/>
                      <a:pt x="38494" y="21617"/>
                    </a:cubicBezTo>
                    <a:cubicBezTo>
                      <a:pt x="38528" y="21717"/>
                      <a:pt x="38594" y="21784"/>
                      <a:pt x="38695" y="21784"/>
                    </a:cubicBezTo>
                    <a:cubicBezTo>
                      <a:pt x="38695" y="21784"/>
                      <a:pt x="38728" y="21784"/>
                      <a:pt x="38728" y="21750"/>
                    </a:cubicBezTo>
                    <a:cubicBezTo>
                      <a:pt x="38861" y="21750"/>
                      <a:pt x="38928" y="21617"/>
                      <a:pt x="38895" y="21517"/>
                    </a:cubicBezTo>
                    <a:cubicBezTo>
                      <a:pt x="38861" y="21284"/>
                      <a:pt x="33690" y="1"/>
                      <a:pt x="21199" y="1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7" name="Google Shape;3187;p32"/>
              <p:cNvSpPr/>
              <p:nvPr/>
            </p:nvSpPr>
            <p:spPr>
              <a:xfrm>
                <a:off x="7470600" y="3640561"/>
                <a:ext cx="821425" cy="450900"/>
              </a:xfrm>
              <a:custGeom>
                <a:avLst/>
                <a:gdLst/>
                <a:ahLst/>
                <a:cxnLst/>
                <a:rect l="l" t="t" r="r" b="b"/>
                <a:pathLst>
                  <a:path w="32857" h="18036" extrusionOk="0">
                    <a:moveTo>
                      <a:pt x="15783" y="0"/>
                    </a:moveTo>
                    <a:cubicBezTo>
                      <a:pt x="5388" y="0"/>
                      <a:pt x="98" y="17342"/>
                      <a:pt x="33" y="17536"/>
                    </a:cubicBezTo>
                    <a:cubicBezTo>
                      <a:pt x="0" y="17636"/>
                      <a:pt x="67" y="17769"/>
                      <a:pt x="167" y="17802"/>
                    </a:cubicBezTo>
                    <a:cubicBezTo>
                      <a:pt x="184" y="17808"/>
                      <a:pt x="202" y="17811"/>
                      <a:pt x="221" y="17811"/>
                    </a:cubicBezTo>
                    <a:cubicBezTo>
                      <a:pt x="310" y="17811"/>
                      <a:pt x="406" y="17746"/>
                      <a:pt x="434" y="17636"/>
                    </a:cubicBezTo>
                    <a:cubicBezTo>
                      <a:pt x="498" y="17474"/>
                      <a:pt x="5699" y="403"/>
                      <a:pt x="15761" y="403"/>
                    </a:cubicBezTo>
                    <a:cubicBezTo>
                      <a:pt x="16084" y="403"/>
                      <a:pt x="16412" y="420"/>
                      <a:pt x="16745" y="457"/>
                    </a:cubicBezTo>
                    <a:cubicBezTo>
                      <a:pt x="29621" y="1858"/>
                      <a:pt x="32390" y="17702"/>
                      <a:pt x="32423" y="17836"/>
                    </a:cubicBezTo>
                    <a:cubicBezTo>
                      <a:pt x="32423" y="17936"/>
                      <a:pt x="32523" y="18036"/>
                      <a:pt x="32623" y="18036"/>
                    </a:cubicBezTo>
                    <a:cubicBezTo>
                      <a:pt x="32623" y="18036"/>
                      <a:pt x="32657" y="18036"/>
                      <a:pt x="32657" y="18003"/>
                    </a:cubicBezTo>
                    <a:cubicBezTo>
                      <a:pt x="32790" y="18003"/>
                      <a:pt x="32857" y="17902"/>
                      <a:pt x="32823" y="17769"/>
                    </a:cubicBezTo>
                    <a:cubicBezTo>
                      <a:pt x="32790" y="17602"/>
                      <a:pt x="29988" y="1491"/>
                      <a:pt x="16812" y="56"/>
                    </a:cubicBezTo>
                    <a:cubicBezTo>
                      <a:pt x="16464" y="19"/>
                      <a:pt x="16121" y="0"/>
                      <a:pt x="15783" y="0"/>
                    </a:cubicBezTo>
                    <a:close/>
                  </a:path>
                </a:pathLst>
              </a:custGeom>
              <a:solidFill>
                <a:srgbClr val="261D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88" name="Google Shape;3188;p32"/>
            <p:cNvGrpSpPr/>
            <p:nvPr/>
          </p:nvGrpSpPr>
          <p:grpSpPr>
            <a:xfrm>
              <a:off x="-45875" y="3877415"/>
              <a:ext cx="9236161" cy="1305180"/>
              <a:chOff x="-65450" y="4543325"/>
              <a:chExt cx="9236161" cy="639168"/>
            </a:xfrm>
          </p:grpSpPr>
          <p:sp>
            <p:nvSpPr>
              <p:cNvPr id="3189" name="Google Shape;3189;p32"/>
              <p:cNvSpPr/>
              <p:nvPr/>
            </p:nvSpPr>
            <p:spPr>
              <a:xfrm>
                <a:off x="-38725" y="4543325"/>
                <a:ext cx="9209436" cy="639168"/>
              </a:xfrm>
              <a:custGeom>
                <a:avLst/>
                <a:gdLst/>
                <a:ahLst/>
                <a:cxnLst/>
                <a:rect l="l" t="t" r="r" b="b"/>
                <a:pathLst>
                  <a:path w="75622" h="107378" extrusionOk="0">
                    <a:moveTo>
                      <a:pt x="75621" y="1"/>
                    </a:moveTo>
                    <a:cubicBezTo>
                      <a:pt x="75554" y="34"/>
                      <a:pt x="75388" y="101"/>
                      <a:pt x="75254" y="134"/>
                    </a:cubicBezTo>
                    <a:cubicBezTo>
                      <a:pt x="74287" y="435"/>
                      <a:pt x="73353" y="868"/>
                      <a:pt x="72252" y="1435"/>
                    </a:cubicBezTo>
                    <a:cubicBezTo>
                      <a:pt x="71385" y="1869"/>
                      <a:pt x="70451" y="2469"/>
                      <a:pt x="69517" y="3136"/>
                    </a:cubicBezTo>
                    <a:cubicBezTo>
                      <a:pt x="67615" y="4437"/>
                      <a:pt x="65881" y="5972"/>
                      <a:pt x="64413" y="7306"/>
                    </a:cubicBezTo>
                    <a:lnTo>
                      <a:pt x="63913" y="7773"/>
                    </a:lnTo>
                    <a:lnTo>
                      <a:pt x="63779" y="7873"/>
                    </a:lnTo>
                    <a:cubicBezTo>
                      <a:pt x="63613" y="8040"/>
                      <a:pt x="63446" y="8207"/>
                      <a:pt x="63246" y="8374"/>
                    </a:cubicBezTo>
                    <a:cubicBezTo>
                      <a:pt x="62845" y="8774"/>
                      <a:pt x="62378" y="9141"/>
                      <a:pt x="61878" y="9541"/>
                    </a:cubicBezTo>
                    <a:cubicBezTo>
                      <a:pt x="61011" y="10275"/>
                      <a:pt x="60110" y="10975"/>
                      <a:pt x="59209" y="11609"/>
                    </a:cubicBezTo>
                    <a:cubicBezTo>
                      <a:pt x="58242" y="12276"/>
                      <a:pt x="57241" y="12877"/>
                      <a:pt x="56207" y="13477"/>
                    </a:cubicBezTo>
                    <a:cubicBezTo>
                      <a:pt x="55040" y="14111"/>
                      <a:pt x="53839" y="14678"/>
                      <a:pt x="52571" y="15178"/>
                    </a:cubicBezTo>
                    <a:cubicBezTo>
                      <a:pt x="51371" y="15679"/>
                      <a:pt x="50003" y="16112"/>
                      <a:pt x="48368" y="16479"/>
                    </a:cubicBezTo>
                    <a:cubicBezTo>
                      <a:pt x="44732" y="17347"/>
                      <a:pt x="41397" y="17814"/>
                      <a:pt x="38228" y="17814"/>
                    </a:cubicBezTo>
                    <a:lnTo>
                      <a:pt x="37527" y="17814"/>
                    </a:lnTo>
                    <a:cubicBezTo>
                      <a:pt x="36260" y="17780"/>
                      <a:pt x="35059" y="17680"/>
                      <a:pt x="33858" y="17480"/>
                    </a:cubicBezTo>
                    <a:cubicBezTo>
                      <a:pt x="32691" y="17313"/>
                      <a:pt x="31523" y="17046"/>
                      <a:pt x="30356" y="16680"/>
                    </a:cubicBezTo>
                    <a:cubicBezTo>
                      <a:pt x="29422" y="16379"/>
                      <a:pt x="28521" y="16046"/>
                      <a:pt x="27687" y="15679"/>
                    </a:cubicBezTo>
                    <a:cubicBezTo>
                      <a:pt x="26853" y="15312"/>
                      <a:pt x="25986" y="14845"/>
                      <a:pt x="25085" y="14345"/>
                    </a:cubicBezTo>
                    <a:cubicBezTo>
                      <a:pt x="24651" y="14044"/>
                      <a:pt x="24184" y="13777"/>
                      <a:pt x="23818" y="13477"/>
                    </a:cubicBezTo>
                    <a:cubicBezTo>
                      <a:pt x="23384" y="13177"/>
                      <a:pt x="22984" y="12843"/>
                      <a:pt x="22383" y="12376"/>
                    </a:cubicBezTo>
                    <a:cubicBezTo>
                      <a:pt x="21916" y="12010"/>
                      <a:pt x="21483" y="11609"/>
                      <a:pt x="20982" y="11209"/>
                    </a:cubicBezTo>
                    <a:cubicBezTo>
                      <a:pt x="20582" y="10875"/>
                      <a:pt x="20215" y="10609"/>
                      <a:pt x="19815" y="10275"/>
                    </a:cubicBezTo>
                    <a:cubicBezTo>
                      <a:pt x="18847" y="9441"/>
                      <a:pt x="18013" y="8807"/>
                      <a:pt x="17213" y="8207"/>
                    </a:cubicBezTo>
                    <a:cubicBezTo>
                      <a:pt x="16346" y="7540"/>
                      <a:pt x="15478" y="6973"/>
                      <a:pt x="14578" y="6472"/>
                    </a:cubicBezTo>
                    <a:cubicBezTo>
                      <a:pt x="13677" y="5938"/>
                      <a:pt x="12676" y="5471"/>
                      <a:pt x="11676" y="5038"/>
                    </a:cubicBezTo>
                    <a:cubicBezTo>
                      <a:pt x="10675" y="4671"/>
                      <a:pt x="9574" y="4371"/>
                      <a:pt x="8507" y="4204"/>
                    </a:cubicBezTo>
                    <a:cubicBezTo>
                      <a:pt x="7539" y="4037"/>
                      <a:pt x="6505" y="3970"/>
                      <a:pt x="5338" y="3970"/>
                    </a:cubicBezTo>
                    <a:lnTo>
                      <a:pt x="5138" y="3970"/>
                    </a:lnTo>
                    <a:cubicBezTo>
                      <a:pt x="3970" y="3970"/>
                      <a:pt x="2803" y="4104"/>
                      <a:pt x="1568" y="4304"/>
                    </a:cubicBezTo>
                    <a:cubicBezTo>
                      <a:pt x="1035" y="4371"/>
                      <a:pt x="501" y="4537"/>
                      <a:pt x="1" y="4671"/>
                    </a:cubicBezTo>
                    <a:lnTo>
                      <a:pt x="1" y="56008"/>
                    </a:lnTo>
                    <a:lnTo>
                      <a:pt x="1" y="106911"/>
                    </a:lnTo>
                    <a:cubicBezTo>
                      <a:pt x="34" y="106944"/>
                      <a:pt x="134" y="107011"/>
                      <a:pt x="167" y="107044"/>
                    </a:cubicBezTo>
                    <a:cubicBezTo>
                      <a:pt x="334" y="107178"/>
                      <a:pt x="501" y="107278"/>
                      <a:pt x="701" y="107378"/>
                    </a:cubicBezTo>
                    <a:lnTo>
                      <a:pt x="75621" y="107378"/>
                    </a:lnTo>
                    <a:lnTo>
                      <a:pt x="75621" y="74221"/>
                    </a:lnTo>
                    <a:lnTo>
                      <a:pt x="75621" y="21650"/>
                    </a:lnTo>
                    <a:lnTo>
                      <a:pt x="7562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0" name="Google Shape;3190;p32"/>
              <p:cNvSpPr/>
              <p:nvPr/>
            </p:nvSpPr>
            <p:spPr>
              <a:xfrm>
                <a:off x="-65450" y="4641360"/>
                <a:ext cx="9209483" cy="540903"/>
              </a:xfrm>
              <a:custGeom>
                <a:avLst/>
                <a:gdLst/>
                <a:ahLst/>
                <a:cxnLst/>
                <a:rect l="l" t="t" r="r" b="b"/>
                <a:pathLst>
                  <a:path w="75655" h="81492" extrusionOk="0">
                    <a:moveTo>
                      <a:pt x="101" y="0"/>
                    </a:moveTo>
                    <a:lnTo>
                      <a:pt x="101" y="30122"/>
                    </a:lnTo>
                    <a:lnTo>
                      <a:pt x="1" y="30122"/>
                    </a:lnTo>
                    <a:lnTo>
                      <a:pt x="1" y="81492"/>
                    </a:lnTo>
                    <a:lnTo>
                      <a:pt x="75655" y="81492"/>
                    </a:lnTo>
                    <a:lnTo>
                      <a:pt x="75655" y="48335"/>
                    </a:lnTo>
                    <a:lnTo>
                      <a:pt x="75655" y="24451"/>
                    </a:lnTo>
                    <a:cubicBezTo>
                      <a:pt x="75221" y="24518"/>
                      <a:pt x="74821" y="24651"/>
                      <a:pt x="74354" y="24751"/>
                    </a:cubicBezTo>
                    <a:cubicBezTo>
                      <a:pt x="73353" y="24951"/>
                      <a:pt x="72319" y="25085"/>
                      <a:pt x="71152" y="25151"/>
                    </a:cubicBezTo>
                    <a:cubicBezTo>
                      <a:pt x="70018" y="25252"/>
                      <a:pt x="68850" y="25285"/>
                      <a:pt x="67516" y="25285"/>
                    </a:cubicBezTo>
                    <a:cubicBezTo>
                      <a:pt x="66882" y="25285"/>
                      <a:pt x="66215" y="25285"/>
                      <a:pt x="65581" y="25252"/>
                    </a:cubicBezTo>
                    <a:cubicBezTo>
                      <a:pt x="63480" y="25185"/>
                      <a:pt x="61411" y="25118"/>
                      <a:pt x="59543" y="25018"/>
                    </a:cubicBezTo>
                    <a:cubicBezTo>
                      <a:pt x="54840" y="24785"/>
                      <a:pt x="50704" y="24318"/>
                      <a:pt x="46968" y="23584"/>
                    </a:cubicBezTo>
                    <a:cubicBezTo>
                      <a:pt x="45467" y="23283"/>
                      <a:pt x="43899" y="22883"/>
                      <a:pt x="42498" y="22516"/>
                    </a:cubicBezTo>
                    <a:cubicBezTo>
                      <a:pt x="41164" y="22149"/>
                      <a:pt x="39696" y="21682"/>
                      <a:pt x="38028" y="21115"/>
                    </a:cubicBezTo>
                    <a:cubicBezTo>
                      <a:pt x="35359" y="20148"/>
                      <a:pt x="32691" y="19014"/>
                      <a:pt x="30056" y="17746"/>
                    </a:cubicBezTo>
                    <a:lnTo>
                      <a:pt x="30022" y="17746"/>
                    </a:lnTo>
                    <a:cubicBezTo>
                      <a:pt x="27988" y="16745"/>
                      <a:pt x="25953" y="15611"/>
                      <a:pt x="24018" y="14410"/>
                    </a:cubicBezTo>
                    <a:cubicBezTo>
                      <a:pt x="22117" y="13210"/>
                      <a:pt x="20182" y="11875"/>
                      <a:pt x="18281" y="10474"/>
                    </a:cubicBezTo>
                    <a:cubicBezTo>
                      <a:pt x="17347" y="9807"/>
                      <a:pt x="16479" y="9107"/>
                      <a:pt x="15512" y="8306"/>
                    </a:cubicBezTo>
                    <a:cubicBezTo>
                      <a:pt x="15112" y="7939"/>
                      <a:pt x="14645" y="7606"/>
                      <a:pt x="14211" y="7205"/>
                    </a:cubicBezTo>
                    <a:lnTo>
                      <a:pt x="14111" y="7139"/>
                    </a:lnTo>
                    <a:lnTo>
                      <a:pt x="13978" y="7005"/>
                    </a:lnTo>
                    <a:cubicBezTo>
                      <a:pt x="13611" y="6738"/>
                      <a:pt x="13277" y="6371"/>
                      <a:pt x="12877" y="6104"/>
                    </a:cubicBezTo>
                    <a:cubicBezTo>
                      <a:pt x="10809" y="4337"/>
                      <a:pt x="9041" y="3136"/>
                      <a:pt x="7339" y="2168"/>
                    </a:cubicBezTo>
                    <a:cubicBezTo>
                      <a:pt x="5838" y="1334"/>
                      <a:pt x="4337" y="767"/>
                      <a:pt x="2870" y="434"/>
                    </a:cubicBezTo>
                    <a:cubicBezTo>
                      <a:pt x="2136" y="267"/>
                      <a:pt x="1335" y="134"/>
                      <a:pt x="468" y="67"/>
                    </a:cubicBezTo>
                    <a:cubicBezTo>
                      <a:pt x="334" y="67"/>
                      <a:pt x="201" y="67"/>
                      <a:pt x="1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91" name="Google Shape;3191;p32"/>
            <p:cNvSpPr/>
            <p:nvPr/>
          </p:nvSpPr>
          <p:spPr>
            <a:xfrm>
              <a:off x="8555113" y="3590566"/>
              <a:ext cx="124275" cy="125100"/>
            </a:xfrm>
            <a:custGeom>
              <a:avLst/>
              <a:gdLst/>
              <a:ahLst/>
              <a:cxnLst/>
              <a:rect l="l" t="t" r="r" b="b"/>
              <a:pathLst>
                <a:path w="4971" h="5004" extrusionOk="0">
                  <a:moveTo>
                    <a:pt x="2669" y="600"/>
                  </a:moveTo>
                  <a:cubicBezTo>
                    <a:pt x="2735" y="801"/>
                    <a:pt x="2802" y="1134"/>
                    <a:pt x="2836" y="1301"/>
                  </a:cubicBezTo>
                  <a:cubicBezTo>
                    <a:pt x="2969" y="1801"/>
                    <a:pt x="3002" y="1935"/>
                    <a:pt x="3069" y="2001"/>
                  </a:cubicBezTo>
                  <a:cubicBezTo>
                    <a:pt x="3102" y="2102"/>
                    <a:pt x="3202" y="2135"/>
                    <a:pt x="3703" y="2302"/>
                  </a:cubicBezTo>
                  <a:cubicBezTo>
                    <a:pt x="3870" y="2368"/>
                    <a:pt x="4170" y="2468"/>
                    <a:pt x="4370" y="2569"/>
                  </a:cubicBezTo>
                  <a:cubicBezTo>
                    <a:pt x="4103" y="2669"/>
                    <a:pt x="3636" y="2869"/>
                    <a:pt x="3202" y="3002"/>
                  </a:cubicBezTo>
                  <a:cubicBezTo>
                    <a:pt x="3136" y="3036"/>
                    <a:pt x="3102" y="3069"/>
                    <a:pt x="3069" y="3102"/>
                  </a:cubicBezTo>
                  <a:cubicBezTo>
                    <a:pt x="2869" y="3603"/>
                    <a:pt x="2635" y="4136"/>
                    <a:pt x="2469" y="4403"/>
                  </a:cubicBezTo>
                  <a:cubicBezTo>
                    <a:pt x="2335" y="4103"/>
                    <a:pt x="2202" y="3536"/>
                    <a:pt x="2068" y="3036"/>
                  </a:cubicBezTo>
                  <a:cubicBezTo>
                    <a:pt x="2035" y="2969"/>
                    <a:pt x="1968" y="2902"/>
                    <a:pt x="1902" y="2869"/>
                  </a:cubicBezTo>
                  <a:cubicBezTo>
                    <a:pt x="1401" y="2802"/>
                    <a:pt x="867" y="2669"/>
                    <a:pt x="567" y="2569"/>
                  </a:cubicBezTo>
                  <a:cubicBezTo>
                    <a:pt x="867" y="2402"/>
                    <a:pt x="1468" y="2135"/>
                    <a:pt x="2002" y="1935"/>
                  </a:cubicBezTo>
                  <a:cubicBezTo>
                    <a:pt x="2068" y="1901"/>
                    <a:pt x="2102" y="1868"/>
                    <a:pt x="2135" y="1801"/>
                  </a:cubicBezTo>
                  <a:cubicBezTo>
                    <a:pt x="2302" y="1368"/>
                    <a:pt x="2502" y="867"/>
                    <a:pt x="2669" y="600"/>
                  </a:cubicBezTo>
                  <a:close/>
                  <a:moveTo>
                    <a:pt x="2702" y="0"/>
                  </a:moveTo>
                  <a:cubicBezTo>
                    <a:pt x="2569" y="0"/>
                    <a:pt x="2369" y="0"/>
                    <a:pt x="1768" y="1568"/>
                  </a:cubicBezTo>
                  <a:cubicBezTo>
                    <a:pt x="100" y="2235"/>
                    <a:pt x="34" y="2468"/>
                    <a:pt x="0" y="2535"/>
                  </a:cubicBezTo>
                  <a:cubicBezTo>
                    <a:pt x="0" y="2602"/>
                    <a:pt x="0" y="2702"/>
                    <a:pt x="67" y="2769"/>
                  </a:cubicBezTo>
                  <a:cubicBezTo>
                    <a:pt x="100" y="2802"/>
                    <a:pt x="234" y="2969"/>
                    <a:pt x="1701" y="3269"/>
                  </a:cubicBezTo>
                  <a:cubicBezTo>
                    <a:pt x="2135" y="5004"/>
                    <a:pt x="2268" y="5004"/>
                    <a:pt x="2435" y="5004"/>
                  </a:cubicBezTo>
                  <a:cubicBezTo>
                    <a:pt x="2569" y="4970"/>
                    <a:pt x="2735" y="4970"/>
                    <a:pt x="3436" y="3369"/>
                  </a:cubicBezTo>
                  <a:cubicBezTo>
                    <a:pt x="3870" y="3202"/>
                    <a:pt x="4704" y="2902"/>
                    <a:pt x="4870" y="2735"/>
                  </a:cubicBezTo>
                  <a:cubicBezTo>
                    <a:pt x="4937" y="2702"/>
                    <a:pt x="4970" y="2602"/>
                    <a:pt x="4937" y="2502"/>
                  </a:cubicBezTo>
                  <a:cubicBezTo>
                    <a:pt x="4904" y="2335"/>
                    <a:pt x="4670" y="2202"/>
                    <a:pt x="3836" y="1901"/>
                  </a:cubicBezTo>
                  <a:cubicBezTo>
                    <a:pt x="3669" y="1835"/>
                    <a:pt x="3469" y="1768"/>
                    <a:pt x="3403" y="1735"/>
                  </a:cubicBezTo>
                  <a:cubicBezTo>
                    <a:pt x="3369" y="1635"/>
                    <a:pt x="3303" y="1401"/>
                    <a:pt x="3236" y="1201"/>
                  </a:cubicBezTo>
                  <a:cubicBezTo>
                    <a:pt x="3102" y="634"/>
                    <a:pt x="3002" y="234"/>
                    <a:pt x="2902" y="100"/>
                  </a:cubicBezTo>
                  <a:cubicBezTo>
                    <a:pt x="2869" y="33"/>
                    <a:pt x="2769" y="0"/>
                    <a:pt x="270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32"/>
            <p:cNvSpPr/>
            <p:nvPr/>
          </p:nvSpPr>
          <p:spPr>
            <a:xfrm>
              <a:off x="7506450" y="4169541"/>
              <a:ext cx="77575" cy="77575"/>
            </a:xfrm>
            <a:custGeom>
              <a:avLst/>
              <a:gdLst/>
              <a:ahLst/>
              <a:cxnLst/>
              <a:rect l="l" t="t" r="r" b="b"/>
              <a:pathLst>
                <a:path w="3103" h="3103" extrusionOk="0">
                  <a:moveTo>
                    <a:pt x="1568" y="401"/>
                  </a:moveTo>
                  <a:cubicBezTo>
                    <a:pt x="1868" y="401"/>
                    <a:pt x="2169" y="534"/>
                    <a:pt x="2369" y="735"/>
                  </a:cubicBezTo>
                  <a:cubicBezTo>
                    <a:pt x="2569" y="968"/>
                    <a:pt x="2702" y="1235"/>
                    <a:pt x="2702" y="1535"/>
                  </a:cubicBezTo>
                  <a:cubicBezTo>
                    <a:pt x="2702" y="2169"/>
                    <a:pt x="2202" y="2669"/>
                    <a:pt x="1568" y="2669"/>
                  </a:cubicBezTo>
                  <a:cubicBezTo>
                    <a:pt x="1268" y="2669"/>
                    <a:pt x="968" y="2536"/>
                    <a:pt x="768" y="2336"/>
                  </a:cubicBezTo>
                  <a:cubicBezTo>
                    <a:pt x="534" y="2136"/>
                    <a:pt x="434" y="1835"/>
                    <a:pt x="434" y="1535"/>
                  </a:cubicBezTo>
                  <a:cubicBezTo>
                    <a:pt x="434" y="901"/>
                    <a:pt x="934" y="401"/>
                    <a:pt x="1568" y="401"/>
                  </a:cubicBezTo>
                  <a:close/>
                  <a:moveTo>
                    <a:pt x="1568" y="1"/>
                  </a:moveTo>
                  <a:cubicBezTo>
                    <a:pt x="701" y="1"/>
                    <a:pt x="0" y="668"/>
                    <a:pt x="0" y="1535"/>
                  </a:cubicBezTo>
                  <a:cubicBezTo>
                    <a:pt x="0" y="2369"/>
                    <a:pt x="701" y="3070"/>
                    <a:pt x="1568" y="3103"/>
                  </a:cubicBezTo>
                  <a:cubicBezTo>
                    <a:pt x="2402" y="3103"/>
                    <a:pt x="3103" y="2402"/>
                    <a:pt x="3103" y="1535"/>
                  </a:cubicBezTo>
                  <a:cubicBezTo>
                    <a:pt x="3103" y="1135"/>
                    <a:pt x="2969" y="735"/>
                    <a:pt x="2669" y="434"/>
                  </a:cubicBezTo>
                  <a:cubicBezTo>
                    <a:pt x="2369" y="134"/>
                    <a:pt x="1968" y="1"/>
                    <a:pt x="156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32"/>
            <p:cNvSpPr/>
            <p:nvPr/>
          </p:nvSpPr>
          <p:spPr>
            <a:xfrm>
              <a:off x="8825725" y="4538991"/>
              <a:ext cx="78400" cy="77575"/>
            </a:xfrm>
            <a:custGeom>
              <a:avLst/>
              <a:gdLst/>
              <a:ahLst/>
              <a:cxnLst/>
              <a:rect l="l" t="t" r="r" b="b"/>
              <a:pathLst>
                <a:path w="3136" h="3103" extrusionOk="0">
                  <a:moveTo>
                    <a:pt x="1568" y="434"/>
                  </a:moveTo>
                  <a:cubicBezTo>
                    <a:pt x="2202" y="434"/>
                    <a:pt x="2702" y="934"/>
                    <a:pt x="2702" y="1568"/>
                  </a:cubicBezTo>
                  <a:cubicBezTo>
                    <a:pt x="2702" y="2202"/>
                    <a:pt x="2202" y="2702"/>
                    <a:pt x="1568" y="2702"/>
                  </a:cubicBezTo>
                  <a:cubicBezTo>
                    <a:pt x="1268" y="2702"/>
                    <a:pt x="968" y="2569"/>
                    <a:pt x="768" y="2368"/>
                  </a:cubicBezTo>
                  <a:cubicBezTo>
                    <a:pt x="534" y="2135"/>
                    <a:pt x="434" y="1868"/>
                    <a:pt x="434" y="1568"/>
                  </a:cubicBezTo>
                  <a:cubicBezTo>
                    <a:pt x="434" y="934"/>
                    <a:pt x="934" y="434"/>
                    <a:pt x="1568" y="434"/>
                  </a:cubicBezTo>
                  <a:close/>
                  <a:moveTo>
                    <a:pt x="1568" y="0"/>
                  </a:moveTo>
                  <a:cubicBezTo>
                    <a:pt x="701" y="0"/>
                    <a:pt x="34" y="701"/>
                    <a:pt x="0" y="1568"/>
                  </a:cubicBezTo>
                  <a:cubicBezTo>
                    <a:pt x="0" y="1968"/>
                    <a:pt x="167" y="2368"/>
                    <a:pt x="467" y="2669"/>
                  </a:cubicBezTo>
                  <a:cubicBezTo>
                    <a:pt x="768" y="2935"/>
                    <a:pt x="1135" y="3102"/>
                    <a:pt x="1568" y="3102"/>
                  </a:cubicBezTo>
                  <a:cubicBezTo>
                    <a:pt x="2436" y="3102"/>
                    <a:pt x="3103" y="2435"/>
                    <a:pt x="3103" y="1568"/>
                  </a:cubicBezTo>
                  <a:cubicBezTo>
                    <a:pt x="3136" y="701"/>
                    <a:pt x="2436" y="0"/>
                    <a:pt x="1568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32"/>
            <p:cNvSpPr/>
            <p:nvPr/>
          </p:nvSpPr>
          <p:spPr>
            <a:xfrm>
              <a:off x="7888375" y="4179391"/>
              <a:ext cx="96775" cy="586450"/>
            </a:xfrm>
            <a:custGeom>
              <a:avLst/>
              <a:gdLst/>
              <a:ahLst/>
              <a:cxnLst/>
              <a:rect l="l" t="t" r="r" b="b"/>
              <a:pathLst>
                <a:path w="3871" h="23458" extrusionOk="0">
                  <a:moveTo>
                    <a:pt x="241" y="1"/>
                  </a:moveTo>
                  <a:cubicBezTo>
                    <a:pt x="228" y="1"/>
                    <a:pt x="215" y="3"/>
                    <a:pt x="201" y="7"/>
                  </a:cubicBezTo>
                  <a:cubicBezTo>
                    <a:pt x="68" y="40"/>
                    <a:pt x="1" y="140"/>
                    <a:pt x="34" y="241"/>
                  </a:cubicBezTo>
                  <a:cubicBezTo>
                    <a:pt x="68" y="407"/>
                    <a:pt x="3437" y="17286"/>
                    <a:pt x="1902" y="23190"/>
                  </a:cubicBezTo>
                  <a:cubicBezTo>
                    <a:pt x="1869" y="23290"/>
                    <a:pt x="1936" y="23424"/>
                    <a:pt x="2036" y="23457"/>
                  </a:cubicBezTo>
                  <a:lnTo>
                    <a:pt x="2102" y="23457"/>
                  </a:lnTo>
                  <a:cubicBezTo>
                    <a:pt x="2169" y="23457"/>
                    <a:pt x="2269" y="23390"/>
                    <a:pt x="2303" y="23290"/>
                  </a:cubicBezTo>
                  <a:cubicBezTo>
                    <a:pt x="3870" y="17319"/>
                    <a:pt x="568" y="874"/>
                    <a:pt x="435" y="174"/>
                  </a:cubicBezTo>
                  <a:cubicBezTo>
                    <a:pt x="406" y="87"/>
                    <a:pt x="327" y="1"/>
                    <a:pt x="24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32"/>
            <p:cNvSpPr/>
            <p:nvPr/>
          </p:nvSpPr>
          <p:spPr>
            <a:xfrm>
              <a:off x="7489775" y="4544241"/>
              <a:ext cx="785875" cy="371175"/>
            </a:xfrm>
            <a:custGeom>
              <a:avLst/>
              <a:gdLst/>
              <a:ahLst/>
              <a:cxnLst/>
              <a:rect l="l" t="t" r="r" b="b"/>
              <a:pathLst>
                <a:path w="31435" h="14847" extrusionOk="0">
                  <a:moveTo>
                    <a:pt x="22711" y="0"/>
                  </a:moveTo>
                  <a:cubicBezTo>
                    <a:pt x="22565" y="0"/>
                    <a:pt x="22411" y="50"/>
                    <a:pt x="22249" y="157"/>
                  </a:cubicBezTo>
                  <a:cubicBezTo>
                    <a:pt x="19881" y="1758"/>
                    <a:pt x="15745" y="9397"/>
                    <a:pt x="15745" y="9397"/>
                  </a:cubicBezTo>
                  <a:cubicBezTo>
                    <a:pt x="15745" y="9397"/>
                    <a:pt x="16319" y="1746"/>
                    <a:pt x="13695" y="1746"/>
                  </a:cubicBezTo>
                  <a:cubicBezTo>
                    <a:pt x="13635" y="1746"/>
                    <a:pt x="13573" y="1750"/>
                    <a:pt x="13510" y="1758"/>
                  </a:cubicBezTo>
                  <a:cubicBezTo>
                    <a:pt x="10675" y="2125"/>
                    <a:pt x="8606" y="9364"/>
                    <a:pt x="8606" y="9364"/>
                  </a:cubicBezTo>
                  <a:cubicBezTo>
                    <a:pt x="8606" y="9364"/>
                    <a:pt x="4787" y="1656"/>
                    <a:pt x="3057" y="1656"/>
                  </a:cubicBezTo>
                  <a:cubicBezTo>
                    <a:pt x="2697" y="1656"/>
                    <a:pt x="2428" y="1989"/>
                    <a:pt x="2302" y="2792"/>
                  </a:cubicBezTo>
                  <a:cubicBezTo>
                    <a:pt x="1768" y="6195"/>
                    <a:pt x="0" y="13933"/>
                    <a:pt x="3736" y="14167"/>
                  </a:cubicBezTo>
                  <a:cubicBezTo>
                    <a:pt x="3736" y="14167"/>
                    <a:pt x="13512" y="14846"/>
                    <a:pt x="21039" y="14846"/>
                  </a:cubicBezTo>
                  <a:cubicBezTo>
                    <a:pt x="25186" y="14846"/>
                    <a:pt x="28651" y="14640"/>
                    <a:pt x="29421" y="14000"/>
                  </a:cubicBezTo>
                  <a:cubicBezTo>
                    <a:pt x="31434" y="12359"/>
                    <a:pt x="31233" y="2984"/>
                    <a:pt x="29913" y="2984"/>
                  </a:cubicBezTo>
                  <a:cubicBezTo>
                    <a:pt x="29811" y="2984"/>
                    <a:pt x="29703" y="3040"/>
                    <a:pt x="29588" y="3159"/>
                  </a:cubicBezTo>
                  <a:cubicBezTo>
                    <a:pt x="28020" y="4827"/>
                    <a:pt x="25285" y="9297"/>
                    <a:pt x="25285" y="9297"/>
                  </a:cubicBezTo>
                  <a:cubicBezTo>
                    <a:pt x="25285" y="9297"/>
                    <a:pt x="24706" y="0"/>
                    <a:pt x="227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32"/>
            <p:cNvSpPr/>
            <p:nvPr/>
          </p:nvSpPr>
          <p:spPr>
            <a:xfrm>
              <a:off x="7780800" y="4676566"/>
              <a:ext cx="54250" cy="200175"/>
            </a:xfrm>
            <a:custGeom>
              <a:avLst/>
              <a:gdLst/>
              <a:ahLst/>
              <a:cxnLst/>
              <a:rect l="l" t="t" r="r" b="b"/>
              <a:pathLst>
                <a:path w="2170" h="8007" extrusionOk="0">
                  <a:moveTo>
                    <a:pt x="1235" y="1"/>
                  </a:moveTo>
                  <a:cubicBezTo>
                    <a:pt x="1102" y="1"/>
                    <a:pt x="1035" y="101"/>
                    <a:pt x="1035" y="234"/>
                  </a:cubicBezTo>
                  <a:cubicBezTo>
                    <a:pt x="1035" y="301"/>
                    <a:pt x="1735" y="6272"/>
                    <a:pt x="101" y="7640"/>
                  </a:cubicBezTo>
                  <a:cubicBezTo>
                    <a:pt x="34" y="7706"/>
                    <a:pt x="1" y="7840"/>
                    <a:pt x="68" y="7907"/>
                  </a:cubicBezTo>
                  <a:cubicBezTo>
                    <a:pt x="134" y="7973"/>
                    <a:pt x="168" y="8007"/>
                    <a:pt x="234" y="8007"/>
                  </a:cubicBezTo>
                  <a:cubicBezTo>
                    <a:pt x="301" y="8007"/>
                    <a:pt x="334" y="7973"/>
                    <a:pt x="368" y="7940"/>
                  </a:cubicBezTo>
                  <a:cubicBezTo>
                    <a:pt x="2169" y="6472"/>
                    <a:pt x="1469" y="435"/>
                    <a:pt x="1435" y="168"/>
                  </a:cubicBezTo>
                  <a:cubicBezTo>
                    <a:pt x="1435" y="68"/>
                    <a:pt x="1335" y="1"/>
                    <a:pt x="123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32"/>
            <p:cNvSpPr/>
            <p:nvPr/>
          </p:nvSpPr>
          <p:spPr>
            <a:xfrm>
              <a:off x="7935075" y="4669066"/>
              <a:ext cx="104275" cy="196850"/>
            </a:xfrm>
            <a:custGeom>
              <a:avLst/>
              <a:gdLst/>
              <a:ahLst/>
              <a:cxnLst/>
              <a:rect l="l" t="t" r="r" b="b"/>
              <a:pathLst>
                <a:path w="4171" h="7874" extrusionOk="0">
                  <a:moveTo>
                    <a:pt x="3970" y="1"/>
                  </a:moveTo>
                  <a:cubicBezTo>
                    <a:pt x="3870" y="1"/>
                    <a:pt x="3737" y="67"/>
                    <a:pt x="3737" y="201"/>
                  </a:cubicBezTo>
                  <a:cubicBezTo>
                    <a:pt x="3170" y="3670"/>
                    <a:pt x="101" y="7473"/>
                    <a:pt x="68" y="7539"/>
                  </a:cubicBezTo>
                  <a:cubicBezTo>
                    <a:pt x="1" y="7606"/>
                    <a:pt x="1" y="7740"/>
                    <a:pt x="101" y="7806"/>
                  </a:cubicBezTo>
                  <a:cubicBezTo>
                    <a:pt x="134" y="7840"/>
                    <a:pt x="168" y="7873"/>
                    <a:pt x="234" y="7873"/>
                  </a:cubicBezTo>
                  <a:cubicBezTo>
                    <a:pt x="268" y="7873"/>
                    <a:pt x="335" y="7840"/>
                    <a:pt x="368" y="7773"/>
                  </a:cubicBezTo>
                  <a:cubicBezTo>
                    <a:pt x="501" y="7640"/>
                    <a:pt x="3570" y="3837"/>
                    <a:pt x="4137" y="268"/>
                  </a:cubicBezTo>
                  <a:cubicBezTo>
                    <a:pt x="4171" y="134"/>
                    <a:pt x="4104" y="34"/>
                    <a:pt x="397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32"/>
            <p:cNvSpPr/>
            <p:nvPr/>
          </p:nvSpPr>
          <p:spPr>
            <a:xfrm>
              <a:off x="8124400" y="4704941"/>
              <a:ext cx="96750" cy="175150"/>
            </a:xfrm>
            <a:custGeom>
              <a:avLst/>
              <a:gdLst/>
              <a:ahLst/>
              <a:cxnLst/>
              <a:rect l="l" t="t" r="r" b="b"/>
              <a:pathLst>
                <a:path w="3870" h="7006" extrusionOk="0">
                  <a:moveTo>
                    <a:pt x="3669" y="0"/>
                  </a:moveTo>
                  <a:cubicBezTo>
                    <a:pt x="3536" y="0"/>
                    <a:pt x="3469" y="100"/>
                    <a:pt x="3469" y="200"/>
                  </a:cubicBezTo>
                  <a:cubicBezTo>
                    <a:pt x="3469" y="2969"/>
                    <a:pt x="100" y="6605"/>
                    <a:pt x="67" y="6638"/>
                  </a:cubicBezTo>
                  <a:cubicBezTo>
                    <a:pt x="0" y="6738"/>
                    <a:pt x="0" y="6872"/>
                    <a:pt x="100" y="6938"/>
                  </a:cubicBezTo>
                  <a:cubicBezTo>
                    <a:pt x="133" y="6972"/>
                    <a:pt x="167" y="7005"/>
                    <a:pt x="234" y="7005"/>
                  </a:cubicBezTo>
                  <a:cubicBezTo>
                    <a:pt x="300" y="7005"/>
                    <a:pt x="334" y="6972"/>
                    <a:pt x="367" y="6938"/>
                  </a:cubicBezTo>
                  <a:cubicBezTo>
                    <a:pt x="534" y="6772"/>
                    <a:pt x="3869" y="3136"/>
                    <a:pt x="3869" y="200"/>
                  </a:cubicBezTo>
                  <a:cubicBezTo>
                    <a:pt x="3869" y="100"/>
                    <a:pt x="3769" y="0"/>
                    <a:pt x="366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32"/>
            <p:cNvSpPr/>
            <p:nvPr/>
          </p:nvSpPr>
          <p:spPr>
            <a:xfrm>
              <a:off x="7710325" y="4263941"/>
              <a:ext cx="223125" cy="142950"/>
            </a:xfrm>
            <a:custGeom>
              <a:avLst/>
              <a:gdLst/>
              <a:ahLst/>
              <a:cxnLst/>
              <a:rect l="l" t="t" r="r" b="b"/>
              <a:pathLst>
                <a:path w="8925" h="5718" extrusionOk="0">
                  <a:moveTo>
                    <a:pt x="3460" y="0"/>
                  </a:moveTo>
                  <a:cubicBezTo>
                    <a:pt x="3102" y="0"/>
                    <a:pt x="2753" y="110"/>
                    <a:pt x="2420" y="361"/>
                  </a:cubicBezTo>
                  <a:cubicBezTo>
                    <a:pt x="0" y="2183"/>
                    <a:pt x="6408" y="5717"/>
                    <a:pt x="8420" y="5717"/>
                  </a:cubicBezTo>
                  <a:cubicBezTo>
                    <a:pt x="8655" y="5717"/>
                    <a:pt x="8830" y="5669"/>
                    <a:pt x="8924" y="5565"/>
                  </a:cubicBezTo>
                  <a:cubicBezTo>
                    <a:pt x="8924" y="5565"/>
                    <a:pt x="6001" y="0"/>
                    <a:pt x="34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32"/>
            <p:cNvSpPr/>
            <p:nvPr/>
          </p:nvSpPr>
          <p:spPr>
            <a:xfrm>
              <a:off x="7800825" y="4308741"/>
              <a:ext cx="138450" cy="99325"/>
            </a:xfrm>
            <a:custGeom>
              <a:avLst/>
              <a:gdLst/>
              <a:ahLst/>
              <a:cxnLst/>
              <a:rect l="l" t="t" r="r" b="b"/>
              <a:pathLst>
                <a:path w="5538" h="3973" extrusionOk="0">
                  <a:moveTo>
                    <a:pt x="244" y="0"/>
                  </a:moveTo>
                  <a:cubicBezTo>
                    <a:pt x="175" y="0"/>
                    <a:pt x="108" y="29"/>
                    <a:pt x="67" y="70"/>
                  </a:cubicBezTo>
                  <a:cubicBezTo>
                    <a:pt x="0" y="170"/>
                    <a:pt x="0" y="304"/>
                    <a:pt x="101" y="370"/>
                  </a:cubicBezTo>
                  <a:cubicBezTo>
                    <a:pt x="267" y="504"/>
                    <a:pt x="4237" y="3673"/>
                    <a:pt x="5238" y="3973"/>
                  </a:cubicBezTo>
                  <a:lnTo>
                    <a:pt x="5304" y="3973"/>
                  </a:lnTo>
                  <a:cubicBezTo>
                    <a:pt x="5371" y="3973"/>
                    <a:pt x="5471" y="3906"/>
                    <a:pt x="5504" y="3839"/>
                  </a:cubicBezTo>
                  <a:cubicBezTo>
                    <a:pt x="5538" y="3706"/>
                    <a:pt x="5471" y="3606"/>
                    <a:pt x="5338" y="3573"/>
                  </a:cubicBezTo>
                  <a:cubicBezTo>
                    <a:pt x="4570" y="3339"/>
                    <a:pt x="1502" y="971"/>
                    <a:pt x="367" y="37"/>
                  </a:cubicBezTo>
                  <a:cubicBezTo>
                    <a:pt x="329" y="11"/>
                    <a:pt x="286" y="0"/>
                    <a:pt x="24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32"/>
            <p:cNvSpPr/>
            <p:nvPr/>
          </p:nvSpPr>
          <p:spPr>
            <a:xfrm>
              <a:off x="7945925" y="4422141"/>
              <a:ext cx="172675" cy="101150"/>
            </a:xfrm>
            <a:custGeom>
              <a:avLst/>
              <a:gdLst/>
              <a:ahLst/>
              <a:cxnLst/>
              <a:rect l="l" t="t" r="r" b="b"/>
              <a:pathLst>
                <a:path w="6907" h="4046" extrusionOk="0">
                  <a:moveTo>
                    <a:pt x="4830" y="1"/>
                  </a:moveTo>
                  <a:cubicBezTo>
                    <a:pt x="2822" y="1"/>
                    <a:pt x="1" y="3306"/>
                    <a:pt x="1" y="3306"/>
                  </a:cubicBezTo>
                  <a:cubicBezTo>
                    <a:pt x="1012" y="3832"/>
                    <a:pt x="1911" y="4046"/>
                    <a:pt x="2686" y="4046"/>
                  </a:cubicBezTo>
                  <a:cubicBezTo>
                    <a:pt x="5794" y="4046"/>
                    <a:pt x="6907" y="605"/>
                    <a:pt x="5304" y="71"/>
                  </a:cubicBezTo>
                  <a:cubicBezTo>
                    <a:pt x="5153" y="23"/>
                    <a:pt x="4994" y="1"/>
                    <a:pt x="48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32"/>
            <p:cNvSpPr/>
            <p:nvPr/>
          </p:nvSpPr>
          <p:spPr>
            <a:xfrm>
              <a:off x="7940100" y="4469016"/>
              <a:ext cx="106750" cy="42475"/>
            </a:xfrm>
            <a:custGeom>
              <a:avLst/>
              <a:gdLst/>
              <a:ahLst/>
              <a:cxnLst/>
              <a:rect l="l" t="t" r="r" b="b"/>
              <a:pathLst>
                <a:path w="4270" h="1699" extrusionOk="0">
                  <a:moveTo>
                    <a:pt x="4022" y="1"/>
                  </a:moveTo>
                  <a:cubicBezTo>
                    <a:pt x="3977" y="1"/>
                    <a:pt x="3933" y="19"/>
                    <a:pt x="3903" y="64"/>
                  </a:cubicBezTo>
                  <a:cubicBezTo>
                    <a:pt x="3873" y="64"/>
                    <a:pt x="2349" y="1297"/>
                    <a:pt x="864" y="1297"/>
                  </a:cubicBezTo>
                  <a:cubicBezTo>
                    <a:pt x="674" y="1297"/>
                    <a:pt x="485" y="1277"/>
                    <a:pt x="300" y="1231"/>
                  </a:cubicBezTo>
                  <a:cubicBezTo>
                    <a:pt x="277" y="1225"/>
                    <a:pt x="254" y="1223"/>
                    <a:pt x="233" y="1223"/>
                  </a:cubicBezTo>
                  <a:cubicBezTo>
                    <a:pt x="134" y="1223"/>
                    <a:pt x="61" y="1282"/>
                    <a:pt x="33" y="1365"/>
                  </a:cubicBezTo>
                  <a:cubicBezTo>
                    <a:pt x="0" y="1498"/>
                    <a:pt x="67" y="1598"/>
                    <a:pt x="200" y="1632"/>
                  </a:cubicBezTo>
                  <a:cubicBezTo>
                    <a:pt x="400" y="1698"/>
                    <a:pt x="634" y="1698"/>
                    <a:pt x="867" y="1698"/>
                  </a:cubicBezTo>
                  <a:cubicBezTo>
                    <a:pt x="2502" y="1698"/>
                    <a:pt x="4070" y="431"/>
                    <a:pt x="4170" y="364"/>
                  </a:cubicBezTo>
                  <a:cubicBezTo>
                    <a:pt x="4236" y="297"/>
                    <a:pt x="4270" y="164"/>
                    <a:pt x="4170" y="64"/>
                  </a:cubicBezTo>
                  <a:cubicBezTo>
                    <a:pt x="4133" y="27"/>
                    <a:pt x="4077" y="1"/>
                    <a:pt x="4022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32"/>
            <p:cNvSpPr/>
            <p:nvPr/>
          </p:nvSpPr>
          <p:spPr>
            <a:xfrm>
              <a:off x="7706300" y="3962041"/>
              <a:ext cx="421525" cy="295975"/>
            </a:xfrm>
            <a:custGeom>
              <a:avLst/>
              <a:gdLst/>
              <a:ahLst/>
              <a:cxnLst/>
              <a:rect l="l" t="t" r="r" b="b"/>
              <a:pathLst>
                <a:path w="16861" h="11839" extrusionOk="0">
                  <a:moveTo>
                    <a:pt x="8801" y="0"/>
                  </a:moveTo>
                  <a:cubicBezTo>
                    <a:pt x="8677" y="0"/>
                    <a:pt x="8560" y="50"/>
                    <a:pt x="8451" y="162"/>
                  </a:cubicBezTo>
                  <a:cubicBezTo>
                    <a:pt x="8018" y="595"/>
                    <a:pt x="7084" y="3964"/>
                    <a:pt x="7084" y="3964"/>
                  </a:cubicBezTo>
                  <a:cubicBezTo>
                    <a:pt x="7084" y="3964"/>
                    <a:pt x="5259" y="938"/>
                    <a:pt x="4522" y="938"/>
                  </a:cubicBezTo>
                  <a:cubicBezTo>
                    <a:pt x="4391" y="938"/>
                    <a:pt x="4294" y="1035"/>
                    <a:pt x="4248" y="1262"/>
                  </a:cubicBezTo>
                  <a:cubicBezTo>
                    <a:pt x="4048" y="2263"/>
                    <a:pt x="3314" y="5132"/>
                    <a:pt x="3314" y="5132"/>
                  </a:cubicBezTo>
                  <a:cubicBezTo>
                    <a:pt x="3314" y="5132"/>
                    <a:pt x="1022" y="2567"/>
                    <a:pt x="257" y="2567"/>
                  </a:cubicBezTo>
                  <a:cubicBezTo>
                    <a:pt x="94" y="2567"/>
                    <a:pt x="0" y="2683"/>
                    <a:pt x="12" y="2964"/>
                  </a:cubicBezTo>
                  <a:cubicBezTo>
                    <a:pt x="12" y="2964"/>
                    <a:pt x="1075" y="11839"/>
                    <a:pt x="7651" y="11839"/>
                  </a:cubicBezTo>
                  <a:cubicBezTo>
                    <a:pt x="8162" y="11839"/>
                    <a:pt x="8706" y="11785"/>
                    <a:pt x="9285" y="11670"/>
                  </a:cubicBezTo>
                  <a:cubicBezTo>
                    <a:pt x="16861" y="10186"/>
                    <a:pt x="14371" y="161"/>
                    <a:pt x="13092" y="161"/>
                  </a:cubicBezTo>
                  <a:cubicBezTo>
                    <a:pt x="13020" y="161"/>
                    <a:pt x="12951" y="194"/>
                    <a:pt x="12888" y="262"/>
                  </a:cubicBezTo>
                  <a:cubicBezTo>
                    <a:pt x="12221" y="962"/>
                    <a:pt x="11387" y="3664"/>
                    <a:pt x="11387" y="3664"/>
                  </a:cubicBezTo>
                  <a:cubicBezTo>
                    <a:pt x="11387" y="3664"/>
                    <a:pt x="9862" y="0"/>
                    <a:pt x="88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32"/>
            <p:cNvSpPr/>
            <p:nvPr/>
          </p:nvSpPr>
          <p:spPr>
            <a:xfrm>
              <a:off x="7767475" y="4088016"/>
              <a:ext cx="307725" cy="131600"/>
            </a:xfrm>
            <a:custGeom>
              <a:avLst/>
              <a:gdLst/>
              <a:ahLst/>
              <a:cxnLst/>
              <a:rect l="l" t="t" r="r" b="b"/>
              <a:pathLst>
                <a:path w="12309" h="5264" extrusionOk="0">
                  <a:moveTo>
                    <a:pt x="9941" y="426"/>
                  </a:moveTo>
                  <a:lnTo>
                    <a:pt x="9941" y="426"/>
                  </a:lnTo>
                  <a:cubicBezTo>
                    <a:pt x="10041" y="426"/>
                    <a:pt x="10374" y="693"/>
                    <a:pt x="10474" y="1227"/>
                  </a:cubicBezTo>
                  <a:cubicBezTo>
                    <a:pt x="10508" y="1394"/>
                    <a:pt x="10508" y="1627"/>
                    <a:pt x="10441" y="1894"/>
                  </a:cubicBezTo>
                  <a:lnTo>
                    <a:pt x="10408" y="1894"/>
                  </a:lnTo>
                  <a:cubicBezTo>
                    <a:pt x="9941" y="1494"/>
                    <a:pt x="9807" y="627"/>
                    <a:pt x="9941" y="426"/>
                  </a:cubicBezTo>
                  <a:close/>
                  <a:moveTo>
                    <a:pt x="6505" y="1460"/>
                  </a:moveTo>
                  <a:cubicBezTo>
                    <a:pt x="6538" y="1460"/>
                    <a:pt x="6672" y="1460"/>
                    <a:pt x="6705" y="1761"/>
                  </a:cubicBezTo>
                  <a:cubicBezTo>
                    <a:pt x="6772" y="2028"/>
                    <a:pt x="6705" y="2394"/>
                    <a:pt x="6572" y="2795"/>
                  </a:cubicBezTo>
                  <a:cubicBezTo>
                    <a:pt x="6271" y="2361"/>
                    <a:pt x="6238" y="1827"/>
                    <a:pt x="6371" y="1594"/>
                  </a:cubicBezTo>
                  <a:cubicBezTo>
                    <a:pt x="6405" y="1460"/>
                    <a:pt x="6471" y="1460"/>
                    <a:pt x="6505" y="1460"/>
                  </a:cubicBezTo>
                  <a:close/>
                  <a:moveTo>
                    <a:pt x="2939" y="2024"/>
                  </a:moveTo>
                  <a:cubicBezTo>
                    <a:pt x="2958" y="2024"/>
                    <a:pt x="2969" y="2028"/>
                    <a:pt x="2969" y="2028"/>
                  </a:cubicBezTo>
                  <a:cubicBezTo>
                    <a:pt x="3136" y="2061"/>
                    <a:pt x="3303" y="2294"/>
                    <a:pt x="3369" y="2628"/>
                  </a:cubicBezTo>
                  <a:cubicBezTo>
                    <a:pt x="3403" y="2761"/>
                    <a:pt x="3436" y="2962"/>
                    <a:pt x="3403" y="3228"/>
                  </a:cubicBezTo>
                  <a:cubicBezTo>
                    <a:pt x="3036" y="2761"/>
                    <a:pt x="2802" y="2261"/>
                    <a:pt x="2769" y="2128"/>
                  </a:cubicBezTo>
                  <a:cubicBezTo>
                    <a:pt x="2836" y="2039"/>
                    <a:pt x="2902" y="2024"/>
                    <a:pt x="2939" y="2024"/>
                  </a:cubicBezTo>
                  <a:close/>
                  <a:moveTo>
                    <a:pt x="9926" y="1"/>
                  </a:moveTo>
                  <a:cubicBezTo>
                    <a:pt x="9792" y="1"/>
                    <a:pt x="9681" y="69"/>
                    <a:pt x="9607" y="193"/>
                  </a:cubicBezTo>
                  <a:cubicBezTo>
                    <a:pt x="9340" y="627"/>
                    <a:pt x="9540" y="1727"/>
                    <a:pt x="10141" y="2194"/>
                  </a:cubicBezTo>
                  <a:cubicBezTo>
                    <a:pt x="10174" y="2228"/>
                    <a:pt x="10207" y="2261"/>
                    <a:pt x="10241" y="2261"/>
                  </a:cubicBezTo>
                  <a:cubicBezTo>
                    <a:pt x="10007" y="2595"/>
                    <a:pt x="9607" y="2895"/>
                    <a:pt x="8907" y="3162"/>
                  </a:cubicBezTo>
                  <a:cubicBezTo>
                    <a:pt x="8479" y="3313"/>
                    <a:pt x="8121" y="3374"/>
                    <a:pt x="7821" y="3374"/>
                  </a:cubicBezTo>
                  <a:cubicBezTo>
                    <a:pt x="7394" y="3374"/>
                    <a:pt x="7087" y="3252"/>
                    <a:pt x="6872" y="3095"/>
                  </a:cubicBezTo>
                  <a:cubicBezTo>
                    <a:pt x="7105" y="2595"/>
                    <a:pt x="7205" y="2061"/>
                    <a:pt x="7139" y="1661"/>
                  </a:cubicBezTo>
                  <a:cubicBezTo>
                    <a:pt x="7072" y="1294"/>
                    <a:pt x="6838" y="1060"/>
                    <a:pt x="6538" y="1060"/>
                  </a:cubicBezTo>
                  <a:cubicBezTo>
                    <a:pt x="6514" y="1057"/>
                    <a:pt x="6491" y="1055"/>
                    <a:pt x="6468" y="1055"/>
                  </a:cubicBezTo>
                  <a:cubicBezTo>
                    <a:pt x="6265" y="1055"/>
                    <a:pt x="6094" y="1184"/>
                    <a:pt x="6004" y="1394"/>
                  </a:cubicBezTo>
                  <a:cubicBezTo>
                    <a:pt x="5771" y="1827"/>
                    <a:pt x="5871" y="2661"/>
                    <a:pt x="6371" y="3195"/>
                  </a:cubicBezTo>
                  <a:cubicBezTo>
                    <a:pt x="6138" y="3629"/>
                    <a:pt x="5804" y="3996"/>
                    <a:pt x="5371" y="4162"/>
                  </a:cubicBezTo>
                  <a:cubicBezTo>
                    <a:pt x="5243" y="4221"/>
                    <a:pt x="5107" y="4250"/>
                    <a:pt x="4964" y="4250"/>
                  </a:cubicBezTo>
                  <a:cubicBezTo>
                    <a:pt x="4698" y="4250"/>
                    <a:pt x="4407" y="4146"/>
                    <a:pt x="4103" y="3929"/>
                  </a:cubicBezTo>
                  <a:cubicBezTo>
                    <a:pt x="3970" y="3829"/>
                    <a:pt x="3836" y="3729"/>
                    <a:pt x="3736" y="3595"/>
                  </a:cubicBezTo>
                  <a:cubicBezTo>
                    <a:pt x="3836" y="3228"/>
                    <a:pt x="3870" y="2861"/>
                    <a:pt x="3803" y="2561"/>
                  </a:cubicBezTo>
                  <a:cubicBezTo>
                    <a:pt x="3669" y="2061"/>
                    <a:pt x="3403" y="1694"/>
                    <a:pt x="3069" y="1627"/>
                  </a:cubicBezTo>
                  <a:cubicBezTo>
                    <a:pt x="3034" y="1619"/>
                    <a:pt x="2990" y="1612"/>
                    <a:pt x="2940" y="1612"/>
                  </a:cubicBezTo>
                  <a:cubicBezTo>
                    <a:pt x="2799" y="1612"/>
                    <a:pt x="2608" y="1664"/>
                    <a:pt x="2435" y="1861"/>
                  </a:cubicBezTo>
                  <a:cubicBezTo>
                    <a:pt x="2135" y="2261"/>
                    <a:pt x="2969" y="3362"/>
                    <a:pt x="3002" y="3395"/>
                  </a:cubicBezTo>
                  <a:cubicBezTo>
                    <a:pt x="3102" y="3529"/>
                    <a:pt x="3169" y="3629"/>
                    <a:pt x="3269" y="3695"/>
                  </a:cubicBezTo>
                  <a:cubicBezTo>
                    <a:pt x="3136" y="3962"/>
                    <a:pt x="2936" y="4229"/>
                    <a:pt x="2635" y="4463"/>
                  </a:cubicBezTo>
                  <a:cubicBezTo>
                    <a:pt x="2296" y="4724"/>
                    <a:pt x="1977" y="4862"/>
                    <a:pt x="1679" y="4862"/>
                  </a:cubicBezTo>
                  <a:cubicBezTo>
                    <a:pt x="1596" y="4862"/>
                    <a:pt x="1514" y="4851"/>
                    <a:pt x="1435" y="4830"/>
                  </a:cubicBezTo>
                  <a:cubicBezTo>
                    <a:pt x="801" y="4663"/>
                    <a:pt x="434" y="3862"/>
                    <a:pt x="434" y="3862"/>
                  </a:cubicBezTo>
                  <a:cubicBezTo>
                    <a:pt x="410" y="3790"/>
                    <a:pt x="334" y="3735"/>
                    <a:pt x="256" y="3735"/>
                  </a:cubicBezTo>
                  <a:cubicBezTo>
                    <a:pt x="225" y="3735"/>
                    <a:pt x="195" y="3743"/>
                    <a:pt x="167" y="3762"/>
                  </a:cubicBezTo>
                  <a:cubicBezTo>
                    <a:pt x="67" y="3795"/>
                    <a:pt x="0" y="3929"/>
                    <a:pt x="34" y="4029"/>
                  </a:cubicBezTo>
                  <a:cubicBezTo>
                    <a:pt x="67" y="4062"/>
                    <a:pt x="501" y="5030"/>
                    <a:pt x="1334" y="5230"/>
                  </a:cubicBezTo>
                  <a:cubicBezTo>
                    <a:pt x="1468" y="5263"/>
                    <a:pt x="1568" y="5263"/>
                    <a:pt x="1701" y="5263"/>
                  </a:cubicBezTo>
                  <a:cubicBezTo>
                    <a:pt x="2068" y="5263"/>
                    <a:pt x="2469" y="5130"/>
                    <a:pt x="2902" y="4796"/>
                  </a:cubicBezTo>
                  <a:cubicBezTo>
                    <a:pt x="3202" y="4563"/>
                    <a:pt x="3403" y="4296"/>
                    <a:pt x="3569" y="4029"/>
                  </a:cubicBezTo>
                  <a:cubicBezTo>
                    <a:pt x="4042" y="4454"/>
                    <a:pt x="4531" y="4679"/>
                    <a:pt x="4990" y="4679"/>
                  </a:cubicBezTo>
                  <a:cubicBezTo>
                    <a:pt x="5179" y="4679"/>
                    <a:pt x="5362" y="4641"/>
                    <a:pt x="5537" y="4563"/>
                  </a:cubicBezTo>
                  <a:cubicBezTo>
                    <a:pt x="6038" y="4329"/>
                    <a:pt x="6405" y="3929"/>
                    <a:pt x="6672" y="3462"/>
                  </a:cubicBezTo>
                  <a:cubicBezTo>
                    <a:pt x="6948" y="3639"/>
                    <a:pt x="7317" y="3793"/>
                    <a:pt x="7814" y="3793"/>
                  </a:cubicBezTo>
                  <a:cubicBezTo>
                    <a:pt x="8157" y="3793"/>
                    <a:pt x="8562" y="3720"/>
                    <a:pt x="9040" y="3529"/>
                  </a:cubicBezTo>
                  <a:cubicBezTo>
                    <a:pt x="9907" y="3228"/>
                    <a:pt x="10374" y="2828"/>
                    <a:pt x="10608" y="2428"/>
                  </a:cubicBezTo>
                  <a:cubicBezTo>
                    <a:pt x="10691" y="2449"/>
                    <a:pt x="10779" y="2461"/>
                    <a:pt x="10874" y="2461"/>
                  </a:cubicBezTo>
                  <a:cubicBezTo>
                    <a:pt x="11236" y="2461"/>
                    <a:pt x="11687" y="2283"/>
                    <a:pt x="12242" y="1727"/>
                  </a:cubicBezTo>
                  <a:cubicBezTo>
                    <a:pt x="12309" y="1661"/>
                    <a:pt x="12309" y="1527"/>
                    <a:pt x="12242" y="1427"/>
                  </a:cubicBezTo>
                  <a:cubicBezTo>
                    <a:pt x="12209" y="1394"/>
                    <a:pt x="12159" y="1377"/>
                    <a:pt x="12105" y="1377"/>
                  </a:cubicBezTo>
                  <a:cubicBezTo>
                    <a:pt x="12050" y="1377"/>
                    <a:pt x="11992" y="1394"/>
                    <a:pt x="11942" y="1427"/>
                  </a:cubicBezTo>
                  <a:cubicBezTo>
                    <a:pt x="11657" y="1744"/>
                    <a:pt x="11252" y="2030"/>
                    <a:pt x="10870" y="2030"/>
                  </a:cubicBezTo>
                  <a:cubicBezTo>
                    <a:pt x="10849" y="2030"/>
                    <a:pt x="10828" y="2029"/>
                    <a:pt x="10808" y="2028"/>
                  </a:cubicBezTo>
                  <a:cubicBezTo>
                    <a:pt x="10908" y="1794"/>
                    <a:pt x="10908" y="1561"/>
                    <a:pt x="10908" y="1394"/>
                  </a:cubicBezTo>
                  <a:cubicBezTo>
                    <a:pt x="10875" y="693"/>
                    <a:pt x="10441" y="126"/>
                    <a:pt x="10074" y="26"/>
                  </a:cubicBezTo>
                  <a:cubicBezTo>
                    <a:pt x="10022" y="9"/>
                    <a:pt x="9973" y="1"/>
                    <a:pt x="9926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32"/>
            <p:cNvSpPr/>
            <p:nvPr/>
          </p:nvSpPr>
          <p:spPr>
            <a:xfrm>
              <a:off x="7668725" y="4426391"/>
              <a:ext cx="282225" cy="156775"/>
            </a:xfrm>
            <a:custGeom>
              <a:avLst/>
              <a:gdLst/>
              <a:ahLst/>
              <a:cxnLst/>
              <a:rect l="l" t="t" r="r" b="b"/>
              <a:pathLst>
                <a:path w="11289" h="6271" extrusionOk="0">
                  <a:moveTo>
                    <a:pt x="3240" y="1"/>
                  </a:moveTo>
                  <a:cubicBezTo>
                    <a:pt x="0" y="1"/>
                    <a:pt x="3961" y="6271"/>
                    <a:pt x="9033" y="6271"/>
                  </a:cubicBezTo>
                  <a:cubicBezTo>
                    <a:pt x="9768" y="6271"/>
                    <a:pt x="10526" y="6139"/>
                    <a:pt x="11289" y="5838"/>
                  </a:cubicBezTo>
                  <a:cubicBezTo>
                    <a:pt x="11289" y="5838"/>
                    <a:pt x="8787" y="1002"/>
                    <a:pt x="3883" y="68"/>
                  </a:cubicBezTo>
                  <a:cubicBezTo>
                    <a:pt x="3644" y="22"/>
                    <a:pt x="3429" y="1"/>
                    <a:pt x="32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32"/>
            <p:cNvSpPr/>
            <p:nvPr/>
          </p:nvSpPr>
          <p:spPr>
            <a:xfrm>
              <a:off x="7815000" y="4492441"/>
              <a:ext cx="141800" cy="85750"/>
            </a:xfrm>
            <a:custGeom>
              <a:avLst/>
              <a:gdLst/>
              <a:ahLst/>
              <a:cxnLst/>
              <a:rect l="l" t="t" r="r" b="b"/>
              <a:pathLst>
                <a:path w="5672" h="3430" extrusionOk="0">
                  <a:moveTo>
                    <a:pt x="230" y="1"/>
                  </a:moveTo>
                  <a:cubicBezTo>
                    <a:pt x="147" y="1"/>
                    <a:pt x="82" y="55"/>
                    <a:pt x="34" y="127"/>
                  </a:cubicBezTo>
                  <a:cubicBezTo>
                    <a:pt x="1" y="228"/>
                    <a:pt x="34" y="361"/>
                    <a:pt x="134" y="394"/>
                  </a:cubicBezTo>
                  <a:cubicBezTo>
                    <a:pt x="201" y="428"/>
                    <a:pt x="4470" y="2396"/>
                    <a:pt x="5304" y="3330"/>
                  </a:cubicBezTo>
                  <a:cubicBezTo>
                    <a:pt x="5338" y="3396"/>
                    <a:pt x="5404" y="3430"/>
                    <a:pt x="5438" y="3430"/>
                  </a:cubicBezTo>
                  <a:cubicBezTo>
                    <a:pt x="5504" y="3430"/>
                    <a:pt x="5538" y="3396"/>
                    <a:pt x="5605" y="3363"/>
                  </a:cubicBezTo>
                  <a:cubicBezTo>
                    <a:pt x="5671" y="3296"/>
                    <a:pt x="5671" y="3163"/>
                    <a:pt x="5605" y="3063"/>
                  </a:cubicBezTo>
                  <a:cubicBezTo>
                    <a:pt x="4737" y="2062"/>
                    <a:pt x="501" y="94"/>
                    <a:pt x="334" y="27"/>
                  </a:cubicBezTo>
                  <a:cubicBezTo>
                    <a:pt x="297" y="9"/>
                    <a:pt x="262" y="1"/>
                    <a:pt x="23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32"/>
            <p:cNvSpPr/>
            <p:nvPr/>
          </p:nvSpPr>
          <p:spPr>
            <a:xfrm>
              <a:off x="8416275" y="4415366"/>
              <a:ext cx="175525" cy="165900"/>
            </a:xfrm>
            <a:custGeom>
              <a:avLst/>
              <a:gdLst/>
              <a:ahLst/>
              <a:cxnLst/>
              <a:rect l="l" t="t" r="r" b="b"/>
              <a:pathLst>
                <a:path w="7021" h="6636" extrusionOk="0">
                  <a:moveTo>
                    <a:pt x="3248" y="0"/>
                  </a:moveTo>
                  <a:cubicBezTo>
                    <a:pt x="1282" y="0"/>
                    <a:pt x="0" y="6279"/>
                    <a:pt x="0" y="6279"/>
                  </a:cubicBezTo>
                  <a:cubicBezTo>
                    <a:pt x="192" y="6526"/>
                    <a:pt x="442" y="6635"/>
                    <a:pt x="727" y="6635"/>
                  </a:cubicBezTo>
                  <a:cubicBezTo>
                    <a:pt x="2874" y="6635"/>
                    <a:pt x="7020" y="450"/>
                    <a:pt x="3369" y="8"/>
                  </a:cubicBezTo>
                  <a:cubicBezTo>
                    <a:pt x="3328" y="3"/>
                    <a:pt x="3288" y="0"/>
                    <a:pt x="32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32"/>
            <p:cNvSpPr/>
            <p:nvPr/>
          </p:nvSpPr>
          <p:spPr>
            <a:xfrm>
              <a:off x="8410425" y="4481416"/>
              <a:ext cx="85075" cy="103450"/>
            </a:xfrm>
            <a:custGeom>
              <a:avLst/>
              <a:gdLst/>
              <a:ahLst/>
              <a:cxnLst/>
              <a:rect l="l" t="t" r="r" b="b"/>
              <a:pathLst>
                <a:path w="3403" h="4138" extrusionOk="0">
                  <a:moveTo>
                    <a:pt x="3155" y="0"/>
                  </a:moveTo>
                  <a:cubicBezTo>
                    <a:pt x="3083" y="0"/>
                    <a:pt x="3012" y="37"/>
                    <a:pt x="2969" y="101"/>
                  </a:cubicBezTo>
                  <a:cubicBezTo>
                    <a:pt x="2469" y="1002"/>
                    <a:pt x="968" y="3370"/>
                    <a:pt x="134" y="3737"/>
                  </a:cubicBezTo>
                  <a:cubicBezTo>
                    <a:pt x="34" y="3804"/>
                    <a:pt x="1" y="3904"/>
                    <a:pt x="34" y="4038"/>
                  </a:cubicBezTo>
                  <a:cubicBezTo>
                    <a:pt x="67" y="4104"/>
                    <a:pt x="167" y="4138"/>
                    <a:pt x="234" y="4138"/>
                  </a:cubicBezTo>
                  <a:lnTo>
                    <a:pt x="334" y="4138"/>
                  </a:lnTo>
                  <a:cubicBezTo>
                    <a:pt x="1435" y="3604"/>
                    <a:pt x="3270" y="468"/>
                    <a:pt x="3336" y="335"/>
                  </a:cubicBezTo>
                  <a:cubicBezTo>
                    <a:pt x="3403" y="235"/>
                    <a:pt x="3370" y="101"/>
                    <a:pt x="3270" y="35"/>
                  </a:cubicBezTo>
                  <a:cubicBezTo>
                    <a:pt x="3234" y="11"/>
                    <a:pt x="3194" y="0"/>
                    <a:pt x="315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32"/>
            <p:cNvSpPr/>
            <p:nvPr/>
          </p:nvSpPr>
          <p:spPr>
            <a:xfrm>
              <a:off x="8568875" y="4598066"/>
              <a:ext cx="209575" cy="136375"/>
            </a:xfrm>
            <a:custGeom>
              <a:avLst/>
              <a:gdLst/>
              <a:ahLst/>
              <a:cxnLst/>
              <a:rect l="l" t="t" r="r" b="b"/>
              <a:pathLst>
                <a:path w="8383" h="5455" extrusionOk="0">
                  <a:moveTo>
                    <a:pt x="4959" y="0"/>
                  </a:moveTo>
                  <a:cubicBezTo>
                    <a:pt x="3070" y="0"/>
                    <a:pt x="0" y="4775"/>
                    <a:pt x="0" y="4775"/>
                  </a:cubicBezTo>
                  <a:cubicBezTo>
                    <a:pt x="145" y="5253"/>
                    <a:pt x="557" y="5455"/>
                    <a:pt x="1105" y="5455"/>
                  </a:cubicBezTo>
                  <a:cubicBezTo>
                    <a:pt x="3471" y="5455"/>
                    <a:pt x="8383" y="1703"/>
                    <a:pt x="5404" y="105"/>
                  </a:cubicBezTo>
                  <a:cubicBezTo>
                    <a:pt x="5266" y="34"/>
                    <a:pt x="5117" y="0"/>
                    <a:pt x="49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32"/>
            <p:cNvSpPr/>
            <p:nvPr/>
          </p:nvSpPr>
          <p:spPr>
            <a:xfrm>
              <a:off x="8560525" y="4658741"/>
              <a:ext cx="113450" cy="71225"/>
            </a:xfrm>
            <a:custGeom>
              <a:avLst/>
              <a:gdLst/>
              <a:ahLst/>
              <a:cxnLst/>
              <a:rect l="l" t="t" r="r" b="b"/>
              <a:pathLst>
                <a:path w="4538" h="2849" extrusionOk="0">
                  <a:moveTo>
                    <a:pt x="4305" y="0"/>
                  </a:moveTo>
                  <a:cubicBezTo>
                    <a:pt x="4260" y="0"/>
                    <a:pt x="4215" y="17"/>
                    <a:pt x="4171" y="47"/>
                  </a:cubicBezTo>
                  <a:cubicBezTo>
                    <a:pt x="3370" y="681"/>
                    <a:pt x="1135" y="2348"/>
                    <a:pt x="201" y="2415"/>
                  </a:cubicBezTo>
                  <a:cubicBezTo>
                    <a:pt x="101" y="2415"/>
                    <a:pt x="1" y="2515"/>
                    <a:pt x="1" y="2649"/>
                  </a:cubicBezTo>
                  <a:cubicBezTo>
                    <a:pt x="34" y="2749"/>
                    <a:pt x="101" y="2849"/>
                    <a:pt x="234" y="2849"/>
                  </a:cubicBezTo>
                  <a:cubicBezTo>
                    <a:pt x="234" y="2849"/>
                    <a:pt x="234" y="2815"/>
                    <a:pt x="234" y="2815"/>
                  </a:cubicBezTo>
                  <a:cubicBezTo>
                    <a:pt x="1469" y="2749"/>
                    <a:pt x="4304" y="480"/>
                    <a:pt x="4437" y="380"/>
                  </a:cubicBezTo>
                  <a:cubicBezTo>
                    <a:pt x="4504" y="280"/>
                    <a:pt x="4537" y="180"/>
                    <a:pt x="4471" y="80"/>
                  </a:cubicBezTo>
                  <a:cubicBezTo>
                    <a:pt x="4416" y="25"/>
                    <a:pt x="4361" y="0"/>
                    <a:pt x="430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32"/>
            <p:cNvSpPr/>
            <p:nvPr/>
          </p:nvSpPr>
          <p:spPr>
            <a:xfrm>
              <a:off x="8628925" y="4451141"/>
              <a:ext cx="172600" cy="100850"/>
            </a:xfrm>
            <a:custGeom>
              <a:avLst/>
              <a:gdLst/>
              <a:ahLst/>
              <a:cxnLst/>
              <a:rect l="l" t="t" r="r" b="b"/>
              <a:pathLst>
                <a:path w="6904" h="4034" extrusionOk="0">
                  <a:moveTo>
                    <a:pt x="4805" y="1"/>
                  </a:moveTo>
                  <a:cubicBezTo>
                    <a:pt x="2799" y="1"/>
                    <a:pt x="0" y="3281"/>
                    <a:pt x="0" y="3281"/>
                  </a:cubicBezTo>
                  <a:cubicBezTo>
                    <a:pt x="1017" y="3816"/>
                    <a:pt x="1920" y="4033"/>
                    <a:pt x="2698" y="4033"/>
                  </a:cubicBezTo>
                  <a:cubicBezTo>
                    <a:pt x="5797" y="4033"/>
                    <a:pt x="6904" y="585"/>
                    <a:pt x="5304" y="78"/>
                  </a:cubicBezTo>
                  <a:cubicBezTo>
                    <a:pt x="5145" y="25"/>
                    <a:pt x="4978" y="1"/>
                    <a:pt x="48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32"/>
            <p:cNvSpPr/>
            <p:nvPr/>
          </p:nvSpPr>
          <p:spPr>
            <a:xfrm>
              <a:off x="8623075" y="4497791"/>
              <a:ext cx="106775" cy="42875"/>
            </a:xfrm>
            <a:custGeom>
              <a:avLst/>
              <a:gdLst/>
              <a:ahLst/>
              <a:cxnLst/>
              <a:rect l="l" t="t" r="r" b="b"/>
              <a:pathLst>
                <a:path w="4271" h="1715" extrusionOk="0">
                  <a:moveTo>
                    <a:pt x="4022" y="0"/>
                  </a:moveTo>
                  <a:cubicBezTo>
                    <a:pt x="3977" y="0"/>
                    <a:pt x="3933" y="17"/>
                    <a:pt x="3903" y="47"/>
                  </a:cubicBezTo>
                  <a:cubicBezTo>
                    <a:pt x="3874" y="47"/>
                    <a:pt x="2349" y="1280"/>
                    <a:pt x="841" y="1280"/>
                  </a:cubicBezTo>
                  <a:cubicBezTo>
                    <a:pt x="649" y="1280"/>
                    <a:pt x="456" y="1260"/>
                    <a:pt x="268" y="1214"/>
                  </a:cubicBezTo>
                  <a:cubicBezTo>
                    <a:pt x="250" y="1209"/>
                    <a:pt x="233" y="1206"/>
                    <a:pt x="216" y="1206"/>
                  </a:cubicBezTo>
                  <a:cubicBezTo>
                    <a:pt x="135" y="1206"/>
                    <a:pt x="62" y="1271"/>
                    <a:pt x="34" y="1381"/>
                  </a:cubicBezTo>
                  <a:cubicBezTo>
                    <a:pt x="1" y="1481"/>
                    <a:pt x="67" y="1581"/>
                    <a:pt x="201" y="1615"/>
                  </a:cubicBezTo>
                  <a:cubicBezTo>
                    <a:pt x="401" y="1681"/>
                    <a:pt x="634" y="1715"/>
                    <a:pt x="868" y="1715"/>
                  </a:cubicBezTo>
                  <a:cubicBezTo>
                    <a:pt x="2502" y="1715"/>
                    <a:pt x="4070" y="414"/>
                    <a:pt x="4170" y="380"/>
                  </a:cubicBezTo>
                  <a:cubicBezTo>
                    <a:pt x="4237" y="280"/>
                    <a:pt x="4270" y="147"/>
                    <a:pt x="4170" y="80"/>
                  </a:cubicBezTo>
                  <a:cubicBezTo>
                    <a:pt x="4134" y="25"/>
                    <a:pt x="4077" y="0"/>
                    <a:pt x="402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32"/>
            <p:cNvSpPr/>
            <p:nvPr/>
          </p:nvSpPr>
          <p:spPr>
            <a:xfrm>
              <a:off x="8147400" y="4476441"/>
              <a:ext cx="283075" cy="156775"/>
            </a:xfrm>
            <a:custGeom>
              <a:avLst/>
              <a:gdLst/>
              <a:ahLst/>
              <a:cxnLst/>
              <a:rect l="l" t="t" r="r" b="b"/>
              <a:pathLst>
                <a:path w="11323" h="6271" extrusionOk="0">
                  <a:moveTo>
                    <a:pt x="3240" y="0"/>
                  </a:moveTo>
                  <a:cubicBezTo>
                    <a:pt x="0" y="0"/>
                    <a:pt x="3962" y="6270"/>
                    <a:pt x="9056" y="6270"/>
                  </a:cubicBezTo>
                  <a:cubicBezTo>
                    <a:pt x="9794" y="6270"/>
                    <a:pt x="10555" y="6139"/>
                    <a:pt x="11322" y="5838"/>
                  </a:cubicBezTo>
                  <a:cubicBezTo>
                    <a:pt x="11322" y="5838"/>
                    <a:pt x="8820" y="1001"/>
                    <a:pt x="3883" y="67"/>
                  </a:cubicBezTo>
                  <a:cubicBezTo>
                    <a:pt x="3644" y="22"/>
                    <a:pt x="3430" y="0"/>
                    <a:pt x="32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32"/>
            <p:cNvSpPr/>
            <p:nvPr/>
          </p:nvSpPr>
          <p:spPr>
            <a:xfrm>
              <a:off x="8293675" y="4542466"/>
              <a:ext cx="142625" cy="85775"/>
            </a:xfrm>
            <a:custGeom>
              <a:avLst/>
              <a:gdLst/>
              <a:ahLst/>
              <a:cxnLst/>
              <a:rect l="l" t="t" r="r" b="b"/>
              <a:pathLst>
                <a:path w="5705" h="3431" extrusionOk="0">
                  <a:moveTo>
                    <a:pt x="245" y="1"/>
                  </a:moveTo>
                  <a:cubicBezTo>
                    <a:pt x="167" y="1"/>
                    <a:pt x="91" y="56"/>
                    <a:pt x="67" y="128"/>
                  </a:cubicBezTo>
                  <a:cubicBezTo>
                    <a:pt x="1" y="228"/>
                    <a:pt x="67" y="361"/>
                    <a:pt x="167" y="395"/>
                  </a:cubicBezTo>
                  <a:cubicBezTo>
                    <a:pt x="201" y="428"/>
                    <a:pt x="4504" y="2396"/>
                    <a:pt x="5304" y="3330"/>
                  </a:cubicBezTo>
                  <a:cubicBezTo>
                    <a:pt x="5371" y="3397"/>
                    <a:pt x="5404" y="3430"/>
                    <a:pt x="5471" y="3430"/>
                  </a:cubicBezTo>
                  <a:cubicBezTo>
                    <a:pt x="5505" y="3430"/>
                    <a:pt x="5571" y="3397"/>
                    <a:pt x="5605" y="3364"/>
                  </a:cubicBezTo>
                  <a:cubicBezTo>
                    <a:pt x="5705" y="3297"/>
                    <a:pt x="5705" y="3163"/>
                    <a:pt x="5638" y="3063"/>
                  </a:cubicBezTo>
                  <a:cubicBezTo>
                    <a:pt x="4737" y="2063"/>
                    <a:pt x="534" y="95"/>
                    <a:pt x="334" y="28"/>
                  </a:cubicBezTo>
                  <a:cubicBezTo>
                    <a:pt x="306" y="9"/>
                    <a:pt x="276" y="1"/>
                    <a:pt x="24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32"/>
            <p:cNvSpPr/>
            <p:nvPr/>
          </p:nvSpPr>
          <p:spPr>
            <a:xfrm>
              <a:off x="8360400" y="4397741"/>
              <a:ext cx="128450" cy="557400"/>
            </a:xfrm>
            <a:custGeom>
              <a:avLst/>
              <a:gdLst/>
              <a:ahLst/>
              <a:cxnLst/>
              <a:rect l="l" t="t" r="r" b="b"/>
              <a:pathLst>
                <a:path w="5138" h="22296" extrusionOk="0">
                  <a:moveTo>
                    <a:pt x="227" y="0"/>
                  </a:moveTo>
                  <a:cubicBezTo>
                    <a:pt x="198" y="0"/>
                    <a:pt x="167" y="4"/>
                    <a:pt x="134" y="13"/>
                  </a:cubicBezTo>
                  <a:cubicBezTo>
                    <a:pt x="34" y="46"/>
                    <a:pt x="0" y="179"/>
                    <a:pt x="34" y="279"/>
                  </a:cubicBezTo>
                  <a:cubicBezTo>
                    <a:pt x="100" y="380"/>
                    <a:pt x="4704" y="11221"/>
                    <a:pt x="2602" y="22062"/>
                  </a:cubicBezTo>
                  <a:cubicBezTo>
                    <a:pt x="2569" y="22162"/>
                    <a:pt x="2635" y="22262"/>
                    <a:pt x="2769" y="22295"/>
                  </a:cubicBezTo>
                  <a:lnTo>
                    <a:pt x="2802" y="22295"/>
                  </a:lnTo>
                  <a:cubicBezTo>
                    <a:pt x="2902" y="22295"/>
                    <a:pt x="3002" y="22229"/>
                    <a:pt x="3002" y="22128"/>
                  </a:cubicBezTo>
                  <a:cubicBezTo>
                    <a:pt x="5137" y="11187"/>
                    <a:pt x="467" y="213"/>
                    <a:pt x="434" y="113"/>
                  </a:cubicBezTo>
                  <a:cubicBezTo>
                    <a:pt x="384" y="38"/>
                    <a:pt x="315" y="0"/>
                    <a:pt x="22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32"/>
            <p:cNvSpPr/>
            <p:nvPr/>
          </p:nvSpPr>
          <p:spPr>
            <a:xfrm>
              <a:off x="8475475" y="4332966"/>
              <a:ext cx="250200" cy="650525"/>
            </a:xfrm>
            <a:custGeom>
              <a:avLst/>
              <a:gdLst/>
              <a:ahLst/>
              <a:cxnLst/>
              <a:rect l="l" t="t" r="r" b="b"/>
              <a:pathLst>
                <a:path w="10008" h="26021" extrusionOk="0">
                  <a:moveTo>
                    <a:pt x="9793" y="0"/>
                  </a:moveTo>
                  <a:cubicBezTo>
                    <a:pt x="9721" y="0"/>
                    <a:pt x="9650" y="37"/>
                    <a:pt x="9607" y="102"/>
                  </a:cubicBezTo>
                  <a:cubicBezTo>
                    <a:pt x="9507" y="235"/>
                    <a:pt x="0" y="14746"/>
                    <a:pt x="3303" y="25887"/>
                  </a:cubicBezTo>
                  <a:cubicBezTo>
                    <a:pt x="3303" y="25954"/>
                    <a:pt x="3403" y="26020"/>
                    <a:pt x="3503" y="26020"/>
                  </a:cubicBezTo>
                  <a:lnTo>
                    <a:pt x="3536" y="26020"/>
                  </a:lnTo>
                  <a:cubicBezTo>
                    <a:pt x="3670" y="25987"/>
                    <a:pt x="3736" y="25887"/>
                    <a:pt x="3703" y="25754"/>
                  </a:cubicBezTo>
                  <a:cubicBezTo>
                    <a:pt x="467" y="14812"/>
                    <a:pt x="9874" y="469"/>
                    <a:pt x="9974" y="335"/>
                  </a:cubicBezTo>
                  <a:cubicBezTo>
                    <a:pt x="10008" y="235"/>
                    <a:pt x="10008" y="102"/>
                    <a:pt x="9908" y="35"/>
                  </a:cubicBezTo>
                  <a:cubicBezTo>
                    <a:pt x="9872" y="12"/>
                    <a:pt x="9832" y="0"/>
                    <a:pt x="9793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32"/>
            <p:cNvSpPr/>
            <p:nvPr/>
          </p:nvSpPr>
          <p:spPr>
            <a:xfrm>
              <a:off x="8490475" y="4077591"/>
              <a:ext cx="471850" cy="354450"/>
            </a:xfrm>
            <a:custGeom>
              <a:avLst/>
              <a:gdLst/>
              <a:ahLst/>
              <a:cxnLst/>
              <a:rect l="l" t="t" r="r" b="b"/>
              <a:pathLst>
                <a:path w="18874" h="14178" extrusionOk="0">
                  <a:moveTo>
                    <a:pt x="6977" y="1"/>
                  </a:moveTo>
                  <a:cubicBezTo>
                    <a:pt x="6891" y="1"/>
                    <a:pt x="6790" y="55"/>
                    <a:pt x="6672" y="176"/>
                  </a:cubicBezTo>
                  <a:cubicBezTo>
                    <a:pt x="6672" y="176"/>
                    <a:pt x="1" y="8115"/>
                    <a:pt x="6672" y="12885"/>
                  </a:cubicBezTo>
                  <a:cubicBezTo>
                    <a:pt x="7953" y="13806"/>
                    <a:pt x="9207" y="14177"/>
                    <a:pt x="10384" y="14177"/>
                  </a:cubicBezTo>
                  <a:cubicBezTo>
                    <a:pt x="15303" y="14177"/>
                    <a:pt x="18873" y="7682"/>
                    <a:pt x="17447" y="7682"/>
                  </a:cubicBezTo>
                  <a:cubicBezTo>
                    <a:pt x="16479" y="7682"/>
                    <a:pt x="13978" y="8916"/>
                    <a:pt x="13978" y="8916"/>
                  </a:cubicBezTo>
                  <a:cubicBezTo>
                    <a:pt x="13978" y="8916"/>
                    <a:pt x="15979" y="4413"/>
                    <a:pt x="14511" y="4379"/>
                  </a:cubicBezTo>
                  <a:cubicBezTo>
                    <a:pt x="13911" y="4379"/>
                    <a:pt x="10809" y="6014"/>
                    <a:pt x="10809" y="6014"/>
                  </a:cubicBezTo>
                  <a:cubicBezTo>
                    <a:pt x="10809" y="6014"/>
                    <a:pt x="11915" y="1986"/>
                    <a:pt x="11067" y="1986"/>
                  </a:cubicBezTo>
                  <a:cubicBezTo>
                    <a:pt x="10996" y="1986"/>
                    <a:pt x="10910" y="2015"/>
                    <a:pt x="10809" y="2078"/>
                  </a:cubicBezTo>
                  <a:cubicBezTo>
                    <a:pt x="9941" y="2611"/>
                    <a:pt x="7373" y="4046"/>
                    <a:pt x="7373" y="4046"/>
                  </a:cubicBezTo>
                  <a:cubicBezTo>
                    <a:pt x="7373" y="4046"/>
                    <a:pt x="7721" y="1"/>
                    <a:pt x="69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32"/>
            <p:cNvSpPr/>
            <p:nvPr/>
          </p:nvSpPr>
          <p:spPr>
            <a:xfrm>
              <a:off x="8578050" y="4228091"/>
              <a:ext cx="266875" cy="185825"/>
            </a:xfrm>
            <a:custGeom>
              <a:avLst/>
              <a:gdLst/>
              <a:ahLst/>
              <a:cxnLst/>
              <a:rect l="l" t="t" r="r" b="b"/>
              <a:pathLst>
                <a:path w="10675" h="7433" extrusionOk="0">
                  <a:moveTo>
                    <a:pt x="3703" y="828"/>
                  </a:moveTo>
                  <a:cubicBezTo>
                    <a:pt x="3870" y="828"/>
                    <a:pt x="3870" y="894"/>
                    <a:pt x="3903" y="894"/>
                  </a:cubicBezTo>
                  <a:cubicBezTo>
                    <a:pt x="3970" y="1028"/>
                    <a:pt x="3937" y="1328"/>
                    <a:pt x="3736" y="1628"/>
                  </a:cubicBezTo>
                  <a:cubicBezTo>
                    <a:pt x="3670" y="1695"/>
                    <a:pt x="3536" y="1862"/>
                    <a:pt x="3303" y="2029"/>
                  </a:cubicBezTo>
                  <a:cubicBezTo>
                    <a:pt x="3403" y="1428"/>
                    <a:pt x="3603" y="928"/>
                    <a:pt x="3703" y="828"/>
                  </a:cubicBezTo>
                  <a:close/>
                  <a:moveTo>
                    <a:pt x="6638" y="3029"/>
                  </a:moveTo>
                  <a:cubicBezTo>
                    <a:pt x="6705" y="3029"/>
                    <a:pt x="6705" y="3063"/>
                    <a:pt x="6705" y="3096"/>
                  </a:cubicBezTo>
                  <a:cubicBezTo>
                    <a:pt x="6739" y="3129"/>
                    <a:pt x="6839" y="3196"/>
                    <a:pt x="6672" y="3430"/>
                  </a:cubicBezTo>
                  <a:cubicBezTo>
                    <a:pt x="6505" y="3663"/>
                    <a:pt x="6171" y="3863"/>
                    <a:pt x="5805" y="4030"/>
                  </a:cubicBezTo>
                  <a:cubicBezTo>
                    <a:pt x="5905" y="3530"/>
                    <a:pt x="6305" y="3129"/>
                    <a:pt x="6538" y="3063"/>
                  </a:cubicBezTo>
                  <a:cubicBezTo>
                    <a:pt x="6572" y="3063"/>
                    <a:pt x="6605" y="3029"/>
                    <a:pt x="6638" y="3029"/>
                  </a:cubicBezTo>
                  <a:close/>
                  <a:moveTo>
                    <a:pt x="9841" y="4864"/>
                  </a:moveTo>
                  <a:lnTo>
                    <a:pt x="9841" y="4864"/>
                  </a:lnTo>
                  <a:cubicBezTo>
                    <a:pt x="9907" y="4931"/>
                    <a:pt x="9907" y="5364"/>
                    <a:pt x="9607" y="5798"/>
                  </a:cubicBezTo>
                  <a:cubicBezTo>
                    <a:pt x="9507" y="5965"/>
                    <a:pt x="9340" y="6131"/>
                    <a:pt x="9107" y="6232"/>
                  </a:cubicBezTo>
                  <a:cubicBezTo>
                    <a:pt x="9040" y="5598"/>
                    <a:pt x="9607" y="4931"/>
                    <a:pt x="9841" y="4864"/>
                  </a:cubicBezTo>
                  <a:close/>
                  <a:moveTo>
                    <a:pt x="612" y="0"/>
                  </a:moveTo>
                  <a:cubicBezTo>
                    <a:pt x="534" y="0"/>
                    <a:pt x="458" y="55"/>
                    <a:pt x="434" y="127"/>
                  </a:cubicBezTo>
                  <a:cubicBezTo>
                    <a:pt x="434" y="161"/>
                    <a:pt x="0" y="1128"/>
                    <a:pt x="434" y="1895"/>
                  </a:cubicBezTo>
                  <a:cubicBezTo>
                    <a:pt x="668" y="2362"/>
                    <a:pt x="1135" y="2629"/>
                    <a:pt x="1802" y="2729"/>
                  </a:cubicBezTo>
                  <a:cubicBezTo>
                    <a:pt x="1955" y="2755"/>
                    <a:pt x="2098" y="2765"/>
                    <a:pt x="2233" y="2765"/>
                  </a:cubicBezTo>
                  <a:cubicBezTo>
                    <a:pt x="2452" y="2765"/>
                    <a:pt x="2650" y="2737"/>
                    <a:pt x="2836" y="2696"/>
                  </a:cubicBezTo>
                  <a:cubicBezTo>
                    <a:pt x="2869" y="3596"/>
                    <a:pt x="3203" y="4230"/>
                    <a:pt x="3803" y="4497"/>
                  </a:cubicBezTo>
                  <a:cubicBezTo>
                    <a:pt x="4096" y="4614"/>
                    <a:pt x="4412" y="4663"/>
                    <a:pt x="4724" y="4663"/>
                  </a:cubicBezTo>
                  <a:cubicBezTo>
                    <a:pt x="4945" y="4663"/>
                    <a:pt x="5164" y="4639"/>
                    <a:pt x="5371" y="4597"/>
                  </a:cubicBezTo>
                  <a:cubicBezTo>
                    <a:pt x="5471" y="5097"/>
                    <a:pt x="5838" y="5798"/>
                    <a:pt x="6939" y="6365"/>
                  </a:cubicBezTo>
                  <a:cubicBezTo>
                    <a:pt x="7527" y="6659"/>
                    <a:pt x="8026" y="6773"/>
                    <a:pt x="8434" y="6773"/>
                  </a:cubicBezTo>
                  <a:cubicBezTo>
                    <a:pt x="8581" y="6773"/>
                    <a:pt x="8716" y="6758"/>
                    <a:pt x="8840" y="6732"/>
                  </a:cubicBezTo>
                  <a:cubicBezTo>
                    <a:pt x="9040" y="7099"/>
                    <a:pt x="9474" y="7399"/>
                    <a:pt x="10475" y="7432"/>
                  </a:cubicBezTo>
                  <a:cubicBezTo>
                    <a:pt x="10575" y="7432"/>
                    <a:pt x="10675" y="7366"/>
                    <a:pt x="10675" y="7232"/>
                  </a:cubicBezTo>
                  <a:cubicBezTo>
                    <a:pt x="10675" y="7132"/>
                    <a:pt x="10575" y="7032"/>
                    <a:pt x="10475" y="7032"/>
                  </a:cubicBezTo>
                  <a:cubicBezTo>
                    <a:pt x="10041" y="6999"/>
                    <a:pt x="9507" y="6932"/>
                    <a:pt x="9240" y="6632"/>
                  </a:cubicBezTo>
                  <a:cubicBezTo>
                    <a:pt x="9474" y="6498"/>
                    <a:pt x="9674" y="6365"/>
                    <a:pt x="9774" y="6232"/>
                  </a:cubicBezTo>
                  <a:cubicBezTo>
                    <a:pt x="10274" y="5731"/>
                    <a:pt x="10408" y="5031"/>
                    <a:pt x="10208" y="4664"/>
                  </a:cubicBezTo>
                  <a:cubicBezTo>
                    <a:pt x="10152" y="4525"/>
                    <a:pt x="10027" y="4455"/>
                    <a:pt x="9871" y="4455"/>
                  </a:cubicBezTo>
                  <a:cubicBezTo>
                    <a:pt x="9840" y="4455"/>
                    <a:pt x="9807" y="4458"/>
                    <a:pt x="9774" y="4464"/>
                  </a:cubicBezTo>
                  <a:cubicBezTo>
                    <a:pt x="9274" y="4564"/>
                    <a:pt x="8607" y="5498"/>
                    <a:pt x="8673" y="6265"/>
                  </a:cubicBezTo>
                  <a:cubicBezTo>
                    <a:pt x="8673" y="6298"/>
                    <a:pt x="8673" y="6298"/>
                    <a:pt x="8673" y="6365"/>
                  </a:cubicBezTo>
                  <a:cubicBezTo>
                    <a:pt x="8619" y="6370"/>
                    <a:pt x="8561" y="6373"/>
                    <a:pt x="8501" y="6373"/>
                  </a:cubicBezTo>
                  <a:cubicBezTo>
                    <a:pt x="8154" y="6373"/>
                    <a:pt x="7707" y="6282"/>
                    <a:pt x="7139" y="5998"/>
                  </a:cubicBezTo>
                  <a:cubicBezTo>
                    <a:pt x="6138" y="5498"/>
                    <a:pt x="5838" y="4931"/>
                    <a:pt x="5771" y="4464"/>
                  </a:cubicBezTo>
                  <a:cubicBezTo>
                    <a:pt x="6305" y="4297"/>
                    <a:pt x="6772" y="3997"/>
                    <a:pt x="7005" y="3663"/>
                  </a:cubicBezTo>
                  <a:cubicBezTo>
                    <a:pt x="7239" y="3363"/>
                    <a:pt x="7239" y="3063"/>
                    <a:pt x="7039" y="2829"/>
                  </a:cubicBezTo>
                  <a:cubicBezTo>
                    <a:pt x="6946" y="2690"/>
                    <a:pt x="6804" y="2631"/>
                    <a:pt x="6636" y="2631"/>
                  </a:cubicBezTo>
                  <a:cubicBezTo>
                    <a:pt x="6563" y="2631"/>
                    <a:pt x="6486" y="2642"/>
                    <a:pt x="6405" y="2662"/>
                  </a:cubicBezTo>
                  <a:cubicBezTo>
                    <a:pt x="5971" y="2796"/>
                    <a:pt x="5438" y="3430"/>
                    <a:pt x="5371" y="4163"/>
                  </a:cubicBezTo>
                  <a:cubicBezTo>
                    <a:pt x="5161" y="4223"/>
                    <a:pt x="4944" y="4256"/>
                    <a:pt x="4730" y="4256"/>
                  </a:cubicBezTo>
                  <a:cubicBezTo>
                    <a:pt x="4468" y="4256"/>
                    <a:pt x="4209" y="4207"/>
                    <a:pt x="3970" y="4097"/>
                  </a:cubicBezTo>
                  <a:cubicBezTo>
                    <a:pt x="3570" y="3963"/>
                    <a:pt x="3369" y="3596"/>
                    <a:pt x="3303" y="2996"/>
                  </a:cubicBezTo>
                  <a:cubicBezTo>
                    <a:pt x="3269" y="2862"/>
                    <a:pt x="3269" y="2696"/>
                    <a:pt x="3269" y="2529"/>
                  </a:cubicBezTo>
                  <a:cubicBezTo>
                    <a:pt x="3603" y="2362"/>
                    <a:pt x="3903" y="2095"/>
                    <a:pt x="4070" y="1862"/>
                  </a:cubicBezTo>
                  <a:cubicBezTo>
                    <a:pt x="4337" y="1428"/>
                    <a:pt x="4437" y="994"/>
                    <a:pt x="4270" y="694"/>
                  </a:cubicBezTo>
                  <a:cubicBezTo>
                    <a:pt x="4208" y="571"/>
                    <a:pt x="4033" y="390"/>
                    <a:pt x="3716" y="390"/>
                  </a:cubicBezTo>
                  <a:cubicBezTo>
                    <a:pt x="3690" y="390"/>
                    <a:pt x="3664" y="392"/>
                    <a:pt x="3636" y="394"/>
                  </a:cubicBezTo>
                  <a:cubicBezTo>
                    <a:pt x="3169" y="427"/>
                    <a:pt x="2936" y="1728"/>
                    <a:pt x="2902" y="1862"/>
                  </a:cubicBezTo>
                  <a:cubicBezTo>
                    <a:pt x="2902" y="1995"/>
                    <a:pt x="2869" y="2129"/>
                    <a:pt x="2869" y="2262"/>
                  </a:cubicBezTo>
                  <a:cubicBezTo>
                    <a:pt x="2680" y="2309"/>
                    <a:pt x="2458" y="2356"/>
                    <a:pt x="2203" y="2356"/>
                  </a:cubicBezTo>
                  <a:cubicBezTo>
                    <a:pt x="2097" y="2356"/>
                    <a:pt x="1986" y="2348"/>
                    <a:pt x="1868" y="2329"/>
                  </a:cubicBezTo>
                  <a:cubicBezTo>
                    <a:pt x="1335" y="2229"/>
                    <a:pt x="968" y="2029"/>
                    <a:pt x="801" y="1695"/>
                  </a:cubicBezTo>
                  <a:cubicBezTo>
                    <a:pt x="467" y="1128"/>
                    <a:pt x="801" y="294"/>
                    <a:pt x="834" y="294"/>
                  </a:cubicBezTo>
                  <a:cubicBezTo>
                    <a:pt x="868" y="194"/>
                    <a:pt x="801" y="60"/>
                    <a:pt x="701" y="27"/>
                  </a:cubicBezTo>
                  <a:cubicBezTo>
                    <a:pt x="673" y="8"/>
                    <a:pt x="642" y="0"/>
                    <a:pt x="61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32"/>
            <p:cNvSpPr/>
            <p:nvPr/>
          </p:nvSpPr>
          <p:spPr>
            <a:xfrm>
              <a:off x="8146475" y="4146391"/>
              <a:ext cx="438000" cy="305925"/>
            </a:xfrm>
            <a:custGeom>
              <a:avLst/>
              <a:gdLst/>
              <a:ahLst/>
              <a:cxnLst/>
              <a:rect l="l" t="t" r="r" b="b"/>
              <a:pathLst>
                <a:path w="17520" h="12237" extrusionOk="0">
                  <a:moveTo>
                    <a:pt x="12756" y="0"/>
                  </a:moveTo>
                  <a:cubicBezTo>
                    <a:pt x="12669" y="0"/>
                    <a:pt x="12592" y="41"/>
                    <a:pt x="12527" y="126"/>
                  </a:cubicBezTo>
                  <a:cubicBezTo>
                    <a:pt x="11960" y="893"/>
                    <a:pt x="11426" y="3629"/>
                    <a:pt x="11426" y="3629"/>
                  </a:cubicBezTo>
                  <a:cubicBezTo>
                    <a:pt x="11426" y="3629"/>
                    <a:pt x="9560" y="260"/>
                    <a:pt x="8501" y="260"/>
                  </a:cubicBezTo>
                  <a:cubicBezTo>
                    <a:pt x="8358" y="260"/>
                    <a:pt x="8230" y="321"/>
                    <a:pt x="8124" y="460"/>
                  </a:cubicBezTo>
                  <a:cubicBezTo>
                    <a:pt x="7757" y="960"/>
                    <a:pt x="7189" y="4396"/>
                    <a:pt x="7189" y="4396"/>
                  </a:cubicBezTo>
                  <a:cubicBezTo>
                    <a:pt x="7189" y="4396"/>
                    <a:pt x="5093" y="1670"/>
                    <a:pt x="4326" y="1670"/>
                  </a:cubicBezTo>
                  <a:cubicBezTo>
                    <a:pt x="4175" y="1670"/>
                    <a:pt x="4076" y="1775"/>
                    <a:pt x="4054" y="2028"/>
                  </a:cubicBezTo>
                  <a:cubicBezTo>
                    <a:pt x="3954" y="3028"/>
                    <a:pt x="3554" y="5964"/>
                    <a:pt x="3554" y="5964"/>
                  </a:cubicBezTo>
                  <a:cubicBezTo>
                    <a:pt x="3554" y="5964"/>
                    <a:pt x="1083" y="3734"/>
                    <a:pt x="284" y="3734"/>
                  </a:cubicBezTo>
                  <a:cubicBezTo>
                    <a:pt x="96" y="3734"/>
                    <a:pt x="0" y="3857"/>
                    <a:pt x="51" y="4162"/>
                  </a:cubicBezTo>
                  <a:cubicBezTo>
                    <a:pt x="51" y="4162"/>
                    <a:pt x="1890" y="12237"/>
                    <a:pt x="7854" y="12237"/>
                  </a:cubicBezTo>
                  <a:cubicBezTo>
                    <a:pt x="8563" y="12237"/>
                    <a:pt x="9329" y="12123"/>
                    <a:pt x="10158" y="11868"/>
                  </a:cubicBezTo>
                  <a:cubicBezTo>
                    <a:pt x="17519" y="9581"/>
                    <a:pt x="14086" y="0"/>
                    <a:pt x="12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32"/>
            <p:cNvSpPr/>
            <p:nvPr/>
          </p:nvSpPr>
          <p:spPr>
            <a:xfrm>
              <a:off x="8223625" y="4268791"/>
              <a:ext cx="300250" cy="153450"/>
            </a:xfrm>
            <a:custGeom>
              <a:avLst/>
              <a:gdLst/>
              <a:ahLst/>
              <a:cxnLst/>
              <a:rect l="l" t="t" r="r" b="b"/>
              <a:pathLst>
                <a:path w="12010" h="6138" extrusionOk="0">
                  <a:moveTo>
                    <a:pt x="9541" y="434"/>
                  </a:moveTo>
                  <a:cubicBezTo>
                    <a:pt x="9607" y="434"/>
                    <a:pt x="9974" y="667"/>
                    <a:pt x="10141" y="1168"/>
                  </a:cubicBezTo>
                  <a:cubicBezTo>
                    <a:pt x="10175" y="1335"/>
                    <a:pt x="10208" y="1568"/>
                    <a:pt x="10141" y="1835"/>
                  </a:cubicBezTo>
                  <a:cubicBezTo>
                    <a:pt x="9641" y="1501"/>
                    <a:pt x="9407" y="667"/>
                    <a:pt x="9507" y="434"/>
                  </a:cubicBezTo>
                  <a:close/>
                  <a:moveTo>
                    <a:pt x="6238" y="1835"/>
                  </a:moveTo>
                  <a:cubicBezTo>
                    <a:pt x="6272" y="1835"/>
                    <a:pt x="6372" y="1868"/>
                    <a:pt x="6439" y="2102"/>
                  </a:cubicBezTo>
                  <a:cubicBezTo>
                    <a:pt x="6539" y="2369"/>
                    <a:pt x="6505" y="2736"/>
                    <a:pt x="6405" y="3136"/>
                  </a:cubicBezTo>
                  <a:cubicBezTo>
                    <a:pt x="6072" y="2736"/>
                    <a:pt x="6005" y="2202"/>
                    <a:pt x="6072" y="1968"/>
                  </a:cubicBezTo>
                  <a:cubicBezTo>
                    <a:pt x="6138" y="1835"/>
                    <a:pt x="6205" y="1835"/>
                    <a:pt x="6205" y="1835"/>
                  </a:cubicBezTo>
                  <a:close/>
                  <a:moveTo>
                    <a:pt x="2769" y="2769"/>
                  </a:moveTo>
                  <a:cubicBezTo>
                    <a:pt x="2903" y="2802"/>
                    <a:pt x="3103" y="3002"/>
                    <a:pt x="3236" y="3336"/>
                  </a:cubicBezTo>
                  <a:cubicBezTo>
                    <a:pt x="3270" y="3436"/>
                    <a:pt x="3303" y="3636"/>
                    <a:pt x="3303" y="3903"/>
                  </a:cubicBezTo>
                  <a:cubicBezTo>
                    <a:pt x="2869" y="3469"/>
                    <a:pt x="2602" y="3036"/>
                    <a:pt x="2569" y="2869"/>
                  </a:cubicBezTo>
                  <a:cubicBezTo>
                    <a:pt x="2669" y="2769"/>
                    <a:pt x="2736" y="2769"/>
                    <a:pt x="2769" y="2769"/>
                  </a:cubicBezTo>
                  <a:close/>
                  <a:moveTo>
                    <a:pt x="9607" y="0"/>
                  </a:moveTo>
                  <a:cubicBezTo>
                    <a:pt x="9407" y="0"/>
                    <a:pt x="9241" y="67"/>
                    <a:pt x="9174" y="234"/>
                  </a:cubicBezTo>
                  <a:cubicBezTo>
                    <a:pt x="8940" y="701"/>
                    <a:pt x="9274" y="1768"/>
                    <a:pt x="9908" y="2202"/>
                  </a:cubicBezTo>
                  <a:cubicBezTo>
                    <a:pt x="9941" y="2202"/>
                    <a:pt x="9974" y="2235"/>
                    <a:pt x="10008" y="2235"/>
                  </a:cubicBezTo>
                  <a:cubicBezTo>
                    <a:pt x="9808" y="2569"/>
                    <a:pt x="9441" y="2936"/>
                    <a:pt x="8774" y="3269"/>
                  </a:cubicBezTo>
                  <a:cubicBezTo>
                    <a:pt x="8255" y="3520"/>
                    <a:pt x="7822" y="3617"/>
                    <a:pt x="7471" y="3617"/>
                  </a:cubicBezTo>
                  <a:cubicBezTo>
                    <a:pt x="7167" y="3617"/>
                    <a:pt x="6924" y="3544"/>
                    <a:pt x="6739" y="3436"/>
                  </a:cubicBezTo>
                  <a:cubicBezTo>
                    <a:pt x="6939" y="2869"/>
                    <a:pt x="6972" y="2335"/>
                    <a:pt x="6839" y="1968"/>
                  </a:cubicBezTo>
                  <a:cubicBezTo>
                    <a:pt x="6746" y="1628"/>
                    <a:pt x="6538" y="1431"/>
                    <a:pt x="6269" y="1431"/>
                  </a:cubicBezTo>
                  <a:cubicBezTo>
                    <a:pt x="6248" y="1431"/>
                    <a:pt x="6227" y="1432"/>
                    <a:pt x="6205" y="1435"/>
                  </a:cubicBezTo>
                  <a:cubicBezTo>
                    <a:pt x="5972" y="1435"/>
                    <a:pt x="5771" y="1568"/>
                    <a:pt x="5705" y="1835"/>
                  </a:cubicBezTo>
                  <a:cubicBezTo>
                    <a:pt x="5538" y="2269"/>
                    <a:pt x="5705" y="3069"/>
                    <a:pt x="6272" y="3569"/>
                  </a:cubicBezTo>
                  <a:cubicBezTo>
                    <a:pt x="6072" y="4003"/>
                    <a:pt x="5771" y="4403"/>
                    <a:pt x="5371" y="4670"/>
                  </a:cubicBezTo>
                  <a:cubicBezTo>
                    <a:pt x="5226" y="4749"/>
                    <a:pt x="5071" y="4787"/>
                    <a:pt x="4906" y="4787"/>
                  </a:cubicBezTo>
                  <a:cubicBezTo>
                    <a:pt x="4652" y="4787"/>
                    <a:pt x="4373" y="4698"/>
                    <a:pt x="4070" y="4537"/>
                  </a:cubicBezTo>
                  <a:cubicBezTo>
                    <a:pt x="3937" y="4437"/>
                    <a:pt x="3803" y="4370"/>
                    <a:pt x="3670" y="4270"/>
                  </a:cubicBezTo>
                  <a:cubicBezTo>
                    <a:pt x="3770" y="3870"/>
                    <a:pt x="3737" y="3503"/>
                    <a:pt x="3636" y="3203"/>
                  </a:cubicBezTo>
                  <a:cubicBezTo>
                    <a:pt x="3470" y="2736"/>
                    <a:pt x="3169" y="2402"/>
                    <a:pt x="2836" y="2369"/>
                  </a:cubicBezTo>
                  <a:cubicBezTo>
                    <a:pt x="2804" y="2362"/>
                    <a:pt x="2769" y="2358"/>
                    <a:pt x="2732" y="2358"/>
                  </a:cubicBezTo>
                  <a:cubicBezTo>
                    <a:pt x="2579" y="2358"/>
                    <a:pt x="2390" y="2427"/>
                    <a:pt x="2202" y="2669"/>
                  </a:cubicBezTo>
                  <a:cubicBezTo>
                    <a:pt x="1935" y="3069"/>
                    <a:pt x="2903" y="4103"/>
                    <a:pt x="2936" y="4137"/>
                  </a:cubicBezTo>
                  <a:cubicBezTo>
                    <a:pt x="3036" y="4237"/>
                    <a:pt x="3136" y="4337"/>
                    <a:pt x="3236" y="4403"/>
                  </a:cubicBezTo>
                  <a:cubicBezTo>
                    <a:pt x="3136" y="4670"/>
                    <a:pt x="2969" y="4970"/>
                    <a:pt x="2669" y="5237"/>
                  </a:cubicBezTo>
                  <a:cubicBezTo>
                    <a:pt x="2333" y="5574"/>
                    <a:pt x="1968" y="5742"/>
                    <a:pt x="1627" y="5742"/>
                  </a:cubicBezTo>
                  <a:cubicBezTo>
                    <a:pt x="1596" y="5742"/>
                    <a:pt x="1566" y="5740"/>
                    <a:pt x="1535" y="5738"/>
                  </a:cubicBezTo>
                  <a:cubicBezTo>
                    <a:pt x="868" y="5638"/>
                    <a:pt x="434" y="4870"/>
                    <a:pt x="434" y="4870"/>
                  </a:cubicBezTo>
                  <a:cubicBezTo>
                    <a:pt x="384" y="4795"/>
                    <a:pt x="297" y="4758"/>
                    <a:pt x="214" y="4758"/>
                  </a:cubicBezTo>
                  <a:cubicBezTo>
                    <a:pt x="186" y="4758"/>
                    <a:pt x="159" y="4762"/>
                    <a:pt x="134" y="4770"/>
                  </a:cubicBezTo>
                  <a:cubicBezTo>
                    <a:pt x="34" y="4837"/>
                    <a:pt x="1" y="4970"/>
                    <a:pt x="67" y="5071"/>
                  </a:cubicBezTo>
                  <a:cubicBezTo>
                    <a:pt x="101" y="5104"/>
                    <a:pt x="601" y="6005"/>
                    <a:pt x="1468" y="6138"/>
                  </a:cubicBezTo>
                  <a:lnTo>
                    <a:pt x="1668" y="6138"/>
                  </a:lnTo>
                  <a:cubicBezTo>
                    <a:pt x="2102" y="6138"/>
                    <a:pt x="2536" y="5938"/>
                    <a:pt x="2969" y="5538"/>
                  </a:cubicBezTo>
                  <a:cubicBezTo>
                    <a:pt x="3236" y="5271"/>
                    <a:pt x="3436" y="4970"/>
                    <a:pt x="3570" y="4704"/>
                  </a:cubicBezTo>
                  <a:cubicBezTo>
                    <a:pt x="4010" y="5018"/>
                    <a:pt x="4463" y="5187"/>
                    <a:pt x="4879" y="5187"/>
                  </a:cubicBezTo>
                  <a:cubicBezTo>
                    <a:pt x="5126" y="5187"/>
                    <a:pt x="5360" y="5128"/>
                    <a:pt x="5571" y="5004"/>
                  </a:cubicBezTo>
                  <a:cubicBezTo>
                    <a:pt x="6038" y="4737"/>
                    <a:pt x="6372" y="4303"/>
                    <a:pt x="6605" y="3803"/>
                  </a:cubicBezTo>
                  <a:cubicBezTo>
                    <a:pt x="6834" y="3934"/>
                    <a:pt x="7135" y="4032"/>
                    <a:pt x="7516" y="4032"/>
                  </a:cubicBezTo>
                  <a:cubicBezTo>
                    <a:pt x="7912" y="4032"/>
                    <a:pt x="8395" y="3925"/>
                    <a:pt x="8974" y="3636"/>
                  </a:cubicBezTo>
                  <a:cubicBezTo>
                    <a:pt x="9774" y="3236"/>
                    <a:pt x="10175" y="2802"/>
                    <a:pt x="10408" y="2369"/>
                  </a:cubicBezTo>
                  <a:cubicBezTo>
                    <a:pt x="10439" y="2371"/>
                    <a:pt x="10471" y="2373"/>
                    <a:pt x="10504" y="2373"/>
                  </a:cubicBezTo>
                  <a:cubicBezTo>
                    <a:pt x="10892" y="2373"/>
                    <a:pt x="11389" y="2178"/>
                    <a:pt x="11942" y="1501"/>
                  </a:cubicBezTo>
                  <a:cubicBezTo>
                    <a:pt x="12009" y="1401"/>
                    <a:pt x="12009" y="1268"/>
                    <a:pt x="11909" y="1201"/>
                  </a:cubicBezTo>
                  <a:cubicBezTo>
                    <a:pt x="11864" y="1171"/>
                    <a:pt x="11812" y="1155"/>
                    <a:pt x="11763" y="1155"/>
                  </a:cubicBezTo>
                  <a:cubicBezTo>
                    <a:pt x="11703" y="1155"/>
                    <a:pt x="11646" y="1179"/>
                    <a:pt x="11609" y="1234"/>
                  </a:cubicBezTo>
                  <a:cubicBezTo>
                    <a:pt x="11342" y="1568"/>
                    <a:pt x="10942" y="1935"/>
                    <a:pt x="10541" y="1968"/>
                  </a:cubicBezTo>
                  <a:cubicBezTo>
                    <a:pt x="10608" y="1701"/>
                    <a:pt x="10608" y="1468"/>
                    <a:pt x="10575" y="1301"/>
                  </a:cubicBezTo>
                  <a:cubicBezTo>
                    <a:pt x="10475" y="601"/>
                    <a:pt x="9974" y="67"/>
                    <a:pt x="9607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32"/>
            <p:cNvSpPr/>
            <p:nvPr/>
          </p:nvSpPr>
          <p:spPr>
            <a:xfrm>
              <a:off x="8011800" y="4705041"/>
              <a:ext cx="785875" cy="371325"/>
            </a:xfrm>
            <a:custGeom>
              <a:avLst/>
              <a:gdLst/>
              <a:ahLst/>
              <a:cxnLst/>
              <a:rect l="l" t="t" r="r" b="b"/>
              <a:pathLst>
                <a:path w="31435" h="14853" extrusionOk="0">
                  <a:moveTo>
                    <a:pt x="22719" y="0"/>
                  </a:moveTo>
                  <a:cubicBezTo>
                    <a:pt x="22570" y="0"/>
                    <a:pt x="22414" y="52"/>
                    <a:pt x="22250" y="163"/>
                  </a:cubicBezTo>
                  <a:cubicBezTo>
                    <a:pt x="19882" y="1764"/>
                    <a:pt x="15745" y="9403"/>
                    <a:pt x="15745" y="9403"/>
                  </a:cubicBezTo>
                  <a:cubicBezTo>
                    <a:pt x="15745" y="9403"/>
                    <a:pt x="16319" y="1752"/>
                    <a:pt x="13696" y="1752"/>
                  </a:cubicBezTo>
                  <a:cubicBezTo>
                    <a:pt x="13636" y="1752"/>
                    <a:pt x="13574" y="1756"/>
                    <a:pt x="13511" y="1764"/>
                  </a:cubicBezTo>
                  <a:cubicBezTo>
                    <a:pt x="10675" y="2131"/>
                    <a:pt x="8607" y="9369"/>
                    <a:pt x="8607" y="9369"/>
                  </a:cubicBezTo>
                  <a:cubicBezTo>
                    <a:pt x="8607" y="9369"/>
                    <a:pt x="4788" y="1662"/>
                    <a:pt x="3057" y="1662"/>
                  </a:cubicBezTo>
                  <a:cubicBezTo>
                    <a:pt x="2698" y="1662"/>
                    <a:pt x="2429" y="1995"/>
                    <a:pt x="2302" y="2798"/>
                  </a:cubicBezTo>
                  <a:cubicBezTo>
                    <a:pt x="1769" y="6201"/>
                    <a:pt x="1" y="13939"/>
                    <a:pt x="3737" y="14173"/>
                  </a:cubicBezTo>
                  <a:cubicBezTo>
                    <a:pt x="3737" y="14173"/>
                    <a:pt x="13512" y="14852"/>
                    <a:pt x="21039" y="14852"/>
                  </a:cubicBezTo>
                  <a:cubicBezTo>
                    <a:pt x="25187" y="14852"/>
                    <a:pt x="28652" y="14646"/>
                    <a:pt x="29422" y="14006"/>
                  </a:cubicBezTo>
                  <a:cubicBezTo>
                    <a:pt x="31435" y="12365"/>
                    <a:pt x="31234" y="2990"/>
                    <a:pt x="29914" y="2990"/>
                  </a:cubicBezTo>
                  <a:cubicBezTo>
                    <a:pt x="29812" y="2990"/>
                    <a:pt x="29703" y="3046"/>
                    <a:pt x="29589" y="3165"/>
                  </a:cubicBezTo>
                  <a:cubicBezTo>
                    <a:pt x="28021" y="4833"/>
                    <a:pt x="25286" y="9303"/>
                    <a:pt x="25286" y="9303"/>
                  </a:cubicBezTo>
                  <a:cubicBezTo>
                    <a:pt x="25286" y="9303"/>
                    <a:pt x="24708" y="0"/>
                    <a:pt x="227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32"/>
            <p:cNvSpPr/>
            <p:nvPr/>
          </p:nvSpPr>
          <p:spPr>
            <a:xfrm>
              <a:off x="8302850" y="4837366"/>
              <a:ext cx="54225" cy="200325"/>
            </a:xfrm>
            <a:custGeom>
              <a:avLst/>
              <a:gdLst/>
              <a:ahLst/>
              <a:cxnLst/>
              <a:rect l="l" t="t" r="r" b="b"/>
              <a:pathLst>
                <a:path w="2169" h="8013" extrusionOk="0">
                  <a:moveTo>
                    <a:pt x="1275" y="0"/>
                  </a:moveTo>
                  <a:cubicBezTo>
                    <a:pt x="1262" y="0"/>
                    <a:pt x="1248" y="2"/>
                    <a:pt x="1235" y="7"/>
                  </a:cubicBezTo>
                  <a:cubicBezTo>
                    <a:pt x="1101" y="7"/>
                    <a:pt x="1035" y="107"/>
                    <a:pt x="1035" y="240"/>
                  </a:cubicBezTo>
                  <a:cubicBezTo>
                    <a:pt x="1035" y="307"/>
                    <a:pt x="1735" y="6278"/>
                    <a:pt x="101" y="7646"/>
                  </a:cubicBezTo>
                  <a:cubicBezTo>
                    <a:pt x="34" y="7712"/>
                    <a:pt x="0" y="7846"/>
                    <a:pt x="67" y="7913"/>
                  </a:cubicBezTo>
                  <a:cubicBezTo>
                    <a:pt x="134" y="7979"/>
                    <a:pt x="167" y="8013"/>
                    <a:pt x="234" y="8013"/>
                  </a:cubicBezTo>
                  <a:cubicBezTo>
                    <a:pt x="301" y="8013"/>
                    <a:pt x="334" y="7979"/>
                    <a:pt x="367" y="7946"/>
                  </a:cubicBezTo>
                  <a:cubicBezTo>
                    <a:pt x="2169" y="6478"/>
                    <a:pt x="1468" y="441"/>
                    <a:pt x="1435" y="174"/>
                  </a:cubicBezTo>
                  <a:cubicBezTo>
                    <a:pt x="1435" y="87"/>
                    <a:pt x="1360" y="0"/>
                    <a:pt x="127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32"/>
            <p:cNvSpPr/>
            <p:nvPr/>
          </p:nvSpPr>
          <p:spPr>
            <a:xfrm>
              <a:off x="8457125" y="4830016"/>
              <a:ext cx="104275" cy="196825"/>
            </a:xfrm>
            <a:custGeom>
              <a:avLst/>
              <a:gdLst/>
              <a:ahLst/>
              <a:cxnLst/>
              <a:rect l="l" t="t" r="r" b="b"/>
              <a:pathLst>
                <a:path w="4171" h="7873" extrusionOk="0">
                  <a:moveTo>
                    <a:pt x="3970" y="1"/>
                  </a:moveTo>
                  <a:cubicBezTo>
                    <a:pt x="3870" y="1"/>
                    <a:pt x="3737" y="67"/>
                    <a:pt x="3737" y="201"/>
                  </a:cubicBezTo>
                  <a:cubicBezTo>
                    <a:pt x="3170" y="3670"/>
                    <a:pt x="101" y="7473"/>
                    <a:pt x="67" y="7539"/>
                  </a:cubicBezTo>
                  <a:cubicBezTo>
                    <a:pt x="1" y="7606"/>
                    <a:pt x="1" y="7740"/>
                    <a:pt x="101" y="7806"/>
                  </a:cubicBezTo>
                  <a:cubicBezTo>
                    <a:pt x="134" y="7840"/>
                    <a:pt x="167" y="7873"/>
                    <a:pt x="234" y="7873"/>
                  </a:cubicBezTo>
                  <a:cubicBezTo>
                    <a:pt x="267" y="7873"/>
                    <a:pt x="334" y="7840"/>
                    <a:pt x="368" y="7773"/>
                  </a:cubicBezTo>
                  <a:cubicBezTo>
                    <a:pt x="501" y="7639"/>
                    <a:pt x="3570" y="3837"/>
                    <a:pt x="4137" y="234"/>
                  </a:cubicBezTo>
                  <a:cubicBezTo>
                    <a:pt x="4170" y="134"/>
                    <a:pt x="4070" y="34"/>
                    <a:pt x="397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32"/>
            <p:cNvSpPr/>
            <p:nvPr/>
          </p:nvSpPr>
          <p:spPr>
            <a:xfrm>
              <a:off x="8646425" y="4865891"/>
              <a:ext cx="96775" cy="175150"/>
            </a:xfrm>
            <a:custGeom>
              <a:avLst/>
              <a:gdLst/>
              <a:ahLst/>
              <a:cxnLst/>
              <a:rect l="l" t="t" r="r" b="b"/>
              <a:pathLst>
                <a:path w="3871" h="7006" extrusionOk="0">
                  <a:moveTo>
                    <a:pt x="3670" y="0"/>
                  </a:moveTo>
                  <a:cubicBezTo>
                    <a:pt x="3537" y="0"/>
                    <a:pt x="3470" y="100"/>
                    <a:pt x="3470" y="200"/>
                  </a:cubicBezTo>
                  <a:cubicBezTo>
                    <a:pt x="3470" y="2969"/>
                    <a:pt x="101" y="6605"/>
                    <a:pt x="67" y="6638"/>
                  </a:cubicBezTo>
                  <a:cubicBezTo>
                    <a:pt x="1" y="6738"/>
                    <a:pt x="1" y="6872"/>
                    <a:pt x="101" y="6938"/>
                  </a:cubicBezTo>
                  <a:cubicBezTo>
                    <a:pt x="134" y="6972"/>
                    <a:pt x="167" y="7005"/>
                    <a:pt x="234" y="7005"/>
                  </a:cubicBezTo>
                  <a:cubicBezTo>
                    <a:pt x="301" y="7005"/>
                    <a:pt x="334" y="6972"/>
                    <a:pt x="368" y="6938"/>
                  </a:cubicBezTo>
                  <a:cubicBezTo>
                    <a:pt x="534" y="6772"/>
                    <a:pt x="3870" y="3136"/>
                    <a:pt x="3870" y="200"/>
                  </a:cubicBezTo>
                  <a:cubicBezTo>
                    <a:pt x="3870" y="100"/>
                    <a:pt x="3770" y="0"/>
                    <a:pt x="367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32"/>
            <p:cNvSpPr/>
            <p:nvPr/>
          </p:nvSpPr>
          <p:spPr>
            <a:xfrm>
              <a:off x="8095613" y="4840916"/>
              <a:ext cx="100950" cy="210400"/>
            </a:xfrm>
            <a:custGeom>
              <a:avLst/>
              <a:gdLst/>
              <a:ahLst/>
              <a:cxnLst/>
              <a:rect l="l" t="t" r="r" b="b"/>
              <a:pathLst>
                <a:path w="4038" h="8416" extrusionOk="0">
                  <a:moveTo>
                    <a:pt x="223" y="1"/>
                  </a:moveTo>
                  <a:cubicBezTo>
                    <a:pt x="204" y="1"/>
                    <a:pt x="186" y="4"/>
                    <a:pt x="168" y="10"/>
                  </a:cubicBezTo>
                  <a:cubicBezTo>
                    <a:pt x="68" y="43"/>
                    <a:pt x="1" y="143"/>
                    <a:pt x="34" y="276"/>
                  </a:cubicBezTo>
                  <a:cubicBezTo>
                    <a:pt x="101" y="510"/>
                    <a:pt x="1936" y="6481"/>
                    <a:pt x="3637" y="8349"/>
                  </a:cubicBezTo>
                  <a:cubicBezTo>
                    <a:pt x="3704" y="8416"/>
                    <a:pt x="3737" y="8416"/>
                    <a:pt x="3804" y="8416"/>
                  </a:cubicBezTo>
                  <a:cubicBezTo>
                    <a:pt x="3837" y="8416"/>
                    <a:pt x="3904" y="8416"/>
                    <a:pt x="3937" y="8382"/>
                  </a:cubicBezTo>
                  <a:cubicBezTo>
                    <a:pt x="4037" y="8282"/>
                    <a:pt x="4037" y="8149"/>
                    <a:pt x="3970" y="8082"/>
                  </a:cubicBezTo>
                  <a:cubicBezTo>
                    <a:pt x="2303" y="6281"/>
                    <a:pt x="435" y="210"/>
                    <a:pt x="435" y="143"/>
                  </a:cubicBezTo>
                  <a:cubicBezTo>
                    <a:pt x="407" y="61"/>
                    <a:pt x="312" y="1"/>
                    <a:pt x="223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26" name="Google Shape;3226;p32"/>
          <p:cNvSpPr/>
          <p:nvPr/>
        </p:nvSpPr>
        <p:spPr>
          <a:xfrm>
            <a:off x="1629800" y="909841"/>
            <a:ext cx="1424664" cy="441115"/>
          </a:xfrm>
          <a:custGeom>
            <a:avLst/>
            <a:gdLst/>
            <a:ahLst/>
            <a:cxnLst/>
            <a:rect l="l" t="t" r="r" b="b"/>
            <a:pathLst>
              <a:path w="75200" h="23284" extrusionOk="0">
                <a:moveTo>
                  <a:pt x="34682" y="0"/>
                </a:moveTo>
                <a:cubicBezTo>
                  <a:pt x="27023" y="0"/>
                  <a:pt x="20396" y="4165"/>
                  <a:pt x="16870" y="10396"/>
                </a:cubicBezTo>
                <a:cubicBezTo>
                  <a:pt x="16445" y="11034"/>
                  <a:pt x="16019" y="11764"/>
                  <a:pt x="15715" y="12554"/>
                </a:cubicBezTo>
                <a:cubicBezTo>
                  <a:pt x="14104" y="11308"/>
                  <a:pt x="12189" y="10578"/>
                  <a:pt x="10123" y="10578"/>
                </a:cubicBezTo>
                <a:cubicBezTo>
                  <a:pt x="4530" y="10578"/>
                  <a:pt x="1" y="15867"/>
                  <a:pt x="1" y="22402"/>
                </a:cubicBezTo>
                <a:cubicBezTo>
                  <a:pt x="1" y="22706"/>
                  <a:pt x="1" y="22980"/>
                  <a:pt x="62" y="23283"/>
                </a:cubicBezTo>
                <a:lnTo>
                  <a:pt x="75200" y="23283"/>
                </a:lnTo>
                <a:cubicBezTo>
                  <a:pt x="74531" y="20274"/>
                  <a:pt x="71826" y="18025"/>
                  <a:pt x="68604" y="18025"/>
                </a:cubicBezTo>
                <a:cubicBezTo>
                  <a:pt x="67570" y="18025"/>
                  <a:pt x="66598" y="18268"/>
                  <a:pt x="65686" y="18694"/>
                </a:cubicBezTo>
                <a:cubicBezTo>
                  <a:pt x="63923" y="15046"/>
                  <a:pt x="60579" y="12554"/>
                  <a:pt x="56780" y="12554"/>
                </a:cubicBezTo>
                <a:cubicBezTo>
                  <a:pt x="55716" y="12554"/>
                  <a:pt x="54683" y="12767"/>
                  <a:pt x="53740" y="13101"/>
                </a:cubicBezTo>
                <a:cubicBezTo>
                  <a:pt x="50822" y="5472"/>
                  <a:pt x="43406" y="0"/>
                  <a:pt x="346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7" name="Google Shape;3227;p32"/>
          <p:cNvSpPr/>
          <p:nvPr/>
        </p:nvSpPr>
        <p:spPr>
          <a:xfrm flipH="1">
            <a:off x="6156002" y="1921478"/>
            <a:ext cx="1115329" cy="286554"/>
          </a:xfrm>
          <a:custGeom>
            <a:avLst/>
            <a:gdLst/>
            <a:ahLst/>
            <a:cxnLst/>
            <a:rect l="l" t="t" r="r" b="b"/>
            <a:pathLst>
              <a:path w="60337" h="15502" extrusionOk="0">
                <a:moveTo>
                  <a:pt x="25138" y="0"/>
                </a:moveTo>
                <a:cubicBezTo>
                  <a:pt x="20062" y="0"/>
                  <a:pt x="15655" y="3009"/>
                  <a:pt x="13588" y="7356"/>
                </a:cubicBezTo>
                <a:cubicBezTo>
                  <a:pt x="12250" y="6626"/>
                  <a:pt x="10791" y="6201"/>
                  <a:pt x="9180" y="6201"/>
                </a:cubicBezTo>
                <a:cubicBezTo>
                  <a:pt x="4104" y="6201"/>
                  <a:pt x="1" y="10304"/>
                  <a:pt x="1" y="15411"/>
                </a:cubicBezTo>
                <a:lnTo>
                  <a:pt x="1" y="15502"/>
                </a:lnTo>
                <a:lnTo>
                  <a:pt x="60124" y="15502"/>
                </a:lnTo>
                <a:cubicBezTo>
                  <a:pt x="60245" y="14955"/>
                  <a:pt x="60336" y="14347"/>
                  <a:pt x="60336" y="13739"/>
                </a:cubicBezTo>
                <a:cubicBezTo>
                  <a:pt x="60215" y="8754"/>
                  <a:pt x="56142" y="4681"/>
                  <a:pt x="51126" y="4681"/>
                </a:cubicBezTo>
                <a:cubicBezTo>
                  <a:pt x="49272" y="4681"/>
                  <a:pt x="47509" y="5259"/>
                  <a:pt x="46111" y="6201"/>
                </a:cubicBezTo>
                <a:cubicBezTo>
                  <a:pt x="44774" y="3465"/>
                  <a:pt x="41977" y="1581"/>
                  <a:pt x="38755" y="1581"/>
                </a:cubicBezTo>
                <a:cubicBezTo>
                  <a:pt x="36840" y="1581"/>
                  <a:pt x="35047" y="2219"/>
                  <a:pt x="33679" y="3313"/>
                </a:cubicBezTo>
                <a:cubicBezTo>
                  <a:pt x="31400" y="1277"/>
                  <a:pt x="28421" y="0"/>
                  <a:pt x="251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28" name="Google Shape;3228;p32"/>
          <p:cNvGrpSpPr/>
          <p:nvPr/>
        </p:nvGrpSpPr>
        <p:grpSpPr>
          <a:xfrm flipH="1">
            <a:off x="8287634" y="670663"/>
            <a:ext cx="698900" cy="986625"/>
            <a:chOff x="2569950" y="1960400"/>
            <a:chExt cx="698900" cy="986625"/>
          </a:xfrm>
        </p:grpSpPr>
        <p:sp>
          <p:nvSpPr>
            <p:cNvPr id="3229" name="Google Shape;3229;p32"/>
            <p:cNvSpPr/>
            <p:nvPr/>
          </p:nvSpPr>
          <p:spPr>
            <a:xfrm>
              <a:off x="3059950" y="1976325"/>
              <a:ext cx="124625" cy="125975"/>
            </a:xfrm>
            <a:custGeom>
              <a:avLst/>
              <a:gdLst/>
              <a:ahLst/>
              <a:cxnLst/>
              <a:rect l="l" t="t" r="r" b="b"/>
              <a:pathLst>
                <a:path w="4985" h="5039" extrusionOk="0">
                  <a:moveTo>
                    <a:pt x="2983" y="0"/>
                  </a:moveTo>
                  <a:cubicBezTo>
                    <a:pt x="982" y="0"/>
                    <a:pt x="2316" y="3236"/>
                    <a:pt x="2316" y="3236"/>
                  </a:cubicBezTo>
                  <a:cubicBezTo>
                    <a:pt x="2316" y="3236"/>
                    <a:pt x="1859" y="3040"/>
                    <a:pt x="1361" y="3040"/>
                  </a:cubicBezTo>
                  <a:cubicBezTo>
                    <a:pt x="987" y="3040"/>
                    <a:pt x="591" y="3150"/>
                    <a:pt x="348" y="3536"/>
                  </a:cubicBezTo>
                  <a:cubicBezTo>
                    <a:pt x="0" y="4058"/>
                    <a:pt x="794" y="5039"/>
                    <a:pt x="1887" y="5039"/>
                  </a:cubicBezTo>
                  <a:cubicBezTo>
                    <a:pt x="2681" y="5039"/>
                    <a:pt x="3632" y="4521"/>
                    <a:pt x="4418" y="2936"/>
                  </a:cubicBezTo>
                  <a:cubicBezTo>
                    <a:pt x="4418" y="2936"/>
                    <a:pt x="4985" y="0"/>
                    <a:pt x="2983" y="0"/>
                  </a:cubicBezTo>
                  <a:close/>
                </a:path>
              </a:pathLst>
            </a:custGeom>
            <a:solidFill>
              <a:srgbClr val="AF7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32"/>
            <p:cNvSpPr/>
            <p:nvPr/>
          </p:nvSpPr>
          <p:spPr>
            <a:xfrm>
              <a:off x="3112750" y="2042975"/>
              <a:ext cx="156100" cy="117850"/>
            </a:xfrm>
            <a:custGeom>
              <a:avLst/>
              <a:gdLst/>
              <a:ahLst/>
              <a:cxnLst/>
              <a:rect l="l" t="t" r="r" b="b"/>
              <a:pathLst>
                <a:path w="6244" h="4714" extrusionOk="0">
                  <a:moveTo>
                    <a:pt x="4454" y="1"/>
                  </a:moveTo>
                  <a:cubicBezTo>
                    <a:pt x="3588" y="1"/>
                    <a:pt x="2673" y="470"/>
                    <a:pt x="2673" y="470"/>
                  </a:cubicBezTo>
                  <a:cubicBezTo>
                    <a:pt x="0" y="2858"/>
                    <a:pt x="1762" y="4713"/>
                    <a:pt x="2775" y="4713"/>
                  </a:cubicBezTo>
                  <a:cubicBezTo>
                    <a:pt x="2950" y="4713"/>
                    <a:pt x="3103" y="4658"/>
                    <a:pt x="3206" y="4539"/>
                  </a:cubicBezTo>
                  <a:cubicBezTo>
                    <a:pt x="3907" y="3739"/>
                    <a:pt x="2973" y="2538"/>
                    <a:pt x="2973" y="2538"/>
                  </a:cubicBezTo>
                  <a:lnTo>
                    <a:pt x="2973" y="2538"/>
                  </a:lnTo>
                  <a:cubicBezTo>
                    <a:pt x="2973" y="2538"/>
                    <a:pt x="3302" y="2579"/>
                    <a:pt x="3741" y="2579"/>
                  </a:cubicBezTo>
                  <a:cubicBezTo>
                    <a:pt x="4719" y="2579"/>
                    <a:pt x="6243" y="2373"/>
                    <a:pt x="5875" y="1037"/>
                  </a:cubicBezTo>
                  <a:cubicBezTo>
                    <a:pt x="5654" y="235"/>
                    <a:pt x="5066" y="1"/>
                    <a:pt x="4454" y="1"/>
                  </a:cubicBezTo>
                  <a:close/>
                </a:path>
              </a:pathLst>
            </a:custGeom>
            <a:solidFill>
              <a:srgbClr val="AF79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32"/>
            <p:cNvSpPr/>
            <p:nvPr/>
          </p:nvSpPr>
          <p:spPr>
            <a:xfrm>
              <a:off x="3181225" y="1960400"/>
              <a:ext cx="35875" cy="75150"/>
            </a:xfrm>
            <a:custGeom>
              <a:avLst/>
              <a:gdLst/>
              <a:ahLst/>
              <a:cxnLst/>
              <a:rect l="l" t="t" r="r" b="b"/>
              <a:pathLst>
                <a:path w="1435" h="3006" extrusionOk="0">
                  <a:moveTo>
                    <a:pt x="199" y="0"/>
                  </a:moveTo>
                  <a:cubicBezTo>
                    <a:pt x="161" y="0"/>
                    <a:pt x="126" y="11"/>
                    <a:pt x="100" y="37"/>
                  </a:cubicBezTo>
                  <a:cubicBezTo>
                    <a:pt x="0" y="137"/>
                    <a:pt x="0" y="270"/>
                    <a:pt x="67" y="337"/>
                  </a:cubicBezTo>
                  <a:cubicBezTo>
                    <a:pt x="100" y="404"/>
                    <a:pt x="1134" y="1738"/>
                    <a:pt x="100" y="2639"/>
                  </a:cubicBezTo>
                  <a:cubicBezTo>
                    <a:pt x="0" y="2705"/>
                    <a:pt x="0" y="2839"/>
                    <a:pt x="67" y="2939"/>
                  </a:cubicBezTo>
                  <a:cubicBezTo>
                    <a:pt x="134" y="2972"/>
                    <a:pt x="167" y="3006"/>
                    <a:pt x="234" y="3006"/>
                  </a:cubicBezTo>
                  <a:cubicBezTo>
                    <a:pt x="267" y="3006"/>
                    <a:pt x="334" y="3006"/>
                    <a:pt x="367" y="2939"/>
                  </a:cubicBezTo>
                  <a:cubicBezTo>
                    <a:pt x="1435" y="2005"/>
                    <a:pt x="834" y="671"/>
                    <a:pt x="367" y="70"/>
                  </a:cubicBezTo>
                  <a:cubicBezTo>
                    <a:pt x="326" y="29"/>
                    <a:pt x="259" y="0"/>
                    <a:pt x="199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32"/>
            <p:cNvSpPr/>
            <p:nvPr/>
          </p:nvSpPr>
          <p:spPr>
            <a:xfrm>
              <a:off x="3191225" y="2009625"/>
              <a:ext cx="72575" cy="32600"/>
            </a:xfrm>
            <a:custGeom>
              <a:avLst/>
              <a:gdLst/>
              <a:ahLst/>
              <a:cxnLst/>
              <a:rect l="l" t="t" r="r" b="b"/>
              <a:pathLst>
                <a:path w="2903" h="1304" extrusionOk="0">
                  <a:moveTo>
                    <a:pt x="1824" y="0"/>
                  </a:moveTo>
                  <a:cubicBezTo>
                    <a:pt x="1280" y="0"/>
                    <a:pt x="706" y="332"/>
                    <a:pt x="101" y="936"/>
                  </a:cubicBezTo>
                  <a:cubicBezTo>
                    <a:pt x="1" y="1037"/>
                    <a:pt x="1" y="1170"/>
                    <a:pt x="101" y="1237"/>
                  </a:cubicBezTo>
                  <a:cubicBezTo>
                    <a:pt x="134" y="1270"/>
                    <a:pt x="201" y="1303"/>
                    <a:pt x="234" y="1303"/>
                  </a:cubicBezTo>
                  <a:cubicBezTo>
                    <a:pt x="301" y="1303"/>
                    <a:pt x="334" y="1270"/>
                    <a:pt x="401" y="1237"/>
                  </a:cubicBezTo>
                  <a:cubicBezTo>
                    <a:pt x="935" y="703"/>
                    <a:pt x="1435" y="403"/>
                    <a:pt x="1902" y="403"/>
                  </a:cubicBezTo>
                  <a:cubicBezTo>
                    <a:pt x="2269" y="436"/>
                    <a:pt x="2502" y="670"/>
                    <a:pt x="2502" y="670"/>
                  </a:cubicBezTo>
                  <a:cubicBezTo>
                    <a:pt x="2544" y="711"/>
                    <a:pt x="2610" y="739"/>
                    <a:pt x="2679" y="739"/>
                  </a:cubicBezTo>
                  <a:cubicBezTo>
                    <a:pt x="2721" y="739"/>
                    <a:pt x="2764" y="728"/>
                    <a:pt x="2803" y="703"/>
                  </a:cubicBezTo>
                  <a:cubicBezTo>
                    <a:pt x="2869" y="603"/>
                    <a:pt x="2903" y="469"/>
                    <a:pt x="2803" y="403"/>
                  </a:cubicBezTo>
                  <a:cubicBezTo>
                    <a:pt x="2803" y="369"/>
                    <a:pt x="2469" y="36"/>
                    <a:pt x="1902" y="2"/>
                  </a:cubicBezTo>
                  <a:cubicBezTo>
                    <a:pt x="1876" y="1"/>
                    <a:pt x="1850" y="0"/>
                    <a:pt x="182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32"/>
            <p:cNvSpPr/>
            <p:nvPr/>
          </p:nvSpPr>
          <p:spPr>
            <a:xfrm>
              <a:off x="2569950" y="2156025"/>
              <a:ext cx="524575" cy="791000"/>
            </a:xfrm>
            <a:custGeom>
              <a:avLst/>
              <a:gdLst/>
              <a:ahLst/>
              <a:cxnLst/>
              <a:rect l="l" t="t" r="r" b="b"/>
              <a:pathLst>
                <a:path w="20983" h="31640" extrusionOk="0">
                  <a:moveTo>
                    <a:pt x="20749" y="1"/>
                  </a:moveTo>
                  <a:cubicBezTo>
                    <a:pt x="20699" y="1"/>
                    <a:pt x="20649" y="17"/>
                    <a:pt x="20615" y="51"/>
                  </a:cubicBezTo>
                  <a:cubicBezTo>
                    <a:pt x="20582" y="51"/>
                    <a:pt x="20348" y="284"/>
                    <a:pt x="20015" y="685"/>
                  </a:cubicBezTo>
                  <a:cubicBezTo>
                    <a:pt x="19948" y="751"/>
                    <a:pt x="19948" y="885"/>
                    <a:pt x="20048" y="985"/>
                  </a:cubicBezTo>
                  <a:cubicBezTo>
                    <a:pt x="20082" y="1018"/>
                    <a:pt x="20115" y="1018"/>
                    <a:pt x="20182" y="1018"/>
                  </a:cubicBezTo>
                  <a:cubicBezTo>
                    <a:pt x="20248" y="1018"/>
                    <a:pt x="20282" y="1018"/>
                    <a:pt x="20348" y="951"/>
                  </a:cubicBezTo>
                  <a:cubicBezTo>
                    <a:pt x="20649" y="584"/>
                    <a:pt x="20882" y="351"/>
                    <a:pt x="20882" y="351"/>
                  </a:cubicBezTo>
                  <a:cubicBezTo>
                    <a:pt x="20982" y="284"/>
                    <a:pt x="20982" y="151"/>
                    <a:pt x="20882" y="51"/>
                  </a:cubicBezTo>
                  <a:cubicBezTo>
                    <a:pt x="20849" y="17"/>
                    <a:pt x="20799" y="1"/>
                    <a:pt x="20749" y="1"/>
                  </a:cubicBezTo>
                  <a:close/>
                  <a:moveTo>
                    <a:pt x="19658" y="1249"/>
                  </a:moveTo>
                  <a:cubicBezTo>
                    <a:pt x="19589" y="1249"/>
                    <a:pt x="19522" y="1277"/>
                    <a:pt x="19481" y="1318"/>
                  </a:cubicBezTo>
                  <a:cubicBezTo>
                    <a:pt x="19314" y="1552"/>
                    <a:pt x="19148" y="1752"/>
                    <a:pt x="18981" y="2019"/>
                  </a:cubicBezTo>
                  <a:cubicBezTo>
                    <a:pt x="18914" y="2119"/>
                    <a:pt x="18947" y="2252"/>
                    <a:pt x="19014" y="2319"/>
                  </a:cubicBezTo>
                  <a:cubicBezTo>
                    <a:pt x="19081" y="2319"/>
                    <a:pt x="19114" y="2352"/>
                    <a:pt x="19148" y="2352"/>
                  </a:cubicBezTo>
                  <a:cubicBezTo>
                    <a:pt x="19214" y="2352"/>
                    <a:pt x="19281" y="2319"/>
                    <a:pt x="19314" y="2252"/>
                  </a:cubicBezTo>
                  <a:cubicBezTo>
                    <a:pt x="19481" y="2019"/>
                    <a:pt x="19648" y="1785"/>
                    <a:pt x="19815" y="1585"/>
                  </a:cubicBezTo>
                  <a:cubicBezTo>
                    <a:pt x="19881" y="1485"/>
                    <a:pt x="19848" y="1352"/>
                    <a:pt x="19781" y="1285"/>
                  </a:cubicBezTo>
                  <a:cubicBezTo>
                    <a:pt x="19743" y="1259"/>
                    <a:pt x="19700" y="1249"/>
                    <a:pt x="19658" y="1249"/>
                  </a:cubicBezTo>
                  <a:close/>
                  <a:moveTo>
                    <a:pt x="18700" y="2618"/>
                  </a:moveTo>
                  <a:cubicBezTo>
                    <a:pt x="18628" y="2618"/>
                    <a:pt x="18557" y="2655"/>
                    <a:pt x="18514" y="2719"/>
                  </a:cubicBezTo>
                  <a:cubicBezTo>
                    <a:pt x="18380" y="2986"/>
                    <a:pt x="18214" y="3220"/>
                    <a:pt x="18113" y="3487"/>
                  </a:cubicBezTo>
                  <a:cubicBezTo>
                    <a:pt x="18047" y="3587"/>
                    <a:pt x="18080" y="3687"/>
                    <a:pt x="18214" y="3753"/>
                  </a:cubicBezTo>
                  <a:cubicBezTo>
                    <a:pt x="18214" y="3753"/>
                    <a:pt x="18247" y="3787"/>
                    <a:pt x="18280" y="3787"/>
                  </a:cubicBezTo>
                  <a:cubicBezTo>
                    <a:pt x="18380" y="3787"/>
                    <a:pt x="18447" y="3720"/>
                    <a:pt x="18480" y="3653"/>
                  </a:cubicBezTo>
                  <a:cubicBezTo>
                    <a:pt x="18580" y="3420"/>
                    <a:pt x="18714" y="3186"/>
                    <a:pt x="18881" y="2953"/>
                  </a:cubicBezTo>
                  <a:cubicBezTo>
                    <a:pt x="18947" y="2853"/>
                    <a:pt x="18914" y="2719"/>
                    <a:pt x="18814" y="2653"/>
                  </a:cubicBezTo>
                  <a:cubicBezTo>
                    <a:pt x="18779" y="2629"/>
                    <a:pt x="18739" y="2618"/>
                    <a:pt x="18700" y="2618"/>
                  </a:cubicBezTo>
                  <a:close/>
                  <a:moveTo>
                    <a:pt x="17979" y="4112"/>
                  </a:moveTo>
                  <a:cubicBezTo>
                    <a:pt x="17879" y="4112"/>
                    <a:pt x="17801" y="4171"/>
                    <a:pt x="17747" y="4254"/>
                  </a:cubicBezTo>
                  <a:cubicBezTo>
                    <a:pt x="17646" y="4521"/>
                    <a:pt x="17580" y="4821"/>
                    <a:pt x="17513" y="5088"/>
                  </a:cubicBezTo>
                  <a:cubicBezTo>
                    <a:pt x="17480" y="5188"/>
                    <a:pt x="17546" y="5288"/>
                    <a:pt x="17680" y="5321"/>
                  </a:cubicBezTo>
                  <a:lnTo>
                    <a:pt x="17713" y="5321"/>
                  </a:lnTo>
                  <a:cubicBezTo>
                    <a:pt x="17813" y="5321"/>
                    <a:pt x="17880" y="5254"/>
                    <a:pt x="17913" y="5188"/>
                  </a:cubicBezTo>
                  <a:cubicBezTo>
                    <a:pt x="17980" y="4921"/>
                    <a:pt x="18047" y="4654"/>
                    <a:pt x="18147" y="4387"/>
                  </a:cubicBezTo>
                  <a:cubicBezTo>
                    <a:pt x="18180" y="4287"/>
                    <a:pt x="18147" y="4187"/>
                    <a:pt x="18047" y="4120"/>
                  </a:cubicBezTo>
                  <a:cubicBezTo>
                    <a:pt x="18023" y="4114"/>
                    <a:pt x="18001" y="4112"/>
                    <a:pt x="17979" y="4112"/>
                  </a:cubicBezTo>
                  <a:close/>
                  <a:moveTo>
                    <a:pt x="15745" y="5154"/>
                  </a:moveTo>
                  <a:cubicBezTo>
                    <a:pt x="15478" y="5154"/>
                    <a:pt x="15178" y="5154"/>
                    <a:pt x="14911" y="5188"/>
                  </a:cubicBezTo>
                  <a:cubicBezTo>
                    <a:pt x="14778" y="5221"/>
                    <a:pt x="14711" y="5321"/>
                    <a:pt x="14711" y="5421"/>
                  </a:cubicBezTo>
                  <a:cubicBezTo>
                    <a:pt x="14711" y="5521"/>
                    <a:pt x="14811" y="5621"/>
                    <a:pt x="14911" y="5621"/>
                  </a:cubicBezTo>
                  <a:lnTo>
                    <a:pt x="14945" y="5621"/>
                  </a:lnTo>
                  <a:cubicBezTo>
                    <a:pt x="15133" y="5598"/>
                    <a:pt x="15322" y="5574"/>
                    <a:pt x="15511" y="5574"/>
                  </a:cubicBezTo>
                  <a:cubicBezTo>
                    <a:pt x="15589" y="5574"/>
                    <a:pt x="15667" y="5578"/>
                    <a:pt x="15745" y="5588"/>
                  </a:cubicBezTo>
                  <a:cubicBezTo>
                    <a:pt x="15845" y="5588"/>
                    <a:pt x="15945" y="5488"/>
                    <a:pt x="15945" y="5388"/>
                  </a:cubicBezTo>
                  <a:cubicBezTo>
                    <a:pt x="15979" y="5254"/>
                    <a:pt x="15879" y="5154"/>
                    <a:pt x="15745" y="5154"/>
                  </a:cubicBezTo>
                  <a:close/>
                  <a:moveTo>
                    <a:pt x="14111" y="5346"/>
                  </a:moveTo>
                  <a:cubicBezTo>
                    <a:pt x="14090" y="5346"/>
                    <a:pt x="14068" y="5349"/>
                    <a:pt x="14044" y="5355"/>
                  </a:cubicBezTo>
                  <a:cubicBezTo>
                    <a:pt x="13777" y="5421"/>
                    <a:pt x="13510" y="5488"/>
                    <a:pt x="13243" y="5588"/>
                  </a:cubicBezTo>
                  <a:cubicBezTo>
                    <a:pt x="13110" y="5621"/>
                    <a:pt x="13077" y="5755"/>
                    <a:pt x="13110" y="5855"/>
                  </a:cubicBezTo>
                  <a:cubicBezTo>
                    <a:pt x="13143" y="5922"/>
                    <a:pt x="13210" y="5988"/>
                    <a:pt x="13310" y="5988"/>
                  </a:cubicBezTo>
                  <a:lnTo>
                    <a:pt x="13377" y="5988"/>
                  </a:lnTo>
                  <a:cubicBezTo>
                    <a:pt x="13644" y="5888"/>
                    <a:pt x="13910" y="5822"/>
                    <a:pt x="14144" y="5755"/>
                  </a:cubicBezTo>
                  <a:cubicBezTo>
                    <a:pt x="14244" y="5721"/>
                    <a:pt x="14344" y="5621"/>
                    <a:pt x="14311" y="5488"/>
                  </a:cubicBezTo>
                  <a:cubicBezTo>
                    <a:pt x="14283" y="5406"/>
                    <a:pt x="14211" y="5346"/>
                    <a:pt x="14111" y="5346"/>
                  </a:cubicBezTo>
                  <a:close/>
                  <a:moveTo>
                    <a:pt x="12522" y="5876"/>
                  </a:moveTo>
                  <a:cubicBezTo>
                    <a:pt x="12495" y="5876"/>
                    <a:pt x="12468" y="5880"/>
                    <a:pt x="12443" y="5888"/>
                  </a:cubicBezTo>
                  <a:cubicBezTo>
                    <a:pt x="12176" y="5988"/>
                    <a:pt x="11942" y="6122"/>
                    <a:pt x="11676" y="6255"/>
                  </a:cubicBezTo>
                  <a:cubicBezTo>
                    <a:pt x="11575" y="6289"/>
                    <a:pt x="11542" y="6422"/>
                    <a:pt x="11575" y="6522"/>
                  </a:cubicBezTo>
                  <a:cubicBezTo>
                    <a:pt x="11609" y="6589"/>
                    <a:pt x="11676" y="6655"/>
                    <a:pt x="11776" y="6655"/>
                  </a:cubicBezTo>
                  <a:cubicBezTo>
                    <a:pt x="11809" y="6655"/>
                    <a:pt x="11842" y="6622"/>
                    <a:pt x="11876" y="6622"/>
                  </a:cubicBezTo>
                  <a:cubicBezTo>
                    <a:pt x="12109" y="6489"/>
                    <a:pt x="12376" y="6389"/>
                    <a:pt x="12610" y="6289"/>
                  </a:cubicBezTo>
                  <a:cubicBezTo>
                    <a:pt x="12710" y="6222"/>
                    <a:pt x="12743" y="6122"/>
                    <a:pt x="12710" y="5988"/>
                  </a:cubicBezTo>
                  <a:cubicBezTo>
                    <a:pt x="12685" y="5913"/>
                    <a:pt x="12603" y="5876"/>
                    <a:pt x="12522" y="5876"/>
                  </a:cubicBezTo>
                  <a:close/>
                  <a:moveTo>
                    <a:pt x="16560" y="5279"/>
                  </a:moveTo>
                  <a:cubicBezTo>
                    <a:pt x="16479" y="5279"/>
                    <a:pt x="16406" y="5339"/>
                    <a:pt x="16379" y="5421"/>
                  </a:cubicBezTo>
                  <a:cubicBezTo>
                    <a:pt x="16346" y="5555"/>
                    <a:pt x="16412" y="5655"/>
                    <a:pt x="16512" y="5688"/>
                  </a:cubicBezTo>
                  <a:cubicBezTo>
                    <a:pt x="16779" y="5755"/>
                    <a:pt x="17046" y="5855"/>
                    <a:pt x="17246" y="5955"/>
                  </a:cubicBezTo>
                  <a:cubicBezTo>
                    <a:pt x="17313" y="5988"/>
                    <a:pt x="17346" y="5988"/>
                    <a:pt x="17380" y="5988"/>
                  </a:cubicBezTo>
                  <a:cubicBezTo>
                    <a:pt x="17380" y="6055"/>
                    <a:pt x="17380" y="6122"/>
                    <a:pt x="17380" y="6188"/>
                  </a:cubicBezTo>
                  <a:cubicBezTo>
                    <a:pt x="17380" y="6389"/>
                    <a:pt x="17380" y="6622"/>
                    <a:pt x="17446" y="6822"/>
                  </a:cubicBezTo>
                  <a:cubicBezTo>
                    <a:pt x="17446" y="6922"/>
                    <a:pt x="17546" y="6989"/>
                    <a:pt x="17646" y="6989"/>
                  </a:cubicBezTo>
                  <a:lnTo>
                    <a:pt x="17680" y="6989"/>
                  </a:lnTo>
                  <a:cubicBezTo>
                    <a:pt x="17780" y="6956"/>
                    <a:pt x="17847" y="6856"/>
                    <a:pt x="17847" y="6756"/>
                  </a:cubicBezTo>
                  <a:cubicBezTo>
                    <a:pt x="17813" y="6555"/>
                    <a:pt x="17780" y="6389"/>
                    <a:pt x="17780" y="6188"/>
                  </a:cubicBezTo>
                  <a:cubicBezTo>
                    <a:pt x="17780" y="6122"/>
                    <a:pt x="17813" y="6022"/>
                    <a:pt x="17813" y="5955"/>
                  </a:cubicBezTo>
                  <a:cubicBezTo>
                    <a:pt x="17813" y="5855"/>
                    <a:pt x="17713" y="5755"/>
                    <a:pt x="17613" y="5755"/>
                  </a:cubicBezTo>
                  <a:lnTo>
                    <a:pt x="17546" y="5755"/>
                  </a:lnTo>
                  <a:cubicBezTo>
                    <a:pt x="17546" y="5688"/>
                    <a:pt x="17513" y="5621"/>
                    <a:pt x="17446" y="5588"/>
                  </a:cubicBezTo>
                  <a:cubicBezTo>
                    <a:pt x="17179" y="5455"/>
                    <a:pt x="16913" y="5355"/>
                    <a:pt x="16612" y="5288"/>
                  </a:cubicBezTo>
                  <a:cubicBezTo>
                    <a:pt x="16595" y="5282"/>
                    <a:pt x="16577" y="5279"/>
                    <a:pt x="16560" y="5279"/>
                  </a:cubicBezTo>
                  <a:close/>
                  <a:moveTo>
                    <a:pt x="18034" y="6042"/>
                  </a:moveTo>
                  <a:cubicBezTo>
                    <a:pt x="17974" y="6042"/>
                    <a:pt x="17917" y="6067"/>
                    <a:pt x="17880" y="6122"/>
                  </a:cubicBezTo>
                  <a:cubicBezTo>
                    <a:pt x="17813" y="6188"/>
                    <a:pt x="17813" y="6322"/>
                    <a:pt x="17880" y="6389"/>
                  </a:cubicBezTo>
                  <a:cubicBezTo>
                    <a:pt x="18080" y="6589"/>
                    <a:pt x="18247" y="6789"/>
                    <a:pt x="18380" y="6989"/>
                  </a:cubicBezTo>
                  <a:cubicBezTo>
                    <a:pt x="18414" y="7056"/>
                    <a:pt x="18514" y="7089"/>
                    <a:pt x="18580" y="7089"/>
                  </a:cubicBezTo>
                  <a:cubicBezTo>
                    <a:pt x="18614" y="7089"/>
                    <a:pt x="18647" y="7089"/>
                    <a:pt x="18681" y="7056"/>
                  </a:cubicBezTo>
                  <a:cubicBezTo>
                    <a:pt x="18781" y="6989"/>
                    <a:pt x="18814" y="6889"/>
                    <a:pt x="18747" y="6789"/>
                  </a:cubicBezTo>
                  <a:cubicBezTo>
                    <a:pt x="18580" y="6522"/>
                    <a:pt x="18380" y="6289"/>
                    <a:pt x="18180" y="6088"/>
                  </a:cubicBezTo>
                  <a:cubicBezTo>
                    <a:pt x="18135" y="6058"/>
                    <a:pt x="18083" y="6042"/>
                    <a:pt x="18034" y="6042"/>
                  </a:cubicBezTo>
                  <a:close/>
                  <a:moveTo>
                    <a:pt x="11047" y="6621"/>
                  </a:moveTo>
                  <a:cubicBezTo>
                    <a:pt x="11013" y="6621"/>
                    <a:pt x="10977" y="6632"/>
                    <a:pt x="10942" y="6655"/>
                  </a:cubicBezTo>
                  <a:cubicBezTo>
                    <a:pt x="10675" y="6789"/>
                    <a:pt x="10441" y="6956"/>
                    <a:pt x="10208" y="7122"/>
                  </a:cubicBezTo>
                  <a:cubicBezTo>
                    <a:pt x="10108" y="7189"/>
                    <a:pt x="10108" y="7323"/>
                    <a:pt x="10174" y="7423"/>
                  </a:cubicBezTo>
                  <a:cubicBezTo>
                    <a:pt x="10208" y="7489"/>
                    <a:pt x="10275" y="7489"/>
                    <a:pt x="10341" y="7489"/>
                  </a:cubicBezTo>
                  <a:cubicBezTo>
                    <a:pt x="10375" y="7489"/>
                    <a:pt x="10441" y="7489"/>
                    <a:pt x="10475" y="7456"/>
                  </a:cubicBezTo>
                  <a:cubicBezTo>
                    <a:pt x="10675" y="7289"/>
                    <a:pt x="10908" y="7156"/>
                    <a:pt x="11142" y="7022"/>
                  </a:cubicBezTo>
                  <a:cubicBezTo>
                    <a:pt x="11242" y="6956"/>
                    <a:pt x="11275" y="6822"/>
                    <a:pt x="11209" y="6722"/>
                  </a:cubicBezTo>
                  <a:cubicBezTo>
                    <a:pt x="11165" y="6658"/>
                    <a:pt x="11108" y="6621"/>
                    <a:pt x="11047" y="6621"/>
                  </a:cubicBezTo>
                  <a:close/>
                  <a:moveTo>
                    <a:pt x="17859" y="7377"/>
                  </a:moveTo>
                  <a:cubicBezTo>
                    <a:pt x="17832" y="7377"/>
                    <a:pt x="17805" y="7381"/>
                    <a:pt x="17780" y="7389"/>
                  </a:cubicBezTo>
                  <a:cubicBezTo>
                    <a:pt x="17680" y="7423"/>
                    <a:pt x="17646" y="7556"/>
                    <a:pt x="17680" y="7656"/>
                  </a:cubicBezTo>
                  <a:cubicBezTo>
                    <a:pt x="17747" y="7856"/>
                    <a:pt x="17880" y="8056"/>
                    <a:pt x="17980" y="8257"/>
                  </a:cubicBezTo>
                  <a:cubicBezTo>
                    <a:pt x="18047" y="8323"/>
                    <a:pt x="18080" y="8357"/>
                    <a:pt x="18113" y="8423"/>
                  </a:cubicBezTo>
                  <a:cubicBezTo>
                    <a:pt x="18180" y="8490"/>
                    <a:pt x="18214" y="8490"/>
                    <a:pt x="18280" y="8490"/>
                  </a:cubicBezTo>
                  <a:cubicBezTo>
                    <a:pt x="18347" y="8490"/>
                    <a:pt x="18380" y="8490"/>
                    <a:pt x="18414" y="8457"/>
                  </a:cubicBezTo>
                  <a:cubicBezTo>
                    <a:pt x="18514" y="8390"/>
                    <a:pt x="18514" y="8257"/>
                    <a:pt x="18447" y="8157"/>
                  </a:cubicBezTo>
                  <a:cubicBezTo>
                    <a:pt x="18414" y="8123"/>
                    <a:pt x="18380" y="8056"/>
                    <a:pt x="18347" y="8023"/>
                  </a:cubicBezTo>
                  <a:cubicBezTo>
                    <a:pt x="18247" y="7856"/>
                    <a:pt x="18147" y="7690"/>
                    <a:pt x="18047" y="7489"/>
                  </a:cubicBezTo>
                  <a:cubicBezTo>
                    <a:pt x="18022" y="7414"/>
                    <a:pt x="17940" y="7377"/>
                    <a:pt x="17859" y="7377"/>
                  </a:cubicBezTo>
                  <a:close/>
                  <a:moveTo>
                    <a:pt x="9712" y="7639"/>
                  </a:moveTo>
                  <a:cubicBezTo>
                    <a:pt x="9657" y="7639"/>
                    <a:pt x="9607" y="7656"/>
                    <a:pt x="9574" y="7690"/>
                  </a:cubicBezTo>
                  <a:cubicBezTo>
                    <a:pt x="9341" y="7890"/>
                    <a:pt x="9174" y="8123"/>
                    <a:pt x="8974" y="8323"/>
                  </a:cubicBezTo>
                  <a:cubicBezTo>
                    <a:pt x="8907" y="8423"/>
                    <a:pt x="8940" y="8557"/>
                    <a:pt x="9040" y="8624"/>
                  </a:cubicBezTo>
                  <a:cubicBezTo>
                    <a:pt x="9074" y="8657"/>
                    <a:pt x="9107" y="8657"/>
                    <a:pt x="9140" y="8657"/>
                  </a:cubicBezTo>
                  <a:cubicBezTo>
                    <a:pt x="9207" y="8657"/>
                    <a:pt x="9274" y="8624"/>
                    <a:pt x="9307" y="8590"/>
                  </a:cubicBezTo>
                  <a:cubicBezTo>
                    <a:pt x="9474" y="8390"/>
                    <a:pt x="9674" y="8190"/>
                    <a:pt x="9841" y="7990"/>
                  </a:cubicBezTo>
                  <a:cubicBezTo>
                    <a:pt x="9941" y="7923"/>
                    <a:pt x="9941" y="7790"/>
                    <a:pt x="9874" y="7690"/>
                  </a:cubicBezTo>
                  <a:cubicBezTo>
                    <a:pt x="9824" y="7656"/>
                    <a:pt x="9766" y="7639"/>
                    <a:pt x="9712" y="7639"/>
                  </a:cubicBezTo>
                  <a:close/>
                  <a:moveTo>
                    <a:pt x="18903" y="7447"/>
                  </a:moveTo>
                  <a:cubicBezTo>
                    <a:pt x="18884" y="7447"/>
                    <a:pt x="18865" y="7450"/>
                    <a:pt x="18847" y="7456"/>
                  </a:cubicBezTo>
                  <a:cubicBezTo>
                    <a:pt x="18747" y="7489"/>
                    <a:pt x="18681" y="7589"/>
                    <a:pt x="18714" y="7690"/>
                  </a:cubicBezTo>
                  <a:cubicBezTo>
                    <a:pt x="18747" y="7856"/>
                    <a:pt x="18781" y="8023"/>
                    <a:pt x="18781" y="8157"/>
                  </a:cubicBezTo>
                  <a:cubicBezTo>
                    <a:pt x="18781" y="8290"/>
                    <a:pt x="18747" y="8357"/>
                    <a:pt x="18747" y="8390"/>
                  </a:cubicBezTo>
                  <a:cubicBezTo>
                    <a:pt x="18681" y="8490"/>
                    <a:pt x="18747" y="8624"/>
                    <a:pt x="18847" y="8657"/>
                  </a:cubicBezTo>
                  <a:cubicBezTo>
                    <a:pt x="18881" y="8657"/>
                    <a:pt x="18914" y="8690"/>
                    <a:pt x="18947" y="8690"/>
                  </a:cubicBezTo>
                  <a:cubicBezTo>
                    <a:pt x="19014" y="8690"/>
                    <a:pt x="19081" y="8624"/>
                    <a:pt x="19114" y="8557"/>
                  </a:cubicBezTo>
                  <a:cubicBezTo>
                    <a:pt x="19181" y="8457"/>
                    <a:pt x="19181" y="8323"/>
                    <a:pt x="19181" y="8157"/>
                  </a:cubicBezTo>
                  <a:cubicBezTo>
                    <a:pt x="19181" y="7990"/>
                    <a:pt x="19148" y="7790"/>
                    <a:pt x="19114" y="7589"/>
                  </a:cubicBezTo>
                  <a:cubicBezTo>
                    <a:pt x="19087" y="7507"/>
                    <a:pt x="18992" y="7447"/>
                    <a:pt x="18903" y="7447"/>
                  </a:cubicBezTo>
                  <a:close/>
                  <a:moveTo>
                    <a:pt x="8727" y="8945"/>
                  </a:moveTo>
                  <a:cubicBezTo>
                    <a:pt x="8644" y="8945"/>
                    <a:pt x="8557" y="8982"/>
                    <a:pt x="8507" y="9057"/>
                  </a:cubicBezTo>
                  <a:cubicBezTo>
                    <a:pt x="8373" y="9291"/>
                    <a:pt x="8240" y="9558"/>
                    <a:pt x="8173" y="9858"/>
                  </a:cubicBezTo>
                  <a:cubicBezTo>
                    <a:pt x="8106" y="9958"/>
                    <a:pt x="8173" y="10058"/>
                    <a:pt x="8273" y="10125"/>
                  </a:cubicBezTo>
                  <a:lnTo>
                    <a:pt x="8340" y="10125"/>
                  </a:lnTo>
                  <a:cubicBezTo>
                    <a:pt x="8440" y="10125"/>
                    <a:pt x="8507" y="10058"/>
                    <a:pt x="8540" y="9991"/>
                  </a:cubicBezTo>
                  <a:cubicBezTo>
                    <a:pt x="8640" y="9724"/>
                    <a:pt x="8740" y="9491"/>
                    <a:pt x="8874" y="9257"/>
                  </a:cubicBezTo>
                  <a:cubicBezTo>
                    <a:pt x="8940" y="9157"/>
                    <a:pt x="8907" y="9024"/>
                    <a:pt x="8807" y="8957"/>
                  </a:cubicBezTo>
                  <a:cubicBezTo>
                    <a:pt x="8782" y="8949"/>
                    <a:pt x="8755" y="8945"/>
                    <a:pt x="8727" y="8945"/>
                  </a:cubicBezTo>
                  <a:close/>
                  <a:moveTo>
                    <a:pt x="8119" y="10516"/>
                  </a:moveTo>
                  <a:cubicBezTo>
                    <a:pt x="8031" y="10516"/>
                    <a:pt x="7940" y="10581"/>
                    <a:pt x="7940" y="10692"/>
                  </a:cubicBezTo>
                  <a:cubicBezTo>
                    <a:pt x="7873" y="10959"/>
                    <a:pt x="7839" y="11259"/>
                    <a:pt x="7839" y="11526"/>
                  </a:cubicBezTo>
                  <a:cubicBezTo>
                    <a:pt x="7839" y="11659"/>
                    <a:pt x="7906" y="11759"/>
                    <a:pt x="8040" y="11759"/>
                  </a:cubicBezTo>
                  <a:cubicBezTo>
                    <a:pt x="8140" y="11759"/>
                    <a:pt x="8240" y="11659"/>
                    <a:pt x="8240" y="11559"/>
                  </a:cubicBezTo>
                  <a:cubicBezTo>
                    <a:pt x="8273" y="11292"/>
                    <a:pt x="8273" y="11025"/>
                    <a:pt x="8340" y="10758"/>
                  </a:cubicBezTo>
                  <a:cubicBezTo>
                    <a:pt x="8373" y="10658"/>
                    <a:pt x="8273" y="10525"/>
                    <a:pt x="8173" y="10525"/>
                  </a:cubicBezTo>
                  <a:cubicBezTo>
                    <a:pt x="8156" y="10519"/>
                    <a:pt x="8138" y="10516"/>
                    <a:pt x="8119" y="10516"/>
                  </a:cubicBezTo>
                  <a:close/>
                  <a:moveTo>
                    <a:pt x="8040" y="12159"/>
                  </a:moveTo>
                  <a:cubicBezTo>
                    <a:pt x="7906" y="12193"/>
                    <a:pt x="7839" y="12293"/>
                    <a:pt x="7839" y="12393"/>
                  </a:cubicBezTo>
                  <a:cubicBezTo>
                    <a:pt x="7873" y="12693"/>
                    <a:pt x="7906" y="12960"/>
                    <a:pt x="7973" y="13260"/>
                  </a:cubicBezTo>
                  <a:cubicBezTo>
                    <a:pt x="8006" y="13327"/>
                    <a:pt x="8073" y="13394"/>
                    <a:pt x="8173" y="13394"/>
                  </a:cubicBezTo>
                  <a:lnTo>
                    <a:pt x="8240" y="13394"/>
                  </a:lnTo>
                  <a:cubicBezTo>
                    <a:pt x="8340" y="13394"/>
                    <a:pt x="8407" y="13260"/>
                    <a:pt x="8373" y="13160"/>
                  </a:cubicBezTo>
                  <a:cubicBezTo>
                    <a:pt x="8340" y="12893"/>
                    <a:pt x="8273" y="12626"/>
                    <a:pt x="8273" y="12360"/>
                  </a:cubicBezTo>
                  <a:cubicBezTo>
                    <a:pt x="8240" y="12259"/>
                    <a:pt x="8173" y="12159"/>
                    <a:pt x="8040" y="12159"/>
                  </a:cubicBezTo>
                  <a:close/>
                  <a:moveTo>
                    <a:pt x="8395" y="13785"/>
                  </a:moveTo>
                  <a:cubicBezTo>
                    <a:pt x="8376" y="13785"/>
                    <a:pt x="8358" y="13788"/>
                    <a:pt x="8340" y="13794"/>
                  </a:cubicBezTo>
                  <a:cubicBezTo>
                    <a:pt x="8240" y="13861"/>
                    <a:pt x="8173" y="13961"/>
                    <a:pt x="8206" y="14061"/>
                  </a:cubicBezTo>
                  <a:cubicBezTo>
                    <a:pt x="8306" y="14328"/>
                    <a:pt x="8407" y="14594"/>
                    <a:pt x="8540" y="14861"/>
                  </a:cubicBezTo>
                  <a:cubicBezTo>
                    <a:pt x="8573" y="14928"/>
                    <a:pt x="8640" y="14995"/>
                    <a:pt x="8707" y="14995"/>
                  </a:cubicBezTo>
                  <a:cubicBezTo>
                    <a:pt x="8740" y="14995"/>
                    <a:pt x="8773" y="14995"/>
                    <a:pt x="8807" y="14961"/>
                  </a:cubicBezTo>
                  <a:cubicBezTo>
                    <a:pt x="8907" y="14928"/>
                    <a:pt x="8940" y="14795"/>
                    <a:pt x="8907" y="14695"/>
                  </a:cubicBezTo>
                  <a:cubicBezTo>
                    <a:pt x="8773" y="14461"/>
                    <a:pt x="8673" y="14194"/>
                    <a:pt x="8607" y="13927"/>
                  </a:cubicBezTo>
                  <a:cubicBezTo>
                    <a:pt x="8579" y="13845"/>
                    <a:pt x="8484" y="13785"/>
                    <a:pt x="8395" y="13785"/>
                  </a:cubicBezTo>
                  <a:close/>
                  <a:moveTo>
                    <a:pt x="8258" y="15220"/>
                  </a:moveTo>
                  <a:cubicBezTo>
                    <a:pt x="8241" y="15220"/>
                    <a:pt x="8224" y="15223"/>
                    <a:pt x="8206" y="15228"/>
                  </a:cubicBezTo>
                  <a:cubicBezTo>
                    <a:pt x="7906" y="15262"/>
                    <a:pt x="7639" y="15328"/>
                    <a:pt x="7372" y="15395"/>
                  </a:cubicBezTo>
                  <a:cubicBezTo>
                    <a:pt x="7239" y="15428"/>
                    <a:pt x="7172" y="15562"/>
                    <a:pt x="7206" y="15662"/>
                  </a:cubicBezTo>
                  <a:cubicBezTo>
                    <a:pt x="7239" y="15762"/>
                    <a:pt x="7339" y="15829"/>
                    <a:pt x="7406" y="15829"/>
                  </a:cubicBezTo>
                  <a:cubicBezTo>
                    <a:pt x="7439" y="15829"/>
                    <a:pt x="7439" y="15829"/>
                    <a:pt x="7473" y="15795"/>
                  </a:cubicBezTo>
                  <a:cubicBezTo>
                    <a:pt x="7739" y="15729"/>
                    <a:pt x="8006" y="15662"/>
                    <a:pt x="8273" y="15629"/>
                  </a:cubicBezTo>
                  <a:cubicBezTo>
                    <a:pt x="8373" y="15595"/>
                    <a:pt x="8440" y="15495"/>
                    <a:pt x="8440" y="15395"/>
                  </a:cubicBezTo>
                  <a:cubicBezTo>
                    <a:pt x="8412" y="15284"/>
                    <a:pt x="8339" y="15220"/>
                    <a:pt x="8258" y="15220"/>
                  </a:cubicBezTo>
                  <a:close/>
                  <a:moveTo>
                    <a:pt x="10707" y="15220"/>
                  </a:moveTo>
                  <a:cubicBezTo>
                    <a:pt x="10608" y="15220"/>
                    <a:pt x="10536" y="15279"/>
                    <a:pt x="10508" y="15362"/>
                  </a:cubicBezTo>
                  <a:cubicBezTo>
                    <a:pt x="10475" y="15495"/>
                    <a:pt x="10541" y="15595"/>
                    <a:pt x="10675" y="15629"/>
                  </a:cubicBezTo>
                  <a:cubicBezTo>
                    <a:pt x="10942" y="15695"/>
                    <a:pt x="11209" y="15795"/>
                    <a:pt x="11409" y="15895"/>
                  </a:cubicBezTo>
                  <a:cubicBezTo>
                    <a:pt x="11442" y="15895"/>
                    <a:pt x="11475" y="15929"/>
                    <a:pt x="11509" y="15929"/>
                  </a:cubicBezTo>
                  <a:cubicBezTo>
                    <a:pt x="11575" y="15929"/>
                    <a:pt x="11642" y="15862"/>
                    <a:pt x="11676" y="15795"/>
                  </a:cubicBezTo>
                  <a:cubicBezTo>
                    <a:pt x="11742" y="15695"/>
                    <a:pt x="11709" y="15562"/>
                    <a:pt x="11609" y="15528"/>
                  </a:cubicBezTo>
                  <a:cubicBezTo>
                    <a:pt x="11375" y="15395"/>
                    <a:pt x="11075" y="15295"/>
                    <a:pt x="10775" y="15228"/>
                  </a:cubicBezTo>
                  <a:cubicBezTo>
                    <a:pt x="10751" y="15222"/>
                    <a:pt x="10729" y="15220"/>
                    <a:pt x="10707" y="15220"/>
                  </a:cubicBezTo>
                  <a:close/>
                  <a:moveTo>
                    <a:pt x="9040" y="15095"/>
                  </a:moveTo>
                  <a:cubicBezTo>
                    <a:pt x="8940" y="15128"/>
                    <a:pt x="8840" y="15228"/>
                    <a:pt x="8840" y="15328"/>
                  </a:cubicBezTo>
                  <a:cubicBezTo>
                    <a:pt x="8840" y="15395"/>
                    <a:pt x="8874" y="15428"/>
                    <a:pt x="8907" y="15462"/>
                  </a:cubicBezTo>
                  <a:cubicBezTo>
                    <a:pt x="8907" y="15528"/>
                    <a:pt x="8907" y="15562"/>
                    <a:pt x="8940" y="15629"/>
                  </a:cubicBezTo>
                  <a:cubicBezTo>
                    <a:pt x="9107" y="15862"/>
                    <a:pt x="9274" y="16096"/>
                    <a:pt x="9441" y="16329"/>
                  </a:cubicBezTo>
                  <a:cubicBezTo>
                    <a:pt x="9474" y="16362"/>
                    <a:pt x="9541" y="16396"/>
                    <a:pt x="9607" y="16396"/>
                  </a:cubicBezTo>
                  <a:cubicBezTo>
                    <a:pt x="9641" y="16396"/>
                    <a:pt x="9707" y="16362"/>
                    <a:pt x="9741" y="16329"/>
                  </a:cubicBezTo>
                  <a:cubicBezTo>
                    <a:pt x="9841" y="16262"/>
                    <a:pt x="9841" y="16129"/>
                    <a:pt x="9774" y="16062"/>
                  </a:cubicBezTo>
                  <a:cubicBezTo>
                    <a:pt x="9641" y="15895"/>
                    <a:pt x="9507" y="15695"/>
                    <a:pt x="9374" y="15495"/>
                  </a:cubicBezTo>
                  <a:cubicBezTo>
                    <a:pt x="9541" y="15495"/>
                    <a:pt x="9707" y="15495"/>
                    <a:pt x="9874" y="15528"/>
                  </a:cubicBezTo>
                  <a:cubicBezTo>
                    <a:pt x="9974" y="15528"/>
                    <a:pt x="10074" y="15428"/>
                    <a:pt x="10108" y="15328"/>
                  </a:cubicBezTo>
                  <a:cubicBezTo>
                    <a:pt x="10108" y="15195"/>
                    <a:pt x="10008" y="15095"/>
                    <a:pt x="9908" y="15095"/>
                  </a:cubicBezTo>
                  <a:close/>
                  <a:moveTo>
                    <a:pt x="6642" y="15668"/>
                  </a:moveTo>
                  <a:cubicBezTo>
                    <a:pt x="6610" y="15668"/>
                    <a:pt x="6576" y="15677"/>
                    <a:pt x="6539" y="15695"/>
                  </a:cubicBezTo>
                  <a:cubicBezTo>
                    <a:pt x="6305" y="15795"/>
                    <a:pt x="6038" y="15895"/>
                    <a:pt x="5771" y="16029"/>
                  </a:cubicBezTo>
                  <a:cubicBezTo>
                    <a:pt x="5671" y="16096"/>
                    <a:pt x="5638" y="16196"/>
                    <a:pt x="5671" y="16329"/>
                  </a:cubicBezTo>
                  <a:cubicBezTo>
                    <a:pt x="5705" y="16396"/>
                    <a:pt x="5805" y="16429"/>
                    <a:pt x="5871" y="16429"/>
                  </a:cubicBezTo>
                  <a:cubicBezTo>
                    <a:pt x="5905" y="16429"/>
                    <a:pt x="5938" y="16429"/>
                    <a:pt x="5971" y="16396"/>
                  </a:cubicBezTo>
                  <a:cubicBezTo>
                    <a:pt x="6205" y="16296"/>
                    <a:pt x="6438" y="16162"/>
                    <a:pt x="6705" y="16062"/>
                  </a:cubicBezTo>
                  <a:cubicBezTo>
                    <a:pt x="6805" y="16029"/>
                    <a:pt x="6872" y="15895"/>
                    <a:pt x="6805" y="15795"/>
                  </a:cubicBezTo>
                  <a:cubicBezTo>
                    <a:pt x="6781" y="15723"/>
                    <a:pt x="6723" y="15668"/>
                    <a:pt x="6642" y="15668"/>
                  </a:cubicBezTo>
                  <a:close/>
                  <a:moveTo>
                    <a:pt x="12065" y="16087"/>
                  </a:moveTo>
                  <a:cubicBezTo>
                    <a:pt x="12046" y="16087"/>
                    <a:pt x="12027" y="16090"/>
                    <a:pt x="12009" y="16096"/>
                  </a:cubicBezTo>
                  <a:cubicBezTo>
                    <a:pt x="11876" y="16129"/>
                    <a:pt x="11842" y="16229"/>
                    <a:pt x="11842" y="16329"/>
                  </a:cubicBezTo>
                  <a:cubicBezTo>
                    <a:pt x="11876" y="16362"/>
                    <a:pt x="11876" y="16396"/>
                    <a:pt x="11876" y="16429"/>
                  </a:cubicBezTo>
                  <a:cubicBezTo>
                    <a:pt x="11876" y="16596"/>
                    <a:pt x="11709" y="16729"/>
                    <a:pt x="11609" y="16829"/>
                  </a:cubicBezTo>
                  <a:cubicBezTo>
                    <a:pt x="11509" y="16896"/>
                    <a:pt x="11509" y="17030"/>
                    <a:pt x="11575" y="17130"/>
                  </a:cubicBezTo>
                  <a:cubicBezTo>
                    <a:pt x="11609" y="17196"/>
                    <a:pt x="11676" y="17196"/>
                    <a:pt x="11742" y="17196"/>
                  </a:cubicBezTo>
                  <a:cubicBezTo>
                    <a:pt x="11776" y="17196"/>
                    <a:pt x="11809" y="17196"/>
                    <a:pt x="11876" y="17163"/>
                  </a:cubicBezTo>
                  <a:cubicBezTo>
                    <a:pt x="12209" y="16896"/>
                    <a:pt x="12276" y="16596"/>
                    <a:pt x="12276" y="16429"/>
                  </a:cubicBezTo>
                  <a:cubicBezTo>
                    <a:pt x="12276" y="16362"/>
                    <a:pt x="12276" y="16296"/>
                    <a:pt x="12243" y="16229"/>
                  </a:cubicBezTo>
                  <a:cubicBezTo>
                    <a:pt x="12243" y="16147"/>
                    <a:pt x="12152" y="16087"/>
                    <a:pt x="12065" y="16087"/>
                  </a:cubicBezTo>
                  <a:close/>
                  <a:moveTo>
                    <a:pt x="5150" y="16428"/>
                  </a:moveTo>
                  <a:cubicBezTo>
                    <a:pt x="5113" y="16428"/>
                    <a:pt x="5073" y="16439"/>
                    <a:pt x="5037" y="16462"/>
                  </a:cubicBezTo>
                  <a:cubicBezTo>
                    <a:pt x="4804" y="16596"/>
                    <a:pt x="4537" y="16763"/>
                    <a:pt x="4337" y="16929"/>
                  </a:cubicBezTo>
                  <a:cubicBezTo>
                    <a:pt x="4237" y="16996"/>
                    <a:pt x="4204" y="17130"/>
                    <a:pt x="4270" y="17230"/>
                  </a:cubicBezTo>
                  <a:cubicBezTo>
                    <a:pt x="4337" y="17263"/>
                    <a:pt x="4370" y="17296"/>
                    <a:pt x="4437" y="17296"/>
                  </a:cubicBezTo>
                  <a:cubicBezTo>
                    <a:pt x="4504" y="17296"/>
                    <a:pt x="4537" y="17296"/>
                    <a:pt x="4570" y="17263"/>
                  </a:cubicBezTo>
                  <a:cubicBezTo>
                    <a:pt x="4804" y="17096"/>
                    <a:pt x="5004" y="16929"/>
                    <a:pt x="5238" y="16796"/>
                  </a:cubicBezTo>
                  <a:cubicBezTo>
                    <a:pt x="5338" y="16729"/>
                    <a:pt x="5371" y="16629"/>
                    <a:pt x="5304" y="16529"/>
                  </a:cubicBezTo>
                  <a:cubicBezTo>
                    <a:pt x="5283" y="16465"/>
                    <a:pt x="5220" y="16428"/>
                    <a:pt x="5150" y="16428"/>
                  </a:cubicBezTo>
                  <a:close/>
                  <a:moveTo>
                    <a:pt x="10195" y="16549"/>
                  </a:moveTo>
                  <a:cubicBezTo>
                    <a:pt x="10135" y="16549"/>
                    <a:pt x="10078" y="16574"/>
                    <a:pt x="10041" y="16629"/>
                  </a:cubicBezTo>
                  <a:cubicBezTo>
                    <a:pt x="9974" y="16729"/>
                    <a:pt x="9974" y="16863"/>
                    <a:pt x="10074" y="16929"/>
                  </a:cubicBezTo>
                  <a:cubicBezTo>
                    <a:pt x="10341" y="17130"/>
                    <a:pt x="10641" y="17296"/>
                    <a:pt x="10875" y="17363"/>
                  </a:cubicBezTo>
                  <a:lnTo>
                    <a:pt x="10942" y="17363"/>
                  </a:lnTo>
                  <a:cubicBezTo>
                    <a:pt x="11042" y="17363"/>
                    <a:pt x="11108" y="17296"/>
                    <a:pt x="11142" y="17196"/>
                  </a:cubicBezTo>
                  <a:cubicBezTo>
                    <a:pt x="11175" y="17096"/>
                    <a:pt x="11108" y="16963"/>
                    <a:pt x="10975" y="16929"/>
                  </a:cubicBezTo>
                  <a:cubicBezTo>
                    <a:pt x="10775" y="16896"/>
                    <a:pt x="10575" y="16763"/>
                    <a:pt x="10341" y="16596"/>
                  </a:cubicBezTo>
                  <a:cubicBezTo>
                    <a:pt x="10296" y="16566"/>
                    <a:pt x="10245" y="16549"/>
                    <a:pt x="10195" y="16549"/>
                  </a:cubicBezTo>
                  <a:close/>
                  <a:moveTo>
                    <a:pt x="3807" y="17413"/>
                  </a:moveTo>
                  <a:cubicBezTo>
                    <a:pt x="3753" y="17413"/>
                    <a:pt x="3703" y="17430"/>
                    <a:pt x="3670" y="17463"/>
                  </a:cubicBezTo>
                  <a:cubicBezTo>
                    <a:pt x="3436" y="17630"/>
                    <a:pt x="3236" y="17830"/>
                    <a:pt x="3036" y="18030"/>
                  </a:cubicBezTo>
                  <a:cubicBezTo>
                    <a:pt x="2969" y="18130"/>
                    <a:pt x="2969" y="18230"/>
                    <a:pt x="3036" y="18330"/>
                  </a:cubicBezTo>
                  <a:cubicBezTo>
                    <a:pt x="3069" y="18364"/>
                    <a:pt x="3136" y="18397"/>
                    <a:pt x="3203" y="18397"/>
                  </a:cubicBezTo>
                  <a:cubicBezTo>
                    <a:pt x="3236" y="18397"/>
                    <a:pt x="3303" y="18364"/>
                    <a:pt x="3336" y="18330"/>
                  </a:cubicBezTo>
                  <a:cubicBezTo>
                    <a:pt x="3536" y="18130"/>
                    <a:pt x="3737" y="17930"/>
                    <a:pt x="3937" y="17763"/>
                  </a:cubicBezTo>
                  <a:cubicBezTo>
                    <a:pt x="4037" y="17697"/>
                    <a:pt x="4037" y="17563"/>
                    <a:pt x="3970" y="17463"/>
                  </a:cubicBezTo>
                  <a:cubicBezTo>
                    <a:pt x="3920" y="17430"/>
                    <a:pt x="3862" y="17413"/>
                    <a:pt x="3807" y="17413"/>
                  </a:cubicBezTo>
                  <a:close/>
                  <a:moveTo>
                    <a:pt x="2623" y="18584"/>
                  </a:moveTo>
                  <a:cubicBezTo>
                    <a:pt x="2563" y="18584"/>
                    <a:pt x="2506" y="18609"/>
                    <a:pt x="2469" y="18664"/>
                  </a:cubicBezTo>
                  <a:cubicBezTo>
                    <a:pt x="2402" y="18731"/>
                    <a:pt x="2336" y="18797"/>
                    <a:pt x="2269" y="18864"/>
                  </a:cubicBezTo>
                  <a:cubicBezTo>
                    <a:pt x="2169" y="18998"/>
                    <a:pt x="2035" y="19164"/>
                    <a:pt x="1935" y="19298"/>
                  </a:cubicBezTo>
                  <a:cubicBezTo>
                    <a:pt x="1869" y="19398"/>
                    <a:pt x="1869" y="19531"/>
                    <a:pt x="1969" y="19598"/>
                  </a:cubicBezTo>
                  <a:cubicBezTo>
                    <a:pt x="2002" y="19631"/>
                    <a:pt x="2035" y="19631"/>
                    <a:pt x="2102" y="19631"/>
                  </a:cubicBezTo>
                  <a:cubicBezTo>
                    <a:pt x="2169" y="19631"/>
                    <a:pt x="2202" y="19631"/>
                    <a:pt x="2269" y="19565"/>
                  </a:cubicBezTo>
                  <a:cubicBezTo>
                    <a:pt x="2369" y="19431"/>
                    <a:pt x="2469" y="19264"/>
                    <a:pt x="2602" y="19131"/>
                  </a:cubicBezTo>
                  <a:cubicBezTo>
                    <a:pt x="2669" y="19064"/>
                    <a:pt x="2702" y="18998"/>
                    <a:pt x="2769" y="18931"/>
                  </a:cubicBezTo>
                  <a:cubicBezTo>
                    <a:pt x="2836" y="18831"/>
                    <a:pt x="2836" y="18697"/>
                    <a:pt x="2769" y="18631"/>
                  </a:cubicBezTo>
                  <a:cubicBezTo>
                    <a:pt x="2724" y="18601"/>
                    <a:pt x="2672" y="18584"/>
                    <a:pt x="2623" y="18584"/>
                  </a:cubicBezTo>
                  <a:close/>
                  <a:moveTo>
                    <a:pt x="1617" y="19912"/>
                  </a:moveTo>
                  <a:cubicBezTo>
                    <a:pt x="1546" y="19912"/>
                    <a:pt x="1477" y="19935"/>
                    <a:pt x="1435" y="19998"/>
                  </a:cubicBezTo>
                  <a:cubicBezTo>
                    <a:pt x="1268" y="20232"/>
                    <a:pt x="1135" y="20499"/>
                    <a:pt x="1001" y="20732"/>
                  </a:cubicBezTo>
                  <a:cubicBezTo>
                    <a:pt x="968" y="20832"/>
                    <a:pt x="1001" y="20966"/>
                    <a:pt x="1101" y="21032"/>
                  </a:cubicBezTo>
                  <a:cubicBezTo>
                    <a:pt x="1135" y="21032"/>
                    <a:pt x="1168" y="21066"/>
                    <a:pt x="1201" y="21066"/>
                  </a:cubicBezTo>
                  <a:cubicBezTo>
                    <a:pt x="1268" y="21066"/>
                    <a:pt x="1335" y="20999"/>
                    <a:pt x="1368" y="20932"/>
                  </a:cubicBezTo>
                  <a:cubicBezTo>
                    <a:pt x="1502" y="20699"/>
                    <a:pt x="1635" y="20465"/>
                    <a:pt x="1802" y="20232"/>
                  </a:cubicBezTo>
                  <a:cubicBezTo>
                    <a:pt x="1835" y="20132"/>
                    <a:pt x="1835" y="19998"/>
                    <a:pt x="1735" y="19932"/>
                  </a:cubicBezTo>
                  <a:cubicBezTo>
                    <a:pt x="1698" y="19919"/>
                    <a:pt x="1657" y="19912"/>
                    <a:pt x="1617" y="19912"/>
                  </a:cubicBezTo>
                  <a:close/>
                  <a:moveTo>
                    <a:pt x="846" y="21387"/>
                  </a:moveTo>
                  <a:cubicBezTo>
                    <a:pt x="758" y="21387"/>
                    <a:pt x="693" y="21431"/>
                    <a:pt x="668" y="21533"/>
                  </a:cubicBezTo>
                  <a:cubicBezTo>
                    <a:pt x="534" y="21766"/>
                    <a:pt x="434" y="22066"/>
                    <a:pt x="367" y="22333"/>
                  </a:cubicBezTo>
                  <a:cubicBezTo>
                    <a:pt x="334" y="22433"/>
                    <a:pt x="401" y="22533"/>
                    <a:pt x="501" y="22567"/>
                  </a:cubicBezTo>
                  <a:cubicBezTo>
                    <a:pt x="534" y="22600"/>
                    <a:pt x="534" y="22600"/>
                    <a:pt x="568" y="22600"/>
                  </a:cubicBezTo>
                  <a:cubicBezTo>
                    <a:pt x="668" y="22600"/>
                    <a:pt x="734" y="22533"/>
                    <a:pt x="768" y="22433"/>
                  </a:cubicBezTo>
                  <a:cubicBezTo>
                    <a:pt x="834" y="22200"/>
                    <a:pt x="935" y="21933"/>
                    <a:pt x="1035" y="21666"/>
                  </a:cubicBezTo>
                  <a:cubicBezTo>
                    <a:pt x="1068" y="21566"/>
                    <a:pt x="1035" y="21433"/>
                    <a:pt x="935" y="21399"/>
                  </a:cubicBezTo>
                  <a:cubicBezTo>
                    <a:pt x="903" y="21391"/>
                    <a:pt x="873" y="21387"/>
                    <a:pt x="846" y="21387"/>
                  </a:cubicBezTo>
                  <a:close/>
                  <a:moveTo>
                    <a:pt x="350" y="22992"/>
                  </a:moveTo>
                  <a:cubicBezTo>
                    <a:pt x="268" y="22992"/>
                    <a:pt x="195" y="23057"/>
                    <a:pt x="167" y="23167"/>
                  </a:cubicBezTo>
                  <a:cubicBezTo>
                    <a:pt x="101" y="23434"/>
                    <a:pt x="67" y="23701"/>
                    <a:pt x="34" y="24001"/>
                  </a:cubicBezTo>
                  <a:cubicBezTo>
                    <a:pt x="34" y="24101"/>
                    <a:pt x="134" y="24201"/>
                    <a:pt x="234" y="24235"/>
                  </a:cubicBezTo>
                  <a:lnTo>
                    <a:pt x="267" y="24235"/>
                  </a:lnTo>
                  <a:cubicBezTo>
                    <a:pt x="367" y="24235"/>
                    <a:pt x="434" y="24135"/>
                    <a:pt x="468" y="24035"/>
                  </a:cubicBezTo>
                  <a:cubicBezTo>
                    <a:pt x="468" y="23768"/>
                    <a:pt x="534" y="23501"/>
                    <a:pt x="568" y="23234"/>
                  </a:cubicBezTo>
                  <a:cubicBezTo>
                    <a:pt x="601" y="23134"/>
                    <a:pt x="534" y="23000"/>
                    <a:pt x="401" y="23000"/>
                  </a:cubicBezTo>
                  <a:cubicBezTo>
                    <a:pt x="384" y="22995"/>
                    <a:pt x="366" y="22992"/>
                    <a:pt x="350" y="22992"/>
                  </a:cubicBezTo>
                  <a:close/>
                  <a:moveTo>
                    <a:pt x="201" y="24635"/>
                  </a:moveTo>
                  <a:cubicBezTo>
                    <a:pt x="101" y="24635"/>
                    <a:pt x="1" y="24735"/>
                    <a:pt x="1" y="24868"/>
                  </a:cubicBezTo>
                  <a:cubicBezTo>
                    <a:pt x="1" y="25135"/>
                    <a:pt x="34" y="25436"/>
                    <a:pt x="67" y="25702"/>
                  </a:cubicBezTo>
                  <a:cubicBezTo>
                    <a:pt x="67" y="25802"/>
                    <a:pt x="167" y="25903"/>
                    <a:pt x="267" y="25903"/>
                  </a:cubicBezTo>
                  <a:lnTo>
                    <a:pt x="301" y="25903"/>
                  </a:lnTo>
                  <a:cubicBezTo>
                    <a:pt x="401" y="25869"/>
                    <a:pt x="468" y="25769"/>
                    <a:pt x="468" y="25669"/>
                  </a:cubicBezTo>
                  <a:cubicBezTo>
                    <a:pt x="434" y="25402"/>
                    <a:pt x="434" y="25102"/>
                    <a:pt x="434" y="24835"/>
                  </a:cubicBezTo>
                  <a:cubicBezTo>
                    <a:pt x="434" y="24735"/>
                    <a:pt x="334" y="24635"/>
                    <a:pt x="201" y="24635"/>
                  </a:cubicBezTo>
                  <a:close/>
                  <a:moveTo>
                    <a:pt x="400" y="26294"/>
                  </a:moveTo>
                  <a:cubicBezTo>
                    <a:pt x="379" y="26294"/>
                    <a:pt x="357" y="26297"/>
                    <a:pt x="334" y="26303"/>
                  </a:cubicBezTo>
                  <a:cubicBezTo>
                    <a:pt x="234" y="26336"/>
                    <a:pt x="167" y="26436"/>
                    <a:pt x="201" y="26536"/>
                  </a:cubicBezTo>
                  <a:cubicBezTo>
                    <a:pt x="234" y="26837"/>
                    <a:pt x="301" y="27103"/>
                    <a:pt x="401" y="27370"/>
                  </a:cubicBezTo>
                  <a:cubicBezTo>
                    <a:pt x="434" y="27470"/>
                    <a:pt x="501" y="27537"/>
                    <a:pt x="601" y="27537"/>
                  </a:cubicBezTo>
                  <a:cubicBezTo>
                    <a:pt x="601" y="27537"/>
                    <a:pt x="634" y="27537"/>
                    <a:pt x="668" y="27504"/>
                  </a:cubicBezTo>
                  <a:cubicBezTo>
                    <a:pt x="768" y="27470"/>
                    <a:pt x="834" y="27370"/>
                    <a:pt x="801" y="27270"/>
                  </a:cubicBezTo>
                  <a:cubicBezTo>
                    <a:pt x="701" y="27003"/>
                    <a:pt x="634" y="26736"/>
                    <a:pt x="601" y="26470"/>
                  </a:cubicBezTo>
                  <a:cubicBezTo>
                    <a:pt x="573" y="26359"/>
                    <a:pt x="500" y="26294"/>
                    <a:pt x="400" y="26294"/>
                  </a:cubicBezTo>
                  <a:close/>
                  <a:moveTo>
                    <a:pt x="876" y="27892"/>
                  </a:moveTo>
                  <a:cubicBezTo>
                    <a:pt x="850" y="27892"/>
                    <a:pt x="825" y="27896"/>
                    <a:pt x="801" y="27904"/>
                  </a:cubicBezTo>
                  <a:cubicBezTo>
                    <a:pt x="701" y="27937"/>
                    <a:pt x="634" y="28071"/>
                    <a:pt x="668" y="28171"/>
                  </a:cubicBezTo>
                  <a:cubicBezTo>
                    <a:pt x="801" y="28438"/>
                    <a:pt x="901" y="28705"/>
                    <a:pt x="1035" y="28971"/>
                  </a:cubicBezTo>
                  <a:cubicBezTo>
                    <a:pt x="1068" y="29038"/>
                    <a:pt x="1135" y="29071"/>
                    <a:pt x="1235" y="29071"/>
                  </a:cubicBezTo>
                  <a:cubicBezTo>
                    <a:pt x="1235" y="29071"/>
                    <a:pt x="1268" y="29071"/>
                    <a:pt x="1301" y="29038"/>
                  </a:cubicBezTo>
                  <a:cubicBezTo>
                    <a:pt x="1402" y="29005"/>
                    <a:pt x="1468" y="28871"/>
                    <a:pt x="1402" y="28771"/>
                  </a:cubicBezTo>
                  <a:cubicBezTo>
                    <a:pt x="1268" y="28538"/>
                    <a:pt x="1168" y="28271"/>
                    <a:pt x="1068" y="28037"/>
                  </a:cubicBezTo>
                  <a:cubicBezTo>
                    <a:pt x="1042" y="27935"/>
                    <a:pt x="959" y="27892"/>
                    <a:pt x="876" y="27892"/>
                  </a:cubicBezTo>
                  <a:close/>
                  <a:moveTo>
                    <a:pt x="1625" y="29370"/>
                  </a:moveTo>
                  <a:cubicBezTo>
                    <a:pt x="1591" y="29370"/>
                    <a:pt x="1559" y="29381"/>
                    <a:pt x="1535" y="29405"/>
                  </a:cubicBezTo>
                  <a:cubicBezTo>
                    <a:pt x="1435" y="29472"/>
                    <a:pt x="1402" y="29605"/>
                    <a:pt x="1468" y="29705"/>
                  </a:cubicBezTo>
                  <a:cubicBezTo>
                    <a:pt x="1602" y="29939"/>
                    <a:pt x="1768" y="30172"/>
                    <a:pt x="1935" y="30406"/>
                  </a:cubicBezTo>
                  <a:cubicBezTo>
                    <a:pt x="2002" y="30439"/>
                    <a:pt x="2035" y="30472"/>
                    <a:pt x="2102" y="30472"/>
                  </a:cubicBezTo>
                  <a:cubicBezTo>
                    <a:pt x="2169" y="30472"/>
                    <a:pt x="2202" y="30472"/>
                    <a:pt x="2235" y="30439"/>
                  </a:cubicBezTo>
                  <a:cubicBezTo>
                    <a:pt x="2336" y="30372"/>
                    <a:pt x="2336" y="30239"/>
                    <a:pt x="2269" y="30139"/>
                  </a:cubicBezTo>
                  <a:cubicBezTo>
                    <a:pt x="2102" y="29939"/>
                    <a:pt x="1969" y="29705"/>
                    <a:pt x="1802" y="29472"/>
                  </a:cubicBezTo>
                  <a:cubicBezTo>
                    <a:pt x="1759" y="29407"/>
                    <a:pt x="1688" y="29370"/>
                    <a:pt x="1625" y="29370"/>
                  </a:cubicBezTo>
                  <a:close/>
                  <a:moveTo>
                    <a:pt x="2665" y="30689"/>
                  </a:moveTo>
                  <a:cubicBezTo>
                    <a:pt x="2611" y="30689"/>
                    <a:pt x="2552" y="30706"/>
                    <a:pt x="2502" y="30739"/>
                  </a:cubicBezTo>
                  <a:cubicBezTo>
                    <a:pt x="2436" y="30839"/>
                    <a:pt x="2436" y="30973"/>
                    <a:pt x="2536" y="31040"/>
                  </a:cubicBezTo>
                  <a:cubicBezTo>
                    <a:pt x="2736" y="31273"/>
                    <a:pt x="2969" y="31440"/>
                    <a:pt x="3203" y="31607"/>
                  </a:cubicBezTo>
                  <a:cubicBezTo>
                    <a:pt x="3236" y="31607"/>
                    <a:pt x="3270" y="31640"/>
                    <a:pt x="3303" y="31640"/>
                  </a:cubicBezTo>
                  <a:cubicBezTo>
                    <a:pt x="3370" y="31640"/>
                    <a:pt x="3436" y="31607"/>
                    <a:pt x="3470" y="31540"/>
                  </a:cubicBezTo>
                  <a:cubicBezTo>
                    <a:pt x="3536" y="31440"/>
                    <a:pt x="3536" y="31306"/>
                    <a:pt x="3436" y="31240"/>
                  </a:cubicBezTo>
                  <a:cubicBezTo>
                    <a:pt x="3236" y="31106"/>
                    <a:pt x="3036" y="30939"/>
                    <a:pt x="2803" y="30739"/>
                  </a:cubicBezTo>
                  <a:cubicBezTo>
                    <a:pt x="2769" y="30706"/>
                    <a:pt x="2719" y="30689"/>
                    <a:pt x="2665" y="30689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4" name="Google Shape;3234;p32"/>
          <p:cNvGrpSpPr/>
          <p:nvPr/>
        </p:nvGrpSpPr>
        <p:grpSpPr>
          <a:xfrm>
            <a:off x="6032375" y="3609225"/>
            <a:ext cx="919000" cy="274700"/>
            <a:chOff x="3610700" y="3614675"/>
            <a:chExt cx="919000" cy="274700"/>
          </a:xfrm>
        </p:grpSpPr>
        <p:sp>
          <p:nvSpPr>
            <p:cNvPr id="3235" name="Google Shape;3235;p32"/>
            <p:cNvSpPr/>
            <p:nvPr/>
          </p:nvSpPr>
          <p:spPr>
            <a:xfrm>
              <a:off x="3613525" y="3703350"/>
              <a:ext cx="157725" cy="113300"/>
            </a:xfrm>
            <a:custGeom>
              <a:avLst/>
              <a:gdLst/>
              <a:ahLst/>
              <a:cxnLst/>
              <a:rect l="l" t="t" r="r" b="b"/>
              <a:pathLst>
                <a:path w="6309" h="4532" extrusionOk="0">
                  <a:moveTo>
                    <a:pt x="1774" y="0"/>
                  </a:moveTo>
                  <a:cubicBezTo>
                    <a:pt x="1065" y="0"/>
                    <a:pt x="346" y="250"/>
                    <a:pt x="187" y="1203"/>
                  </a:cubicBezTo>
                  <a:cubicBezTo>
                    <a:pt x="0" y="2309"/>
                    <a:pt x="992" y="2551"/>
                    <a:pt x="1898" y="2551"/>
                  </a:cubicBezTo>
                  <a:cubicBezTo>
                    <a:pt x="2603" y="2551"/>
                    <a:pt x="3256" y="2404"/>
                    <a:pt x="3256" y="2404"/>
                  </a:cubicBezTo>
                  <a:lnTo>
                    <a:pt x="3256" y="2404"/>
                  </a:lnTo>
                  <a:cubicBezTo>
                    <a:pt x="3256" y="2404"/>
                    <a:pt x="2456" y="3671"/>
                    <a:pt x="3223" y="4405"/>
                  </a:cubicBezTo>
                  <a:cubicBezTo>
                    <a:pt x="3321" y="4491"/>
                    <a:pt x="3448" y="4531"/>
                    <a:pt x="3588" y="4531"/>
                  </a:cubicBezTo>
                  <a:cubicBezTo>
                    <a:pt x="4594" y="4531"/>
                    <a:pt x="6308" y="2468"/>
                    <a:pt x="3323" y="302"/>
                  </a:cubicBezTo>
                  <a:cubicBezTo>
                    <a:pt x="3323" y="302"/>
                    <a:pt x="2554" y="0"/>
                    <a:pt x="17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32"/>
            <p:cNvSpPr/>
            <p:nvPr/>
          </p:nvSpPr>
          <p:spPr>
            <a:xfrm>
              <a:off x="3680750" y="3624775"/>
              <a:ext cx="135325" cy="123075"/>
            </a:xfrm>
            <a:custGeom>
              <a:avLst/>
              <a:gdLst/>
              <a:ahLst/>
              <a:cxnLst/>
              <a:rect l="l" t="t" r="r" b="b"/>
              <a:pathLst>
                <a:path w="5413" h="4923" extrusionOk="0">
                  <a:moveTo>
                    <a:pt x="2169" y="1"/>
                  </a:moveTo>
                  <a:cubicBezTo>
                    <a:pt x="2116" y="1"/>
                    <a:pt x="2060" y="4"/>
                    <a:pt x="2002" y="9"/>
                  </a:cubicBezTo>
                  <a:cubicBezTo>
                    <a:pt x="0" y="210"/>
                    <a:pt x="901" y="3078"/>
                    <a:pt x="901" y="3078"/>
                  </a:cubicBezTo>
                  <a:cubicBezTo>
                    <a:pt x="1767" y="4461"/>
                    <a:pt x="2678" y="4923"/>
                    <a:pt x="3430" y="4923"/>
                  </a:cubicBezTo>
                  <a:cubicBezTo>
                    <a:pt x="4620" y="4923"/>
                    <a:pt x="5413" y="3769"/>
                    <a:pt x="5004" y="3278"/>
                  </a:cubicBezTo>
                  <a:cubicBezTo>
                    <a:pt x="4755" y="2967"/>
                    <a:pt x="4413" y="2870"/>
                    <a:pt x="4082" y="2870"/>
                  </a:cubicBezTo>
                  <a:cubicBezTo>
                    <a:pt x="3527" y="2870"/>
                    <a:pt x="3002" y="3145"/>
                    <a:pt x="3002" y="3145"/>
                  </a:cubicBezTo>
                  <a:cubicBezTo>
                    <a:pt x="3002" y="3145"/>
                    <a:pt x="3946" y="1"/>
                    <a:pt x="21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32"/>
            <p:cNvSpPr/>
            <p:nvPr/>
          </p:nvSpPr>
          <p:spPr>
            <a:xfrm>
              <a:off x="3610700" y="3666875"/>
              <a:ext cx="75900" cy="29025"/>
            </a:xfrm>
            <a:custGeom>
              <a:avLst/>
              <a:gdLst/>
              <a:ahLst/>
              <a:cxnLst/>
              <a:rect l="l" t="t" r="r" b="b"/>
              <a:pathLst>
                <a:path w="3036" h="1161" extrusionOk="0">
                  <a:moveTo>
                    <a:pt x="1455" y="1"/>
                  </a:moveTo>
                  <a:cubicBezTo>
                    <a:pt x="946" y="1"/>
                    <a:pt x="452" y="167"/>
                    <a:pt x="134" y="327"/>
                  </a:cubicBezTo>
                  <a:cubicBezTo>
                    <a:pt x="34" y="394"/>
                    <a:pt x="0" y="527"/>
                    <a:pt x="67" y="627"/>
                  </a:cubicBezTo>
                  <a:cubicBezTo>
                    <a:pt x="110" y="692"/>
                    <a:pt x="167" y="728"/>
                    <a:pt x="229" y="728"/>
                  </a:cubicBezTo>
                  <a:cubicBezTo>
                    <a:pt x="263" y="728"/>
                    <a:pt x="298" y="717"/>
                    <a:pt x="334" y="694"/>
                  </a:cubicBezTo>
                  <a:cubicBezTo>
                    <a:pt x="372" y="675"/>
                    <a:pt x="885" y="402"/>
                    <a:pt x="1447" y="402"/>
                  </a:cubicBezTo>
                  <a:cubicBezTo>
                    <a:pt x="1862" y="402"/>
                    <a:pt x="2305" y="551"/>
                    <a:pt x="2602" y="1061"/>
                  </a:cubicBezTo>
                  <a:cubicBezTo>
                    <a:pt x="2669" y="1127"/>
                    <a:pt x="2736" y="1161"/>
                    <a:pt x="2802" y="1161"/>
                  </a:cubicBezTo>
                  <a:cubicBezTo>
                    <a:pt x="2836" y="1161"/>
                    <a:pt x="2869" y="1161"/>
                    <a:pt x="2902" y="1127"/>
                  </a:cubicBezTo>
                  <a:cubicBezTo>
                    <a:pt x="3002" y="1061"/>
                    <a:pt x="3036" y="927"/>
                    <a:pt x="2969" y="827"/>
                  </a:cubicBezTo>
                  <a:cubicBezTo>
                    <a:pt x="2586" y="200"/>
                    <a:pt x="2011" y="1"/>
                    <a:pt x="1455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32"/>
            <p:cNvSpPr/>
            <p:nvPr/>
          </p:nvSpPr>
          <p:spPr>
            <a:xfrm>
              <a:off x="3665725" y="3614675"/>
              <a:ext cx="29225" cy="72050"/>
            </a:xfrm>
            <a:custGeom>
              <a:avLst/>
              <a:gdLst/>
              <a:ahLst/>
              <a:cxnLst/>
              <a:rect l="l" t="t" r="r" b="b"/>
              <a:pathLst>
                <a:path w="1169" h="2882" extrusionOk="0">
                  <a:moveTo>
                    <a:pt x="754" y="0"/>
                  </a:moveTo>
                  <a:cubicBezTo>
                    <a:pt x="724" y="0"/>
                    <a:pt x="695" y="4"/>
                    <a:pt x="668" y="13"/>
                  </a:cubicBezTo>
                  <a:cubicBezTo>
                    <a:pt x="635" y="46"/>
                    <a:pt x="234" y="280"/>
                    <a:pt x="134" y="847"/>
                  </a:cubicBezTo>
                  <a:cubicBezTo>
                    <a:pt x="1" y="1414"/>
                    <a:pt x="234" y="2081"/>
                    <a:pt x="768" y="2815"/>
                  </a:cubicBezTo>
                  <a:cubicBezTo>
                    <a:pt x="801" y="2848"/>
                    <a:pt x="868" y="2882"/>
                    <a:pt x="935" y="2882"/>
                  </a:cubicBezTo>
                  <a:cubicBezTo>
                    <a:pt x="968" y="2882"/>
                    <a:pt x="1002" y="2882"/>
                    <a:pt x="1035" y="2848"/>
                  </a:cubicBezTo>
                  <a:cubicBezTo>
                    <a:pt x="1135" y="2782"/>
                    <a:pt x="1168" y="2648"/>
                    <a:pt x="1102" y="2548"/>
                  </a:cubicBezTo>
                  <a:cubicBezTo>
                    <a:pt x="635" y="1948"/>
                    <a:pt x="434" y="1381"/>
                    <a:pt x="535" y="947"/>
                  </a:cubicBezTo>
                  <a:cubicBezTo>
                    <a:pt x="601" y="547"/>
                    <a:pt x="868" y="380"/>
                    <a:pt x="868" y="380"/>
                  </a:cubicBezTo>
                  <a:cubicBezTo>
                    <a:pt x="968" y="313"/>
                    <a:pt x="1002" y="180"/>
                    <a:pt x="968" y="80"/>
                  </a:cubicBezTo>
                  <a:cubicBezTo>
                    <a:pt x="919" y="31"/>
                    <a:pt x="835" y="0"/>
                    <a:pt x="75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32"/>
            <p:cNvSpPr/>
            <p:nvPr/>
          </p:nvSpPr>
          <p:spPr>
            <a:xfrm>
              <a:off x="3803325" y="3701400"/>
              <a:ext cx="726375" cy="187975"/>
            </a:xfrm>
            <a:custGeom>
              <a:avLst/>
              <a:gdLst/>
              <a:ahLst/>
              <a:cxnLst/>
              <a:rect l="l" t="t" r="r" b="b"/>
              <a:pathLst>
                <a:path w="29055" h="7519" extrusionOk="0">
                  <a:moveTo>
                    <a:pt x="28276" y="0"/>
                  </a:moveTo>
                  <a:cubicBezTo>
                    <a:pt x="28228" y="0"/>
                    <a:pt x="28184" y="17"/>
                    <a:pt x="28154" y="47"/>
                  </a:cubicBezTo>
                  <a:cubicBezTo>
                    <a:pt x="28054" y="147"/>
                    <a:pt x="28054" y="280"/>
                    <a:pt x="28154" y="347"/>
                  </a:cubicBezTo>
                  <a:cubicBezTo>
                    <a:pt x="28288" y="514"/>
                    <a:pt x="28421" y="747"/>
                    <a:pt x="28488" y="981"/>
                  </a:cubicBezTo>
                  <a:cubicBezTo>
                    <a:pt x="28521" y="1081"/>
                    <a:pt x="28621" y="1147"/>
                    <a:pt x="28688" y="1147"/>
                  </a:cubicBezTo>
                  <a:cubicBezTo>
                    <a:pt x="28721" y="1147"/>
                    <a:pt x="28755" y="1114"/>
                    <a:pt x="28755" y="1114"/>
                  </a:cubicBezTo>
                  <a:cubicBezTo>
                    <a:pt x="28888" y="1081"/>
                    <a:pt x="28921" y="981"/>
                    <a:pt x="28888" y="847"/>
                  </a:cubicBezTo>
                  <a:cubicBezTo>
                    <a:pt x="28788" y="547"/>
                    <a:pt x="28655" y="280"/>
                    <a:pt x="28454" y="80"/>
                  </a:cubicBezTo>
                  <a:cubicBezTo>
                    <a:pt x="28399" y="25"/>
                    <a:pt x="28334" y="0"/>
                    <a:pt x="28276" y="0"/>
                  </a:cubicBezTo>
                  <a:close/>
                  <a:moveTo>
                    <a:pt x="28821" y="1548"/>
                  </a:moveTo>
                  <a:cubicBezTo>
                    <a:pt x="28721" y="1548"/>
                    <a:pt x="28621" y="1648"/>
                    <a:pt x="28621" y="1748"/>
                  </a:cubicBezTo>
                  <a:lnTo>
                    <a:pt x="28621" y="1815"/>
                  </a:lnTo>
                  <a:cubicBezTo>
                    <a:pt x="28621" y="2048"/>
                    <a:pt x="28588" y="2282"/>
                    <a:pt x="28555" y="2548"/>
                  </a:cubicBezTo>
                  <a:cubicBezTo>
                    <a:pt x="28521" y="2648"/>
                    <a:pt x="28621" y="2749"/>
                    <a:pt x="28721" y="2782"/>
                  </a:cubicBezTo>
                  <a:lnTo>
                    <a:pt x="28755" y="2782"/>
                  </a:lnTo>
                  <a:cubicBezTo>
                    <a:pt x="28855" y="2782"/>
                    <a:pt x="28955" y="2715"/>
                    <a:pt x="28955" y="2615"/>
                  </a:cubicBezTo>
                  <a:cubicBezTo>
                    <a:pt x="29022" y="2348"/>
                    <a:pt x="29055" y="2081"/>
                    <a:pt x="29055" y="1815"/>
                  </a:cubicBezTo>
                  <a:lnTo>
                    <a:pt x="29022" y="1748"/>
                  </a:lnTo>
                  <a:cubicBezTo>
                    <a:pt x="29022" y="1614"/>
                    <a:pt x="28921" y="1548"/>
                    <a:pt x="28821" y="1548"/>
                  </a:cubicBezTo>
                  <a:close/>
                  <a:moveTo>
                    <a:pt x="9220" y="2412"/>
                  </a:moveTo>
                  <a:cubicBezTo>
                    <a:pt x="9184" y="2412"/>
                    <a:pt x="9146" y="2423"/>
                    <a:pt x="9107" y="2448"/>
                  </a:cubicBezTo>
                  <a:cubicBezTo>
                    <a:pt x="8874" y="2582"/>
                    <a:pt x="8674" y="2882"/>
                    <a:pt x="8607" y="3282"/>
                  </a:cubicBezTo>
                  <a:cubicBezTo>
                    <a:pt x="8574" y="3382"/>
                    <a:pt x="8640" y="3482"/>
                    <a:pt x="8774" y="3516"/>
                  </a:cubicBezTo>
                  <a:lnTo>
                    <a:pt x="8807" y="3516"/>
                  </a:lnTo>
                  <a:cubicBezTo>
                    <a:pt x="8907" y="3516"/>
                    <a:pt x="8974" y="3449"/>
                    <a:pt x="9007" y="3349"/>
                  </a:cubicBezTo>
                  <a:cubicBezTo>
                    <a:pt x="9074" y="3082"/>
                    <a:pt x="9174" y="2882"/>
                    <a:pt x="9341" y="2782"/>
                  </a:cubicBezTo>
                  <a:cubicBezTo>
                    <a:pt x="9441" y="2715"/>
                    <a:pt x="9441" y="2582"/>
                    <a:pt x="9374" y="2482"/>
                  </a:cubicBezTo>
                  <a:cubicBezTo>
                    <a:pt x="9333" y="2440"/>
                    <a:pt x="9279" y="2412"/>
                    <a:pt x="9220" y="2412"/>
                  </a:cubicBezTo>
                  <a:close/>
                  <a:moveTo>
                    <a:pt x="18558" y="2840"/>
                  </a:moveTo>
                  <a:cubicBezTo>
                    <a:pt x="18470" y="2840"/>
                    <a:pt x="18375" y="2900"/>
                    <a:pt x="18347" y="2982"/>
                  </a:cubicBezTo>
                  <a:cubicBezTo>
                    <a:pt x="18314" y="3082"/>
                    <a:pt x="18381" y="3216"/>
                    <a:pt x="18481" y="3249"/>
                  </a:cubicBezTo>
                  <a:cubicBezTo>
                    <a:pt x="18681" y="3316"/>
                    <a:pt x="18714" y="3516"/>
                    <a:pt x="18714" y="3716"/>
                  </a:cubicBezTo>
                  <a:lnTo>
                    <a:pt x="19148" y="3716"/>
                  </a:lnTo>
                  <a:cubicBezTo>
                    <a:pt x="19148" y="3282"/>
                    <a:pt x="18948" y="2949"/>
                    <a:pt x="18614" y="2849"/>
                  </a:cubicBezTo>
                  <a:cubicBezTo>
                    <a:pt x="18596" y="2843"/>
                    <a:pt x="18578" y="2840"/>
                    <a:pt x="18558" y="2840"/>
                  </a:cubicBezTo>
                  <a:close/>
                  <a:moveTo>
                    <a:pt x="9814" y="2709"/>
                  </a:moveTo>
                  <a:cubicBezTo>
                    <a:pt x="9801" y="2709"/>
                    <a:pt x="9788" y="2711"/>
                    <a:pt x="9774" y="2715"/>
                  </a:cubicBezTo>
                  <a:cubicBezTo>
                    <a:pt x="9641" y="2715"/>
                    <a:pt x="9574" y="2815"/>
                    <a:pt x="9574" y="2915"/>
                  </a:cubicBezTo>
                  <a:cubicBezTo>
                    <a:pt x="9574" y="2949"/>
                    <a:pt x="9574" y="2949"/>
                    <a:pt x="9574" y="2982"/>
                  </a:cubicBezTo>
                  <a:cubicBezTo>
                    <a:pt x="9574" y="3149"/>
                    <a:pt x="9508" y="3382"/>
                    <a:pt x="9407" y="3616"/>
                  </a:cubicBezTo>
                  <a:cubicBezTo>
                    <a:pt x="9374" y="3749"/>
                    <a:pt x="9407" y="3849"/>
                    <a:pt x="9508" y="3916"/>
                  </a:cubicBezTo>
                  <a:lnTo>
                    <a:pt x="9608" y="3916"/>
                  </a:lnTo>
                  <a:cubicBezTo>
                    <a:pt x="9674" y="3916"/>
                    <a:pt x="9741" y="3883"/>
                    <a:pt x="9808" y="3783"/>
                  </a:cubicBezTo>
                  <a:cubicBezTo>
                    <a:pt x="9908" y="3516"/>
                    <a:pt x="9975" y="3216"/>
                    <a:pt x="9975" y="2982"/>
                  </a:cubicBezTo>
                  <a:cubicBezTo>
                    <a:pt x="9975" y="2949"/>
                    <a:pt x="9975" y="2915"/>
                    <a:pt x="9975" y="2882"/>
                  </a:cubicBezTo>
                  <a:cubicBezTo>
                    <a:pt x="9975" y="2795"/>
                    <a:pt x="9900" y="2709"/>
                    <a:pt x="9814" y="2709"/>
                  </a:cubicBezTo>
                  <a:close/>
                  <a:moveTo>
                    <a:pt x="242" y="3037"/>
                  </a:moveTo>
                  <a:cubicBezTo>
                    <a:pt x="217" y="3037"/>
                    <a:pt x="191" y="3041"/>
                    <a:pt x="168" y="3049"/>
                  </a:cubicBezTo>
                  <a:cubicBezTo>
                    <a:pt x="67" y="3082"/>
                    <a:pt x="1" y="3182"/>
                    <a:pt x="34" y="3316"/>
                  </a:cubicBezTo>
                  <a:cubicBezTo>
                    <a:pt x="34" y="3316"/>
                    <a:pt x="134" y="3649"/>
                    <a:pt x="401" y="4083"/>
                  </a:cubicBezTo>
                  <a:cubicBezTo>
                    <a:pt x="434" y="4150"/>
                    <a:pt x="501" y="4216"/>
                    <a:pt x="601" y="4216"/>
                  </a:cubicBezTo>
                  <a:cubicBezTo>
                    <a:pt x="635" y="4216"/>
                    <a:pt x="668" y="4183"/>
                    <a:pt x="701" y="4183"/>
                  </a:cubicBezTo>
                  <a:cubicBezTo>
                    <a:pt x="801" y="4116"/>
                    <a:pt x="835" y="3983"/>
                    <a:pt x="768" y="3883"/>
                  </a:cubicBezTo>
                  <a:cubicBezTo>
                    <a:pt x="534" y="3482"/>
                    <a:pt x="434" y="3182"/>
                    <a:pt x="434" y="3182"/>
                  </a:cubicBezTo>
                  <a:cubicBezTo>
                    <a:pt x="409" y="3080"/>
                    <a:pt x="325" y="3037"/>
                    <a:pt x="242" y="3037"/>
                  </a:cubicBezTo>
                  <a:close/>
                  <a:moveTo>
                    <a:pt x="28554" y="3174"/>
                  </a:moveTo>
                  <a:cubicBezTo>
                    <a:pt x="28454" y="3174"/>
                    <a:pt x="28382" y="3233"/>
                    <a:pt x="28354" y="3316"/>
                  </a:cubicBezTo>
                  <a:cubicBezTo>
                    <a:pt x="28254" y="3549"/>
                    <a:pt x="28154" y="3816"/>
                    <a:pt x="28021" y="4049"/>
                  </a:cubicBezTo>
                  <a:cubicBezTo>
                    <a:pt x="27987" y="4150"/>
                    <a:pt x="28021" y="4283"/>
                    <a:pt x="28121" y="4316"/>
                  </a:cubicBezTo>
                  <a:cubicBezTo>
                    <a:pt x="28154" y="4350"/>
                    <a:pt x="28188" y="4350"/>
                    <a:pt x="28221" y="4350"/>
                  </a:cubicBezTo>
                  <a:cubicBezTo>
                    <a:pt x="28288" y="4350"/>
                    <a:pt x="28354" y="4316"/>
                    <a:pt x="28388" y="4250"/>
                  </a:cubicBezTo>
                  <a:cubicBezTo>
                    <a:pt x="28521" y="3983"/>
                    <a:pt x="28655" y="3716"/>
                    <a:pt x="28755" y="3449"/>
                  </a:cubicBezTo>
                  <a:cubicBezTo>
                    <a:pt x="28788" y="3349"/>
                    <a:pt x="28721" y="3216"/>
                    <a:pt x="28621" y="3182"/>
                  </a:cubicBezTo>
                  <a:cubicBezTo>
                    <a:pt x="28598" y="3176"/>
                    <a:pt x="28575" y="3174"/>
                    <a:pt x="28554" y="3174"/>
                  </a:cubicBezTo>
                  <a:close/>
                  <a:moveTo>
                    <a:pt x="17872" y="3170"/>
                  </a:moveTo>
                  <a:cubicBezTo>
                    <a:pt x="17789" y="3170"/>
                    <a:pt x="17706" y="3214"/>
                    <a:pt x="17680" y="3316"/>
                  </a:cubicBezTo>
                  <a:cubicBezTo>
                    <a:pt x="17647" y="3416"/>
                    <a:pt x="17647" y="3516"/>
                    <a:pt x="17647" y="3649"/>
                  </a:cubicBezTo>
                  <a:cubicBezTo>
                    <a:pt x="17647" y="3816"/>
                    <a:pt x="17680" y="4049"/>
                    <a:pt x="17747" y="4250"/>
                  </a:cubicBezTo>
                  <a:cubicBezTo>
                    <a:pt x="17780" y="4350"/>
                    <a:pt x="17880" y="4383"/>
                    <a:pt x="17947" y="4383"/>
                  </a:cubicBezTo>
                  <a:lnTo>
                    <a:pt x="18014" y="4383"/>
                  </a:lnTo>
                  <a:cubicBezTo>
                    <a:pt x="18147" y="4350"/>
                    <a:pt x="18180" y="4216"/>
                    <a:pt x="18147" y="4116"/>
                  </a:cubicBezTo>
                  <a:cubicBezTo>
                    <a:pt x="18080" y="3949"/>
                    <a:pt x="18047" y="3783"/>
                    <a:pt x="18047" y="3649"/>
                  </a:cubicBezTo>
                  <a:cubicBezTo>
                    <a:pt x="18047" y="3549"/>
                    <a:pt x="18080" y="3482"/>
                    <a:pt x="18080" y="3449"/>
                  </a:cubicBezTo>
                  <a:cubicBezTo>
                    <a:pt x="18114" y="3316"/>
                    <a:pt x="18047" y="3216"/>
                    <a:pt x="17947" y="3182"/>
                  </a:cubicBezTo>
                  <a:cubicBezTo>
                    <a:pt x="17923" y="3174"/>
                    <a:pt x="17898" y="3170"/>
                    <a:pt x="17872" y="3170"/>
                  </a:cubicBezTo>
                  <a:close/>
                  <a:moveTo>
                    <a:pt x="8792" y="3943"/>
                  </a:moveTo>
                  <a:cubicBezTo>
                    <a:pt x="8776" y="3943"/>
                    <a:pt x="8758" y="3945"/>
                    <a:pt x="8740" y="3949"/>
                  </a:cubicBezTo>
                  <a:cubicBezTo>
                    <a:pt x="8640" y="3949"/>
                    <a:pt x="8540" y="4049"/>
                    <a:pt x="8574" y="4183"/>
                  </a:cubicBezTo>
                  <a:cubicBezTo>
                    <a:pt x="8574" y="4316"/>
                    <a:pt x="8607" y="4483"/>
                    <a:pt x="8674" y="4650"/>
                  </a:cubicBezTo>
                  <a:cubicBezTo>
                    <a:pt x="8607" y="4717"/>
                    <a:pt x="8507" y="4783"/>
                    <a:pt x="8440" y="4850"/>
                  </a:cubicBezTo>
                  <a:cubicBezTo>
                    <a:pt x="8340" y="4917"/>
                    <a:pt x="8340" y="5050"/>
                    <a:pt x="8407" y="5150"/>
                  </a:cubicBezTo>
                  <a:cubicBezTo>
                    <a:pt x="8440" y="5184"/>
                    <a:pt x="8507" y="5217"/>
                    <a:pt x="8574" y="5217"/>
                  </a:cubicBezTo>
                  <a:cubicBezTo>
                    <a:pt x="8607" y="5217"/>
                    <a:pt x="8674" y="5217"/>
                    <a:pt x="8707" y="5184"/>
                  </a:cubicBezTo>
                  <a:cubicBezTo>
                    <a:pt x="8740" y="5150"/>
                    <a:pt x="8774" y="5117"/>
                    <a:pt x="8807" y="5084"/>
                  </a:cubicBezTo>
                  <a:cubicBezTo>
                    <a:pt x="8856" y="5132"/>
                    <a:pt x="8923" y="5163"/>
                    <a:pt x="8994" y="5163"/>
                  </a:cubicBezTo>
                  <a:cubicBezTo>
                    <a:pt x="9020" y="5163"/>
                    <a:pt x="9047" y="5159"/>
                    <a:pt x="9074" y="5150"/>
                  </a:cubicBezTo>
                  <a:cubicBezTo>
                    <a:pt x="9174" y="5117"/>
                    <a:pt x="9207" y="4983"/>
                    <a:pt x="9174" y="4883"/>
                  </a:cubicBezTo>
                  <a:cubicBezTo>
                    <a:pt x="9174" y="4850"/>
                    <a:pt x="9141" y="4817"/>
                    <a:pt x="9141" y="4783"/>
                  </a:cubicBezTo>
                  <a:cubicBezTo>
                    <a:pt x="9207" y="4683"/>
                    <a:pt x="9274" y="4617"/>
                    <a:pt x="9341" y="4550"/>
                  </a:cubicBezTo>
                  <a:cubicBezTo>
                    <a:pt x="9407" y="4450"/>
                    <a:pt x="9374" y="4316"/>
                    <a:pt x="9307" y="4250"/>
                  </a:cubicBezTo>
                  <a:cubicBezTo>
                    <a:pt x="9262" y="4220"/>
                    <a:pt x="9211" y="4203"/>
                    <a:pt x="9161" y="4203"/>
                  </a:cubicBezTo>
                  <a:cubicBezTo>
                    <a:pt x="9101" y="4203"/>
                    <a:pt x="9044" y="4228"/>
                    <a:pt x="9007" y="4283"/>
                  </a:cubicBezTo>
                  <a:cubicBezTo>
                    <a:pt x="9007" y="4216"/>
                    <a:pt x="8974" y="4183"/>
                    <a:pt x="8974" y="4116"/>
                  </a:cubicBezTo>
                  <a:cubicBezTo>
                    <a:pt x="8974" y="4030"/>
                    <a:pt x="8899" y="3943"/>
                    <a:pt x="8792" y="3943"/>
                  </a:cubicBezTo>
                  <a:close/>
                  <a:moveTo>
                    <a:pt x="1070" y="4470"/>
                  </a:moveTo>
                  <a:cubicBezTo>
                    <a:pt x="1025" y="4470"/>
                    <a:pt x="980" y="4487"/>
                    <a:pt x="935" y="4516"/>
                  </a:cubicBezTo>
                  <a:cubicBezTo>
                    <a:pt x="835" y="4583"/>
                    <a:pt x="835" y="4717"/>
                    <a:pt x="901" y="4817"/>
                  </a:cubicBezTo>
                  <a:cubicBezTo>
                    <a:pt x="1102" y="5050"/>
                    <a:pt x="1302" y="5250"/>
                    <a:pt x="1502" y="5450"/>
                  </a:cubicBezTo>
                  <a:cubicBezTo>
                    <a:pt x="1535" y="5484"/>
                    <a:pt x="1602" y="5484"/>
                    <a:pt x="1635" y="5484"/>
                  </a:cubicBezTo>
                  <a:cubicBezTo>
                    <a:pt x="1702" y="5484"/>
                    <a:pt x="1769" y="5450"/>
                    <a:pt x="1802" y="5417"/>
                  </a:cubicBezTo>
                  <a:cubicBezTo>
                    <a:pt x="1869" y="5317"/>
                    <a:pt x="1869" y="5184"/>
                    <a:pt x="1769" y="5117"/>
                  </a:cubicBezTo>
                  <a:cubicBezTo>
                    <a:pt x="1569" y="4950"/>
                    <a:pt x="1402" y="4750"/>
                    <a:pt x="1235" y="4550"/>
                  </a:cubicBezTo>
                  <a:cubicBezTo>
                    <a:pt x="1180" y="4495"/>
                    <a:pt x="1125" y="4470"/>
                    <a:pt x="1070" y="4470"/>
                  </a:cubicBezTo>
                  <a:close/>
                  <a:moveTo>
                    <a:pt x="18708" y="4316"/>
                  </a:moveTo>
                  <a:cubicBezTo>
                    <a:pt x="18636" y="4316"/>
                    <a:pt x="18570" y="4361"/>
                    <a:pt x="18547" y="4450"/>
                  </a:cubicBezTo>
                  <a:cubicBezTo>
                    <a:pt x="18481" y="4516"/>
                    <a:pt x="18447" y="4617"/>
                    <a:pt x="18381" y="4717"/>
                  </a:cubicBezTo>
                  <a:cubicBezTo>
                    <a:pt x="18371" y="4707"/>
                    <a:pt x="18358" y="4703"/>
                    <a:pt x="18344" y="4703"/>
                  </a:cubicBezTo>
                  <a:cubicBezTo>
                    <a:pt x="18311" y="4703"/>
                    <a:pt x="18271" y="4726"/>
                    <a:pt x="18247" y="4750"/>
                  </a:cubicBezTo>
                  <a:cubicBezTo>
                    <a:pt x="18147" y="4817"/>
                    <a:pt x="18147" y="4917"/>
                    <a:pt x="18180" y="5017"/>
                  </a:cubicBezTo>
                  <a:cubicBezTo>
                    <a:pt x="18180" y="5050"/>
                    <a:pt x="18147" y="5084"/>
                    <a:pt x="18114" y="5084"/>
                  </a:cubicBezTo>
                  <a:cubicBezTo>
                    <a:pt x="18047" y="5184"/>
                    <a:pt x="18047" y="5317"/>
                    <a:pt x="18147" y="5384"/>
                  </a:cubicBezTo>
                  <a:cubicBezTo>
                    <a:pt x="18192" y="5414"/>
                    <a:pt x="18244" y="5430"/>
                    <a:pt x="18293" y="5430"/>
                  </a:cubicBezTo>
                  <a:cubicBezTo>
                    <a:pt x="18354" y="5430"/>
                    <a:pt x="18411" y="5406"/>
                    <a:pt x="18447" y="5350"/>
                  </a:cubicBezTo>
                  <a:cubicBezTo>
                    <a:pt x="18581" y="5450"/>
                    <a:pt x="18681" y="5551"/>
                    <a:pt x="18814" y="5684"/>
                  </a:cubicBezTo>
                  <a:cubicBezTo>
                    <a:pt x="18848" y="5717"/>
                    <a:pt x="18881" y="5717"/>
                    <a:pt x="18948" y="5717"/>
                  </a:cubicBezTo>
                  <a:cubicBezTo>
                    <a:pt x="19014" y="5717"/>
                    <a:pt x="19048" y="5684"/>
                    <a:pt x="19114" y="5651"/>
                  </a:cubicBezTo>
                  <a:cubicBezTo>
                    <a:pt x="19181" y="5551"/>
                    <a:pt x="19181" y="5417"/>
                    <a:pt x="19081" y="5350"/>
                  </a:cubicBezTo>
                  <a:cubicBezTo>
                    <a:pt x="18948" y="5250"/>
                    <a:pt x="18814" y="5117"/>
                    <a:pt x="18714" y="4983"/>
                  </a:cubicBezTo>
                  <a:cubicBezTo>
                    <a:pt x="18781" y="4850"/>
                    <a:pt x="18848" y="4750"/>
                    <a:pt x="18914" y="4617"/>
                  </a:cubicBezTo>
                  <a:cubicBezTo>
                    <a:pt x="18948" y="4516"/>
                    <a:pt x="18914" y="4383"/>
                    <a:pt x="18814" y="4350"/>
                  </a:cubicBezTo>
                  <a:cubicBezTo>
                    <a:pt x="18781" y="4327"/>
                    <a:pt x="18744" y="4316"/>
                    <a:pt x="18708" y="4316"/>
                  </a:cubicBezTo>
                  <a:close/>
                  <a:moveTo>
                    <a:pt x="27797" y="4649"/>
                  </a:moveTo>
                  <a:cubicBezTo>
                    <a:pt x="27734" y="4649"/>
                    <a:pt x="27664" y="4685"/>
                    <a:pt x="27621" y="4750"/>
                  </a:cubicBezTo>
                  <a:cubicBezTo>
                    <a:pt x="27454" y="4950"/>
                    <a:pt x="27287" y="5184"/>
                    <a:pt x="27120" y="5384"/>
                  </a:cubicBezTo>
                  <a:cubicBezTo>
                    <a:pt x="27020" y="5450"/>
                    <a:pt x="27020" y="5584"/>
                    <a:pt x="27120" y="5651"/>
                  </a:cubicBezTo>
                  <a:cubicBezTo>
                    <a:pt x="27154" y="5684"/>
                    <a:pt x="27220" y="5717"/>
                    <a:pt x="27254" y="5717"/>
                  </a:cubicBezTo>
                  <a:cubicBezTo>
                    <a:pt x="27320" y="5717"/>
                    <a:pt x="27387" y="5684"/>
                    <a:pt x="27420" y="5651"/>
                  </a:cubicBezTo>
                  <a:cubicBezTo>
                    <a:pt x="27621" y="5450"/>
                    <a:pt x="27787" y="5217"/>
                    <a:pt x="27954" y="4983"/>
                  </a:cubicBezTo>
                  <a:cubicBezTo>
                    <a:pt x="28021" y="4883"/>
                    <a:pt x="27987" y="4750"/>
                    <a:pt x="27887" y="4683"/>
                  </a:cubicBezTo>
                  <a:cubicBezTo>
                    <a:pt x="27864" y="4660"/>
                    <a:pt x="27832" y="4649"/>
                    <a:pt x="27797" y="4649"/>
                  </a:cubicBezTo>
                  <a:close/>
                  <a:moveTo>
                    <a:pt x="7887" y="5282"/>
                  </a:moveTo>
                  <a:cubicBezTo>
                    <a:pt x="7848" y="5282"/>
                    <a:pt x="7808" y="5293"/>
                    <a:pt x="7773" y="5317"/>
                  </a:cubicBezTo>
                  <a:cubicBezTo>
                    <a:pt x="7573" y="5450"/>
                    <a:pt x="7306" y="5551"/>
                    <a:pt x="7072" y="5651"/>
                  </a:cubicBezTo>
                  <a:cubicBezTo>
                    <a:pt x="6972" y="5684"/>
                    <a:pt x="6906" y="5817"/>
                    <a:pt x="6939" y="5917"/>
                  </a:cubicBezTo>
                  <a:cubicBezTo>
                    <a:pt x="6972" y="6018"/>
                    <a:pt x="7072" y="6051"/>
                    <a:pt x="7139" y="6051"/>
                  </a:cubicBezTo>
                  <a:lnTo>
                    <a:pt x="7206" y="6051"/>
                  </a:lnTo>
                  <a:cubicBezTo>
                    <a:pt x="7506" y="5917"/>
                    <a:pt x="7740" y="5817"/>
                    <a:pt x="8006" y="5651"/>
                  </a:cubicBezTo>
                  <a:cubicBezTo>
                    <a:pt x="8107" y="5617"/>
                    <a:pt x="8140" y="5484"/>
                    <a:pt x="8073" y="5384"/>
                  </a:cubicBezTo>
                  <a:cubicBezTo>
                    <a:pt x="8030" y="5319"/>
                    <a:pt x="7959" y="5282"/>
                    <a:pt x="7887" y="5282"/>
                  </a:cubicBezTo>
                  <a:close/>
                  <a:moveTo>
                    <a:pt x="2321" y="5549"/>
                  </a:moveTo>
                  <a:cubicBezTo>
                    <a:pt x="2250" y="5549"/>
                    <a:pt x="2179" y="5586"/>
                    <a:pt x="2136" y="5651"/>
                  </a:cubicBezTo>
                  <a:cubicBezTo>
                    <a:pt x="2069" y="5751"/>
                    <a:pt x="2102" y="5884"/>
                    <a:pt x="2202" y="5951"/>
                  </a:cubicBezTo>
                  <a:cubicBezTo>
                    <a:pt x="2469" y="6084"/>
                    <a:pt x="2736" y="6218"/>
                    <a:pt x="3003" y="6318"/>
                  </a:cubicBezTo>
                  <a:lnTo>
                    <a:pt x="3070" y="6318"/>
                  </a:lnTo>
                  <a:cubicBezTo>
                    <a:pt x="3170" y="6318"/>
                    <a:pt x="3236" y="6284"/>
                    <a:pt x="3270" y="6184"/>
                  </a:cubicBezTo>
                  <a:cubicBezTo>
                    <a:pt x="3303" y="6084"/>
                    <a:pt x="3236" y="5951"/>
                    <a:pt x="3136" y="5917"/>
                  </a:cubicBezTo>
                  <a:cubicBezTo>
                    <a:pt x="2903" y="5817"/>
                    <a:pt x="2636" y="5717"/>
                    <a:pt x="2436" y="5584"/>
                  </a:cubicBezTo>
                  <a:cubicBezTo>
                    <a:pt x="2400" y="5560"/>
                    <a:pt x="2361" y="5549"/>
                    <a:pt x="2321" y="5549"/>
                  </a:cubicBezTo>
                  <a:close/>
                  <a:moveTo>
                    <a:pt x="6361" y="5909"/>
                  </a:moveTo>
                  <a:cubicBezTo>
                    <a:pt x="6342" y="5909"/>
                    <a:pt x="6323" y="5912"/>
                    <a:pt x="6305" y="5917"/>
                  </a:cubicBezTo>
                  <a:cubicBezTo>
                    <a:pt x="6138" y="5951"/>
                    <a:pt x="5938" y="5984"/>
                    <a:pt x="5772" y="6051"/>
                  </a:cubicBezTo>
                  <a:cubicBezTo>
                    <a:pt x="5671" y="6051"/>
                    <a:pt x="5605" y="6084"/>
                    <a:pt x="5505" y="6084"/>
                  </a:cubicBezTo>
                  <a:cubicBezTo>
                    <a:pt x="5405" y="6118"/>
                    <a:pt x="5305" y="6218"/>
                    <a:pt x="5338" y="6318"/>
                  </a:cubicBezTo>
                  <a:cubicBezTo>
                    <a:pt x="5338" y="6418"/>
                    <a:pt x="5438" y="6485"/>
                    <a:pt x="5538" y="6485"/>
                  </a:cubicBezTo>
                  <a:lnTo>
                    <a:pt x="5571" y="6485"/>
                  </a:lnTo>
                  <a:cubicBezTo>
                    <a:pt x="5671" y="6485"/>
                    <a:pt x="5738" y="6451"/>
                    <a:pt x="5838" y="6451"/>
                  </a:cubicBezTo>
                  <a:cubicBezTo>
                    <a:pt x="6038" y="6418"/>
                    <a:pt x="6239" y="6351"/>
                    <a:pt x="6405" y="6318"/>
                  </a:cubicBezTo>
                  <a:cubicBezTo>
                    <a:pt x="6505" y="6284"/>
                    <a:pt x="6572" y="6184"/>
                    <a:pt x="6539" y="6051"/>
                  </a:cubicBezTo>
                  <a:cubicBezTo>
                    <a:pt x="6539" y="5969"/>
                    <a:pt x="6448" y="5909"/>
                    <a:pt x="6361" y="5909"/>
                  </a:cubicBezTo>
                  <a:close/>
                  <a:moveTo>
                    <a:pt x="9392" y="5471"/>
                  </a:moveTo>
                  <a:cubicBezTo>
                    <a:pt x="9348" y="5471"/>
                    <a:pt x="9304" y="5487"/>
                    <a:pt x="9274" y="5517"/>
                  </a:cubicBezTo>
                  <a:cubicBezTo>
                    <a:pt x="9174" y="5584"/>
                    <a:pt x="9141" y="5717"/>
                    <a:pt x="9207" y="5817"/>
                  </a:cubicBezTo>
                  <a:cubicBezTo>
                    <a:pt x="9374" y="6051"/>
                    <a:pt x="9574" y="6251"/>
                    <a:pt x="9808" y="6451"/>
                  </a:cubicBezTo>
                  <a:cubicBezTo>
                    <a:pt x="9841" y="6485"/>
                    <a:pt x="9908" y="6518"/>
                    <a:pt x="9941" y="6518"/>
                  </a:cubicBezTo>
                  <a:cubicBezTo>
                    <a:pt x="10008" y="6518"/>
                    <a:pt x="10075" y="6485"/>
                    <a:pt x="10108" y="6418"/>
                  </a:cubicBezTo>
                  <a:cubicBezTo>
                    <a:pt x="10175" y="6351"/>
                    <a:pt x="10175" y="6218"/>
                    <a:pt x="10075" y="6151"/>
                  </a:cubicBezTo>
                  <a:cubicBezTo>
                    <a:pt x="9874" y="5951"/>
                    <a:pt x="9708" y="5784"/>
                    <a:pt x="9541" y="5551"/>
                  </a:cubicBezTo>
                  <a:cubicBezTo>
                    <a:pt x="9504" y="5495"/>
                    <a:pt x="9447" y="5471"/>
                    <a:pt x="9392" y="5471"/>
                  </a:cubicBezTo>
                  <a:close/>
                  <a:moveTo>
                    <a:pt x="17699" y="5621"/>
                  </a:moveTo>
                  <a:cubicBezTo>
                    <a:pt x="17654" y="5621"/>
                    <a:pt x="17610" y="5639"/>
                    <a:pt x="17580" y="5684"/>
                  </a:cubicBezTo>
                  <a:cubicBezTo>
                    <a:pt x="17380" y="5851"/>
                    <a:pt x="17146" y="6018"/>
                    <a:pt x="16913" y="6151"/>
                  </a:cubicBezTo>
                  <a:cubicBezTo>
                    <a:pt x="16813" y="6218"/>
                    <a:pt x="16779" y="6351"/>
                    <a:pt x="16846" y="6418"/>
                  </a:cubicBezTo>
                  <a:cubicBezTo>
                    <a:pt x="16880" y="6485"/>
                    <a:pt x="16980" y="6518"/>
                    <a:pt x="17046" y="6518"/>
                  </a:cubicBezTo>
                  <a:cubicBezTo>
                    <a:pt x="17080" y="6518"/>
                    <a:pt x="17113" y="6518"/>
                    <a:pt x="17146" y="6485"/>
                  </a:cubicBezTo>
                  <a:cubicBezTo>
                    <a:pt x="17380" y="6351"/>
                    <a:pt x="17613" y="6184"/>
                    <a:pt x="17847" y="5984"/>
                  </a:cubicBezTo>
                  <a:cubicBezTo>
                    <a:pt x="17914" y="5917"/>
                    <a:pt x="17947" y="5784"/>
                    <a:pt x="17847" y="5684"/>
                  </a:cubicBezTo>
                  <a:cubicBezTo>
                    <a:pt x="17810" y="5647"/>
                    <a:pt x="17754" y="5621"/>
                    <a:pt x="17699" y="5621"/>
                  </a:cubicBezTo>
                  <a:close/>
                  <a:moveTo>
                    <a:pt x="3864" y="6111"/>
                  </a:moveTo>
                  <a:cubicBezTo>
                    <a:pt x="3778" y="6111"/>
                    <a:pt x="3699" y="6198"/>
                    <a:pt x="3670" y="6284"/>
                  </a:cubicBezTo>
                  <a:cubicBezTo>
                    <a:pt x="3670" y="6385"/>
                    <a:pt x="3737" y="6518"/>
                    <a:pt x="3837" y="6518"/>
                  </a:cubicBezTo>
                  <a:cubicBezTo>
                    <a:pt x="4104" y="6551"/>
                    <a:pt x="4337" y="6585"/>
                    <a:pt x="4604" y="6585"/>
                  </a:cubicBezTo>
                  <a:lnTo>
                    <a:pt x="4704" y="6585"/>
                  </a:lnTo>
                  <a:cubicBezTo>
                    <a:pt x="4838" y="6585"/>
                    <a:pt x="4904" y="6485"/>
                    <a:pt x="4904" y="6351"/>
                  </a:cubicBezTo>
                  <a:cubicBezTo>
                    <a:pt x="4904" y="6251"/>
                    <a:pt x="4804" y="6151"/>
                    <a:pt x="4704" y="6151"/>
                  </a:cubicBezTo>
                  <a:lnTo>
                    <a:pt x="4604" y="6151"/>
                  </a:lnTo>
                  <a:cubicBezTo>
                    <a:pt x="4371" y="6151"/>
                    <a:pt x="4137" y="6151"/>
                    <a:pt x="3904" y="6118"/>
                  </a:cubicBezTo>
                  <a:cubicBezTo>
                    <a:pt x="3890" y="6113"/>
                    <a:pt x="3877" y="6111"/>
                    <a:pt x="3864" y="6111"/>
                  </a:cubicBezTo>
                  <a:close/>
                  <a:moveTo>
                    <a:pt x="19610" y="5783"/>
                  </a:moveTo>
                  <a:cubicBezTo>
                    <a:pt x="19548" y="5783"/>
                    <a:pt x="19491" y="5820"/>
                    <a:pt x="19448" y="5884"/>
                  </a:cubicBezTo>
                  <a:cubicBezTo>
                    <a:pt x="19381" y="5984"/>
                    <a:pt x="19415" y="6118"/>
                    <a:pt x="19515" y="6184"/>
                  </a:cubicBezTo>
                  <a:cubicBezTo>
                    <a:pt x="19748" y="6318"/>
                    <a:pt x="19982" y="6451"/>
                    <a:pt x="20249" y="6585"/>
                  </a:cubicBezTo>
                  <a:cubicBezTo>
                    <a:pt x="20282" y="6585"/>
                    <a:pt x="20315" y="6618"/>
                    <a:pt x="20349" y="6618"/>
                  </a:cubicBezTo>
                  <a:cubicBezTo>
                    <a:pt x="20415" y="6618"/>
                    <a:pt x="20515" y="6551"/>
                    <a:pt x="20549" y="6485"/>
                  </a:cubicBezTo>
                  <a:cubicBezTo>
                    <a:pt x="20582" y="6385"/>
                    <a:pt x="20549" y="6251"/>
                    <a:pt x="20449" y="6218"/>
                  </a:cubicBezTo>
                  <a:cubicBezTo>
                    <a:pt x="20182" y="6084"/>
                    <a:pt x="19948" y="5951"/>
                    <a:pt x="19715" y="5817"/>
                  </a:cubicBezTo>
                  <a:cubicBezTo>
                    <a:pt x="19679" y="5794"/>
                    <a:pt x="19644" y="5783"/>
                    <a:pt x="19610" y="5783"/>
                  </a:cubicBezTo>
                  <a:close/>
                  <a:moveTo>
                    <a:pt x="26666" y="5871"/>
                  </a:moveTo>
                  <a:cubicBezTo>
                    <a:pt x="26616" y="5871"/>
                    <a:pt x="26565" y="5888"/>
                    <a:pt x="26520" y="5917"/>
                  </a:cubicBezTo>
                  <a:cubicBezTo>
                    <a:pt x="26320" y="6084"/>
                    <a:pt x="26086" y="6251"/>
                    <a:pt x="25853" y="6351"/>
                  </a:cubicBezTo>
                  <a:cubicBezTo>
                    <a:pt x="25753" y="6418"/>
                    <a:pt x="25719" y="6551"/>
                    <a:pt x="25786" y="6651"/>
                  </a:cubicBezTo>
                  <a:cubicBezTo>
                    <a:pt x="25819" y="6718"/>
                    <a:pt x="25886" y="6751"/>
                    <a:pt x="25953" y="6751"/>
                  </a:cubicBezTo>
                  <a:cubicBezTo>
                    <a:pt x="25986" y="6751"/>
                    <a:pt x="26019" y="6751"/>
                    <a:pt x="26053" y="6718"/>
                  </a:cubicBezTo>
                  <a:cubicBezTo>
                    <a:pt x="26320" y="6585"/>
                    <a:pt x="26553" y="6418"/>
                    <a:pt x="26787" y="6251"/>
                  </a:cubicBezTo>
                  <a:cubicBezTo>
                    <a:pt x="26887" y="6184"/>
                    <a:pt x="26887" y="6051"/>
                    <a:pt x="26820" y="5951"/>
                  </a:cubicBezTo>
                  <a:cubicBezTo>
                    <a:pt x="26783" y="5896"/>
                    <a:pt x="26726" y="5871"/>
                    <a:pt x="26666" y="5871"/>
                  </a:cubicBezTo>
                  <a:close/>
                  <a:moveTo>
                    <a:pt x="21094" y="6491"/>
                  </a:moveTo>
                  <a:cubicBezTo>
                    <a:pt x="21016" y="6491"/>
                    <a:pt x="20940" y="6546"/>
                    <a:pt x="20916" y="6618"/>
                  </a:cubicBezTo>
                  <a:cubicBezTo>
                    <a:pt x="20882" y="6751"/>
                    <a:pt x="20949" y="6852"/>
                    <a:pt x="21049" y="6885"/>
                  </a:cubicBezTo>
                  <a:cubicBezTo>
                    <a:pt x="21316" y="6985"/>
                    <a:pt x="21583" y="7052"/>
                    <a:pt x="21883" y="7118"/>
                  </a:cubicBezTo>
                  <a:cubicBezTo>
                    <a:pt x="21883" y="7152"/>
                    <a:pt x="21916" y="7152"/>
                    <a:pt x="21916" y="7152"/>
                  </a:cubicBezTo>
                  <a:cubicBezTo>
                    <a:pt x="22017" y="7152"/>
                    <a:pt x="22117" y="7085"/>
                    <a:pt x="22117" y="6985"/>
                  </a:cubicBezTo>
                  <a:cubicBezTo>
                    <a:pt x="22150" y="6885"/>
                    <a:pt x="22083" y="6751"/>
                    <a:pt x="21983" y="6718"/>
                  </a:cubicBezTo>
                  <a:cubicBezTo>
                    <a:pt x="21716" y="6651"/>
                    <a:pt x="21449" y="6585"/>
                    <a:pt x="21183" y="6518"/>
                  </a:cubicBezTo>
                  <a:cubicBezTo>
                    <a:pt x="21155" y="6499"/>
                    <a:pt x="21124" y="6491"/>
                    <a:pt x="21094" y="6491"/>
                  </a:cubicBezTo>
                  <a:close/>
                  <a:moveTo>
                    <a:pt x="16292" y="6505"/>
                  </a:moveTo>
                  <a:cubicBezTo>
                    <a:pt x="16264" y="6505"/>
                    <a:pt x="16237" y="6510"/>
                    <a:pt x="16212" y="6518"/>
                  </a:cubicBezTo>
                  <a:cubicBezTo>
                    <a:pt x="15979" y="6618"/>
                    <a:pt x="15712" y="6718"/>
                    <a:pt x="15445" y="6785"/>
                  </a:cubicBezTo>
                  <a:cubicBezTo>
                    <a:pt x="15345" y="6818"/>
                    <a:pt x="15278" y="6952"/>
                    <a:pt x="15312" y="7052"/>
                  </a:cubicBezTo>
                  <a:cubicBezTo>
                    <a:pt x="15345" y="7152"/>
                    <a:pt x="15412" y="7218"/>
                    <a:pt x="15512" y="7218"/>
                  </a:cubicBezTo>
                  <a:cubicBezTo>
                    <a:pt x="15545" y="7218"/>
                    <a:pt x="15545" y="7185"/>
                    <a:pt x="15579" y="7185"/>
                  </a:cubicBezTo>
                  <a:cubicBezTo>
                    <a:pt x="15845" y="7118"/>
                    <a:pt x="16112" y="7018"/>
                    <a:pt x="16379" y="6885"/>
                  </a:cubicBezTo>
                  <a:cubicBezTo>
                    <a:pt x="16479" y="6852"/>
                    <a:pt x="16546" y="6718"/>
                    <a:pt x="16479" y="6618"/>
                  </a:cubicBezTo>
                  <a:cubicBezTo>
                    <a:pt x="16454" y="6543"/>
                    <a:pt x="16373" y="6505"/>
                    <a:pt x="16292" y="6505"/>
                  </a:cubicBezTo>
                  <a:close/>
                  <a:moveTo>
                    <a:pt x="10627" y="6550"/>
                  </a:moveTo>
                  <a:cubicBezTo>
                    <a:pt x="10556" y="6550"/>
                    <a:pt x="10485" y="6587"/>
                    <a:pt x="10442" y="6651"/>
                  </a:cubicBezTo>
                  <a:cubicBezTo>
                    <a:pt x="10408" y="6751"/>
                    <a:pt x="10442" y="6885"/>
                    <a:pt x="10542" y="6952"/>
                  </a:cubicBezTo>
                  <a:cubicBezTo>
                    <a:pt x="10775" y="7085"/>
                    <a:pt x="11042" y="7185"/>
                    <a:pt x="11342" y="7285"/>
                  </a:cubicBezTo>
                  <a:lnTo>
                    <a:pt x="11409" y="7285"/>
                  </a:lnTo>
                  <a:cubicBezTo>
                    <a:pt x="11476" y="7285"/>
                    <a:pt x="11576" y="7218"/>
                    <a:pt x="11609" y="7152"/>
                  </a:cubicBezTo>
                  <a:cubicBezTo>
                    <a:pt x="11642" y="7018"/>
                    <a:pt x="11576" y="6918"/>
                    <a:pt x="11476" y="6885"/>
                  </a:cubicBezTo>
                  <a:cubicBezTo>
                    <a:pt x="11209" y="6785"/>
                    <a:pt x="10942" y="6685"/>
                    <a:pt x="10742" y="6585"/>
                  </a:cubicBezTo>
                  <a:cubicBezTo>
                    <a:pt x="10706" y="6561"/>
                    <a:pt x="10667" y="6550"/>
                    <a:pt x="10627" y="6550"/>
                  </a:cubicBezTo>
                  <a:close/>
                  <a:moveTo>
                    <a:pt x="25186" y="6676"/>
                  </a:moveTo>
                  <a:cubicBezTo>
                    <a:pt x="25165" y="6676"/>
                    <a:pt x="25142" y="6679"/>
                    <a:pt x="25119" y="6685"/>
                  </a:cubicBezTo>
                  <a:cubicBezTo>
                    <a:pt x="24885" y="6785"/>
                    <a:pt x="24618" y="6852"/>
                    <a:pt x="24352" y="6885"/>
                  </a:cubicBezTo>
                  <a:cubicBezTo>
                    <a:pt x="24251" y="6918"/>
                    <a:pt x="24185" y="7018"/>
                    <a:pt x="24185" y="7152"/>
                  </a:cubicBezTo>
                  <a:cubicBezTo>
                    <a:pt x="24218" y="7252"/>
                    <a:pt x="24285" y="7319"/>
                    <a:pt x="24385" y="7319"/>
                  </a:cubicBezTo>
                  <a:lnTo>
                    <a:pt x="24452" y="7319"/>
                  </a:lnTo>
                  <a:cubicBezTo>
                    <a:pt x="24718" y="7252"/>
                    <a:pt x="25019" y="7185"/>
                    <a:pt x="25286" y="7085"/>
                  </a:cubicBezTo>
                  <a:cubicBezTo>
                    <a:pt x="25386" y="7052"/>
                    <a:pt x="25452" y="6918"/>
                    <a:pt x="25386" y="6818"/>
                  </a:cubicBezTo>
                  <a:cubicBezTo>
                    <a:pt x="25358" y="6736"/>
                    <a:pt x="25286" y="6676"/>
                    <a:pt x="25186" y="6676"/>
                  </a:cubicBezTo>
                  <a:close/>
                  <a:moveTo>
                    <a:pt x="22784" y="6885"/>
                  </a:moveTo>
                  <a:cubicBezTo>
                    <a:pt x="22650" y="6885"/>
                    <a:pt x="22550" y="6952"/>
                    <a:pt x="22550" y="7052"/>
                  </a:cubicBezTo>
                  <a:cubicBezTo>
                    <a:pt x="22517" y="7185"/>
                    <a:pt x="22617" y="7285"/>
                    <a:pt x="22717" y="7319"/>
                  </a:cubicBezTo>
                  <a:cubicBezTo>
                    <a:pt x="23017" y="7352"/>
                    <a:pt x="23284" y="7385"/>
                    <a:pt x="23584" y="7385"/>
                  </a:cubicBezTo>
                  <a:cubicBezTo>
                    <a:pt x="23684" y="7385"/>
                    <a:pt x="23784" y="7285"/>
                    <a:pt x="23784" y="7185"/>
                  </a:cubicBezTo>
                  <a:cubicBezTo>
                    <a:pt x="23784" y="7052"/>
                    <a:pt x="23684" y="6952"/>
                    <a:pt x="23584" y="6952"/>
                  </a:cubicBezTo>
                  <a:cubicBezTo>
                    <a:pt x="23317" y="6952"/>
                    <a:pt x="23051" y="6952"/>
                    <a:pt x="22784" y="6885"/>
                  </a:cubicBezTo>
                  <a:close/>
                  <a:moveTo>
                    <a:pt x="12243" y="7052"/>
                  </a:moveTo>
                  <a:cubicBezTo>
                    <a:pt x="12143" y="7052"/>
                    <a:pt x="12009" y="7118"/>
                    <a:pt x="12009" y="7218"/>
                  </a:cubicBezTo>
                  <a:cubicBezTo>
                    <a:pt x="11976" y="7352"/>
                    <a:pt x="12076" y="7452"/>
                    <a:pt x="12176" y="7452"/>
                  </a:cubicBezTo>
                  <a:cubicBezTo>
                    <a:pt x="12443" y="7519"/>
                    <a:pt x="12743" y="7519"/>
                    <a:pt x="13043" y="7519"/>
                  </a:cubicBezTo>
                  <a:cubicBezTo>
                    <a:pt x="13143" y="7519"/>
                    <a:pt x="13244" y="7452"/>
                    <a:pt x="13244" y="7319"/>
                  </a:cubicBezTo>
                  <a:cubicBezTo>
                    <a:pt x="13244" y="7218"/>
                    <a:pt x="13177" y="7118"/>
                    <a:pt x="13043" y="7118"/>
                  </a:cubicBezTo>
                  <a:cubicBezTo>
                    <a:pt x="12777" y="7118"/>
                    <a:pt x="12510" y="7085"/>
                    <a:pt x="12243" y="7052"/>
                  </a:cubicBezTo>
                  <a:close/>
                  <a:moveTo>
                    <a:pt x="14718" y="6978"/>
                  </a:moveTo>
                  <a:cubicBezTo>
                    <a:pt x="14705" y="6978"/>
                    <a:pt x="14691" y="6980"/>
                    <a:pt x="14678" y="6985"/>
                  </a:cubicBezTo>
                  <a:cubicBezTo>
                    <a:pt x="14411" y="7018"/>
                    <a:pt x="14144" y="7052"/>
                    <a:pt x="13844" y="7085"/>
                  </a:cubicBezTo>
                  <a:cubicBezTo>
                    <a:pt x="13744" y="7085"/>
                    <a:pt x="13644" y="7185"/>
                    <a:pt x="13677" y="7319"/>
                  </a:cubicBezTo>
                  <a:cubicBezTo>
                    <a:pt x="13677" y="7419"/>
                    <a:pt x="13777" y="7519"/>
                    <a:pt x="13877" y="7519"/>
                  </a:cubicBezTo>
                  <a:cubicBezTo>
                    <a:pt x="13877" y="7519"/>
                    <a:pt x="13877" y="7485"/>
                    <a:pt x="13877" y="7485"/>
                  </a:cubicBezTo>
                  <a:cubicBezTo>
                    <a:pt x="14178" y="7485"/>
                    <a:pt x="14478" y="7452"/>
                    <a:pt x="14745" y="7385"/>
                  </a:cubicBezTo>
                  <a:cubicBezTo>
                    <a:pt x="14845" y="7385"/>
                    <a:pt x="14911" y="7252"/>
                    <a:pt x="14911" y="7152"/>
                  </a:cubicBezTo>
                  <a:cubicBezTo>
                    <a:pt x="14883" y="7065"/>
                    <a:pt x="14804" y="6978"/>
                    <a:pt x="14718" y="6978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40" name="Google Shape;3240;p32"/>
          <p:cNvSpPr/>
          <p:nvPr/>
        </p:nvSpPr>
        <p:spPr>
          <a:xfrm>
            <a:off x="567300" y="3469236"/>
            <a:ext cx="452140" cy="139995"/>
          </a:xfrm>
          <a:custGeom>
            <a:avLst/>
            <a:gdLst/>
            <a:ahLst/>
            <a:cxnLst/>
            <a:rect l="l" t="t" r="r" b="b"/>
            <a:pathLst>
              <a:path w="75200" h="23284" extrusionOk="0">
                <a:moveTo>
                  <a:pt x="34682" y="0"/>
                </a:moveTo>
                <a:cubicBezTo>
                  <a:pt x="27023" y="0"/>
                  <a:pt x="20396" y="4165"/>
                  <a:pt x="16870" y="10396"/>
                </a:cubicBezTo>
                <a:cubicBezTo>
                  <a:pt x="16445" y="11034"/>
                  <a:pt x="16019" y="11764"/>
                  <a:pt x="15715" y="12554"/>
                </a:cubicBezTo>
                <a:cubicBezTo>
                  <a:pt x="14104" y="11308"/>
                  <a:pt x="12189" y="10578"/>
                  <a:pt x="10123" y="10578"/>
                </a:cubicBezTo>
                <a:cubicBezTo>
                  <a:pt x="4530" y="10578"/>
                  <a:pt x="1" y="15867"/>
                  <a:pt x="1" y="22402"/>
                </a:cubicBezTo>
                <a:cubicBezTo>
                  <a:pt x="1" y="22706"/>
                  <a:pt x="1" y="22980"/>
                  <a:pt x="62" y="23283"/>
                </a:cubicBezTo>
                <a:lnTo>
                  <a:pt x="75200" y="23283"/>
                </a:lnTo>
                <a:cubicBezTo>
                  <a:pt x="74531" y="20274"/>
                  <a:pt x="71826" y="18025"/>
                  <a:pt x="68604" y="18025"/>
                </a:cubicBezTo>
                <a:cubicBezTo>
                  <a:pt x="67570" y="18025"/>
                  <a:pt x="66598" y="18268"/>
                  <a:pt x="65686" y="18694"/>
                </a:cubicBezTo>
                <a:cubicBezTo>
                  <a:pt x="63923" y="15046"/>
                  <a:pt x="60579" y="12554"/>
                  <a:pt x="56780" y="12554"/>
                </a:cubicBezTo>
                <a:cubicBezTo>
                  <a:pt x="55716" y="12554"/>
                  <a:pt x="54683" y="12767"/>
                  <a:pt x="53740" y="13101"/>
                </a:cubicBezTo>
                <a:cubicBezTo>
                  <a:pt x="50822" y="5472"/>
                  <a:pt x="43406" y="0"/>
                  <a:pt x="346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41" name="Google Shape;3241;p32"/>
          <p:cNvGrpSpPr/>
          <p:nvPr/>
        </p:nvGrpSpPr>
        <p:grpSpPr>
          <a:xfrm flipH="1">
            <a:off x="72048" y="4076400"/>
            <a:ext cx="930993" cy="1067425"/>
            <a:chOff x="476382" y="4076400"/>
            <a:chExt cx="930993" cy="1067425"/>
          </a:xfrm>
        </p:grpSpPr>
        <p:sp>
          <p:nvSpPr>
            <p:cNvPr id="3242" name="Google Shape;3242;p32"/>
            <p:cNvSpPr/>
            <p:nvPr/>
          </p:nvSpPr>
          <p:spPr>
            <a:xfrm>
              <a:off x="476382" y="4665119"/>
              <a:ext cx="371526" cy="180601"/>
            </a:xfrm>
            <a:custGeom>
              <a:avLst/>
              <a:gdLst/>
              <a:ahLst/>
              <a:cxnLst/>
              <a:rect l="l" t="t" r="r" b="b"/>
              <a:pathLst>
                <a:path w="17418" h="8467" extrusionOk="0">
                  <a:moveTo>
                    <a:pt x="4496" y="0"/>
                  </a:moveTo>
                  <a:cubicBezTo>
                    <a:pt x="1838" y="0"/>
                    <a:pt x="0" y="569"/>
                    <a:pt x="1012" y="1157"/>
                  </a:cubicBezTo>
                  <a:cubicBezTo>
                    <a:pt x="2679" y="2127"/>
                    <a:pt x="15085" y="8467"/>
                    <a:pt x="17114" y="8467"/>
                  </a:cubicBezTo>
                  <a:cubicBezTo>
                    <a:pt x="17318" y="8467"/>
                    <a:pt x="17417" y="8402"/>
                    <a:pt x="17390" y="8262"/>
                  </a:cubicBezTo>
                  <a:cubicBezTo>
                    <a:pt x="17390" y="8262"/>
                    <a:pt x="16289" y="3792"/>
                    <a:pt x="11519" y="1424"/>
                  </a:cubicBezTo>
                  <a:cubicBezTo>
                    <a:pt x="9364" y="376"/>
                    <a:pt x="6659" y="0"/>
                    <a:pt x="44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32"/>
            <p:cNvSpPr/>
            <p:nvPr/>
          </p:nvSpPr>
          <p:spPr>
            <a:xfrm>
              <a:off x="708569" y="4501873"/>
              <a:ext cx="214175" cy="631923"/>
            </a:xfrm>
            <a:custGeom>
              <a:avLst/>
              <a:gdLst/>
              <a:ahLst/>
              <a:cxnLst/>
              <a:rect l="l" t="t" r="r" b="b"/>
              <a:pathLst>
                <a:path w="10041" h="29626" extrusionOk="0">
                  <a:moveTo>
                    <a:pt x="224" y="1"/>
                  </a:moveTo>
                  <a:cubicBezTo>
                    <a:pt x="182" y="1"/>
                    <a:pt x="139" y="12"/>
                    <a:pt x="100" y="37"/>
                  </a:cubicBezTo>
                  <a:cubicBezTo>
                    <a:pt x="0" y="137"/>
                    <a:pt x="0" y="271"/>
                    <a:pt x="67" y="337"/>
                  </a:cubicBezTo>
                  <a:cubicBezTo>
                    <a:pt x="167" y="471"/>
                    <a:pt x="9607" y="12179"/>
                    <a:pt x="9207" y="29392"/>
                  </a:cubicBezTo>
                  <a:cubicBezTo>
                    <a:pt x="9207" y="29525"/>
                    <a:pt x="9274" y="29592"/>
                    <a:pt x="9407" y="29625"/>
                  </a:cubicBezTo>
                  <a:cubicBezTo>
                    <a:pt x="9507" y="29625"/>
                    <a:pt x="9607" y="29525"/>
                    <a:pt x="9607" y="29392"/>
                  </a:cubicBezTo>
                  <a:cubicBezTo>
                    <a:pt x="10041" y="12012"/>
                    <a:pt x="501" y="204"/>
                    <a:pt x="401" y="71"/>
                  </a:cubicBezTo>
                  <a:cubicBezTo>
                    <a:pt x="359" y="29"/>
                    <a:pt x="293" y="1"/>
                    <a:pt x="22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32"/>
            <p:cNvSpPr/>
            <p:nvPr/>
          </p:nvSpPr>
          <p:spPr>
            <a:xfrm>
              <a:off x="816725" y="4226550"/>
              <a:ext cx="416175" cy="917275"/>
            </a:xfrm>
            <a:custGeom>
              <a:avLst/>
              <a:gdLst/>
              <a:ahLst/>
              <a:cxnLst/>
              <a:rect l="l" t="t" r="r" b="b"/>
              <a:pathLst>
                <a:path w="16647" h="36691" extrusionOk="0">
                  <a:moveTo>
                    <a:pt x="16401" y="1"/>
                  </a:moveTo>
                  <a:cubicBezTo>
                    <a:pt x="16353" y="1"/>
                    <a:pt x="16309" y="19"/>
                    <a:pt x="16279" y="64"/>
                  </a:cubicBezTo>
                  <a:cubicBezTo>
                    <a:pt x="16112" y="198"/>
                    <a:pt x="1" y="14975"/>
                    <a:pt x="7473" y="36557"/>
                  </a:cubicBezTo>
                  <a:cubicBezTo>
                    <a:pt x="7473" y="36624"/>
                    <a:pt x="7573" y="36690"/>
                    <a:pt x="7640" y="36690"/>
                  </a:cubicBezTo>
                  <a:lnTo>
                    <a:pt x="7740" y="36690"/>
                  </a:lnTo>
                  <a:cubicBezTo>
                    <a:pt x="7840" y="36657"/>
                    <a:pt x="7907" y="36524"/>
                    <a:pt x="7840" y="36423"/>
                  </a:cubicBezTo>
                  <a:cubicBezTo>
                    <a:pt x="468" y="15108"/>
                    <a:pt x="16379" y="498"/>
                    <a:pt x="16546" y="364"/>
                  </a:cubicBezTo>
                  <a:cubicBezTo>
                    <a:pt x="16646" y="298"/>
                    <a:pt x="16646" y="164"/>
                    <a:pt x="16579" y="64"/>
                  </a:cubicBezTo>
                  <a:cubicBezTo>
                    <a:pt x="16525" y="27"/>
                    <a:pt x="16460" y="1"/>
                    <a:pt x="16401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32"/>
            <p:cNvSpPr/>
            <p:nvPr/>
          </p:nvSpPr>
          <p:spPr>
            <a:xfrm>
              <a:off x="489351" y="4216550"/>
              <a:ext cx="432786" cy="369798"/>
            </a:xfrm>
            <a:custGeom>
              <a:avLst/>
              <a:gdLst/>
              <a:ahLst/>
              <a:cxnLst/>
              <a:rect l="l" t="t" r="r" b="b"/>
              <a:pathLst>
                <a:path w="20290" h="17337" extrusionOk="0">
                  <a:moveTo>
                    <a:pt x="10552" y="1"/>
                  </a:moveTo>
                  <a:cubicBezTo>
                    <a:pt x="10537" y="1"/>
                    <a:pt x="10524" y="2"/>
                    <a:pt x="10511" y="4"/>
                  </a:cubicBezTo>
                  <a:cubicBezTo>
                    <a:pt x="9277" y="204"/>
                    <a:pt x="10111" y="4073"/>
                    <a:pt x="10111" y="4073"/>
                  </a:cubicBezTo>
                  <a:cubicBezTo>
                    <a:pt x="10111" y="4073"/>
                    <a:pt x="7579" y="2257"/>
                    <a:pt x="6407" y="2257"/>
                  </a:cubicBezTo>
                  <a:cubicBezTo>
                    <a:pt x="5998" y="2257"/>
                    <a:pt x="5755" y="2478"/>
                    <a:pt x="5841" y="3072"/>
                  </a:cubicBezTo>
                  <a:cubicBezTo>
                    <a:pt x="6174" y="5407"/>
                    <a:pt x="6842" y="6909"/>
                    <a:pt x="6842" y="6909"/>
                  </a:cubicBezTo>
                  <a:cubicBezTo>
                    <a:pt x="6842" y="6909"/>
                    <a:pt x="4854" y="5863"/>
                    <a:pt x="3715" y="5863"/>
                  </a:cubicBezTo>
                  <a:cubicBezTo>
                    <a:pt x="3279" y="5863"/>
                    <a:pt x="2966" y="6016"/>
                    <a:pt x="2939" y="6442"/>
                  </a:cubicBezTo>
                  <a:cubicBezTo>
                    <a:pt x="2839" y="7943"/>
                    <a:pt x="4040" y="10011"/>
                    <a:pt x="4040" y="10011"/>
                  </a:cubicBezTo>
                  <a:cubicBezTo>
                    <a:pt x="4040" y="10011"/>
                    <a:pt x="2172" y="9200"/>
                    <a:pt x="1012" y="9200"/>
                  </a:cubicBezTo>
                  <a:cubicBezTo>
                    <a:pt x="411" y="9200"/>
                    <a:pt x="0" y="9417"/>
                    <a:pt x="137" y="10077"/>
                  </a:cubicBezTo>
                  <a:cubicBezTo>
                    <a:pt x="537" y="12012"/>
                    <a:pt x="4273" y="15748"/>
                    <a:pt x="4273" y="15748"/>
                  </a:cubicBezTo>
                  <a:cubicBezTo>
                    <a:pt x="4273" y="15748"/>
                    <a:pt x="5786" y="17337"/>
                    <a:pt x="8363" y="17337"/>
                  </a:cubicBezTo>
                  <a:cubicBezTo>
                    <a:pt x="9962" y="17337"/>
                    <a:pt x="11969" y="16726"/>
                    <a:pt x="14280" y="14747"/>
                  </a:cubicBezTo>
                  <a:cubicBezTo>
                    <a:pt x="20290" y="9597"/>
                    <a:pt x="11951" y="1"/>
                    <a:pt x="105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32"/>
            <p:cNvSpPr/>
            <p:nvPr/>
          </p:nvSpPr>
          <p:spPr>
            <a:xfrm>
              <a:off x="555584" y="4325445"/>
              <a:ext cx="278229" cy="224178"/>
            </a:xfrm>
            <a:custGeom>
              <a:avLst/>
              <a:gdLst/>
              <a:ahLst/>
              <a:cxnLst/>
              <a:rect l="l" t="t" r="r" b="b"/>
              <a:pathLst>
                <a:path w="13044" h="10510" extrusionOk="0">
                  <a:moveTo>
                    <a:pt x="8673" y="2170"/>
                  </a:moveTo>
                  <a:cubicBezTo>
                    <a:pt x="8740" y="2204"/>
                    <a:pt x="8874" y="2337"/>
                    <a:pt x="9007" y="2537"/>
                  </a:cubicBezTo>
                  <a:cubicBezTo>
                    <a:pt x="9207" y="2804"/>
                    <a:pt x="9374" y="3104"/>
                    <a:pt x="9474" y="3471"/>
                  </a:cubicBezTo>
                  <a:cubicBezTo>
                    <a:pt x="9007" y="3205"/>
                    <a:pt x="8707" y="2771"/>
                    <a:pt x="8673" y="2304"/>
                  </a:cubicBezTo>
                  <a:cubicBezTo>
                    <a:pt x="8640" y="2237"/>
                    <a:pt x="8640" y="2204"/>
                    <a:pt x="8673" y="2170"/>
                  </a:cubicBezTo>
                  <a:close/>
                  <a:moveTo>
                    <a:pt x="6438" y="3171"/>
                  </a:moveTo>
                  <a:cubicBezTo>
                    <a:pt x="6639" y="3271"/>
                    <a:pt x="7006" y="3805"/>
                    <a:pt x="7239" y="4505"/>
                  </a:cubicBezTo>
                  <a:cubicBezTo>
                    <a:pt x="6772" y="4105"/>
                    <a:pt x="6438" y="3638"/>
                    <a:pt x="6405" y="3271"/>
                  </a:cubicBezTo>
                  <a:cubicBezTo>
                    <a:pt x="6405" y="3238"/>
                    <a:pt x="6405" y="3171"/>
                    <a:pt x="6438" y="3171"/>
                  </a:cubicBezTo>
                  <a:close/>
                  <a:moveTo>
                    <a:pt x="2102" y="7541"/>
                  </a:moveTo>
                  <a:cubicBezTo>
                    <a:pt x="2135" y="7541"/>
                    <a:pt x="2235" y="7574"/>
                    <a:pt x="2402" y="7808"/>
                  </a:cubicBezTo>
                  <a:cubicBezTo>
                    <a:pt x="2569" y="8041"/>
                    <a:pt x="2702" y="8442"/>
                    <a:pt x="2769" y="8842"/>
                  </a:cubicBezTo>
                  <a:cubicBezTo>
                    <a:pt x="2569" y="8708"/>
                    <a:pt x="2369" y="8542"/>
                    <a:pt x="2269" y="8342"/>
                  </a:cubicBezTo>
                  <a:cubicBezTo>
                    <a:pt x="2035" y="8075"/>
                    <a:pt x="1969" y="7774"/>
                    <a:pt x="2035" y="7608"/>
                  </a:cubicBezTo>
                  <a:cubicBezTo>
                    <a:pt x="2069" y="7541"/>
                    <a:pt x="2102" y="7541"/>
                    <a:pt x="2102" y="7541"/>
                  </a:cubicBezTo>
                  <a:close/>
                  <a:moveTo>
                    <a:pt x="11514" y="1"/>
                  </a:moveTo>
                  <a:cubicBezTo>
                    <a:pt x="11480" y="1"/>
                    <a:pt x="11444" y="12"/>
                    <a:pt x="11409" y="36"/>
                  </a:cubicBezTo>
                  <a:cubicBezTo>
                    <a:pt x="11309" y="102"/>
                    <a:pt x="11275" y="236"/>
                    <a:pt x="11342" y="336"/>
                  </a:cubicBezTo>
                  <a:cubicBezTo>
                    <a:pt x="11375" y="369"/>
                    <a:pt x="12776" y="2271"/>
                    <a:pt x="11609" y="3271"/>
                  </a:cubicBezTo>
                  <a:cubicBezTo>
                    <a:pt x="11259" y="3571"/>
                    <a:pt x="10833" y="3722"/>
                    <a:pt x="10403" y="3722"/>
                  </a:cubicBezTo>
                  <a:cubicBezTo>
                    <a:pt x="10260" y="3722"/>
                    <a:pt x="10116" y="3705"/>
                    <a:pt x="9974" y="3672"/>
                  </a:cubicBezTo>
                  <a:cubicBezTo>
                    <a:pt x="9774" y="2804"/>
                    <a:pt x="9274" y="2104"/>
                    <a:pt x="8940" y="1837"/>
                  </a:cubicBezTo>
                  <a:cubicBezTo>
                    <a:pt x="8803" y="1759"/>
                    <a:pt x="8690" y="1726"/>
                    <a:pt x="8599" y="1726"/>
                  </a:cubicBezTo>
                  <a:cubicBezTo>
                    <a:pt x="8534" y="1726"/>
                    <a:pt x="8481" y="1743"/>
                    <a:pt x="8440" y="1770"/>
                  </a:cubicBezTo>
                  <a:cubicBezTo>
                    <a:pt x="8306" y="1870"/>
                    <a:pt x="8206" y="2037"/>
                    <a:pt x="8240" y="2337"/>
                  </a:cubicBezTo>
                  <a:cubicBezTo>
                    <a:pt x="8306" y="3004"/>
                    <a:pt x="8773" y="3638"/>
                    <a:pt x="9507" y="3938"/>
                  </a:cubicBezTo>
                  <a:cubicBezTo>
                    <a:pt x="9541" y="3972"/>
                    <a:pt x="9574" y="3972"/>
                    <a:pt x="9607" y="3972"/>
                  </a:cubicBezTo>
                  <a:cubicBezTo>
                    <a:pt x="9674" y="4305"/>
                    <a:pt x="9674" y="4606"/>
                    <a:pt x="9607" y="4906"/>
                  </a:cubicBezTo>
                  <a:cubicBezTo>
                    <a:pt x="9546" y="5242"/>
                    <a:pt x="9373" y="5410"/>
                    <a:pt x="9036" y="5410"/>
                  </a:cubicBezTo>
                  <a:cubicBezTo>
                    <a:pt x="9006" y="5410"/>
                    <a:pt x="8974" y="5409"/>
                    <a:pt x="8940" y="5406"/>
                  </a:cubicBezTo>
                  <a:cubicBezTo>
                    <a:pt x="8607" y="5373"/>
                    <a:pt x="8173" y="5173"/>
                    <a:pt x="7806" y="4939"/>
                  </a:cubicBezTo>
                  <a:cubicBezTo>
                    <a:pt x="7573" y="3905"/>
                    <a:pt x="7039" y="3104"/>
                    <a:pt x="6672" y="2838"/>
                  </a:cubicBezTo>
                  <a:cubicBezTo>
                    <a:pt x="6565" y="2748"/>
                    <a:pt x="6467" y="2716"/>
                    <a:pt x="6384" y="2716"/>
                  </a:cubicBezTo>
                  <a:cubicBezTo>
                    <a:pt x="6312" y="2716"/>
                    <a:pt x="6251" y="2740"/>
                    <a:pt x="6205" y="2771"/>
                  </a:cubicBezTo>
                  <a:cubicBezTo>
                    <a:pt x="6072" y="2838"/>
                    <a:pt x="6005" y="3004"/>
                    <a:pt x="6005" y="3271"/>
                  </a:cubicBezTo>
                  <a:cubicBezTo>
                    <a:pt x="6005" y="3905"/>
                    <a:pt x="6672" y="4672"/>
                    <a:pt x="7439" y="5173"/>
                  </a:cubicBezTo>
                  <a:cubicBezTo>
                    <a:pt x="7506" y="5640"/>
                    <a:pt x="7539" y="6107"/>
                    <a:pt x="7439" y="6607"/>
                  </a:cubicBezTo>
                  <a:cubicBezTo>
                    <a:pt x="7344" y="7177"/>
                    <a:pt x="7038" y="7477"/>
                    <a:pt x="6551" y="7477"/>
                  </a:cubicBezTo>
                  <a:cubicBezTo>
                    <a:pt x="6525" y="7477"/>
                    <a:pt x="6499" y="7476"/>
                    <a:pt x="6472" y="7474"/>
                  </a:cubicBezTo>
                  <a:cubicBezTo>
                    <a:pt x="5905" y="7441"/>
                    <a:pt x="5238" y="7041"/>
                    <a:pt x="4771" y="6607"/>
                  </a:cubicBezTo>
                  <a:cubicBezTo>
                    <a:pt x="4737" y="5906"/>
                    <a:pt x="4537" y="5373"/>
                    <a:pt x="4370" y="5173"/>
                  </a:cubicBezTo>
                  <a:cubicBezTo>
                    <a:pt x="4297" y="5124"/>
                    <a:pt x="4224" y="5093"/>
                    <a:pt x="4151" y="5093"/>
                  </a:cubicBezTo>
                  <a:cubicBezTo>
                    <a:pt x="4124" y="5093"/>
                    <a:pt x="4097" y="5097"/>
                    <a:pt x="4070" y="5106"/>
                  </a:cubicBezTo>
                  <a:cubicBezTo>
                    <a:pt x="3870" y="5206"/>
                    <a:pt x="3837" y="5473"/>
                    <a:pt x="3837" y="5706"/>
                  </a:cubicBezTo>
                  <a:cubicBezTo>
                    <a:pt x="3870" y="6040"/>
                    <a:pt x="4070" y="6440"/>
                    <a:pt x="4370" y="6774"/>
                  </a:cubicBezTo>
                  <a:cubicBezTo>
                    <a:pt x="4370" y="7241"/>
                    <a:pt x="4337" y="7774"/>
                    <a:pt x="4137" y="8342"/>
                  </a:cubicBezTo>
                  <a:cubicBezTo>
                    <a:pt x="3970" y="8742"/>
                    <a:pt x="3737" y="8975"/>
                    <a:pt x="3436" y="9009"/>
                  </a:cubicBezTo>
                  <a:cubicBezTo>
                    <a:pt x="3403" y="9025"/>
                    <a:pt x="3361" y="9034"/>
                    <a:pt x="3315" y="9034"/>
                  </a:cubicBezTo>
                  <a:cubicBezTo>
                    <a:pt x="3270" y="9034"/>
                    <a:pt x="3220" y="9025"/>
                    <a:pt x="3169" y="9009"/>
                  </a:cubicBezTo>
                  <a:cubicBezTo>
                    <a:pt x="3169" y="8608"/>
                    <a:pt x="3069" y="8175"/>
                    <a:pt x="2869" y="7808"/>
                  </a:cubicBezTo>
                  <a:cubicBezTo>
                    <a:pt x="2769" y="7608"/>
                    <a:pt x="2469" y="7107"/>
                    <a:pt x="2102" y="7107"/>
                  </a:cubicBezTo>
                  <a:cubicBezTo>
                    <a:pt x="2002" y="7107"/>
                    <a:pt x="1802" y="7174"/>
                    <a:pt x="1668" y="7408"/>
                  </a:cubicBezTo>
                  <a:cubicBezTo>
                    <a:pt x="1502" y="7741"/>
                    <a:pt x="1602" y="8175"/>
                    <a:pt x="1902" y="8608"/>
                  </a:cubicBezTo>
                  <a:cubicBezTo>
                    <a:pt x="2135" y="8875"/>
                    <a:pt x="2436" y="9142"/>
                    <a:pt x="2736" y="9309"/>
                  </a:cubicBezTo>
                  <a:cubicBezTo>
                    <a:pt x="2736" y="9509"/>
                    <a:pt x="2669" y="9676"/>
                    <a:pt x="2536" y="9843"/>
                  </a:cubicBezTo>
                  <a:cubicBezTo>
                    <a:pt x="2436" y="9976"/>
                    <a:pt x="2269" y="10076"/>
                    <a:pt x="2102" y="10076"/>
                  </a:cubicBezTo>
                  <a:cubicBezTo>
                    <a:pt x="2089" y="10077"/>
                    <a:pt x="2076" y="10077"/>
                    <a:pt x="2063" y="10077"/>
                  </a:cubicBezTo>
                  <a:cubicBezTo>
                    <a:pt x="1436" y="10077"/>
                    <a:pt x="662" y="9302"/>
                    <a:pt x="401" y="8975"/>
                  </a:cubicBezTo>
                  <a:cubicBezTo>
                    <a:pt x="351" y="8942"/>
                    <a:pt x="292" y="8925"/>
                    <a:pt x="238" y="8925"/>
                  </a:cubicBezTo>
                  <a:cubicBezTo>
                    <a:pt x="184" y="8925"/>
                    <a:pt x="134" y="8942"/>
                    <a:pt x="101" y="8975"/>
                  </a:cubicBezTo>
                  <a:cubicBezTo>
                    <a:pt x="1" y="9042"/>
                    <a:pt x="1" y="9175"/>
                    <a:pt x="67" y="9276"/>
                  </a:cubicBezTo>
                  <a:cubicBezTo>
                    <a:pt x="101" y="9309"/>
                    <a:pt x="1168" y="10510"/>
                    <a:pt x="2069" y="10510"/>
                  </a:cubicBezTo>
                  <a:lnTo>
                    <a:pt x="2102" y="10510"/>
                  </a:lnTo>
                  <a:cubicBezTo>
                    <a:pt x="2436" y="10476"/>
                    <a:pt x="2669" y="10343"/>
                    <a:pt x="2869" y="10076"/>
                  </a:cubicBezTo>
                  <a:cubicBezTo>
                    <a:pt x="3036" y="9876"/>
                    <a:pt x="3103" y="9676"/>
                    <a:pt x="3136" y="9442"/>
                  </a:cubicBezTo>
                  <a:lnTo>
                    <a:pt x="3503" y="9442"/>
                  </a:lnTo>
                  <a:cubicBezTo>
                    <a:pt x="3837" y="9409"/>
                    <a:pt x="4237" y="9175"/>
                    <a:pt x="4504" y="8475"/>
                  </a:cubicBezTo>
                  <a:cubicBezTo>
                    <a:pt x="4671" y="8041"/>
                    <a:pt x="4737" y="7574"/>
                    <a:pt x="4771" y="7174"/>
                  </a:cubicBezTo>
                  <a:cubicBezTo>
                    <a:pt x="5271" y="7574"/>
                    <a:pt x="5871" y="7841"/>
                    <a:pt x="6438" y="7908"/>
                  </a:cubicBezTo>
                  <a:cubicBezTo>
                    <a:pt x="6466" y="7909"/>
                    <a:pt x="6493" y="7910"/>
                    <a:pt x="6520" y="7910"/>
                  </a:cubicBezTo>
                  <a:cubicBezTo>
                    <a:pt x="7243" y="7910"/>
                    <a:pt x="7744" y="7478"/>
                    <a:pt x="7873" y="6674"/>
                  </a:cubicBezTo>
                  <a:cubicBezTo>
                    <a:pt x="7940" y="6273"/>
                    <a:pt x="7940" y="5840"/>
                    <a:pt x="7873" y="5473"/>
                  </a:cubicBezTo>
                  <a:lnTo>
                    <a:pt x="7873" y="5473"/>
                  </a:lnTo>
                  <a:cubicBezTo>
                    <a:pt x="8240" y="5673"/>
                    <a:pt x="8607" y="5773"/>
                    <a:pt x="8907" y="5806"/>
                  </a:cubicBezTo>
                  <a:cubicBezTo>
                    <a:pt x="8962" y="5813"/>
                    <a:pt x="9015" y="5816"/>
                    <a:pt x="9067" y="5816"/>
                  </a:cubicBezTo>
                  <a:cubicBezTo>
                    <a:pt x="9578" y="5816"/>
                    <a:pt x="9920" y="5518"/>
                    <a:pt x="10041" y="4972"/>
                  </a:cubicBezTo>
                  <a:cubicBezTo>
                    <a:pt x="10074" y="4672"/>
                    <a:pt x="10074" y="4405"/>
                    <a:pt x="10041" y="4105"/>
                  </a:cubicBezTo>
                  <a:lnTo>
                    <a:pt x="10041" y="4105"/>
                  </a:lnTo>
                  <a:cubicBezTo>
                    <a:pt x="10165" y="4124"/>
                    <a:pt x="10287" y="4133"/>
                    <a:pt x="10408" y="4133"/>
                  </a:cubicBezTo>
                  <a:cubicBezTo>
                    <a:pt x="10940" y="4133"/>
                    <a:pt x="11441" y="3952"/>
                    <a:pt x="11876" y="3571"/>
                  </a:cubicBezTo>
                  <a:cubicBezTo>
                    <a:pt x="13043" y="2604"/>
                    <a:pt x="12276" y="870"/>
                    <a:pt x="11676" y="102"/>
                  </a:cubicBezTo>
                  <a:cubicBezTo>
                    <a:pt x="11632" y="38"/>
                    <a:pt x="11575" y="1"/>
                    <a:pt x="1151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32"/>
            <p:cNvSpPr/>
            <p:nvPr/>
          </p:nvSpPr>
          <p:spPr>
            <a:xfrm>
              <a:off x="641675" y="4722521"/>
              <a:ext cx="245487" cy="164390"/>
            </a:xfrm>
            <a:custGeom>
              <a:avLst/>
              <a:gdLst/>
              <a:ahLst/>
              <a:cxnLst/>
              <a:rect l="l" t="t" r="r" b="b"/>
              <a:pathLst>
                <a:path w="11509" h="7707" extrusionOk="0">
                  <a:moveTo>
                    <a:pt x="234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" y="334"/>
                    <a:pt x="101" y="401"/>
                    <a:pt x="201" y="401"/>
                  </a:cubicBezTo>
                  <a:lnTo>
                    <a:pt x="234" y="401"/>
                  </a:lnTo>
                  <a:cubicBezTo>
                    <a:pt x="7006" y="401"/>
                    <a:pt x="11075" y="7539"/>
                    <a:pt x="11109" y="7606"/>
                  </a:cubicBezTo>
                  <a:cubicBezTo>
                    <a:pt x="11142" y="7673"/>
                    <a:pt x="11209" y="7706"/>
                    <a:pt x="11275" y="7706"/>
                  </a:cubicBezTo>
                  <a:cubicBezTo>
                    <a:pt x="11309" y="7706"/>
                    <a:pt x="11342" y="7706"/>
                    <a:pt x="11376" y="7673"/>
                  </a:cubicBezTo>
                  <a:cubicBezTo>
                    <a:pt x="11476" y="7606"/>
                    <a:pt x="11509" y="7506"/>
                    <a:pt x="11476" y="7406"/>
                  </a:cubicBezTo>
                  <a:cubicBezTo>
                    <a:pt x="11409" y="7306"/>
                    <a:pt x="7273" y="1"/>
                    <a:pt x="234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32"/>
            <p:cNvSpPr/>
            <p:nvPr/>
          </p:nvSpPr>
          <p:spPr>
            <a:xfrm>
              <a:off x="761939" y="4440547"/>
              <a:ext cx="280745" cy="341749"/>
            </a:xfrm>
            <a:custGeom>
              <a:avLst/>
              <a:gdLst/>
              <a:ahLst/>
              <a:cxnLst/>
              <a:rect l="l" t="t" r="r" b="b"/>
              <a:pathLst>
                <a:path w="13162" h="16022" extrusionOk="0">
                  <a:moveTo>
                    <a:pt x="10774" y="1"/>
                  </a:moveTo>
                  <a:cubicBezTo>
                    <a:pt x="10492" y="1"/>
                    <a:pt x="10108" y="111"/>
                    <a:pt x="9607" y="344"/>
                  </a:cubicBezTo>
                  <a:cubicBezTo>
                    <a:pt x="0" y="4814"/>
                    <a:pt x="4503" y="16022"/>
                    <a:pt x="4503" y="16022"/>
                  </a:cubicBezTo>
                  <a:cubicBezTo>
                    <a:pt x="8232" y="7878"/>
                    <a:pt x="13161" y="1"/>
                    <a:pt x="107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32"/>
            <p:cNvSpPr/>
            <p:nvPr/>
          </p:nvSpPr>
          <p:spPr>
            <a:xfrm>
              <a:off x="839499" y="4552598"/>
              <a:ext cx="64758" cy="234694"/>
            </a:xfrm>
            <a:custGeom>
              <a:avLst/>
              <a:gdLst/>
              <a:ahLst/>
              <a:cxnLst/>
              <a:rect l="l" t="t" r="r" b="b"/>
              <a:pathLst>
                <a:path w="3036" h="11003" extrusionOk="0">
                  <a:moveTo>
                    <a:pt x="2786" y="1"/>
                  </a:moveTo>
                  <a:cubicBezTo>
                    <a:pt x="2715" y="1"/>
                    <a:pt x="2650" y="55"/>
                    <a:pt x="2602" y="128"/>
                  </a:cubicBezTo>
                  <a:cubicBezTo>
                    <a:pt x="2569" y="161"/>
                    <a:pt x="0" y="5031"/>
                    <a:pt x="667" y="10802"/>
                  </a:cubicBezTo>
                  <a:cubicBezTo>
                    <a:pt x="667" y="10902"/>
                    <a:pt x="767" y="11002"/>
                    <a:pt x="867" y="11002"/>
                  </a:cubicBezTo>
                  <a:lnTo>
                    <a:pt x="901" y="11002"/>
                  </a:lnTo>
                  <a:cubicBezTo>
                    <a:pt x="1001" y="10969"/>
                    <a:pt x="1067" y="10869"/>
                    <a:pt x="1067" y="10769"/>
                  </a:cubicBezTo>
                  <a:cubicBezTo>
                    <a:pt x="434" y="5131"/>
                    <a:pt x="2935" y="361"/>
                    <a:pt x="2969" y="294"/>
                  </a:cubicBezTo>
                  <a:cubicBezTo>
                    <a:pt x="3036" y="194"/>
                    <a:pt x="2969" y="94"/>
                    <a:pt x="2869" y="28"/>
                  </a:cubicBezTo>
                  <a:cubicBezTo>
                    <a:pt x="2841" y="9"/>
                    <a:pt x="2813" y="1"/>
                    <a:pt x="2786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32"/>
            <p:cNvSpPr/>
            <p:nvPr/>
          </p:nvSpPr>
          <p:spPr>
            <a:xfrm>
              <a:off x="941825" y="4497650"/>
              <a:ext cx="279425" cy="280075"/>
            </a:xfrm>
            <a:custGeom>
              <a:avLst/>
              <a:gdLst/>
              <a:ahLst/>
              <a:cxnLst/>
              <a:rect l="l" t="t" r="r" b="b"/>
              <a:pathLst>
                <a:path w="11177" h="11203" extrusionOk="0">
                  <a:moveTo>
                    <a:pt x="8728" y="1"/>
                  </a:moveTo>
                  <a:cubicBezTo>
                    <a:pt x="8544" y="1"/>
                    <a:pt x="8315" y="31"/>
                    <a:pt x="8040" y="95"/>
                  </a:cubicBezTo>
                  <a:cubicBezTo>
                    <a:pt x="0" y="1963"/>
                    <a:pt x="1602" y="11203"/>
                    <a:pt x="1602" y="11203"/>
                  </a:cubicBezTo>
                  <a:cubicBezTo>
                    <a:pt x="5913" y="5371"/>
                    <a:pt x="11177" y="1"/>
                    <a:pt x="87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32"/>
            <p:cNvSpPr/>
            <p:nvPr/>
          </p:nvSpPr>
          <p:spPr>
            <a:xfrm>
              <a:off x="968900" y="4874448"/>
              <a:ext cx="208531" cy="207343"/>
            </a:xfrm>
            <a:custGeom>
              <a:avLst/>
              <a:gdLst/>
              <a:ahLst/>
              <a:cxnLst/>
              <a:rect l="l" t="t" r="r" b="b"/>
              <a:pathLst>
                <a:path w="11234" h="11170" extrusionOk="0">
                  <a:moveTo>
                    <a:pt x="8687" y="1"/>
                  </a:moveTo>
                  <a:cubicBezTo>
                    <a:pt x="8501" y="1"/>
                    <a:pt x="8275" y="31"/>
                    <a:pt x="8006" y="95"/>
                  </a:cubicBezTo>
                  <a:cubicBezTo>
                    <a:pt x="1" y="1930"/>
                    <a:pt x="1602" y="11170"/>
                    <a:pt x="1602" y="11170"/>
                  </a:cubicBezTo>
                  <a:cubicBezTo>
                    <a:pt x="6389" y="5730"/>
                    <a:pt x="11234" y="1"/>
                    <a:pt x="868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32"/>
            <p:cNvSpPr/>
            <p:nvPr/>
          </p:nvSpPr>
          <p:spPr>
            <a:xfrm>
              <a:off x="994292" y="4934772"/>
              <a:ext cx="67512" cy="151359"/>
            </a:xfrm>
            <a:custGeom>
              <a:avLst/>
              <a:gdLst/>
              <a:ahLst/>
              <a:cxnLst/>
              <a:rect l="l" t="t" r="r" b="b"/>
              <a:pathLst>
                <a:path w="3637" h="8154" extrusionOk="0">
                  <a:moveTo>
                    <a:pt x="3390" y="1"/>
                  </a:moveTo>
                  <a:cubicBezTo>
                    <a:pt x="3330" y="1"/>
                    <a:pt x="3273" y="25"/>
                    <a:pt x="3236" y="81"/>
                  </a:cubicBezTo>
                  <a:cubicBezTo>
                    <a:pt x="3203" y="114"/>
                    <a:pt x="467" y="3416"/>
                    <a:pt x="0" y="7920"/>
                  </a:cubicBezTo>
                  <a:cubicBezTo>
                    <a:pt x="0" y="8020"/>
                    <a:pt x="100" y="8120"/>
                    <a:pt x="200" y="8153"/>
                  </a:cubicBezTo>
                  <a:lnTo>
                    <a:pt x="234" y="8153"/>
                  </a:lnTo>
                  <a:cubicBezTo>
                    <a:pt x="334" y="8153"/>
                    <a:pt x="401" y="8053"/>
                    <a:pt x="434" y="7953"/>
                  </a:cubicBezTo>
                  <a:cubicBezTo>
                    <a:pt x="868" y="3583"/>
                    <a:pt x="3536" y="381"/>
                    <a:pt x="3536" y="347"/>
                  </a:cubicBezTo>
                  <a:cubicBezTo>
                    <a:pt x="3636" y="247"/>
                    <a:pt x="3603" y="114"/>
                    <a:pt x="3536" y="47"/>
                  </a:cubicBezTo>
                  <a:cubicBezTo>
                    <a:pt x="3491" y="17"/>
                    <a:pt x="3440" y="1"/>
                    <a:pt x="3390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32"/>
            <p:cNvSpPr/>
            <p:nvPr/>
          </p:nvSpPr>
          <p:spPr>
            <a:xfrm>
              <a:off x="904300" y="4076400"/>
              <a:ext cx="503075" cy="398575"/>
            </a:xfrm>
            <a:custGeom>
              <a:avLst/>
              <a:gdLst/>
              <a:ahLst/>
              <a:cxnLst/>
              <a:rect l="l" t="t" r="r" b="b"/>
              <a:pathLst>
                <a:path w="20123" h="15943" extrusionOk="0">
                  <a:moveTo>
                    <a:pt x="7197" y="1"/>
                  </a:moveTo>
                  <a:cubicBezTo>
                    <a:pt x="7073" y="1"/>
                    <a:pt x="6932" y="42"/>
                    <a:pt x="6772" y="133"/>
                  </a:cubicBezTo>
                  <a:cubicBezTo>
                    <a:pt x="5071" y="1133"/>
                    <a:pt x="2702" y="5870"/>
                    <a:pt x="2702" y="5870"/>
                  </a:cubicBezTo>
                  <a:cubicBezTo>
                    <a:pt x="2702" y="5870"/>
                    <a:pt x="0" y="10974"/>
                    <a:pt x="6805" y="15043"/>
                  </a:cubicBezTo>
                  <a:cubicBezTo>
                    <a:pt x="7860" y="15673"/>
                    <a:pt x="8907" y="15942"/>
                    <a:pt x="9922" y="15942"/>
                  </a:cubicBezTo>
                  <a:cubicBezTo>
                    <a:pt x="15516" y="15942"/>
                    <a:pt x="20123" y="7764"/>
                    <a:pt x="19614" y="6804"/>
                  </a:cubicBezTo>
                  <a:cubicBezTo>
                    <a:pt x="19492" y="6567"/>
                    <a:pt x="19238" y="6473"/>
                    <a:pt x="18914" y="6473"/>
                  </a:cubicBezTo>
                  <a:cubicBezTo>
                    <a:pt x="17738" y="6473"/>
                    <a:pt x="15645" y="7705"/>
                    <a:pt x="15645" y="7705"/>
                  </a:cubicBezTo>
                  <a:cubicBezTo>
                    <a:pt x="15645" y="7705"/>
                    <a:pt x="17026" y="3229"/>
                    <a:pt x="15691" y="3229"/>
                  </a:cubicBezTo>
                  <a:cubicBezTo>
                    <a:pt x="15559" y="3229"/>
                    <a:pt x="15400" y="3272"/>
                    <a:pt x="15211" y="3368"/>
                  </a:cubicBezTo>
                  <a:cubicBezTo>
                    <a:pt x="13110" y="4402"/>
                    <a:pt x="11876" y="5503"/>
                    <a:pt x="11876" y="5503"/>
                  </a:cubicBezTo>
                  <a:cubicBezTo>
                    <a:pt x="11876" y="5503"/>
                    <a:pt x="12545" y="1640"/>
                    <a:pt x="11327" y="1640"/>
                  </a:cubicBezTo>
                  <a:cubicBezTo>
                    <a:pt x="11270" y="1640"/>
                    <a:pt x="11208" y="1649"/>
                    <a:pt x="11142" y="1667"/>
                  </a:cubicBezTo>
                  <a:cubicBezTo>
                    <a:pt x="9641" y="2034"/>
                    <a:pt x="8073" y="3835"/>
                    <a:pt x="8073" y="3835"/>
                  </a:cubicBezTo>
                  <a:cubicBezTo>
                    <a:pt x="8073" y="3835"/>
                    <a:pt x="8402" y="1"/>
                    <a:pt x="71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32"/>
            <p:cNvSpPr/>
            <p:nvPr/>
          </p:nvSpPr>
          <p:spPr>
            <a:xfrm>
              <a:off x="974350" y="4183625"/>
              <a:ext cx="332750" cy="243850"/>
            </a:xfrm>
            <a:custGeom>
              <a:avLst/>
              <a:gdLst/>
              <a:ahLst/>
              <a:cxnLst/>
              <a:rect l="l" t="t" r="r" b="b"/>
              <a:pathLst>
                <a:path w="13310" h="9754" extrusionOk="0">
                  <a:moveTo>
                    <a:pt x="3069" y="1448"/>
                  </a:moveTo>
                  <a:cubicBezTo>
                    <a:pt x="3136" y="1448"/>
                    <a:pt x="3136" y="1481"/>
                    <a:pt x="3136" y="1481"/>
                  </a:cubicBezTo>
                  <a:cubicBezTo>
                    <a:pt x="3169" y="1481"/>
                    <a:pt x="3169" y="1614"/>
                    <a:pt x="2969" y="1848"/>
                  </a:cubicBezTo>
                  <a:cubicBezTo>
                    <a:pt x="2802" y="2081"/>
                    <a:pt x="2469" y="2348"/>
                    <a:pt x="2135" y="2515"/>
                  </a:cubicBezTo>
                  <a:cubicBezTo>
                    <a:pt x="2202" y="2281"/>
                    <a:pt x="2302" y="2048"/>
                    <a:pt x="2435" y="1881"/>
                  </a:cubicBezTo>
                  <a:cubicBezTo>
                    <a:pt x="2602" y="1614"/>
                    <a:pt x="2836" y="1448"/>
                    <a:pt x="3036" y="1448"/>
                  </a:cubicBezTo>
                  <a:close/>
                  <a:moveTo>
                    <a:pt x="8673" y="4183"/>
                  </a:moveTo>
                  <a:cubicBezTo>
                    <a:pt x="8607" y="4416"/>
                    <a:pt x="8240" y="4950"/>
                    <a:pt x="7639" y="5417"/>
                  </a:cubicBezTo>
                  <a:cubicBezTo>
                    <a:pt x="7873" y="4817"/>
                    <a:pt x="8206" y="4350"/>
                    <a:pt x="8540" y="4216"/>
                  </a:cubicBezTo>
                  <a:cubicBezTo>
                    <a:pt x="8607" y="4216"/>
                    <a:pt x="8640" y="4216"/>
                    <a:pt x="8673" y="4183"/>
                  </a:cubicBezTo>
                  <a:close/>
                  <a:moveTo>
                    <a:pt x="10308" y="6017"/>
                  </a:moveTo>
                  <a:cubicBezTo>
                    <a:pt x="10274" y="6084"/>
                    <a:pt x="10208" y="6251"/>
                    <a:pt x="10074" y="6451"/>
                  </a:cubicBezTo>
                  <a:cubicBezTo>
                    <a:pt x="9874" y="6718"/>
                    <a:pt x="9641" y="6985"/>
                    <a:pt x="9340" y="7185"/>
                  </a:cubicBezTo>
                  <a:cubicBezTo>
                    <a:pt x="9440" y="6651"/>
                    <a:pt x="9741" y="6218"/>
                    <a:pt x="10174" y="6051"/>
                  </a:cubicBezTo>
                  <a:cubicBezTo>
                    <a:pt x="10241" y="6017"/>
                    <a:pt x="10274" y="6017"/>
                    <a:pt x="10308" y="6017"/>
                  </a:cubicBezTo>
                  <a:close/>
                  <a:moveTo>
                    <a:pt x="1088" y="1"/>
                  </a:moveTo>
                  <a:cubicBezTo>
                    <a:pt x="1005" y="1"/>
                    <a:pt x="918" y="38"/>
                    <a:pt x="868" y="113"/>
                  </a:cubicBezTo>
                  <a:cubicBezTo>
                    <a:pt x="834" y="147"/>
                    <a:pt x="0" y="1548"/>
                    <a:pt x="334" y="2415"/>
                  </a:cubicBezTo>
                  <a:cubicBezTo>
                    <a:pt x="434" y="2715"/>
                    <a:pt x="668" y="2915"/>
                    <a:pt x="968" y="3015"/>
                  </a:cubicBezTo>
                  <a:cubicBezTo>
                    <a:pt x="1139" y="3064"/>
                    <a:pt x="1310" y="3095"/>
                    <a:pt x="1481" y="3095"/>
                  </a:cubicBezTo>
                  <a:cubicBezTo>
                    <a:pt x="1543" y="3095"/>
                    <a:pt x="1606" y="3091"/>
                    <a:pt x="1668" y="3082"/>
                  </a:cubicBezTo>
                  <a:cubicBezTo>
                    <a:pt x="1702" y="3182"/>
                    <a:pt x="1735" y="3316"/>
                    <a:pt x="1802" y="3416"/>
                  </a:cubicBezTo>
                  <a:cubicBezTo>
                    <a:pt x="1935" y="3682"/>
                    <a:pt x="2269" y="4049"/>
                    <a:pt x="3036" y="4049"/>
                  </a:cubicBezTo>
                  <a:cubicBezTo>
                    <a:pt x="3119" y="4055"/>
                    <a:pt x="3200" y="4058"/>
                    <a:pt x="3281" y="4058"/>
                  </a:cubicBezTo>
                  <a:cubicBezTo>
                    <a:pt x="3655" y="4058"/>
                    <a:pt x="4007" y="3998"/>
                    <a:pt x="4337" y="3916"/>
                  </a:cubicBezTo>
                  <a:lnTo>
                    <a:pt x="4337" y="3916"/>
                  </a:lnTo>
                  <a:cubicBezTo>
                    <a:pt x="4137" y="4483"/>
                    <a:pt x="4037" y="5184"/>
                    <a:pt x="4170" y="5717"/>
                  </a:cubicBezTo>
                  <a:cubicBezTo>
                    <a:pt x="4343" y="6351"/>
                    <a:pt x="4815" y="6712"/>
                    <a:pt x="5478" y="6712"/>
                  </a:cubicBezTo>
                  <a:cubicBezTo>
                    <a:pt x="5582" y="6712"/>
                    <a:pt x="5691" y="6703"/>
                    <a:pt x="5805" y="6685"/>
                  </a:cubicBezTo>
                  <a:cubicBezTo>
                    <a:pt x="6205" y="6618"/>
                    <a:pt x="6572" y="6484"/>
                    <a:pt x="6939" y="6318"/>
                  </a:cubicBezTo>
                  <a:lnTo>
                    <a:pt x="6939" y="6318"/>
                  </a:lnTo>
                  <a:cubicBezTo>
                    <a:pt x="6872" y="6718"/>
                    <a:pt x="6872" y="7118"/>
                    <a:pt x="6939" y="7418"/>
                  </a:cubicBezTo>
                  <a:cubicBezTo>
                    <a:pt x="7055" y="7913"/>
                    <a:pt x="7400" y="8205"/>
                    <a:pt x="7862" y="8205"/>
                  </a:cubicBezTo>
                  <a:cubicBezTo>
                    <a:pt x="7930" y="8205"/>
                    <a:pt x="8000" y="8198"/>
                    <a:pt x="8073" y="8186"/>
                  </a:cubicBezTo>
                  <a:cubicBezTo>
                    <a:pt x="8373" y="8152"/>
                    <a:pt x="8640" y="8052"/>
                    <a:pt x="8907" y="7952"/>
                  </a:cubicBezTo>
                  <a:cubicBezTo>
                    <a:pt x="9007" y="8586"/>
                    <a:pt x="9407" y="9153"/>
                    <a:pt x="9974" y="9487"/>
                  </a:cubicBezTo>
                  <a:cubicBezTo>
                    <a:pt x="10274" y="9687"/>
                    <a:pt x="10575" y="9753"/>
                    <a:pt x="10875" y="9753"/>
                  </a:cubicBezTo>
                  <a:cubicBezTo>
                    <a:pt x="11876" y="9753"/>
                    <a:pt x="12810" y="8853"/>
                    <a:pt x="13243" y="8219"/>
                  </a:cubicBezTo>
                  <a:cubicBezTo>
                    <a:pt x="13310" y="8119"/>
                    <a:pt x="13277" y="8019"/>
                    <a:pt x="13176" y="7952"/>
                  </a:cubicBezTo>
                  <a:cubicBezTo>
                    <a:pt x="13147" y="7922"/>
                    <a:pt x="13103" y="7906"/>
                    <a:pt x="13058" y="7906"/>
                  </a:cubicBezTo>
                  <a:cubicBezTo>
                    <a:pt x="13003" y="7906"/>
                    <a:pt x="12946" y="7930"/>
                    <a:pt x="12910" y="7986"/>
                  </a:cubicBezTo>
                  <a:cubicBezTo>
                    <a:pt x="12882" y="8013"/>
                    <a:pt x="11938" y="9347"/>
                    <a:pt x="10875" y="9347"/>
                  </a:cubicBezTo>
                  <a:cubicBezTo>
                    <a:pt x="10655" y="9347"/>
                    <a:pt x="10430" y="9290"/>
                    <a:pt x="10208" y="9153"/>
                  </a:cubicBezTo>
                  <a:cubicBezTo>
                    <a:pt x="9674" y="8819"/>
                    <a:pt x="9374" y="8319"/>
                    <a:pt x="9307" y="7719"/>
                  </a:cubicBezTo>
                  <a:cubicBezTo>
                    <a:pt x="10041" y="7252"/>
                    <a:pt x="10575" y="6551"/>
                    <a:pt x="10708" y="6184"/>
                  </a:cubicBezTo>
                  <a:cubicBezTo>
                    <a:pt x="10775" y="5884"/>
                    <a:pt x="10708" y="5751"/>
                    <a:pt x="10608" y="5684"/>
                  </a:cubicBezTo>
                  <a:cubicBezTo>
                    <a:pt x="10536" y="5612"/>
                    <a:pt x="10446" y="5579"/>
                    <a:pt x="10336" y="5579"/>
                  </a:cubicBezTo>
                  <a:cubicBezTo>
                    <a:pt x="10241" y="5579"/>
                    <a:pt x="10131" y="5604"/>
                    <a:pt x="10008" y="5651"/>
                  </a:cubicBezTo>
                  <a:cubicBezTo>
                    <a:pt x="9407" y="5917"/>
                    <a:pt x="8940" y="6585"/>
                    <a:pt x="8907" y="7352"/>
                  </a:cubicBezTo>
                  <a:cubicBezTo>
                    <a:pt x="8873" y="7418"/>
                    <a:pt x="8873" y="7452"/>
                    <a:pt x="8873" y="7485"/>
                  </a:cubicBezTo>
                  <a:cubicBezTo>
                    <a:pt x="8607" y="7619"/>
                    <a:pt x="8306" y="7752"/>
                    <a:pt x="8006" y="7785"/>
                  </a:cubicBezTo>
                  <a:cubicBezTo>
                    <a:pt x="7970" y="7789"/>
                    <a:pt x="7936" y="7790"/>
                    <a:pt x="7903" y="7790"/>
                  </a:cubicBezTo>
                  <a:cubicBezTo>
                    <a:pt x="7601" y="7790"/>
                    <a:pt x="7429" y="7649"/>
                    <a:pt x="7339" y="7318"/>
                  </a:cubicBezTo>
                  <a:cubicBezTo>
                    <a:pt x="7239" y="6951"/>
                    <a:pt x="7306" y="6518"/>
                    <a:pt x="7406" y="6051"/>
                  </a:cubicBezTo>
                  <a:cubicBezTo>
                    <a:pt x="8306" y="5517"/>
                    <a:pt x="8907" y="4750"/>
                    <a:pt x="9040" y="4350"/>
                  </a:cubicBezTo>
                  <a:cubicBezTo>
                    <a:pt x="9140" y="4083"/>
                    <a:pt x="9074" y="3949"/>
                    <a:pt x="8973" y="3883"/>
                  </a:cubicBezTo>
                  <a:cubicBezTo>
                    <a:pt x="8920" y="3811"/>
                    <a:pt x="8837" y="3778"/>
                    <a:pt x="8732" y="3778"/>
                  </a:cubicBezTo>
                  <a:cubicBezTo>
                    <a:pt x="8640" y="3778"/>
                    <a:pt x="8530" y="3803"/>
                    <a:pt x="8406" y="3849"/>
                  </a:cubicBezTo>
                  <a:cubicBezTo>
                    <a:pt x="7839" y="4049"/>
                    <a:pt x="7306" y="4917"/>
                    <a:pt x="7072" y="5784"/>
                  </a:cubicBezTo>
                  <a:cubicBezTo>
                    <a:pt x="6672" y="6017"/>
                    <a:pt x="6205" y="6184"/>
                    <a:pt x="5738" y="6251"/>
                  </a:cubicBezTo>
                  <a:cubicBezTo>
                    <a:pt x="5633" y="6267"/>
                    <a:pt x="5535" y="6276"/>
                    <a:pt x="5443" y="6276"/>
                  </a:cubicBezTo>
                  <a:cubicBezTo>
                    <a:pt x="4979" y="6276"/>
                    <a:pt x="4682" y="6063"/>
                    <a:pt x="4570" y="5617"/>
                  </a:cubicBezTo>
                  <a:cubicBezTo>
                    <a:pt x="4437" y="5050"/>
                    <a:pt x="4604" y="4283"/>
                    <a:pt x="4871" y="3716"/>
                  </a:cubicBezTo>
                  <a:cubicBezTo>
                    <a:pt x="5538" y="3482"/>
                    <a:pt x="5971" y="3115"/>
                    <a:pt x="6105" y="2882"/>
                  </a:cubicBezTo>
                  <a:cubicBezTo>
                    <a:pt x="6138" y="2782"/>
                    <a:pt x="6138" y="2648"/>
                    <a:pt x="6071" y="2582"/>
                  </a:cubicBezTo>
                  <a:cubicBezTo>
                    <a:pt x="5994" y="2504"/>
                    <a:pt x="5902" y="2477"/>
                    <a:pt x="5802" y="2477"/>
                  </a:cubicBezTo>
                  <a:cubicBezTo>
                    <a:pt x="5687" y="2477"/>
                    <a:pt x="5562" y="2513"/>
                    <a:pt x="5438" y="2548"/>
                  </a:cubicBezTo>
                  <a:cubicBezTo>
                    <a:pt x="5104" y="2682"/>
                    <a:pt x="4804" y="2982"/>
                    <a:pt x="4570" y="3382"/>
                  </a:cubicBezTo>
                  <a:cubicBezTo>
                    <a:pt x="4170" y="3549"/>
                    <a:pt x="3636" y="3649"/>
                    <a:pt x="3036" y="3649"/>
                  </a:cubicBezTo>
                  <a:cubicBezTo>
                    <a:pt x="2569" y="3616"/>
                    <a:pt x="2302" y="3482"/>
                    <a:pt x="2169" y="3215"/>
                  </a:cubicBezTo>
                  <a:cubicBezTo>
                    <a:pt x="2135" y="3149"/>
                    <a:pt x="2102" y="3049"/>
                    <a:pt x="2102" y="2982"/>
                  </a:cubicBezTo>
                  <a:cubicBezTo>
                    <a:pt x="2469" y="2849"/>
                    <a:pt x="2869" y="2582"/>
                    <a:pt x="3136" y="2315"/>
                  </a:cubicBezTo>
                  <a:cubicBezTo>
                    <a:pt x="3303" y="2148"/>
                    <a:pt x="3670" y="1714"/>
                    <a:pt x="3536" y="1347"/>
                  </a:cubicBezTo>
                  <a:cubicBezTo>
                    <a:pt x="3503" y="1247"/>
                    <a:pt x="3403" y="1081"/>
                    <a:pt x="3103" y="1047"/>
                  </a:cubicBezTo>
                  <a:cubicBezTo>
                    <a:pt x="3065" y="1040"/>
                    <a:pt x="3027" y="1036"/>
                    <a:pt x="2988" y="1036"/>
                  </a:cubicBezTo>
                  <a:cubicBezTo>
                    <a:pt x="2686" y="1036"/>
                    <a:pt x="2364" y="1263"/>
                    <a:pt x="2069" y="1648"/>
                  </a:cubicBezTo>
                  <a:cubicBezTo>
                    <a:pt x="1868" y="1915"/>
                    <a:pt x="1735" y="2281"/>
                    <a:pt x="1668" y="2648"/>
                  </a:cubicBezTo>
                  <a:cubicBezTo>
                    <a:pt x="1599" y="2662"/>
                    <a:pt x="1524" y="2670"/>
                    <a:pt x="1446" y="2670"/>
                  </a:cubicBezTo>
                  <a:cubicBezTo>
                    <a:pt x="1336" y="2670"/>
                    <a:pt x="1218" y="2654"/>
                    <a:pt x="1101" y="2615"/>
                  </a:cubicBezTo>
                  <a:cubicBezTo>
                    <a:pt x="901" y="2548"/>
                    <a:pt x="801" y="2448"/>
                    <a:pt x="734" y="2281"/>
                  </a:cubicBezTo>
                  <a:cubicBezTo>
                    <a:pt x="501" y="1714"/>
                    <a:pt x="1001" y="680"/>
                    <a:pt x="1235" y="313"/>
                  </a:cubicBezTo>
                  <a:cubicBezTo>
                    <a:pt x="1268" y="213"/>
                    <a:pt x="1235" y="80"/>
                    <a:pt x="1168" y="13"/>
                  </a:cubicBezTo>
                  <a:cubicBezTo>
                    <a:pt x="1143" y="5"/>
                    <a:pt x="1116" y="1"/>
                    <a:pt x="108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32"/>
            <p:cNvSpPr/>
            <p:nvPr/>
          </p:nvSpPr>
          <p:spPr>
            <a:xfrm>
              <a:off x="825900" y="4569375"/>
              <a:ext cx="282375" cy="248650"/>
            </a:xfrm>
            <a:custGeom>
              <a:avLst/>
              <a:gdLst/>
              <a:ahLst/>
              <a:cxnLst/>
              <a:rect l="l" t="t" r="r" b="b"/>
              <a:pathLst>
                <a:path w="11295" h="9946" extrusionOk="0">
                  <a:moveTo>
                    <a:pt x="7258" y="1"/>
                  </a:moveTo>
                  <a:cubicBezTo>
                    <a:pt x="7136" y="1"/>
                    <a:pt x="7007" y="79"/>
                    <a:pt x="6872" y="261"/>
                  </a:cubicBezTo>
                  <a:cubicBezTo>
                    <a:pt x="5905" y="1562"/>
                    <a:pt x="5505" y="2596"/>
                    <a:pt x="5505" y="2596"/>
                  </a:cubicBezTo>
                  <a:cubicBezTo>
                    <a:pt x="5505" y="2596"/>
                    <a:pt x="4814" y="391"/>
                    <a:pt x="4120" y="391"/>
                  </a:cubicBezTo>
                  <a:cubicBezTo>
                    <a:pt x="4036" y="391"/>
                    <a:pt x="3953" y="423"/>
                    <a:pt x="3870" y="495"/>
                  </a:cubicBezTo>
                  <a:cubicBezTo>
                    <a:pt x="3103" y="1195"/>
                    <a:pt x="2669" y="2763"/>
                    <a:pt x="2669" y="2763"/>
                  </a:cubicBezTo>
                  <a:cubicBezTo>
                    <a:pt x="2669" y="2763"/>
                    <a:pt x="1818" y="681"/>
                    <a:pt x="1131" y="681"/>
                  </a:cubicBezTo>
                  <a:cubicBezTo>
                    <a:pt x="1002" y="681"/>
                    <a:pt x="879" y="754"/>
                    <a:pt x="768" y="928"/>
                  </a:cubicBezTo>
                  <a:cubicBezTo>
                    <a:pt x="34" y="2062"/>
                    <a:pt x="68" y="5665"/>
                    <a:pt x="68" y="5665"/>
                  </a:cubicBezTo>
                  <a:cubicBezTo>
                    <a:pt x="68" y="5665"/>
                    <a:pt x="1" y="9568"/>
                    <a:pt x="5371" y="9935"/>
                  </a:cubicBezTo>
                  <a:cubicBezTo>
                    <a:pt x="5482" y="9942"/>
                    <a:pt x="5591" y="9946"/>
                    <a:pt x="5698" y="9946"/>
                  </a:cubicBezTo>
                  <a:cubicBezTo>
                    <a:pt x="10828" y="9946"/>
                    <a:pt x="11295" y="1485"/>
                    <a:pt x="10608" y="995"/>
                  </a:cubicBezTo>
                  <a:cubicBezTo>
                    <a:pt x="10539" y="945"/>
                    <a:pt x="10462" y="923"/>
                    <a:pt x="10380" y="923"/>
                  </a:cubicBezTo>
                  <a:cubicBezTo>
                    <a:pt x="9637" y="923"/>
                    <a:pt x="8474" y="2763"/>
                    <a:pt x="8474" y="2763"/>
                  </a:cubicBezTo>
                  <a:cubicBezTo>
                    <a:pt x="8474" y="2763"/>
                    <a:pt x="7985" y="1"/>
                    <a:pt x="72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32"/>
            <p:cNvSpPr/>
            <p:nvPr/>
          </p:nvSpPr>
          <p:spPr>
            <a:xfrm>
              <a:off x="827575" y="4673250"/>
              <a:ext cx="255200" cy="81125"/>
            </a:xfrm>
            <a:custGeom>
              <a:avLst/>
              <a:gdLst/>
              <a:ahLst/>
              <a:cxnLst/>
              <a:rect l="l" t="t" r="r" b="b"/>
              <a:pathLst>
                <a:path w="10208" h="3245" extrusionOk="0">
                  <a:moveTo>
                    <a:pt x="6038" y="543"/>
                  </a:moveTo>
                  <a:cubicBezTo>
                    <a:pt x="6038" y="676"/>
                    <a:pt x="6005" y="876"/>
                    <a:pt x="5938" y="1110"/>
                  </a:cubicBezTo>
                  <a:cubicBezTo>
                    <a:pt x="5938" y="876"/>
                    <a:pt x="5971" y="676"/>
                    <a:pt x="6038" y="543"/>
                  </a:cubicBezTo>
                  <a:close/>
                  <a:moveTo>
                    <a:pt x="1902" y="509"/>
                  </a:moveTo>
                  <a:cubicBezTo>
                    <a:pt x="1902" y="609"/>
                    <a:pt x="1869" y="809"/>
                    <a:pt x="1768" y="1043"/>
                  </a:cubicBezTo>
                  <a:cubicBezTo>
                    <a:pt x="1735" y="1110"/>
                    <a:pt x="1702" y="1143"/>
                    <a:pt x="1668" y="1210"/>
                  </a:cubicBezTo>
                  <a:cubicBezTo>
                    <a:pt x="1668" y="1110"/>
                    <a:pt x="1668" y="1010"/>
                    <a:pt x="1702" y="909"/>
                  </a:cubicBezTo>
                  <a:cubicBezTo>
                    <a:pt x="1735" y="709"/>
                    <a:pt x="1802" y="576"/>
                    <a:pt x="1902" y="509"/>
                  </a:cubicBezTo>
                  <a:close/>
                  <a:moveTo>
                    <a:pt x="7606" y="1110"/>
                  </a:moveTo>
                  <a:cubicBezTo>
                    <a:pt x="7606" y="1276"/>
                    <a:pt x="7573" y="1510"/>
                    <a:pt x="7473" y="1777"/>
                  </a:cubicBezTo>
                  <a:cubicBezTo>
                    <a:pt x="7439" y="1510"/>
                    <a:pt x="7506" y="1276"/>
                    <a:pt x="7606" y="1110"/>
                  </a:cubicBezTo>
                  <a:close/>
                  <a:moveTo>
                    <a:pt x="6158" y="1"/>
                  </a:moveTo>
                  <a:cubicBezTo>
                    <a:pt x="6027" y="1"/>
                    <a:pt x="5916" y="70"/>
                    <a:pt x="5805" y="209"/>
                  </a:cubicBezTo>
                  <a:cubicBezTo>
                    <a:pt x="5504" y="509"/>
                    <a:pt x="5438" y="1210"/>
                    <a:pt x="5571" y="1810"/>
                  </a:cubicBezTo>
                  <a:cubicBezTo>
                    <a:pt x="5404" y="2077"/>
                    <a:pt x="5204" y="2310"/>
                    <a:pt x="4937" y="2477"/>
                  </a:cubicBezTo>
                  <a:cubicBezTo>
                    <a:pt x="4776" y="2590"/>
                    <a:pt x="4638" y="2648"/>
                    <a:pt x="4513" y="2648"/>
                  </a:cubicBezTo>
                  <a:cubicBezTo>
                    <a:pt x="4378" y="2648"/>
                    <a:pt x="4257" y="2582"/>
                    <a:pt x="4137" y="2444"/>
                  </a:cubicBezTo>
                  <a:cubicBezTo>
                    <a:pt x="3870" y="2177"/>
                    <a:pt x="3770" y="1710"/>
                    <a:pt x="3737" y="1276"/>
                  </a:cubicBezTo>
                  <a:cubicBezTo>
                    <a:pt x="4070" y="909"/>
                    <a:pt x="4237" y="576"/>
                    <a:pt x="4204" y="376"/>
                  </a:cubicBezTo>
                  <a:cubicBezTo>
                    <a:pt x="4204" y="276"/>
                    <a:pt x="4137" y="176"/>
                    <a:pt x="4037" y="142"/>
                  </a:cubicBezTo>
                  <a:cubicBezTo>
                    <a:pt x="4006" y="130"/>
                    <a:pt x="3977" y="125"/>
                    <a:pt x="3948" y="125"/>
                  </a:cubicBezTo>
                  <a:cubicBezTo>
                    <a:pt x="3821" y="125"/>
                    <a:pt x="3712" y="233"/>
                    <a:pt x="3603" y="342"/>
                  </a:cubicBezTo>
                  <a:cubicBezTo>
                    <a:pt x="3436" y="509"/>
                    <a:pt x="3370" y="809"/>
                    <a:pt x="3336" y="1110"/>
                  </a:cubicBezTo>
                  <a:cubicBezTo>
                    <a:pt x="3136" y="1343"/>
                    <a:pt x="2869" y="1577"/>
                    <a:pt x="2502" y="1710"/>
                  </a:cubicBezTo>
                  <a:cubicBezTo>
                    <a:pt x="2377" y="1782"/>
                    <a:pt x="2262" y="1815"/>
                    <a:pt x="2161" y="1815"/>
                  </a:cubicBezTo>
                  <a:cubicBezTo>
                    <a:pt x="2073" y="1815"/>
                    <a:pt x="1997" y="1790"/>
                    <a:pt x="1935" y="1743"/>
                  </a:cubicBezTo>
                  <a:cubicBezTo>
                    <a:pt x="1902" y="1743"/>
                    <a:pt x="1869" y="1710"/>
                    <a:pt x="1835" y="1677"/>
                  </a:cubicBezTo>
                  <a:cubicBezTo>
                    <a:pt x="2035" y="1477"/>
                    <a:pt x="2169" y="1210"/>
                    <a:pt x="2235" y="976"/>
                  </a:cubicBezTo>
                  <a:cubicBezTo>
                    <a:pt x="2369" y="609"/>
                    <a:pt x="2336" y="342"/>
                    <a:pt x="2169" y="176"/>
                  </a:cubicBezTo>
                  <a:cubicBezTo>
                    <a:pt x="2118" y="150"/>
                    <a:pt x="2029" y="86"/>
                    <a:pt x="1901" y="86"/>
                  </a:cubicBezTo>
                  <a:cubicBezTo>
                    <a:pt x="1861" y="86"/>
                    <a:pt x="1817" y="93"/>
                    <a:pt x="1768" y="109"/>
                  </a:cubicBezTo>
                  <a:cubicBezTo>
                    <a:pt x="1502" y="209"/>
                    <a:pt x="1335" y="476"/>
                    <a:pt x="1268" y="876"/>
                  </a:cubicBezTo>
                  <a:cubicBezTo>
                    <a:pt x="1235" y="1076"/>
                    <a:pt x="1268" y="1343"/>
                    <a:pt x="1335" y="1577"/>
                  </a:cubicBezTo>
                  <a:cubicBezTo>
                    <a:pt x="1235" y="1643"/>
                    <a:pt x="1135" y="1677"/>
                    <a:pt x="1035" y="1710"/>
                  </a:cubicBezTo>
                  <a:cubicBezTo>
                    <a:pt x="935" y="1710"/>
                    <a:pt x="834" y="1677"/>
                    <a:pt x="768" y="1610"/>
                  </a:cubicBezTo>
                  <a:cubicBezTo>
                    <a:pt x="501" y="1410"/>
                    <a:pt x="468" y="709"/>
                    <a:pt x="468" y="342"/>
                  </a:cubicBezTo>
                  <a:cubicBezTo>
                    <a:pt x="468" y="209"/>
                    <a:pt x="401" y="109"/>
                    <a:pt x="267" y="109"/>
                  </a:cubicBezTo>
                  <a:cubicBezTo>
                    <a:pt x="167" y="109"/>
                    <a:pt x="67" y="209"/>
                    <a:pt x="67" y="309"/>
                  </a:cubicBezTo>
                  <a:cubicBezTo>
                    <a:pt x="67" y="442"/>
                    <a:pt x="1" y="1510"/>
                    <a:pt x="468" y="1944"/>
                  </a:cubicBezTo>
                  <a:cubicBezTo>
                    <a:pt x="606" y="2054"/>
                    <a:pt x="790" y="2119"/>
                    <a:pt x="981" y="2119"/>
                  </a:cubicBezTo>
                  <a:cubicBezTo>
                    <a:pt x="1021" y="2119"/>
                    <a:pt x="1061" y="2116"/>
                    <a:pt x="1101" y="2110"/>
                  </a:cubicBezTo>
                  <a:cubicBezTo>
                    <a:pt x="1268" y="2077"/>
                    <a:pt x="1402" y="2044"/>
                    <a:pt x="1535" y="1944"/>
                  </a:cubicBezTo>
                  <a:cubicBezTo>
                    <a:pt x="1568" y="2010"/>
                    <a:pt x="1602" y="2044"/>
                    <a:pt x="1668" y="2077"/>
                  </a:cubicBezTo>
                  <a:cubicBezTo>
                    <a:pt x="1789" y="2157"/>
                    <a:pt x="1958" y="2238"/>
                    <a:pt x="2183" y="2238"/>
                  </a:cubicBezTo>
                  <a:cubicBezTo>
                    <a:pt x="2332" y="2238"/>
                    <a:pt x="2504" y="2203"/>
                    <a:pt x="2702" y="2110"/>
                  </a:cubicBezTo>
                  <a:cubicBezTo>
                    <a:pt x="2936" y="1977"/>
                    <a:pt x="3169" y="1843"/>
                    <a:pt x="3370" y="1677"/>
                  </a:cubicBezTo>
                  <a:cubicBezTo>
                    <a:pt x="3436" y="2077"/>
                    <a:pt x="3570" y="2444"/>
                    <a:pt x="3803" y="2711"/>
                  </a:cubicBezTo>
                  <a:cubicBezTo>
                    <a:pt x="4020" y="2946"/>
                    <a:pt x="4256" y="3063"/>
                    <a:pt x="4507" y="3063"/>
                  </a:cubicBezTo>
                  <a:cubicBezTo>
                    <a:pt x="4719" y="3063"/>
                    <a:pt x="4942" y="2979"/>
                    <a:pt x="5171" y="2811"/>
                  </a:cubicBezTo>
                  <a:cubicBezTo>
                    <a:pt x="5371" y="2677"/>
                    <a:pt x="5538" y="2511"/>
                    <a:pt x="5705" y="2344"/>
                  </a:cubicBezTo>
                  <a:cubicBezTo>
                    <a:pt x="5771" y="2544"/>
                    <a:pt x="5871" y="2744"/>
                    <a:pt x="6005" y="2911"/>
                  </a:cubicBezTo>
                  <a:cubicBezTo>
                    <a:pt x="6177" y="3102"/>
                    <a:pt x="6371" y="3195"/>
                    <a:pt x="6575" y="3195"/>
                  </a:cubicBezTo>
                  <a:cubicBezTo>
                    <a:pt x="6726" y="3195"/>
                    <a:pt x="6883" y="3144"/>
                    <a:pt x="7039" y="3044"/>
                  </a:cubicBezTo>
                  <a:cubicBezTo>
                    <a:pt x="7172" y="2944"/>
                    <a:pt x="7306" y="2811"/>
                    <a:pt x="7439" y="2677"/>
                  </a:cubicBezTo>
                  <a:cubicBezTo>
                    <a:pt x="7706" y="3011"/>
                    <a:pt x="8106" y="3211"/>
                    <a:pt x="8540" y="3245"/>
                  </a:cubicBezTo>
                  <a:lnTo>
                    <a:pt x="8673" y="3245"/>
                  </a:lnTo>
                  <a:cubicBezTo>
                    <a:pt x="9941" y="3245"/>
                    <a:pt x="10174" y="1477"/>
                    <a:pt x="10208" y="1410"/>
                  </a:cubicBezTo>
                  <a:cubicBezTo>
                    <a:pt x="10208" y="1276"/>
                    <a:pt x="10141" y="1176"/>
                    <a:pt x="10008" y="1176"/>
                  </a:cubicBezTo>
                  <a:cubicBezTo>
                    <a:pt x="9994" y="1172"/>
                    <a:pt x="9981" y="1170"/>
                    <a:pt x="9968" y="1170"/>
                  </a:cubicBezTo>
                  <a:cubicBezTo>
                    <a:pt x="9882" y="1170"/>
                    <a:pt x="9803" y="1256"/>
                    <a:pt x="9774" y="1343"/>
                  </a:cubicBezTo>
                  <a:cubicBezTo>
                    <a:pt x="9774" y="1375"/>
                    <a:pt x="9555" y="2816"/>
                    <a:pt x="8663" y="2816"/>
                  </a:cubicBezTo>
                  <a:cubicBezTo>
                    <a:pt x="8634" y="2816"/>
                    <a:pt x="8604" y="2814"/>
                    <a:pt x="8573" y="2811"/>
                  </a:cubicBezTo>
                  <a:cubicBezTo>
                    <a:pt x="8206" y="2811"/>
                    <a:pt x="7873" y="2611"/>
                    <a:pt x="7673" y="2310"/>
                  </a:cubicBezTo>
                  <a:cubicBezTo>
                    <a:pt x="7973" y="1810"/>
                    <a:pt x="8073" y="1210"/>
                    <a:pt x="8006" y="943"/>
                  </a:cubicBezTo>
                  <a:cubicBezTo>
                    <a:pt x="7973" y="709"/>
                    <a:pt x="7839" y="609"/>
                    <a:pt x="7773" y="609"/>
                  </a:cubicBezTo>
                  <a:cubicBezTo>
                    <a:pt x="7751" y="604"/>
                    <a:pt x="7727" y="601"/>
                    <a:pt x="7704" y="601"/>
                  </a:cubicBezTo>
                  <a:cubicBezTo>
                    <a:pt x="7585" y="601"/>
                    <a:pt x="7450" y="670"/>
                    <a:pt x="7339" y="809"/>
                  </a:cubicBezTo>
                  <a:cubicBezTo>
                    <a:pt x="7006" y="1176"/>
                    <a:pt x="6939" y="1743"/>
                    <a:pt x="7172" y="2244"/>
                  </a:cubicBezTo>
                  <a:cubicBezTo>
                    <a:pt x="7172" y="2277"/>
                    <a:pt x="7172" y="2277"/>
                    <a:pt x="7172" y="2310"/>
                  </a:cubicBezTo>
                  <a:cubicBezTo>
                    <a:pt x="7072" y="2444"/>
                    <a:pt x="6939" y="2577"/>
                    <a:pt x="6805" y="2677"/>
                  </a:cubicBezTo>
                  <a:cubicBezTo>
                    <a:pt x="6715" y="2737"/>
                    <a:pt x="6639" y="2770"/>
                    <a:pt x="6570" y="2770"/>
                  </a:cubicBezTo>
                  <a:cubicBezTo>
                    <a:pt x="6485" y="2770"/>
                    <a:pt x="6412" y="2721"/>
                    <a:pt x="6338" y="2611"/>
                  </a:cubicBezTo>
                  <a:cubicBezTo>
                    <a:pt x="6172" y="2444"/>
                    <a:pt x="6072" y="2177"/>
                    <a:pt x="6005" y="1910"/>
                  </a:cubicBezTo>
                  <a:cubicBezTo>
                    <a:pt x="6372" y="1276"/>
                    <a:pt x="6505" y="643"/>
                    <a:pt x="6472" y="342"/>
                  </a:cubicBezTo>
                  <a:cubicBezTo>
                    <a:pt x="6405" y="109"/>
                    <a:pt x="6305" y="42"/>
                    <a:pt x="6238" y="9"/>
                  </a:cubicBezTo>
                  <a:cubicBezTo>
                    <a:pt x="6211" y="3"/>
                    <a:pt x="6184" y="1"/>
                    <a:pt x="615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7" name="Google Shape;3257;p32"/>
          <p:cNvGrpSpPr/>
          <p:nvPr/>
        </p:nvGrpSpPr>
        <p:grpSpPr>
          <a:xfrm>
            <a:off x="99875" y="2482425"/>
            <a:ext cx="527050" cy="1108300"/>
            <a:chOff x="23675" y="3777825"/>
            <a:chExt cx="527050" cy="1108300"/>
          </a:xfrm>
        </p:grpSpPr>
        <p:sp>
          <p:nvSpPr>
            <p:cNvPr id="3258" name="Google Shape;3258;p32"/>
            <p:cNvSpPr/>
            <p:nvPr/>
          </p:nvSpPr>
          <p:spPr>
            <a:xfrm>
              <a:off x="152100" y="3780325"/>
              <a:ext cx="124275" cy="124275"/>
            </a:xfrm>
            <a:custGeom>
              <a:avLst/>
              <a:gdLst/>
              <a:ahLst/>
              <a:cxnLst/>
              <a:rect l="l" t="t" r="r" b="b"/>
              <a:pathLst>
                <a:path w="4971" h="4971" extrusionOk="0">
                  <a:moveTo>
                    <a:pt x="2669" y="567"/>
                  </a:moveTo>
                  <a:cubicBezTo>
                    <a:pt x="2736" y="801"/>
                    <a:pt x="2802" y="1101"/>
                    <a:pt x="2836" y="1301"/>
                  </a:cubicBezTo>
                  <a:cubicBezTo>
                    <a:pt x="2969" y="1802"/>
                    <a:pt x="3002" y="1935"/>
                    <a:pt x="3069" y="2002"/>
                  </a:cubicBezTo>
                  <a:cubicBezTo>
                    <a:pt x="3102" y="2068"/>
                    <a:pt x="3203" y="2102"/>
                    <a:pt x="3703" y="2302"/>
                  </a:cubicBezTo>
                  <a:cubicBezTo>
                    <a:pt x="3870" y="2369"/>
                    <a:pt x="4170" y="2469"/>
                    <a:pt x="4370" y="2535"/>
                  </a:cubicBezTo>
                  <a:cubicBezTo>
                    <a:pt x="4103" y="2669"/>
                    <a:pt x="3603" y="2836"/>
                    <a:pt x="3203" y="3002"/>
                  </a:cubicBezTo>
                  <a:cubicBezTo>
                    <a:pt x="3136" y="3002"/>
                    <a:pt x="3102" y="3069"/>
                    <a:pt x="3069" y="3102"/>
                  </a:cubicBezTo>
                  <a:cubicBezTo>
                    <a:pt x="2869" y="3569"/>
                    <a:pt x="2635" y="4103"/>
                    <a:pt x="2469" y="4403"/>
                  </a:cubicBezTo>
                  <a:cubicBezTo>
                    <a:pt x="2335" y="4103"/>
                    <a:pt x="2168" y="3536"/>
                    <a:pt x="2068" y="3036"/>
                  </a:cubicBezTo>
                  <a:cubicBezTo>
                    <a:pt x="2035" y="2936"/>
                    <a:pt x="1968" y="2869"/>
                    <a:pt x="1902" y="2869"/>
                  </a:cubicBezTo>
                  <a:cubicBezTo>
                    <a:pt x="1401" y="2769"/>
                    <a:pt x="868" y="2635"/>
                    <a:pt x="567" y="2569"/>
                  </a:cubicBezTo>
                  <a:cubicBezTo>
                    <a:pt x="868" y="2402"/>
                    <a:pt x="1468" y="2135"/>
                    <a:pt x="2002" y="1902"/>
                  </a:cubicBezTo>
                  <a:cubicBezTo>
                    <a:pt x="2068" y="1902"/>
                    <a:pt x="2102" y="1835"/>
                    <a:pt x="2135" y="1802"/>
                  </a:cubicBezTo>
                  <a:cubicBezTo>
                    <a:pt x="2302" y="1368"/>
                    <a:pt x="2502" y="868"/>
                    <a:pt x="2669" y="567"/>
                  </a:cubicBezTo>
                  <a:close/>
                  <a:moveTo>
                    <a:pt x="2702" y="0"/>
                  </a:moveTo>
                  <a:cubicBezTo>
                    <a:pt x="2569" y="0"/>
                    <a:pt x="2369" y="0"/>
                    <a:pt x="1768" y="1568"/>
                  </a:cubicBezTo>
                  <a:cubicBezTo>
                    <a:pt x="100" y="2235"/>
                    <a:pt x="34" y="2435"/>
                    <a:pt x="0" y="2535"/>
                  </a:cubicBezTo>
                  <a:cubicBezTo>
                    <a:pt x="0" y="2602"/>
                    <a:pt x="0" y="2702"/>
                    <a:pt x="67" y="2736"/>
                  </a:cubicBezTo>
                  <a:cubicBezTo>
                    <a:pt x="100" y="2802"/>
                    <a:pt x="234" y="2969"/>
                    <a:pt x="1701" y="3269"/>
                  </a:cubicBezTo>
                  <a:cubicBezTo>
                    <a:pt x="2135" y="4971"/>
                    <a:pt x="2269" y="4971"/>
                    <a:pt x="2435" y="4971"/>
                  </a:cubicBezTo>
                  <a:cubicBezTo>
                    <a:pt x="2569" y="4971"/>
                    <a:pt x="2736" y="4971"/>
                    <a:pt x="3436" y="3369"/>
                  </a:cubicBezTo>
                  <a:cubicBezTo>
                    <a:pt x="3870" y="3203"/>
                    <a:pt x="4704" y="2902"/>
                    <a:pt x="4870" y="2736"/>
                  </a:cubicBezTo>
                  <a:cubicBezTo>
                    <a:pt x="4937" y="2669"/>
                    <a:pt x="4970" y="2569"/>
                    <a:pt x="4937" y="2502"/>
                  </a:cubicBezTo>
                  <a:cubicBezTo>
                    <a:pt x="4904" y="2302"/>
                    <a:pt x="4670" y="2202"/>
                    <a:pt x="3836" y="1902"/>
                  </a:cubicBezTo>
                  <a:cubicBezTo>
                    <a:pt x="3670" y="1835"/>
                    <a:pt x="3469" y="1768"/>
                    <a:pt x="3403" y="1735"/>
                  </a:cubicBezTo>
                  <a:cubicBezTo>
                    <a:pt x="3369" y="1635"/>
                    <a:pt x="3303" y="1401"/>
                    <a:pt x="3269" y="1201"/>
                  </a:cubicBezTo>
                  <a:cubicBezTo>
                    <a:pt x="3102" y="601"/>
                    <a:pt x="3002" y="234"/>
                    <a:pt x="2902" y="100"/>
                  </a:cubicBezTo>
                  <a:cubicBezTo>
                    <a:pt x="2869" y="34"/>
                    <a:pt x="2769" y="0"/>
                    <a:pt x="2702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32"/>
            <p:cNvSpPr/>
            <p:nvPr/>
          </p:nvSpPr>
          <p:spPr>
            <a:xfrm>
              <a:off x="333500" y="3783175"/>
              <a:ext cx="143025" cy="105250"/>
            </a:xfrm>
            <a:custGeom>
              <a:avLst/>
              <a:gdLst/>
              <a:ahLst/>
              <a:cxnLst/>
              <a:rect l="l" t="t" r="r" b="b"/>
              <a:pathLst>
                <a:path w="5721" h="4210" extrusionOk="0">
                  <a:moveTo>
                    <a:pt x="3713" y="1"/>
                  </a:moveTo>
                  <a:cubicBezTo>
                    <a:pt x="3022" y="1"/>
                    <a:pt x="2676" y="975"/>
                    <a:pt x="2636" y="1792"/>
                  </a:cubicBezTo>
                  <a:lnTo>
                    <a:pt x="2636" y="1792"/>
                  </a:lnTo>
                  <a:cubicBezTo>
                    <a:pt x="2261" y="1506"/>
                    <a:pt x="1784" y="1275"/>
                    <a:pt x="1357" y="1275"/>
                  </a:cubicBezTo>
                  <a:cubicBezTo>
                    <a:pt x="1120" y="1275"/>
                    <a:pt x="898" y="1346"/>
                    <a:pt x="717" y="1521"/>
                  </a:cubicBezTo>
                  <a:cubicBezTo>
                    <a:pt x="0" y="2188"/>
                    <a:pt x="1681" y="4210"/>
                    <a:pt x="3143" y="4210"/>
                  </a:cubicBezTo>
                  <a:cubicBezTo>
                    <a:pt x="3655" y="4210"/>
                    <a:pt x="4140" y="3962"/>
                    <a:pt x="4486" y="3322"/>
                  </a:cubicBezTo>
                  <a:cubicBezTo>
                    <a:pt x="4486" y="3322"/>
                    <a:pt x="5720" y="787"/>
                    <a:pt x="4086" y="86"/>
                  </a:cubicBezTo>
                  <a:cubicBezTo>
                    <a:pt x="3952" y="27"/>
                    <a:pt x="3827" y="1"/>
                    <a:pt x="3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32"/>
            <p:cNvSpPr/>
            <p:nvPr/>
          </p:nvSpPr>
          <p:spPr>
            <a:xfrm>
              <a:off x="339725" y="3777825"/>
              <a:ext cx="129275" cy="115925"/>
            </a:xfrm>
            <a:custGeom>
              <a:avLst/>
              <a:gdLst/>
              <a:ahLst/>
              <a:cxnLst/>
              <a:rect l="l" t="t" r="r" b="b"/>
              <a:pathLst>
                <a:path w="5171" h="4637" extrusionOk="0">
                  <a:moveTo>
                    <a:pt x="2602" y="2502"/>
                  </a:moveTo>
                  <a:lnTo>
                    <a:pt x="2602" y="2502"/>
                  </a:lnTo>
                  <a:cubicBezTo>
                    <a:pt x="2803" y="2702"/>
                    <a:pt x="2869" y="2836"/>
                    <a:pt x="2869" y="2869"/>
                  </a:cubicBezTo>
                  <a:cubicBezTo>
                    <a:pt x="2803" y="2902"/>
                    <a:pt x="2769" y="2902"/>
                    <a:pt x="2736" y="2902"/>
                  </a:cubicBezTo>
                  <a:cubicBezTo>
                    <a:pt x="2703" y="2836"/>
                    <a:pt x="2636" y="2702"/>
                    <a:pt x="2602" y="2502"/>
                  </a:cubicBezTo>
                  <a:close/>
                  <a:moveTo>
                    <a:pt x="3470" y="434"/>
                  </a:moveTo>
                  <a:cubicBezTo>
                    <a:pt x="3570" y="434"/>
                    <a:pt x="3637" y="434"/>
                    <a:pt x="3737" y="467"/>
                  </a:cubicBezTo>
                  <a:cubicBezTo>
                    <a:pt x="4070" y="634"/>
                    <a:pt x="4270" y="834"/>
                    <a:pt x="4370" y="1134"/>
                  </a:cubicBezTo>
                  <a:cubicBezTo>
                    <a:pt x="4737" y="2068"/>
                    <a:pt x="4037" y="3436"/>
                    <a:pt x="4037" y="3436"/>
                  </a:cubicBezTo>
                  <a:cubicBezTo>
                    <a:pt x="3770" y="3970"/>
                    <a:pt x="3370" y="4237"/>
                    <a:pt x="2903" y="4237"/>
                  </a:cubicBezTo>
                  <a:cubicBezTo>
                    <a:pt x="1969" y="4237"/>
                    <a:pt x="901" y="3303"/>
                    <a:pt x="568" y="2502"/>
                  </a:cubicBezTo>
                  <a:cubicBezTo>
                    <a:pt x="501" y="2335"/>
                    <a:pt x="434" y="2068"/>
                    <a:pt x="601" y="1902"/>
                  </a:cubicBezTo>
                  <a:cubicBezTo>
                    <a:pt x="734" y="1768"/>
                    <a:pt x="901" y="1701"/>
                    <a:pt x="1101" y="1701"/>
                  </a:cubicBezTo>
                  <a:cubicBezTo>
                    <a:pt x="1402" y="1701"/>
                    <a:pt x="1802" y="1868"/>
                    <a:pt x="2169" y="2135"/>
                  </a:cubicBezTo>
                  <a:cubicBezTo>
                    <a:pt x="2169" y="2435"/>
                    <a:pt x="2202" y="2936"/>
                    <a:pt x="2436" y="3169"/>
                  </a:cubicBezTo>
                  <a:cubicBezTo>
                    <a:pt x="2536" y="3269"/>
                    <a:pt x="2644" y="3319"/>
                    <a:pt x="2761" y="3319"/>
                  </a:cubicBezTo>
                  <a:cubicBezTo>
                    <a:pt x="2878" y="3319"/>
                    <a:pt x="3003" y="3269"/>
                    <a:pt x="3136" y="3169"/>
                  </a:cubicBezTo>
                  <a:cubicBezTo>
                    <a:pt x="3203" y="3102"/>
                    <a:pt x="3270" y="3002"/>
                    <a:pt x="3270" y="2869"/>
                  </a:cubicBezTo>
                  <a:cubicBezTo>
                    <a:pt x="3270" y="2569"/>
                    <a:pt x="2936" y="2202"/>
                    <a:pt x="2602" y="1935"/>
                  </a:cubicBezTo>
                  <a:cubicBezTo>
                    <a:pt x="2669" y="1168"/>
                    <a:pt x="2969" y="434"/>
                    <a:pt x="3470" y="434"/>
                  </a:cubicBezTo>
                  <a:close/>
                  <a:moveTo>
                    <a:pt x="3470" y="0"/>
                  </a:moveTo>
                  <a:cubicBezTo>
                    <a:pt x="2769" y="0"/>
                    <a:pt x="2336" y="801"/>
                    <a:pt x="2202" y="1635"/>
                  </a:cubicBezTo>
                  <a:cubicBezTo>
                    <a:pt x="1821" y="1410"/>
                    <a:pt x="1449" y="1292"/>
                    <a:pt x="1114" y="1292"/>
                  </a:cubicBezTo>
                  <a:cubicBezTo>
                    <a:pt x="804" y="1292"/>
                    <a:pt x="525" y="1393"/>
                    <a:pt x="301" y="1601"/>
                  </a:cubicBezTo>
                  <a:cubicBezTo>
                    <a:pt x="67" y="1835"/>
                    <a:pt x="1" y="2202"/>
                    <a:pt x="201" y="2669"/>
                  </a:cubicBezTo>
                  <a:cubicBezTo>
                    <a:pt x="568" y="3603"/>
                    <a:pt x="1802" y="4637"/>
                    <a:pt x="2903" y="4637"/>
                  </a:cubicBezTo>
                  <a:cubicBezTo>
                    <a:pt x="3336" y="4637"/>
                    <a:pt x="3970" y="4470"/>
                    <a:pt x="4404" y="3636"/>
                  </a:cubicBezTo>
                  <a:cubicBezTo>
                    <a:pt x="4437" y="3569"/>
                    <a:pt x="5171" y="2068"/>
                    <a:pt x="4771" y="1001"/>
                  </a:cubicBezTo>
                  <a:cubicBezTo>
                    <a:pt x="4637" y="567"/>
                    <a:pt x="4337" y="267"/>
                    <a:pt x="3903" y="100"/>
                  </a:cubicBezTo>
                  <a:cubicBezTo>
                    <a:pt x="3770" y="34"/>
                    <a:pt x="3603" y="0"/>
                    <a:pt x="3470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32"/>
            <p:cNvSpPr/>
            <p:nvPr/>
          </p:nvSpPr>
          <p:spPr>
            <a:xfrm>
              <a:off x="411050" y="3893725"/>
              <a:ext cx="138025" cy="104900"/>
            </a:xfrm>
            <a:custGeom>
              <a:avLst/>
              <a:gdLst/>
              <a:ahLst/>
              <a:cxnLst/>
              <a:rect l="l" t="t" r="r" b="b"/>
              <a:pathLst>
                <a:path w="5521" h="4196" extrusionOk="0">
                  <a:moveTo>
                    <a:pt x="2685" y="1"/>
                  </a:moveTo>
                  <a:cubicBezTo>
                    <a:pt x="0" y="1"/>
                    <a:pt x="1113" y="4195"/>
                    <a:pt x="2296" y="4195"/>
                  </a:cubicBezTo>
                  <a:cubicBezTo>
                    <a:pt x="2348" y="4195"/>
                    <a:pt x="2400" y="4187"/>
                    <a:pt x="2451" y="4171"/>
                  </a:cubicBezTo>
                  <a:cubicBezTo>
                    <a:pt x="3120" y="3954"/>
                    <a:pt x="3240" y="3071"/>
                    <a:pt x="3131" y="2345"/>
                  </a:cubicBezTo>
                  <a:lnTo>
                    <a:pt x="3131" y="2345"/>
                  </a:lnTo>
                  <a:cubicBezTo>
                    <a:pt x="3519" y="2534"/>
                    <a:pt x="3987" y="2670"/>
                    <a:pt x="4395" y="2670"/>
                  </a:cubicBezTo>
                  <a:cubicBezTo>
                    <a:pt x="4894" y="2670"/>
                    <a:pt x="5301" y="2465"/>
                    <a:pt x="5353" y="1902"/>
                  </a:cubicBezTo>
                  <a:cubicBezTo>
                    <a:pt x="5520" y="101"/>
                    <a:pt x="2685" y="1"/>
                    <a:pt x="26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32"/>
            <p:cNvSpPr/>
            <p:nvPr/>
          </p:nvSpPr>
          <p:spPr>
            <a:xfrm>
              <a:off x="431450" y="3888725"/>
              <a:ext cx="119275" cy="115125"/>
            </a:xfrm>
            <a:custGeom>
              <a:avLst/>
              <a:gdLst/>
              <a:ahLst/>
              <a:cxnLst/>
              <a:rect l="l" t="t" r="r" b="b"/>
              <a:pathLst>
                <a:path w="4771" h="4605" extrusionOk="0">
                  <a:moveTo>
                    <a:pt x="1769" y="1735"/>
                  </a:moveTo>
                  <a:cubicBezTo>
                    <a:pt x="1802" y="1735"/>
                    <a:pt x="1902" y="1869"/>
                    <a:pt x="2002" y="2102"/>
                  </a:cubicBezTo>
                  <a:cubicBezTo>
                    <a:pt x="1802" y="1969"/>
                    <a:pt x="1702" y="1835"/>
                    <a:pt x="1702" y="1802"/>
                  </a:cubicBezTo>
                  <a:cubicBezTo>
                    <a:pt x="1702" y="1769"/>
                    <a:pt x="1735" y="1769"/>
                    <a:pt x="1769" y="1735"/>
                  </a:cubicBezTo>
                  <a:close/>
                  <a:moveTo>
                    <a:pt x="1836" y="401"/>
                  </a:moveTo>
                  <a:cubicBezTo>
                    <a:pt x="1869" y="401"/>
                    <a:pt x="3403" y="468"/>
                    <a:pt x="4037" y="1235"/>
                  </a:cubicBezTo>
                  <a:cubicBezTo>
                    <a:pt x="4271" y="1468"/>
                    <a:pt x="4337" y="1735"/>
                    <a:pt x="4304" y="2102"/>
                  </a:cubicBezTo>
                  <a:cubicBezTo>
                    <a:pt x="4304" y="2236"/>
                    <a:pt x="4271" y="2669"/>
                    <a:pt x="3570" y="2669"/>
                  </a:cubicBezTo>
                  <a:cubicBezTo>
                    <a:pt x="3270" y="2669"/>
                    <a:pt x="2870" y="2569"/>
                    <a:pt x="2503" y="2402"/>
                  </a:cubicBezTo>
                  <a:cubicBezTo>
                    <a:pt x="2403" y="1869"/>
                    <a:pt x="2169" y="1302"/>
                    <a:pt x="1802" y="1302"/>
                  </a:cubicBezTo>
                  <a:cubicBezTo>
                    <a:pt x="1735" y="1302"/>
                    <a:pt x="1702" y="1335"/>
                    <a:pt x="1635" y="1335"/>
                  </a:cubicBezTo>
                  <a:cubicBezTo>
                    <a:pt x="1369" y="1468"/>
                    <a:pt x="1302" y="1669"/>
                    <a:pt x="1302" y="1769"/>
                  </a:cubicBezTo>
                  <a:cubicBezTo>
                    <a:pt x="1302" y="2169"/>
                    <a:pt x="1802" y="2503"/>
                    <a:pt x="2136" y="2669"/>
                  </a:cubicBezTo>
                  <a:cubicBezTo>
                    <a:pt x="2202" y="3303"/>
                    <a:pt x="2102" y="4004"/>
                    <a:pt x="1569" y="4170"/>
                  </a:cubicBezTo>
                  <a:cubicBezTo>
                    <a:pt x="1539" y="4179"/>
                    <a:pt x="1509" y="4183"/>
                    <a:pt x="1478" y="4183"/>
                  </a:cubicBezTo>
                  <a:cubicBezTo>
                    <a:pt x="1268" y="4183"/>
                    <a:pt x="1039" y="3986"/>
                    <a:pt x="835" y="3637"/>
                  </a:cubicBezTo>
                  <a:cubicBezTo>
                    <a:pt x="401" y="2903"/>
                    <a:pt x="234" y="1735"/>
                    <a:pt x="635" y="1035"/>
                  </a:cubicBezTo>
                  <a:cubicBezTo>
                    <a:pt x="868" y="601"/>
                    <a:pt x="1302" y="401"/>
                    <a:pt x="1836" y="401"/>
                  </a:cubicBezTo>
                  <a:close/>
                  <a:moveTo>
                    <a:pt x="1869" y="1"/>
                  </a:moveTo>
                  <a:cubicBezTo>
                    <a:pt x="1235" y="1"/>
                    <a:pt x="735" y="201"/>
                    <a:pt x="401" y="635"/>
                  </a:cubicBezTo>
                  <a:cubicBezTo>
                    <a:pt x="134" y="968"/>
                    <a:pt x="1" y="1468"/>
                    <a:pt x="1" y="2002"/>
                  </a:cubicBezTo>
                  <a:cubicBezTo>
                    <a:pt x="1" y="3203"/>
                    <a:pt x="668" y="4604"/>
                    <a:pt x="1469" y="4604"/>
                  </a:cubicBezTo>
                  <a:cubicBezTo>
                    <a:pt x="1535" y="4604"/>
                    <a:pt x="1635" y="4604"/>
                    <a:pt x="1702" y="4571"/>
                  </a:cubicBezTo>
                  <a:cubicBezTo>
                    <a:pt x="2403" y="4337"/>
                    <a:pt x="2603" y="3603"/>
                    <a:pt x="2569" y="2869"/>
                  </a:cubicBezTo>
                  <a:lnTo>
                    <a:pt x="2569" y="2869"/>
                  </a:lnTo>
                  <a:cubicBezTo>
                    <a:pt x="2903" y="3003"/>
                    <a:pt x="3270" y="3070"/>
                    <a:pt x="3570" y="3070"/>
                  </a:cubicBezTo>
                  <a:cubicBezTo>
                    <a:pt x="4271" y="3070"/>
                    <a:pt x="4671" y="2736"/>
                    <a:pt x="4738" y="2136"/>
                  </a:cubicBezTo>
                  <a:cubicBezTo>
                    <a:pt x="4771" y="1669"/>
                    <a:pt x="4638" y="1235"/>
                    <a:pt x="4337" y="901"/>
                  </a:cubicBezTo>
                  <a:cubicBezTo>
                    <a:pt x="3570" y="67"/>
                    <a:pt x="1869" y="1"/>
                    <a:pt x="186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32"/>
            <p:cNvSpPr/>
            <p:nvPr/>
          </p:nvSpPr>
          <p:spPr>
            <a:xfrm>
              <a:off x="311375" y="3898925"/>
              <a:ext cx="119275" cy="95175"/>
            </a:xfrm>
            <a:custGeom>
              <a:avLst/>
              <a:gdLst/>
              <a:ahLst/>
              <a:cxnLst/>
              <a:rect l="l" t="t" r="r" b="b"/>
              <a:pathLst>
                <a:path w="4771" h="3807" extrusionOk="0">
                  <a:moveTo>
                    <a:pt x="2783" y="1"/>
                  </a:moveTo>
                  <a:cubicBezTo>
                    <a:pt x="2322" y="1"/>
                    <a:pt x="1788" y="129"/>
                    <a:pt x="1368" y="593"/>
                  </a:cubicBezTo>
                  <a:cubicBezTo>
                    <a:pt x="467" y="1594"/>
                    <a:pt x="0" y="3062"/>
                    <a:pt x="868" y="3529"/>
                  </a:cubicBezTo>
                  <a:cubicBezTo>
                    <a:pt x="1189" y="3702"/>
                    <a:pt x="1611" y="3806"/>
                    <a:pt x="2051" y="3806"/>
                  </a:cubicBezTo>
                  <a:cubicBezTo>
                    <a:pt x="2798" y="3806"/>
                    <a:pt x="3596" y="3505"/>
                    <a:pt x="4037" y="2728"/>
                  </a:cubicBezTo>
                  <a:cubicBezTo>
                    <a:pt x="4771" y="1527"/>
                    <a:pt x="4270" y="327"/>
                    <a:pt x="3803" y="193"/>
                  </a:cubicBezTo>
                  <a:cubicBezTo>
                    <a:pt x="3803" y="193"/>
                    <a:pt x="3348" y="1"/>
                    <a:pt x="2783" y="1"/>
                  </a:cubicBezTo>
                  <a:close/>
                </a:path>
              </a:pathLst>
            </a:custGeom>
            <a:solidFill>
              <a:srgbClr val="ECD6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32"/>
            <p:cNvSpPr/>
            <p:nvPr/>
          </p:nvSpPr>
          <p:spPr>
            <a:xfrm>
              <a:off x="370575" y="3899575"/>
              <a:ext cx="47575" cy="55050"/>
            </a:xfrm>
            <a:custGeom>
              <a:avLst/>
              <a:gdLst/>
              <a:ahLst/>
              <a:cxnLst/>
              <a:rect l="l" t="t" r="r" b="b"/>
              <a:pathLst>
                <a:path w="1903" h="2202" extrusionOk="0">
                  <a:moveTo>
                    <a:pt x="1" y="0"/>
                  </a:moveTo>
                  <a:cubicBezTo>
                    <a:pt x="1" y="1"/>
                    <a:pt x="1469" y="2069"/>
                    <a:pt x="1902" y="220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32"/>
            <p:cNvSpPr/>
            <p:nvPr/>
          </p:nvSpPr>
          <p:spPr>
            <a:xfrm>
              <a:off x="364750" y="3894525"/>
              <a:ext cx="59225" cy="65950"/>
            </a:xfrm>
            <a:custGeom>
              <a:avLst/>
              <a:gdLst/>
              <a:ahLst/>
              <a:cxnLst/>
              <a:rect l="l" t="t" r="r" b="b"/>
              <a:pathLst>
                <a:path w="2369" h="2638" extrusionOk="0">
                  <a:moveTo>
                    <a:pt x="239" y="1"/>
                  </a:moveTo>
                  <a:cubicBezTo>
                    <a:pt x="205" y="1"/>
                    <a:pt x="169" y="12"/>
                    <a:pt x="134" y="36"/>
                  </a:cubicBezTo>
                  <a:cubicBezTo>
                    <a:pt x="34" y="102"/>
                    <a:pt x="0" y="236"/>
                    <a:pt x="67" y="336"/>
                  </a:cubicBezTo>
                  <a:cubicBezTo>
                    <a:pt x="434" y="836"/>
                    <a:pt x="1601" y="2471"/>
                    <a:pt x="2068" y="2604"/>
                  </a:cubicBezTo>
                  <a:cubicBezTo>
                    <a:pt x="2102" y="2604"/>
                    <a:pt x="2135" y="2637"/>
                    <a:pt x="2135" y="2637"/>
                  </a:cubicBezTo>
                  <a:cubicBezTo>
                    <a:pt x="2235" y="2637"/>
                    <a:pt x="2302" y="2571"/>
                    <a:pt x="2335" y="2471"/>
                  </a:cubicBezTo>
                  <a:cubicBezTo>
                    <a:pt x="2369" y="2371"/>
                    <a:pt x="2335" y="2271"/>
                    <a:pt x="2202" y="2204"/>
                  </a:cubicBezTo>
                  <a:cubicBezTo>
                    <a:pt x="1968" y="2137"/>
                    <a:pt x="1101" y="1036"/>
                    <a:pt x="401" y="102"/>
                  </a:cubicBezTo>
                  <a:cubicBezTo>
                    <a:pt x="358" y="38"/>
                    <a:pt x="301" y="1"/>
                    <a:pt x="239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32"/>
            <p:cNvSpPr/>
            <p:nvPr/>
          </p:nvSpPr>
          <p:spPr>
            <a:xfrm>
              <a:off x="344725" y="3916250"/>
              <a:ext cx="58400" cy="63400"/>
            </a:xfrm>
            <a:custGeom>
              <a:avLst/>
              <a:gdLst/>
              <a:ahLst/>
              <a:cxnLst/>
              <a:rect l="l" t="t" r="r" b="b"/>
              <a:pathLst>
                <a:path w="2336" h="2536" extrusionOk="0">
                  <a:moveTo>
                    <a:pt x="1" y="1"/>
                  </a:moveTo>
                  <a:cubicBezTo>
                    <a:pt x="1" y="1"/>
                    <a:pt x="1769" y="2369"/>
                    <a:pt x="2336" y="253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32"/>
            <p:cNvSpPr/>
            <p:nvPr/>
          </p:nvSpPr>
          <p:spPr>
            <a:xfrm>
              <a:off x="338900" y="3911175"/>
              <a:ext cx="70075" cy="73475"/>
            </a:xfrm>
            <a:custGeom>
              <a:avLst/>
              <a:gdLst/>
              <a:ahLst/>
              <a:cxnLst/>
              <a:rect l="l" t="t" r="r" b="b"/>
              <a:pathLst>
                <a:path w="2803" h="2939" extrusionOk="0">
                  <a:moveTo>
                    <a:pt x="224" y="0"/>
                  </a:moveTo>
                  <a:cubicBezTo>
                    <a:pt x="182" y="0"/>
                    <a:pt x="139" y="11"/>
                    <a:pt x="100" y="37"/>
                  </a:cubicBezTo>
                  <a:cubicBezTo>
                    <a:pt x="0" y="103"/>
                    <a:pt x="0" y="237"/>
                    <a:pt x="67" y="337"/>
                  </a:cubicBezTo>
                  <a:cubicBezTo>
                    <a:pt x="367" y="737"/>
                    <a:pt x="1902" y="2739"/>
                    <a:pt x="2502" y="2939"/>
                  </a:cubicBezTo>
                  <a:lnTo>
                    <a:pt x="2569" y="2939"/>
                  </a:lnTo>
                  <a:cubicBezTo>
                    <a:pt x="2669" y="2939"/>
                    <a:pt x="2736" y="2905"/>
                    <a:pt x="2769" y="2805"/>
                  </a:cubicBezTo>
                  <a:cubicBezTo>
                    <a:pt x="2802" y="2705"/>
                    <a:pt x="2736" y="2572"/>
                    <a:pt x="2635" y="2539"/>
                  </a:cubicBezTo>
                  <a:cubicBezTo>
                    <a:pt x="2302" y="2438"/>
                    <a:pt x="1134" y="1037"/>
                    <a:pt x="401" y="70"/>
                  </a:cubicBezTo>
                  <a:cubicBezTo>
                    <a:pt x="359" y="29"/>
                    <a:pt x="293" y="0"/>
                    <a:pt x="224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32"/>
            <p:cNvSpPr/>
            <p:nvPr/>
          </p:nvSpPr>
          <p:spPr>
            <a:xfrm>
              <a:off x="456475" y="3796775"/>
              <a:ext cx="46725" cy="76975"/>
            </a:xfrm>
            <a:custGeom>
              <a:avLst/>
              <a:gdLst/>
              <a:ahLst/>
              <a:cxnLst/>
              <a:rect l="l" t="t" r="r" b="b"/>
              <a:pathLst>
                <a:path w="1869" h="3079" extrusionOk="0">
                  <a:moveTo>
                    <a:pt x="1188" y="1"/>
                  </a:moveTo>
                  <a:cubicBezTo>
                    <a:pt x="1170" y="1"/>
                    <a:pt x="1152" y="4"/>
                    <a:pt x="1135" y="9"/>
                  </a:cubicBezTo>
                  <a:cubicBezTo>
                    <a:pt x="1001" y="43"/>
                    <a:pt x="935" y="176"/>
                    <a:pt x="968" y="276"/>
                  </a:cubicBezTo>
                  <a:cubicBezTo>
                    <a:pt x="1402" y="1811"/>
                    <a:pt x="167" y="2645"/>
                    <a:pt x="134" y="2678"/>
                  </a:cubicBezTo>
                  <a:cubicBezTo>
                    <a:pt x="34" y="2745"/>
                    <a:pt x="1" y="2878"/>
                    <a:pt x="67" y="2978"/>
                  </a:cubicBezTo>
                  <a:cubicBezTo>
                    <a:pt x="101" y="3045"/>
                    <a:pt x="167" y="3078"/>
                    <a:pt x="234" y="3078"/>
                  </a:cubicBezTo>
                  <a:cubicBezTo>
                    <a:pt x="267" y="3078"/>
                    <a:pt x="334" y="3045"/>
                    <a:pt x="368" y="3045"/>
                  </a:cubicBezTo>
                  <a:cubicBezTo>
                    <a:pt x="368" y="3012"/>
                    <a:pt x="1869" y="2011"/>
                    <a:pt x="1368" y="176"/>
                  </a:cubicBezTo>
                  <a:cubicBezTo>
                    <a:pt x="1368" y="66"/>
                    <a:pt x="1277" y="1"/>
                    <a:pt x="1188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32"/>
            <p:cNvSpPr/>
            <p:nvPr/>
          </p:nvSpPr>
          <p:spPr>
            <a:xfrm>
              <a:off x="333050" y="3942100"/>
              <a:ext cx="45900" cy="50075"/>
            </a:xfrm>
            <a:custGeom>
              <a:avLst/>
              <a:gdLst/>
              <a:ahLst/>
              <a:cxnLst/>
              <a:rect l="l" t="t" r="r" b="b"/>
              <a:pathLst>
                <a:path w="1836" h="2003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168" y="1835"/>
                    <a:pt x="1835" y="200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32"/>
            <p:cNvSpPr/>
            <p:nvPr/>
          </p:nvSpPr>
          <p:spPr>
            <a:xfrm>
              <a:off x="327225" y="3937075"/>
              <a:ext cx="57550" cy="60100"/>
            </a:xfrm>
            <a:custGeom>
              <a:avLst/>
              <a:gdLst/>
              <a:ahLst/>
              <a:cxnLst/>
              <a:rect l="l" t="t" r="r" b="b"/>
              <a:pathLst>
                <a:path w="2302" h="2404" extrusionOk="0">
                  <a:moveTo>
                    <a:pt x="215" y="0"/>
                  </a:moveTo>
                  <a:cubicBezTo>
                    <a:pt x="175" y="0"/>
                    <a:pt x="136" y="11"/>
                    <a:pt x="100" y="35"/>
                  </a:cubicBezTo>
                  <a:cubicBezTo>
                    <a:pt x="0" y="102"/>
                    <a:pt x="0" y="202"/>
                    <a:pt x="34" y="302"/>
                  </a:cubicBezTo>
                  <a:cubicBezTo>
                    <a:pt x="167" y="502"/>
                    <a:pt x="1268" y="2203"/>
                    <a:pt x="2002" y="2403"/>
                  </a:cubicBezTo>
                  <a:lnTo>
                    <a:pt x="2068" y="2403"/>
                  </a:lnTo>
                  <a:cubicBezTo>
                    <a:pt x="2168" y="2403"/>
                    <a:pt x="2235" y="2336"/>
                    <a:pt x="2269" y="2270"/>
                  </a:cubicBezTo>
                  <a:cubicBezTo>
                    <a:pt x="2302" y="2136"/>
                    <a:pt x="2235" y="2036"/>
                    <a:pt x="2135" y="2003"/>
                  </a:cubicBezTo>
                  <a:cubicBezTo>
                    <a:pt x="1701" y="1869"/>
                    <a:pt x="834" y="769"/>
                    <a:pt x="401" y="102"/>
                  </a:cubicBezTo>
                  <a:cubicBezTo>
                    <a:pt x="357" y="37"/>
                    <a:pt x="287" y="0"/>
                    <a:pt x="215" y="0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32"/>
            <p:cNvSpPr/>
            <p:nvPr/>
          </p:nvSpPr>
          <p:spPr>
            <a:xfrm>
              <a:off x="462325" y="3855725"/>
              <a:ext cx="82575" cy="28850"/>
            </a:xfrm>
            <a:custGeom>
              <a:avLst/>
              <a:gdLst/>
              <a:ahLst/>
              <a:cxnLst/>
              <a:rect l="l" t="t" r="r" b="b"/>
              <a:pathLst>
                <a:path w="3303" h="1154" extrusionOk="0">
                  <a:moveTo>
                    <a:pt x="1977" y="1"/>
                  </a:moveTo>
                  <a:cubicBezTo>
                    <a:pt x="1445" y="1"/>
                    <a:pt x="777" y="176"/>
                    <a:pt x="67" y="787"/>
                  </a:cubicBezTo>
                  <a:cubicBezTo>
                    <a:pt x="0" y="887"/>
                    <a:pt x="0" y="987"/>
                    <a:pt x="67" y="1087"/>
                  </a:cubicBezTo>
                  <a:cubicBezTo>
                    <a:pt x="100" y="1121"/>
                    <a:pt x="167" y="1154"/>
                    <a:pt x="234" y="1154"/>
                  </a:cubicBezTo>
                  <a:cubicBezTo>
                    <a:pt x="267" y="1154"/>
                    <a:pt x="334" y="1154"/>
                    <a:pt x="367" y="1121"/>
                  </a:cubicBezTo>
                  <a:cubicBezTo>
                    <a:pt x="986" y="576"/>
                    <a:pt x="1552" y="421"/>
                    <a:pt x="1995" y="421"/>
                  </a:cubicBezTo>
                  <a:cubicBezTo>
                    <a:pt x="2555" y="421"/>
                    <a:pt x="2917" y="668"/>
                    <a:pt x="2936" y="687"/>
                  </a:cubicBezTo>
                  <a:cubicBezTo>
                    <a:pt x="2971" y="711"/>
                    <a:pt x="3011" y="722"/>
                    <a:pt x="3050" y="722"/>
                  </a:cubicBezTo>
                  <a:cubicBezTo>
                    <a:pt x="3122" y="722"/>
                    <a:pt x="3193" y="685"/>
                    <a:pt x="3236" y="620"/>
                  </a:cubicBezTo>
                  <a:cubicBezTo>
                    <a:pt x="3302" y="520"/>
                    <a:pt x="3269" y="387"/>
                    <a:pt x="3169" y="320"/>
                  </a:cubicBezTo>
                  <a:cubicBezTo>
                    <a:pt x="3169" y="320"/>
                    <a:pt x="2696" y="1"/>
                    <a:pt x="1977" y="1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32"/>
            <p:cNvSpPr/>
            <p:nvPr/>
          </p:nvSpPr>
          <p:spPr>
            <a:xfrm>
              <a:off x="23675" y="4041875"/>
              <a:ext cx="261050" cy="844250"/>
            </a:xfrm>
            <a:custGeom>
              <a:avLst/>
              <a:gdLst/>
              <a:ahLst/>
              <a:cxnLst/>
              <a:rect l="l" t="t" r="r" b="b"/>
              <a:pathLst>
                <a:path w="10442" h="33770" extrusionOk="0">
                  <a:moveTo>
                    <a:pt x="10182" y="0"/>
                  </a:moveTo>
                  <a:cubicBezTo>
                    <a:pt x="10157" y="0"/>
                    <a:pt x="10131" y="5"/>
                    <a:pt x="10107" y="12"/>
                  </a:cubicBezTo>
                  <a:cubicBezTo>
                    <a:pt x="10107" y="46"/>
                    <a:pt x="9807" y="179"/>
                    <a:pt x="9340" y="413"/>
                  </a:cubicBezTo>
                  <a:cubicBezTo>
                    <a:pt x="9240" y="479"/>
                    <a:pt x="9207" y="613"/>
                    <a:pt x="9274" y="713"/>
                  </a:cubicBezTo>
                  <a:cubicBezTo>
                    <a:pt x="9307" y="780"/>
                    <a:pt x="9374" y="813"/>
                    <a:pt x="9474" y="813"/>
                  </a:cubicBezTo>
                  <a:cubicBezTo>
                    <a:pt x="9507" y="813"/>
                    <a:pt x="9540" y="813"/>
                    <a:pt x="9574" y="780"/>
                  </a:cubicBezTo>
                  <a:cubicBezTo>
                    <a:pt x="9974" y="546"/>
                    <a:pt x="10274" y="413"/>
                    <a:pt x="10274" y="413"/>
                  </a:cubicBezTo>
                  <a:cubicBezTo>
                    <a:pt x="10408" y="346"/>
                    <a:pt x="10441" y="246"/>
                    <a:pt x="10374" y="146"/>
                  </a:cubicBezTo>
                  <a:cubicBezTo>
                    <a:pt x="10349" y="44"/>
                    <a:pt x="10265" y="0"/>
                    <a:pt x="10182" y="0"/>
                  </a:cubicBezTo>
                  <a:close/>
                  <a:moveTo>
                    <a:pt x="8754" y="845"/>
                  </a:moveTo>
                  <a:cubicBezTo>
                    <a:pt x="8715" y="845"/>
                    <a:pt x="8675" y="856"/>
                    <a:pt x="8640" y="880"/>
                  </a:cubicBezTo>
                  <a:cubicBezTo>
                    <a:pt x="8406" y="1047"/>
                    <a:pt x="8173" y="1213"/>
                    <a:pt x="7939" y="1380"/>
                  </a:cubicBezTo>
                  <a:cubicBezTo>
                    <a:pt x="7873" y="1447"/>
                    <a:pt x="7839" y="1580"/>
                    <a:pt x="7906" y="1680"/>
                  </a:cubicBezTo>
                  <a:cubicBezTo>
                    <a:pt x="7973" y="1714"/>
                    <a:pt x="8006" y="1747"/>
                    <a:pt x="8073" y="1747"/>
                  </a:cubicBezTo>
                  <a:cubicBezTo>
                    <a:pt x="8139" y="1747"/>
                    <a:pt x="8173" y="1747"/>
                    <a:pt x="8206" y="1714"/>
                  </a:cubicBezTo>
                  <a:cubicBezTo>
                    <a:pt x="8406" y="1547"/>
                    <a:pt x="8640" y="1380"/>
                    <a:pt x="8873" y="1213"/>
                  </a:cubicBezTo>
                  <a:cubicBezTo>
                    <a:pt x="8973" y="1147"/>
                    <a:pt x="8973" y="1013"/>
                    <a:pt x="8940" y="946"/>
                  </a:cubicBezTo>
                  <a:cubicBezTo>
                    <a:pt x="8897" y="882"/>
                    <a:pt x="8826" y="845"/>
                    <a:pt x="8754" y="845"/>
                  </a:cubicBezTo>
                  <a:close/>
                  <a:moveTo>
                    <a:pt x="7456" y="1897"/>
                  </a:moveTo>
                  <a:cubicBezTo>
                    <a:pt x="7406" y="1897"/>
                    <a:pt x="7356" y="1914"/>
                    <a:pt x="7305" y="1947"/>
                  </a:cubicBezTo>
                  <a:cubicBezTo>
                    <a:pt x="7105" y="2147"/>
                    <a:pt x="6905" y="2381"/>
                    <a:pt x="6738" y="2581"/>
                  </a:cubicBezTo>
                  <a:cubicBezTo>
                    <a:pt x="6672" y="2681"/>
                    <a:pt x="6672" y="2814"/>
                    <a:pt x="6772" y="2881"/>
                  </a:cubicBezTo>
                  <a:cubicBezTo>
                    <a:pt x="6805" y="2915"/>
                    <a:pt x="6838" y="2915"/>
                    <a:pt x="6905" y="2915"/>
                  </a:cubicBezTo>
                  <a:cubicBezTo>
                    <a:pt x="6972" y="2915"/>
                    <a:pt x="7005" y="2915"/>
                    <a:pt x="7072" y="2848"/>
                  </a:cubicBezTo>
                  <a:cubicBezTo>
                    <a:pt x="7205" y="2648"/>
                    <a:pt x="7406" y="2448"/>
                    <a:pt x="7606" y="2247"/>
                  </a:cubicBezTo>
                  <a:cubicBezTo>
                    <a:pt x="7672" y="2181"/>
                    <a:pt x="7672" y="2047"/>
                    <a:pt x="7606" y="1947"/>
                  </a:cubicBezTo>
                  <a:cubicBezTo>
                    <a:pt x="7556" y="1914"/>
                    <a:pt x="7506" y="1897"/>
                    <a:pt x="7456" y="1897"/>
                  </a:cubicBezTo>
                  <a:close/>
                  <a:moveTo>
                    <a:pt x="6425" y="3213"/>
                  </a:moveTo>
                  <a:cubicBezTo>
                    <a:pt x="6356" y="3213"/>
                    <a:pt x="6293" y="3250"/>
                    <a:pt x="6271" y="3315"/>
                  </a:cubicBezTo>
                  <a:cubicBezTo>
                    <a:pt x="6105" y="3582"/>
                    <a:pt x="6005" y="3882"/>
                    <a:pt x="5938" y="4149"/>
                  </a:cubicBezTo>
                  <a:cubicBezTo>
                    <a:pt x="5904" y="4249"/>
                    <a:pt x="5971" y="4349"/>
                    <a:pt x="6105" y="4382"/>
                  </a:cubicBezTo>
                  <a:cubicBezTo>
                    <a:pt x="6105" y="4382"/>
                    <a:pt x="6138" y="4416"/>
                    <a:pt x="6138" y="4416"/>
                  </a:cubicBezTo>
                  <a:cubicBezTo>
                    <a:pt x="6238" y="4416"/>
                    <a:pt x="6305" y="4349"/>
                    <a:pt x="6338" y="4249"/>
                  </a:cubicBezTo>
                  <a:cubicBezTo>
                    <a:pt x="6405" y="4015"/>
                    <a:pt x="6505" y="3748"/>
                    <a:pt x="6638" y="3515"/>
                  </a:cubicBezTo>
                  <a:cubicBezTo>
                    <a:pt x="6672" y="3415"/>
                    <a:pt x="6638" y="3281"/>
                    <a:pt x="6538" y="3248"/>
                  </a:cubicBezTo>
                  <a:cubicBezTo>
                    <a:pt x="6503" y="3224"/>
                    <a:pt x="6463" y="3213"/>
                    <a:pt x="6425" y="3213"/>
                  </a:cubicBezTo>
                  <a:close/>
                  <a:moveTo>
                    <a:pt x="6038" y="4816"/>
                  </a:moveTo>
                  <a:cubicBezTo>
                    <a:pt x="5938" y="4816"/>
                    <a:pt x="5838" y="4916"/>
                    <a:pt x="5838" y="5016"/>
                  </a:cubicBezTo>
                  <a:cubicBezTo>
                    <a:pt x="5871" y="5316"/>
                    <a:pt x="5904" y="5616"/>
                    <a:pt x="6005" y="5883"/>
                  </a:cubicBezTo>
                  <a:cubicBezTo>
                    <a:pt x="6038" y="5983"/>
                    <a:pt x="6138" y="6050"/>
                    <a:pt x="6205" y="6050"/>
                  </a:cubicBezTo>
                  <a:cubicBezTo>
                    <a:pt x="6238" y="6050"/>
                    <a:pt x="6238" y="6050"/>
                    <a:pt x="6271" y="6017"/>
                  </a:cubicBezTo>
                  <a:cubicBezTo>
                    <a:pt x="6371" y="5983"/>
                    <a:pt x="6438" y="5883"/>
                    <a:pt x="6405" y="5783"/>
                  </a:cubicBezTo>
                  <a:cubicBezTo>
                    <a:pt x="6338" y="5516"/>
                    <a:pt x="6271" y="5250"/>
                    <a:pt x="6271" y="5016"/>
                  </a:cubicBezTo>
                  <a:cubicBezTo>
                    <a:pt x="6271" y="4883"/>
                    <a:pt x="6171" y="4816"/>
                    <a:pt x="6038" y="4816"/>
                  </a:cubicBezTo>
                  <a:close/>
                  <a:moveTo>
                    <a:pt x="8727" y="6138"/>
                  </a:moveTo>
                  <a:cubicBezTo>
                    <a:pt x="8496" y="6138"/>
                    <a:pt x="8261" y="6182"/>
                    <a:pt x="8006" y="6284"/>
                  </a:cubicBezTo>
                  <a:cubicBezTo>
                    <a:pt x="7906" y="6317"/>
                    <a:pt x="7873" y="6450"/>
                    <a:pt x="7906" y="6550"/>
                  </a:cubicBezTo>
                  <a:cubicBezTo>
                    <a:pt x="7939" y="6651"/>
                    <a:pt x="8006" y="6684"/>
                    <a:pt x="8106" y="6684"/>
                  </a:cubicBezTo>
                  <a:lnTo>
                    <a:pt x="8173" y="6684"/>
                  </a:lnTo>
                  <a:cubicBezTo>
                    <a:pt x="8392" y="6602"/>
                    <a:pt x="8589" y="6542"/>
                    <a:pt x="8764" y="6542"/>
                  </a:cubicBezTo>
                  <a:cubicBezTo>
                    <a:pt x="8801" y="6542"/>
                    <a:pt x="8838" y="6545"/>
                    <a:pt x="8873" y="6550"/>
                  </a:cubicBezTo>
                  <a:cubicBezTo>
                    <a:pt x="9007" y="6550"/>
                    <a:pt x="9107" y="6484"/>
                    <a:pt x="9107" y="6384"/>
                  </a:cubicBezTo>
                  <a:cubicBezTo>
                    <a:pt x="9140" y="6250"/>
                    <a:pt x="9040" y="6150"/>
                    <a:pt x="8940" y="6150"/>
                  </a:cubicBezTo>
                  <a:cubicBezTo>
                    <a:pt x="8869" y="6142"/>
                    <a:pt x="8798" y="6138"/>
                    <a:pt x="8727" y="6138"/>
                  </a:cubicBezTo>
                  <a:close/>
                  <a:moveTo>
                    <a:pt x="6553" y="6382"/>
                  </a:moveTo>
                  <a:cubicBezTo>
                    <a:pt x="6513" y="6382"/>
                    <a:pt x="6474" y="6393"/>
                    <a:pt x="6438" y="6417"/>
                  </a:cubicBezTo>
                  <a:cubicBezTo>
                    <a:pt x="6371" y="6484"/>
                    <a:pt x="6338" y="6584"/>
                    <a:pt x="6371" y="6684"/>
                  </a:cubicBezTo>
                  <a:cubicBezTo>
                    <a:pt x="6472" y="6851"/>
                    <a:pt x="6572" y="6984"/>
                    <a:pt x="6705" y="7151"/>
                  </a:cubicBezTo>
                  <a:cubicBezTo>
                    <a:pt x="6672" y="7184"/>
                    <a:pt x="6605" y="7218"/>
                    <a:pt x="6572" y="7251"/>
                  </a:cubicBezTo>
                  <a:cubicBezTo>
                    <a:pt x="6505" y="7351"/>
                    <a:pt x="6472" y="7484"/>
                    <a:pt x="6572" y="7551"/>
                  </a:cubicBezTo>
                  <a:cubicBezTo>
                    <a:pt x="6605" y="7585"/>
                    <a:pt x="6672" y="7618"/>
                    <a:pt x="6705" y="7618"/>
                  </a:cubicBezTo>
                  <a:cubicBezTo>
                    <a:pt x="6772" y="7618"/>
                    <a:pt x="6805" y="7618"/>
                    <a:pt x="6872" y="7551"/>
                  </a:cubicBezTo>
                  <a:cubicBezTo>
                    <a:pt x="6905" y="7518"/>
                    <a:pt x="6939" y="7484"/>
                    <a:pt x="6972" y="7451"/>
                  </a:cubicBezTo>
                  <a:cubicBezTo>
                    <a:pt x="7000" y="7465"/>
                    <a:pt x="7033" y="7473"/>
                    <a:pt x="7065" y="7473"/>
                  </a:cubicBezTo>
                  <a:cubicBezTo>
                    <a:pt x="7110" y="7473"/>
                    <a:pt x="7153" y="7457"/>
                    <a:pt x="7172" y="7418"/>
                  </a:cubicBezTo>
                  <a:cubicBezTo>
                    <a:pt x="7239" y="7384"/>
                    <a:pt x="7272" y="7284"/>
                    <a:pt x="7272" y="7218"/>
                  </a:cubicBezTo>
                  <a:cubicBezTo>
                    <a:pt x="7339" y="7151"/>
                    <a:pt x="7406" y="7118"/>
                    <a:pt x="7472" y="7051"/>
                  </a:cubicBezTo>
                  <a:cubicBezTo>
                    <a:pt x="7572" y="6984"/>
                    <a:pt x="7606" y="6851"/>
                    <a:pt x="7539" y="6751"/>
                  </a:cubicBezTo>
                  <a:cubicBezTo>
                    <a:pt x="7498" y="6709"/>
                    <a:pt x="7431" y="6681"/>
                    <a:pt x="7362" y="6681"/>
                  </a:cubicBezTo>
                  <a:cubicBezTo>
                    <a:pt x="7320" y="6681"/>
                    <a:pt x="7277" y="6692"/>
                    <a:pt x="7239" y="6717"/>
                  </a:cubicBezTo>
                  <a:cubicBezTo>
                    <a:pt x="7172" y="6784"/>
                    <a:pt x="7105" y="6817"/>
                    <a:pt x="7005" y="6884"/>
                  </a:cubicBezTo>
                  <a:cubicBezTo>
                    <a:pt x="6905" y="6751"/>
                    <a:pt x="6805" y="6617"/>
                    <a:pt x="6738" y="6484"/>
                  </a:cubicBezTo>
                  <a:cubicBezTo>
                    <a:pt x="6695" y="6419"/>
                    <a:pt x="6624" y="6382"/>
                    <a:pt x="6553" y="6382"/>
                  </a:cubicBezTo>
                  <a:close/>
                  <a:moveTo>
                    <a:pt x="9625" y="6504"/>
                  </a:moveTo>
                  <a:cubicBezTo>
                    <a:pt x="9581" y="6504"/>
                    <a:pt x="9537" y="6520"/>
                    <a:pt x="9507" y="6550"/>
                  </a:cubicBezTo>
                  <a:cubicBezTo>
                    <a:pt x="9407" y="6651"/>
                    <a:pt x="9407" y="6784"/>
                    <a:pt x="9474" y="6851"/>
                  </a:cubicBezTo>
                  <a:cubicBezTo>
                    <a:pt x="9607" y="7017"/>
                    <a:pt x="9707" y="7251"/>
                    <a:pt x="9741" y="7518"/>
                  </a:cubicBezTo>
                  <a:cubicBezTo>
                    <a:pt x="9741" y="7618"/>
                    <a:pt x="9841" y="7685"/>
                    <a:pt x="9941" y="7685"/>
                  </a:cubicBezTo>
                  <a:lnTo>
                    <a:pt x="9974" y="7685"/>
                  </a:lnTo>
                  <a:cubicBezTo>
                    <a:pt x="10074" y="7685"/>
                    <a:pt x="10174" y="7585"/>
                    <a:pt x="10141" y="7451"/>
                  </a:cubicBezTo>
                  <a:cubicBezTo>
                    <a:pt x="10107" y="7118"/>
                    <a:pt x="9974" y="6817"/>
                    <a:pt x="9774" y="6584"/>
                  </a:cubicBezTo>
                  <a:cubicBezTo>
                    <a:pt x="9737" y="6529"/>
                    <a:pt x="9680" y="6504"/>
                    <a:pt x="9625" y="6504"/>
                  </a:cubicBezTo>
                  <a:close/>
                  <a:moveTo>
                    <a:pt x="7622" y="7643"/>
                  </a:moveTo>
                  <a:cubicBezTo>
                    <a:pt x="7572" y="7643"/>
                    <a:pt x="7522" y="7668"/>
                    <a:pt x="7472" y="7718"/>
                  </a:cubicBezTo>
                  <a:cubicBezTo>
                    <a:pt x="7406" y="7818"/>
                    <a:pt x="7406" y="7918"/>
                    <a:pt x="7506" y="8018"/>
                  </a:cubicBezTo>
                  <a:cubicBezTo>
                    <a:pt x="7739" y="8218"/>
                    <a:pt x="7973" y="8418"/>
                    <a:pt x="8173" y="8552"/>
                  </a:cubicBezTo>
                  <a:cubicBezTo>
                    <a:pt x="8206" y="8552"/>
                    <a:pt x="8273" y="8585"/>
                    <a:pt x="8306" y="8585"/>
                  </a:cubicBezTo>
                  <a:cubicBezTo>
                    <a:pt x="8373" y="8585"/>
                    <a:pt x="8440" y="8552"/>
                    <a:pt x="8473" y="8485"/>
                  </a:cubicBezTo>
                  <a:cubicBezTo>
                    <a:pt x="8540" y="8385"/>
                    <a:pt x="8506" y="8252"/>
                    <a:pt x="8406" y="8185"/>
                  </a:cubicBezTo>
                  <a:cubicBezTo>
                    <a:pt x="8206" y="8052"/>
                    <a:pt x="8006" y="7918"/>
                    <a:pt x="7772" y="7718"/>
                  </a:cubicBezTo>
                  <a:cubicBezTo>
                    <a:pt x="7722" y="7668"/>
                    <a:pt x="7672" y="7643"/>
                    <a:pt x="7622" y="7643"/>
                  </a:cubicBezTo>
                  <a:close/>
                  <a:moveTo>
                    <a:pt x="6121" y="7801"/>
                  </a:moveTo>
                  <a:cubicBezTo>
                    <a:pt x="6071" y="7801"/>
                    <a:pt x="6021" y="7818"/>
                    <a:pt x="5971" y="7851"/>
                  </a:cubicBezTo>
                  <a:cubicBezTo>
                    <a:pt x="5871" y="7985"/>
                    <a:pt x="5771" y="8085"/>
                    <a:pt x="5671" y="8218"/>
                  </a:cubicBezTo>
                  <a:cubicBezTo>
                    <a:pt x="5571" y="8318"/>
                    <a:pt x="5504" y="8418"/>
                    <a:pt x="5437" y="8485"/>
                  </a:cubicBezTo>
                  <a:cubicBezTo>
                    <a:pt x="5337" y="8585"/>
                    <a:pt x="5371" y="8719"/>
                    <a:pt x="5437" y="8785"/>
                  </a:cubicBezTo>
                  <a:cubicBezTo>
                    <a:pt x="5504" y="8819"/>
                    <a:pt x="5538" y="8852"/>
                    <a:pt x="5571" y="8852"/>
                  </a:cubicBezTo>
                  <a:cubicBezTo>
                    <a:pt x="5638" y="8852"/>
                    <a:pt x="5704" y="8819"/>
                    <a:pt x="5738" y="8752"/>
                  </a:cubicBezTo>
                  <a:cubicBezTo>
                    <a:pt x="5838" y="8685"/>
                    <a:pt x="5904" y="8585"/>
                    <a:pt x="5971" y="8485"/>
                  </a:cubicBezTo>
                  <a:cubicBezTo>
                    <a:pt x="6071" y="8352"/>
                    <a:pt x="6171" y="8252"/>
                    <a:pt x="6271" y="8152"/>
                  </a:cubicBezTo>
                  <a:cubicBezTo>
                    <a:pt x="6371" y="8052"/>
                    <a:pt x="6371" y="7918"/>
                    <a:pt x="6271" y="7851"/>
                  </a:cubicBezTo>
                  <a:cubicBezTo>
                    <a:pt x="6221" y="7818"/>
                    <a:pt x="6171" y="7801"/>
                    <a:pt x="6121" y="7801"/>
                  </a:cubicBezTo>
                  <a:close/>
                  <a:moveTo>
                    <a:pt x="9784" y="8084"/>
                  </a:moveTo>
                  <a:cubicBezTo>
                    <a:pt x="9721" y="8084"/>
                    <a:pt x="9650" y="8120"/>
                    <a:pt x="9607" y="8185"/>
                  </a:cubicBezTo>
                  <a:cubicBezTo>
                    <a:pt x="9507" y="8352"/>
                    <a:pt x="9340" y="8418"/>
                    <a:pt x="9107" y="8418"/>
                  </a:cubicBezTo>
                  <a:lnTo>
                    <a:pt x="9073" y="8418"/>
                  </a:lnTo>
                  <a:cubicBezTo>
                    <a:pt x="8973" y="8418"/>
                    <a:pt x="8873" y="8519"/>
                    <a:pt x="8873" y="8619"/>
                  </a:cubicBezTo>
                  <a:cubicBezTo>
                    <a:pt x="8873" y="8752"/>
                    <a:pt x="8940" y="8852"/>
                    <a:pt x="9073" y="8852"/>
                  </a:cubicBezTo>
                  <a:lnTo>
                    <a:pt x="9107" y="8852"/>
                  </a:lnTo>
                  <a:cubicBezTo>
                    <a:pt x="9474" y="8852"/>
                    <a:pt x="9774" y="8685"/>
                    <a:pt x="9941" y="8385"/>
                  </a:cubicBezTo>
                  <a:cubicBezTo>
                    <a:pt x="10007" y="8285"/>
                    <a:pt x="9974" y="8152"/>
                    <a:pt x="9874" y="8118"/>
                  </a:cubicBezTo>
                  <a:cubicBezTo>
                    <a:pt x="9850" y="8095"/>
                    <a:pt x="9818" y="8084"/>
                    <a:pt x="9784" y="8084"/>
                  </a:cubicBezTo>
                  <a:close/>
                  <a:moveTo>
                    <a:pt x="5090" y="9084"/>
                  </a:moveTo>
                  <a:cubicBezTo>
                    <a:pt x="5018" y="9084"/>
                    <a:pt x="4947" y="9121"/>
                    <a:pt x="4904" y="9186"/>
                  </a:cubicBezTo>
                  <a:cubicBezTo>
                    <a:pt x="4737" y="9419"/>
                    <a:pt x="4604" y="9653"/>
                    <a:pt x="4470" y="9886"/>
                  </a:cubicBezTo>
                  <a:cubicBezTo>
                    <a:pt x="4403" y="10020"/>
                    <a:pt x="4437" y="10120"/>
                    <a:pt x="4537" y="10186"/>
                  </a:cubicBezTo>
                  <a:cubicBezTo>
                    <a:pt x="4570" y="10220"/>
                    <a:pt x="4604" y="10220"/>
                    <a:pt x="4637" y="10220"/>
                  </a:cubicBezTo>
                  <a:cubicBezTo>
                    <a:pt x="4704" y="10220"/>
                    <a:pt x="4770" y="10186"/>
                    <a:pt x="4837" y="10120"/>
                  </a:cubicBezTo>
                  <a:cubicBezTo>
                    <a:pt x="4970" y="9886"/>
                    <a:pt x="5104" y="9653"/>
                    <a:pt x="5271" y="9419"/>
                  </a:cubicBezTo>
                  <a:cubicBezTo>
                    <a:pt x="5337" y="9319"/>
                    <a:pt x="5304" y="9186"/>
                    <a:pt x="5204" y="9119"/>
                  </a:cubicBezTo>
                  <a:cubicBezTo>
                    <a:pt x="5169" y="9095"/>
                    <a:pt x="5129" y="9084"/>
                    <a:pt x="5090" y="9084"/>
                  </a:cubicBezTo>
                  <a:close/>
                  <a:moveTo>
                    <a:pt x="4262" y="10541"/>
                  </a:moveTo>
                  <a:cubicBezTo>
                    <a:pt x="4189" y="10541"/>
                    <a:pt x="4120" y="10578"/>
                    <a:pt x="4070" y="10653"/>
                  </a:cubicBezTo>
                  <a:cubicBezTo>
                    <a:pt x="3970" y="10920"/>
                    <a:pt x="3836" y="11187"/>
                    <a:pt x="3770" y="11454"/>
                  </a:cubicBezTo>
                  <a:cubicBezTo>
                    <a:pt x="3736" y="11587"/>
                    <a:pt x="3803" y="11687"/>
                    <a:pt x="3903" y="11721"/>
                  </a:cubicBezTo>
                  <a:lnTo>
                    <a:pt x="3970" y="11721"/>
                  </a:lnTo>
                  <a:cubicBezTo>
                    <a:pt x="4036" y="11721"/>
                    <a:pt x="4137" y="11687"/>
                    <a:pt x="4170" y="11587"/>
                  </a:cubicBezTo>
                  <a:cubicBezTo>
                    <a:pt x="4237" y="11354"/>
                    <a:pt x="4337" y="11087"/>
                    <a:pt x="4470" y="10820"/>
                  </a:cubicBezTo>
                  <a:cubicBezTo>
                    <a:pt x="4503" y="10720"/>
                    <a:pt x="4470" y="10620"/>
                    <a:pt x="4337" y="10553"/>
                  </a:cubicBezTo>
                  <a:cubicBezTo>
                    <a:pt x="4312" y="10545"/>
                    <a:pt x="4287" y="10541"/>
                    <a:pt x="4262" y="10541"/>
                  </a:cubicBezTo>
                  <a:close/>
                  <a:moveTo>
                    <a:pt x="3803" y="12121"/>
                  </a:moveTo>
                  <a:cubicBezTo>
                    <a:pt x="3670" y="12121"/>
                    <a:pt x="3569" y="12188"/>
                    <a:pt x="3536" y="12288"/>
                  </a:cubicBezTo>
                  <a:cubicBezTo>
                    <a:pt x="3503" y="12588"/>
                    <a:pt x="3469" y="12855"/>
                    <a:pt x="3436" y="13155"/>
                  </a:cubicBezTo>
                  <a:cubicBezTo>
                    <a:pt x="3436" y="13255"/>
                    <a:pt x="3503" y="13355"/>
                    <a:pt x="3636" y="13355"/>
                  </a:cubicBezTo>
                  <a:cubicBezTo>
                    <a:pt x="3770" y="13355"/>
                    <a:pt x="3836" y="13289"/>
                    <a:pt x="3870" y="13189"/>
                  </a:cubicBezTo>
                  <a:cubicBezTo>
                    <a:pt x="3870" y="12922"/>
                    <a:pt x="3903" y="12655"/>
                    <a:pt x="3970" y="12388"/>
                  </a:cubicBezTo>
                  <a:cubicBezTo>
                    <a:pt x="3970" y="12255"/>
                    <a:pt x="3903" y="12154"/>
                    <a:pt x="3803" y="12121"/>
                  </a:cubicBezTo>
                  <a:close/>
                  <a:moveTo>
                    <a:pt x="3636" y="13789"/>
                  </a:moveTo>
                  <a:cubicBezTo>
                    <a:pt x="3503" y="13789"/>
                    <a:pt x="3436" y="13889"/>
                    <a:pt x="3436" y="14022"/>
                  </a:cubicBezTo>
                  <a:cubicBezTo>
                    <a:pt x="3469" y="14289"/>
                    <a:pt x="3503" y="14590"/>
                    <a:pt x="3569" y="14856"/>
                  </a:cubicBezTo>
                  <a:cubicBezTo>
                    <a:pt x="3569" y="14956"/>
                    <a:pt x="3670" y="15023"/>
                    <a:pt x="3770" y="15023"/>
                  </a:cubicBezTo>
                  <a:lnTo>
                    <a:pt x="3803" y="15023"/>
                  </a:lnTo>
                  <a:cubicBezTo>
                    <a:pt x="3936" y="14990"/>
                    <a:pt x="4003" y="14890"/>
                    <a:pt x="3970" y="14756"/>
                  </a:cubicBezTo>
                  <a:cubicBezTo>
                    <a:pt x="3903" y="14523"/>
                    <a:pt x="3870" y="14256"/>
                    <a:pt x="3870" y="13989"/>
                  </a:cubicBezTo>
                  <a:cubicBezTo>
                    <a:pt x="3836" y="13856"/>
                    <a:pt x="3736" y="13789"/>
                    <a:pt x="3636" y="13789"/>
                  </a:cubicBezTo>
                  <a:close/>
                  <a:moveTo>
                    <a:pt x="4007" y="15411"/>
                  </a:moveTo>
                  <a:cubicBezTo>
                    <a:pt x="3984" y="15411"/>
                    <a:pt x="3960" y="15416"/>
                    <a:pt x="3936" y="15423"/>
                  </a:cubicBezTo>
                  <a:cubicBezTo>
                    <a:pt x="3803" y="15457"/>
                    <a:pt x="3770" y="15590"/>
                    <a:pt x="3803" y="15690"/>
                  </a:cubicBezTo>
                  <a:cubicBezTo>
                    <a:pt x="3903" y="15957"/>
                    <a:pt x="4003" y="16224"/>
                    <a:pt x="4137" y="16491"/>
                  </a:cubicBezTo>
                  <a:cubicBezTo>
                    <a:pt x="4203" y="16558"/>
                    <a:pt x="4270" y="16591"/>
                    <a:pt x="4337" y="16591"/>
                  </a:cubicBezTo>
                  <a:cubicBezTo>
                    <a:pt x="4370" y="16591"/>
                    <a:pt x="4403" y="16591"/>
                    <a:pt x="4437" y="16558"/>
                  </a:cubicBezTo>
                  <a:cubicBezTo>
                    <a:pt x="4537" y="16524"/>
                    <a:pt x="4570" y="16391"/>
                    <a:pt x="4503" y="16291"/>
                  </a:cubicBezTo>
                  <a:cubicBezTo>
                    <a:pt x="4403" y="16057"/>
                    <a:pt x="4270" y="15790"/>
                    <a:pt x="4203" y="15557"/>
                  </a:cubicBezTo>
                  <a:cubicBezTo>
                    <a:pt x="4152" y="15455"/>
                    <a:pt x="4082" y="15411"/>
                    <a:pt x="4007" y="15411"/>
                  </a:cubicBezTo>
                  <a:close/>
                  <a:moveTo>
                    <a:pt x="4789" y="16878"/>
                  </a:moveTo>
                  <a:cubicBezTo>
                    <a:pt x="4744" y="16878"/>
                    <a:pt x="4700" y="16895"/>
                    <a:pt x="4670" y="16925"/>
                  </a:cubicBezTo>
                  <a:cubicBezTo>
                    <a:pt x="4570" y="16991"/>
                    <a:pt x="4537" y="17125"/>
                    <a:pt x="4604" y="17191"/>
                  </a:cubicBezTo>
                  <a:cubicBezTo>
                    <a:pt x="4770" y="17425"/>
                    <a:pt x="4970" y="17658"/>
                    <a:pt x="5137" y="17859"/>
                  </a:cubicBezTo>
                  <a:lnTo>
                    <a:pt x="5071" y="17859"/>
                  </a:lnTo>
                  <a:cubicBezTo>
                    <a:pt x="4770" y="17925"/>
                    <a:pt x="4503" y="17992"/>
                    <a:pt x="4237" y="18092"/>
                  </a:cubicBezTo>
                  <a:cubicBezTo>
                    <a:pt x="4137" y="18159"/>
                    <a:pt x="4070" y="18259"/>
                    <a:pt x="4103" y="18359"/>
                  </a:cubicBezTo>
                  <a:cubicBezTo>
                    <a:pt x="4137" y="18459"/>
                    <a:pt x="4237" y="18492"/>
                    <a:pt x="4303" y="18492"/>
                  </a:cubicBezTo>
                  <a:lnTo>
                    <a:pt x="4370" y="18492"/>
                  </a:lnTo>
                  <a:cubicBezTo>
                    <a:pt x="4637" y="18392"/>
                    <a:pt x="4870" y="18326"/>
                    <a:pt x="5137" y="18259"/>
                  </a:cubicBezTo>
                  <a:cubicBezTo>
                    <a:pt x="5271" y="18225"/>
                    <a:pt x="5337" y="18125"/>
                    <a:pt x="5304" y="18025"/>
                  </a:cubicBezTo>
                  <a:cubicBezTo>
                    <a:pt x="5304" y="17992"/>
                    <a:pt x="5271" y="17959"/>
                    <a:pt x="5271" y="17925"/>
                  </a:cubicBezTo>
                  <a:cubicBezTo>
                    <a:pt x="5337" y="17925"/>
                    <a:pt x="5404" y="17925"/>
                    <a:pt x="5471" y="17859"/>
                  </a:cubicBezTo>
                  <a:cubicBezTo>
                    <a:pt x="5538" y="17792"/>
                    <a:pt x="5538" y="17658"/>
                    <a:pt x="5471" y="17592"/>
                  </a:cubicBezTo>
                  <a:cubicBezTo>
                    <a:pt x="5271" y="17392"/>
                    <a:pt x="5104" y="17191"/>
                    <a:pt x="4937" y="16958"/>
                  </a:cubicBezTo>
                  <a:cubicBezTo>
                    <a:pt x="4900" y="16903"/>
                    <a:pt x="4843" y="16878"/>
                    <a:pt x="4789" y="16878"/>
                  </a:cubicBezTo>
                  <a:close/>
                  <a:moveTo>
                    <a:pt x="7583" y="17883"/>
                  </a:moveTo>
                  <a:cubicBezTo>
                    <a:pt x="7495" y="17883"/>
                    <a:pt x="7400" y="17943"/>
                    <a:pt x="7372" y="18025"/>
                  </a:cubicBezTo>
                  <a:cubicBezTo>
                    <a:pt x="7339" y="18159"/>
                    <a:pt x="7406" y="18259"/>
                    <a:pt x="7539" y="18292"/>
                  </a:cubicBezTo>
                  <a:cubicBezTo>
                    <a:pt x="7839" y="18359"/>
                    <a:pt x="8073" y="18459"/>
                    <a:pt x="8239" y="18559"/>
                  </a:cubicBezTo>
                  <a:cubicBezTo>
                    <a:pt x="8273" y="18592"/>
                    <a:pt x="8306" y="18592"/>
                    <a:pt x="8340" y="18592"/>
                  </a:cubicBezTo>
                  <a:cubicBezTo>
                    <a:pt x="8406" y="18592"/>
                    <a:pt x="8473" y="18559"/>
                    <a:pt x="8540" y="18526"/>
                  </a:cubicBezTo>
                  <a:cubicBezTo>
                    <a:pt x="8606" y="18426"/>
                    <a:pt x="8573" y="18292"/>
                    <a:pt x="8473" y="18225"/>
                  </a:cubicBezTo>
                  <a:cubicBezTo>
                    <a:pt x="8273" y="18092"/>
                    <a:pt x="7973" y="17959"/>
                    <a:pt x="7639" y="17892"/>
                  </a:cubicBezTo>
                  <a:cubicBezTo>
                    <a:pt x="7621" y="17886"/>
                    <a:pt x="7603" y="17883"/>
                    <a:pt x="7583" y="17883"/>
                  </a:cubicBezTo>
                  <a:close/>
                  <a:moveTo>
                    <a:pt x="5904" y="17725"/>
                  </a:moveTo>
                  <a:cubicBezTo>
                    <a:pt x="5804" y="17725"/>
                    <a:pt x="5704" y="17825"/>
                    <a:pt x="5738" y="17959"/>
                  </a:cubicBezTo>
                  <a:cubicBezTo>
                    <a:pt x="5738" y="18025"/>
                    <a:pt x="5771" y="18092"/>
                    <a:pt x="5804" y="18125"/>
                  </a:cubicBezTo>
                  <a:cubicBezTo>
                    <a:pt x="5804" y="18125"/>
                    <a:pt x="5771" y="18125"/>
                    <a:pt x="5771" y="18159"/>
                  </a:cubicBezTo>
                  <a:cubicBezTo>
                    <a:pt x="5704" y="18225"/>
                    <a:pt x="5738" y="18359"/>
                    <a:pt x="5804" y="18426"/>
                  </a:cubicBezTo>
                  <a:cubicBezTo>
                    <a:pt x="6071" y="18626"/>
                    <a:pt x="6305" y="18759"/>
                    <a:pt x="6572" y="18893"/>
                  </a:cubicBezTo>
                  <a:cubicBezTo>
                    <a:pt x="6605" y="18893"/>
                    <a:pt x="6605" y="18926"/>
                    <a:pt x="6638" y="18926"/>
                  </a:cubicBezTo>
                  <a:cubicBezTo>
                    <a:pt x="6738" y="18926"/>
                    <a:pt x="6805" y="18859"/>
                    <a:pt x="6838" y="18793"/>
                  </a:cubicBezTo>
                  <a:cubicBezTo>
                    <a:pt x="6872" y="18692"/>
                    <a:pt x="6838" y="18559"/>
                    <a:pt x="6738" y="18526"/>
                  </a:cubicBezTo>
                  <a:cubicBezTo>
                    <a:pt x="6538" y="18426"/>
                    <a:pt x="6305" y="18292"/>
                    <a:pt x="6105" y="18125"/>
                  </a:cubicBezTo>
                  <a:lnTo>
                    <a:pt x="6305" y="18125"/>
                  </a:lnTo>
                  <a:cubicBezTo>
                    <a:pt x="6472" y="18159"/>
                    <a:pt x="6605" y="18159"/>
                    <a:pt x="6738" y="18159"/>
                  </a:cubicBezTo>
                  <a:cubicBezTo>
                    <a:pt x="6872" y="18159"/>
                    <a:pt x="6972" y="18092"/>
                    <a:pt x="6972" y="17959"/>
                  </a:cubicBezTo>
                  <a:cubicBezTo>
                    <a:pt x="6972" y="17859"/>
                    <a:pt x="6905" y="17758"/>
                    <a:pt x="6772" y="17725"/>
                  </a:cubicBezTo>
                  <a:close/>
                  <a:moveTo>
                    <a:pt x="8274" y="18751"/>
                  </a:moveTo>
                  <a:cubicBezTo>
                    <a:pt x="8252" y="18751"/>
                    <a:pt x="8230" y="18753"/>
                    <a:pt x="8206" y="18759"/>
                  </a:cubicBezTo>
                  <a:lnTo>
                    <a:pt x="8073" y="18759"/>
                  </a:lnTo>
                  <a:cubicBezTo>
                    <a:pt x="7989" y="18776"/>
                    <a:pt x="7898" y="18784"/>
                    <a:pt x="7797" y="18784"/>
                  </a:cubicBezTo>
                  <a:cubicBezTo>
                    <a:pt x="7697" y="18784"/>
                    <a:pt x="7589" y="18776"/>
                    <a:pt x="7472" y="18759"/>
                  </a:cubicBezTo>
                  <a:cubicBezTo>
                    <a:pt x="7459" y="18755"/>
                    <a:pt x="7445" y="18753"/>
                    <a:pt x="7432" y="18753"/>
                  </a:cubicBezTo>
                  <a:cubicBezTo>
                    <a:pt x="7347" y="18753"/>
                    <a:pt x="7268" y="18839"/>
                    <a:pt x="7239" y="18926"/>
                  </a:cubicBezTo>
                  <a:cubicBezTo>
                    <a:pt x="7205" y="19059"/>
                    <a:pt x="7305" y="19159"/>
                    <a:pt x="7406" y="19159"/>
                  </a:cubicBezTo>
                  <a:cubicBezTo>
                    <a:pt x="7539" y="19193"/>
                    <a:pt x="7706" y="19226"/>
                    <a:pt x="7839" y="19226"/>
                  </a:cubicBezTo>
                  <a:cubicBezTo>
                    <a:pt x="7939" y="19226"/>
                    <a:pt x="8039" y="19193"/>
                    <a:pt x="8139" y="19193"/>
                  </a:cubicBezTo>
                  <a:cubicBezTo>
                    <a:pt x="8206" y="19159"/>
                    <a:pt x="8273" y="19159"/>
                    <a:pt x="8306" y="19159"/>
                  </a:cubicBezTo>
                  <a:cubicBezTo>
                    <a:pt x="8440" y="19126"/>
                    <a:pt x="8506" y="18993"/>
                    <a:pt x="8473" y="18893"/>
                  </a:cubicBezTo>
                  <a:cubicBezTo>
                    <a:pt x="8446" y="18810"/>
                    <a:pt x="8373" y="18751"/>
                    <a:pt x="8274" y="18751"/>
                  </a:cubicBezTo>
                  <a:close/>
                  <a:moveTo>
                    <a:pt x="3551" y="18458"/>
                  </a:moveTo>
                  <a:cubicBezTo>
                    <a:pt x="3511" y="18458"/>
                    <a:pt x="3471" y="18469"/>
                    <a:pt x="3436" y="18492"/>
                  </a:cubicBezTo>
                  <a:cubicBezTo>
                    <a:pt x="3203" y="18626"/>
                    <a:pt x="2969" y="18793"/>
                    <a:pt x="2736" y="18993"/>
                  </a:cubicBezTo>
                  <a:cubicBezTo>
                    <a:pt x="2669" y="19059"/>
                    <a:pt x="2635" y="19193"/>
                    <a:pt x="2702" y="19260"/>
                  </a:cubicBezTo>
                  <a:cubicBezTo>
                    <a:pt x="2769" y="19326"/>
                    <a:pt x="2802" y="19360"/>
                    <a:pt x="2869" y="19360"/>
                  </a:cubicBezTo>
                  <a:cubicBezTo>
                    <a:pt x="2936" y="19360"/>
                    <a:pt x="2969" y="19326"/>
                    <a:pt x="3002" y="19293"/>
                  </a:cubicBezTo>
                  <a:cubicBezTo>
                    <a:pt x="3203" y="19126"/>
                    <a:pt x="3436" y="18959"/>
                    <a:pt x="3670" y="18826"/>
                  </a:cubicBezTo>
                  <a:cubicBezTo>
                    <a:pt x="3770" y="18793"/>
                    <a:pt x="3803" y="18659"/>
                    <a:pt x="3736" y="18559"/>
                  </a:cubicBezTo>
                  <a:cubicBezTo>
                    <a:pt x="3693" y="18494"/>
                    <a:pt x="3622" y="18458"/>
                    <a:pt x="3551" y="18458"/>
                  </a:cubicBezTo>
                  <a:close/>
                  <a:moveTo>
                    <a:pt x="2284" y="19513"/>
                  </a:moveTo>
                  <a:cubicBezTo>
                    <a:pt x="2229" y="19513"/>
                    <a:pt x="2172" y="19538"/>
                    <a:pt x="2135" y="19593"/>
                  </a:cubicBezTo>
                  <a:cubicBezTo>
                    <a:pt x="1935" y="19793"/>
                    <a:pt x="1768" y="20027"/>
                    <a:pt x="1601" y="20260"/>
                  </a:cubicBezTo>
                  <a:cubicBezTo>
                    <a:pt x="1535" y="20360"/>
                    <a:pt x="1568" y="20494"/>
                    <a:pt x="1635" y="20560"/>
                  </a:cubicBezTo>
                  <a:cubicBezTo>
                    <a:pt x="1701" y="20560"/>
                    <a:pt x="1735" y="20594"/>
                    <a:pt x="1768" y="20594"/>
                  </a:cubicBezTo>
                  <a:cubicBezTo>
                    <a:pt x="1835" y="20594"/>
                    <a:pt x="1902" y="20560"/>
                    <a:pt x="1935" y="20494"/>
                  </a:cubicBezTo>
                  <a:cubicBezTo>
                    <a:pt x="2102" y="20260"/>
                    <a:pt x="2269" y="20060"/>
                    <a:pt x="2435" y="19860"/>
                  </a:cubicBezTo>
                  <a:cubicBezTo>
                    <a:pt x="2502" y="19760"/>
                    <a:pt x="2502" y="19626"/>
                    <a:pt x="2402" y="19560"/>
                  </a:cubicBezTo>
                  <a:cubicBezTo>
                    <a:pt x="2372" y="19530"/>
                    <a:pt x="2329" y="19513"/>
                    <a:pt x="2284" y="19513"/>
                  </a:cubicBezTo>
                  <a:close/>
                  <a:moveTo>
                    <a:pt x="1355" y="20882"/>
                  </a:moveTo>
                  <a:cubicBezTo>
                    <a:pt x="1274" y="20882"/>
                    <a:pt x="1193" y="20919"/>
                    <a:pt x="1168" y="20994"/>
                  </a:cubicBezTo>
                  <a:cubicBezTo>
                    <a:pt x="1034" y="21261"/>
                    <a:pt x="901" y="21494"/>
                    <a:pt x="801" y="21795"/>
                  </a:cubicBezTo>
                  <a:cubicBezTo>
                    <a:pt x="767" y="21895"/>
                    <a:pt x="834" y="21995"/>
                    <a:pt x="934" y="22062"/>
                  </a:cubicBezTo>
                  <a:lnTo>
                    <a:pt x="1001" y="22062"/>
                  </a:lnTo>
                  <a:cubicBezTo>
                    <a:pt x="1101" y="22062"/>
                    <a:pt x="1168" y="22028"/>
                    <a:pt x="1201" y="21928"/>
                  </a:cubicBezTo>
                  <a:cubicBezTo>
                    <a:pt x="1301" y="21661"/>
                    <a:pt x="1401" y="21428"/>
                    <a:pt x="1535" y="21194"/>
                  </a:cubicBezTo>
                  <a:cubicBezTo>
                    <a:pt x="1568" y="21094"/>
                    <a:pt x="1535" y="20961"/>
                    <a:pt x="1435" y="20894"/>
                  </a:cubicBezTo>
                  <a:cubicBezTo>
                    <a:pt x="1410" y="20886"/>
                    <a:pt x="1382" y="20882"/>
                    <a:pt x="1355" y="20882"/>
                  </a:cubicBezTo>
                  <a:close/>
                  <a:moveTo>
                    <a:pt x="801" y="22428"/>
                  </a:moveTo>
                  <a:cubicBezTo>
                    <a:pt x="701" y="22428"/>
                    <a:pt x="567" y="22462"/>
                    <a:pt x="534" y="22595"/>
                  </a:cubicBezTo>
                  <a:cubicBezTo>
                    <a:pt x="501" y="22762"/>
                    <a:pt x="434" y="22929"/>
                    <a:pt x="401" y="23096"/>
                  </a:cubicBezTo>
                  <a:cubicBezTo>
                    <a:pt x="367" y="23196"/>
                    <a:pt x="367" y="23296"/>
                    <a:pt x="334" y="23396"/>
                  </a:cubicBezTo>
                  <a:cubicBezTo>
                    <a:pt x="300" y="23529"/>
                    <a:pt x="401" y="23629"/>
                    <a:pt x="501" y="23663"/>
                  </a:cubicBezTo>
                  <a:lnTo>
                    <a:pt x="534" y="23663"/>
                  </a:lnTo>
                  <a:cubicBezTo>
                    <a:pt x="634" y="23663"/>
                    <a:pt x="734" y="23596"/>
                    <a:pt x="734" y="23496"/>
                  </a:cubicBezTo>
                  <a:cubicBezTo>
                    <a:pt x="767" y="23396"/>
                    <a:pt x="801" y="23296"/>
                    <a:pt x="801" y="23196"/>
                  </a:cubicBezTo>
                  <a:cubicBezTo>
                    <a:pt x="868" y="23029"/>
                    <a:pt x="901" y="22862"/>
                    <a:pt x="934" y="22695"/>
                  </a:cubicBezTo>
                  <a:cubicBezTo>
                    <a:pt x="968" y="22595"/>
                    <a:pt x="901" y="22462"/>
                    <a:pt x="801" y="22428"/>
                  </a:cubicBezTo>
                  <a:close/>
                  <a:moveTo>
                    <a:pt x="434" y="24063"/>
                  </a:moveTo>
                  <a:cubicBezTo>
                    <a:pt x="300" y="24063"/>
                    <a:pt x="200" y="24130"/>
                    <a:pt x="167" y="24230"/>
                  </a:cubicBezTo>
                  <a:cubicBezTo>
                    <a:pt x="134" y="24530"/>
                    <a:pt x="100" y="24797"/>
                    <a:pt x="67" y="25064"/>
                  </a:cubicBezTo>
                  <a:cubicBezTo>
                    <a:pt x="67" y="25197"/>
                    <a:pt x="134" y="25297"/>
                    <a:pt x="267" y="25297"/>
                  </a:cubicBezTo>
                  <a:cubicBezTo>
                    <a:pt x="367" y="25297"/>
                    <a:pt x="467" y="25230"/>
                    <a:pt x="501" y="25130"/>
                  </a:cubicBezTo>
                  <a:cubicBezTo>
                    <a:pt x="501" y="24864"/>
                    <a:pt x="534" y="24563"/>
                    <a:pt x="601" y="24296"/>
                  </a:cubicBezTo>
                  <a:cubicBezTo>
                    <a:pt x="601" y="24196"/>
                    <a:pt x="534" y="24096"/>
                    <a:pt x="434" y="24063"/>
                  </a:cubicBezTo>
                  <a:close/>
                  <a:moveTo>
                    <a:pt x="234" y="25731"/>
                  </a:moveTo>
                  <a:cubicBezTo>
                    <a:pt x="134" y="25731"/>
                    <a:pt x="0" y="25798"/>
                    <a:pt x="0" y="25931"/>
                  </a:cubicBezTo>
                  <a:cubicBezTo>
                    <a:pt x="0" y="26064"/>
                    <a:pt x="0" y="26198"/>
                    <a:pt x="0" y="26298"/>
                  </a:cubicBezTo>
                  <a:cubicBezTo>
                    <a:pt x="0" y="26465"/>
                    <a:pt x="0" y="26631"/>
                    <a:pt x="0" y="26765"/>
                  </a:cubicBezTo>
                  <a:cubicBezTo>
                    <a:pt x="34" y="26898"/>
                    <a:pt x="100" y="26965"/>
                    <a:pt x="234" y="26965"/>
                  </a:cubicBezTo>
                  <a:cubicBezTo>
                    <a:pt x="334" y="26965"/>
                    <a:pt x="434" y="26865"/>
                    <a:pt x="434" y="26765"/>
                  </a:cubicBezTo>
                  <a:cubicBezTo>
                    <a:pt x="434" y="26598"/>
                    <a:pt x="434" y="26465"/>
                    <a:pt x="434" y="26298"/>
                  </a:cubicBezTo>
                  <a:cubicBezTo>
                    <a:pt x="434" y="26198"/>
                    <a:pt x="434" y="26064"/>
                    <a:pt x="434" y="25931"/>
                  </a:cubicBezTo>
                  <a:cubicBezTo>
                    <a:pt x="434" y="25831"/>
                    <a:pt x="334" y="25731"/>
                    <a:pt x="234" y="25731"/>
                  </a:cubicBezTo>
                  <a:close/>
                  <a:moveTo>
                    <a:pt x="309" y="27392"/>
                  </a:moveTo>
                  <a:cubicBezTo>
                    <a:pt x="295" y="27392"/>
                    <a:pt x="281" y="27394"/>
                    <a:pt x="267" y="27399"/>
                  </a:cubicBezTo>
                  <a:cubicBezTo>
                    <a:pt x="167" y="27399"/>
                    <a:pt x="67" y="27499"/>
                    <a:pt x="100" y="27632"/>
                  </a:cubicBezTo>
                  <a:cubicBezTo>
                    <a:pt x="134" y="27899"/>
                    <a:pt x="167" y="28199"/>
                    <a:pt x="234" y="28466"/>
                  </a:cubicBezTo>
                  <a:cubicBezTo>
                    <a:pt x="267" y="28566"/>
                    <a:pt x="334" y="28633"/>
                    <a:pt x="434" y="28633"/>
                  </a:cubicBezTo>
                  <a:lnTo>
                    <a:pt x="501" y="28633"/>
                  </a:lnTo>
                  <a:cubicBezTo>
                    <a:pt x="601" y="28600"/>
                    <a:pt x="667" y="28466"/>
                    <a:pt x="634" y="28366"/>
                  </a:cubicBezTo>
                  <a:cubicBezTo>
                    <a:pt x="601" y="28099"/>
                    <a:pt x="534" y="27832"/>
                    <a:pt x="501" y="27565"/>
                  </a:cubicBezTo>
                  <a:cubicBezTo>
                    <a:pt x="501" y="27479"/>
                    <a:pt x="401" y="27392"/>
                    <a:pt x="309" y="27392"/>
                  </a:cubicBezTo>
                  <a:close/>
                  <a:moveTo>
                    <a:pt x="704" y="29006"/>
                  </a:moveTo>
                  <a:cubicBezTo>
                    <a:pt x="673" y="29006"/>
                    <a:pt x="638" y="29015"/>
                    <a:pt x="601" y="29033"/>
                  </a:cubicBezTo>
                  <a:cubicBezTo>
                    <a:pt x="501" y="29067"/>
                    <a:pt x="434" y="29167"/>
                    <a:pt x="467" y="29300"/>
                  </a:cubicBezTo>
                  <a:cubicBezTo>
                    <a:pt x="567" y="29567"/>
                    <a:pt x="701" y="29834"/>
                    <a:pt x="834" y="30067"/>
                  </a:cubicBezTo>
                  <a:cubicBezTo>
                    <a:pt x="868" y="30134"/>
                    <a:pt x="934" y="30201"/>
                    <a:pt x="1001" y="30201"/>
                  </a:cubicBezTo>
                  <a:cubicBezTo>
                    <a:pt x="1034" y="30201"/>
                    <a:pt x="1068" y="30167"/>
                    <a:pt x="1101" y="30167"/>
                  </a:cubicBezTo>
                  <a:cubicBezTo>
                    <a:pt x="1201" y="30101"/>
                    <a:pt x="1234" y="30001"/>
                    <a:pt x="1201" y="29901"/>
                  </a:cubicBezTo>
                  <a:cubicBezTo>
                    <a:pt x="1068" y="29667"/>
                    <a:pt x="968" y="29400"/>
                    <a:pt x="868" y="29133"/>
                  </a:cubicBezTo>
                  <a:cubicBezTo>
                    <a:pt x="844" y="29061"/>
                    <a:pt x="785" y="29006"/>
                    <a:pt x="704" y="29006"/>
                  </a:cubicBezTo>
                  <a:close/>
                  <a:moveTo>
                    <a:pt x="1453" y="30488"/>
                  </a:moveTo>
                  <a:cubicBezTo>
                    <a:pt x="1408" y="30488"/>
                    <a:pt x="1365" y="30504"/>
                    <a:pt x="1335" y="30534"/>
                  </a:cubicBezTo>
                  <a:cubicBezTo>
                    <a:pt x="1234" y="30601"/>
                    <a:pt x="1201" y="30734"/>
                    <a:pt x="1268" y="30801"/>
                  </a:cubicBezTo>
                  <a:cubicBezTo>
                    <a:pt x="1435" y="31035"/>
                    <a:pt x="1635" y="31268"/>
                    <a:pt x="1802" y="31468"/>
                  </a:cubicBezTo>
                  <a:cubicBezTo>
                    <a:pt x="1868" y="31535"/>
                    <a:pt x="1902" y="31535"/>
                    <a:pt x="1968" y="31535"/>
                  </a:cubicBezTo>
                  <a:cubicBezTo>
                    <a:pt x="2035" y="31535"/>
                    <a:pt x="2068" y="31535"/>
                    <a:pt x="2102" y="31502"/>
                  </a:cubicBezTo>
                  <a:cubicBezTo>
                    <a:pt x="2202" y="31402"/>
                    <a:pt x="2202" y="31268"/>
                    <a:pt x="2135" y="31201"/>
                  </a:cubicBezTo>
                  <a:cubicBezTo>
                    <a:pt x="1935" y="31001"/>
                    <a:pt x="1768" y="30801"/>
                    <a:pt x="1601" y="30568"/>
                  </a:cubicBezTo>
                  <a:cubicBezTo>
                    <a:pt x="1565" y="30513"/>
                    <a:pt x="1508" y="30488"/>
                    <a:pt x="1453" y="30488"/>
                  </a:cubicBezTo>
                  <a:close/>
                  <a:moveTo>
                    <a:pt x="2584" y="31689"/>
                  </a:moveTo>
                  <a:cubicBezTo>
                    <a:pt x="2529" y="31689"/>
                    <a:pt x="2472" y="31713"/>
                    <a:pt x="2435" y="31769"/>
                  </a:cubicBezTo>
                  <a:cubicBezTo>
                    <a:pt x="2335" y="31869"/>
                    <a:pt x="2369" y="32002"/>
                    <a:pt x="2469" y="32069"/>
                  </a:cubicBezTo>
                  <a:cubicBezTo>
                    <a:pt x="2669" y="32236"/>
                    <a:pt x="2902" y="32402"/>
                    <a:pt x="3169" y="32536"/>
                  </a:cubicBezTo>
                  <a:cubicBezTo>
                    <a:pt x="3203" y="32569"/>
                    <a:pt x="3236" y="32569"/>
                    <a:pt x="3269" y="32569"/>
                  </a:cubicBezTo>
                  <a:cubicBezTo>
                    <a:pt x="3336" y="32569"/>
                    <a:pt x="3403" y="32536"/>
                    <a:pt x="3436" y="32469"/>
                  </a:cubicBezTo>
                  <a:cubicBezTo>
                    <a:pt x="3503" y="32369"/>
                    <a:pt x="3469" y="32236"/>
                    <a:pt x="3369" y="32202"/>
                  </a:cubicBezTo>
                  <a:cubicBezTo>
                    <a:pt x="3136" y="32069"/>
                    <a:pt x="2902" y="31902"/>
                    <a:pt x="2702" y="31735"/>
                  </a:cubicBezTo>
                  <a:cubicBezTo>
                    <a:pt x="2672" y="31705"/>
                    <a:pt x="2629" y="31689"/>
                    <a:pt x="2584" y="31689"/>
                  </a:cubicBezTo>
                  <a:close/>
                  <a:moveTo>
                    <a:pt x="4014" y="32542"/>
                  </a:moveTo>
                  <a:cubicBezTo>
                    <a:pt x="3934" y="32542"/>
                    <a:pt x="3851" y="32597"/>
                    <a:pt x="3803" y="32669"/>
                  </a:cubicBezTo>
                  <a:cubicBezTo>
                    <a:pt x="3770" y="32769"/>
                    <a:pt x="3803" y="32903"/>
                    <a:pt x="3936" y="32936"/>
                  </a:cubicBezTo>
                  <a:cubicBezTo>
                    <a:pt x="4170" y="33069"/>
                    <a:pt x="4437" y="33170"/>
                    <a:pt x="4737" y="33236"/>
                  </a:cubicBezTo>
                  <a:cubicBezTo>
                    <a:pt x="4737" y="33270"/>
                    <a:pt x="4770" y="33270"/>
                    <a:pt x="4770" y="33270"/>
                  </a:cubicBezTo>
                  <a:cubicBezTo>
                    <a:pt x="4870" y="33270"/>
                    <a:pt x="4970" y="33203"/>
                    <a:pt x="4970" y="33103"/>
                  </a:cubicBezTo>
                  <a:cubicBezTo>
                    <a:pt x="5004" y="33003"/>
                    <a:pt x="4970" y="32903"/>
                    <a:pt x="4837" y="32836"/>
                  </a:cubicBezTo>
                  <a:cubicBezTo>
                    <a:pt x="4604" y="32769"/>
                    <a:pt x="4337" y="32669"/>
                    <a:pt x="4103" y="32569"/>
                  </a:cubicBezTo>
                  <a:cubicBezTo>
                    <a:pt x="4075" y="32550"/>
                    <a:pt x="4045" y="32542"/>
                    <a:pt x="4014" y="32542"/>
                  </a:cubicBezTo>
                  <a:close/>
                  <a:moveTo>
                    <a:pt x="5584" y="33061"/>
                  </a:moveTo>
                  <a:cubicBezTo>
                    <a:pt x="5495" y="33061"/>
                    <a:pt x="5398" y="33126"/>
                    <a:pt x="5371" y="33236"/>
                  </a:cubicBezTo>
                  <a:cubicBezTo>
                    <a:pt x="5371" y="33336"/>
                    <a:pt x="5437" y="33436"/>
                    <a:pt x="5538" y="33470"/>
                  </a:cubicBezTo>
                  <a:cubicBezTo>
                    <a:pt x="5804" y="33536"/>
                    <a:pt x="6105" y="33603"/>
                    <a:pt x="6371" y="33637"/>
                  </a:cubicBezTo>
                  <a:lnTo>
                    <a:pt x="6405" y="33637"/>
                  </a:lnTo>
                  <a:cubicBezTo>
                    <a:pt x="6505" y="33637"/>
                    <a:pt x="6605" y="33570"/>
                    <a:pt x="6605" y="33470"/>
                  </a:cubicBezTo>
                  <a:cubicBezTo>
                    <a:pt x="6638" y="33336"/>
                    <a:pt x="6538" y="33236"/>
                    <a:pt x="6438" y="33203"/>
                  </a:cubicBezTo>
                  <a:cubicBezTo>
                    <a:pt x="6171" y="33170"/>
                    <a:pt x="5904" y="33136"/>
                    <a:pt x="5638" y="33069"/>
                  </a:cubicBezTo>
                  <a:cubicBezTo>
                    <a:pt x="5620" y="33064"/>
                    <a:pt x="5602" y="33061"/>
                    <a:pt x="5584" y="33061"/>
                  </a:cubicBezTo>
                  <a:close/>
                  <a:moveTo>
                    <a:pt x="7239" y="33303"/>
                  </a:moveTo>
                  <a:cubicBezTo>
                    <a:pt x="7139" y="33303"/>
                    <a:pt x="7039" y="33403"/>
                    <a:pt x="7039" y="33503"/>
                  </a:cubicBezTo>
                  <a:cubicBezTo>
                    <a:pt x="7005" y="33603"/>
                    <a:pt x="7105" y="33703"/>
                    <a:pt x="7205" y="33737"/>
                  </a:cubicBezTo>
                  <a:cubicBezTo>
                    <a:pt x="7506" y="33737"/>
                    <a:pt x="7772" y="33770"/>
                    <a:pt x="8073" y="33770"/>
                  </a:cubicBezTo>
                  <a:cubicBezTo>
                    <a:pt x="8173" y="33770"/>
                    <a:pt x="8273" y="33670"/>
                    <a:pt x="8273" y="33570"/>
                  </a:cubicBezTo>
                  <a:cubicBezTo>
                    <a:pt x="8273" y="33470"/>
                    <a:pt x="8173" y="33370"/>
                    <a:pt x="8073" y="33370"/>
                  </a:cubicBezTo>
                  <a:cubicBezTo>
                    <a:pt x="7806" y="33336"/>
                    <a:pt x="7506" y="33336"/>
                    <a:pt x="7239" y="33303"/>
                  </a:cubicBezTo>
                  <a:close/>
                </a:path>
              </a:pathLst>
            </a:custGeom>
            <a:solidFill>
              <a:srgbClr val="261D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3"/>
          <p:cNvSpPr/>
          <p:nvPr/>
        </p:nvSpPr>
        <p:spPr>
          <a:xfrm>
            <a:off x="395925" y="291324"/>
            <a:ext cx="8336062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13"/>
          <p:cNvSpPr/>
          <p:nvPr/>
        </p:nvSpPr>
        <p:spPr>
          <a:xfrm>
            <a:off x="661185" y="219519"/>
            <a:ext cx="8068819" cy="4788281"/>
          </a:xfrm>
          <a:custGeom>
            <a:avLst/>
            <a:gdLst/>
            <a:ahLst/>
            <a:cxnLst/>
            <a:rect l="l" t="t" r="r" b="b"/>
            <a:pathLst>
              <a:path w="257584" h="146846" extrusionOk="0">
                <a:moveTo>
                  <a:pt x="7146" y="1"/>
                </a:moveTo>
                <a:cubicBezTo>
                  <a:pt x="3214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214" y="146845"/>
                  <a:pt x="7146" y="146845"/>
                </a:cubicBezTo>
                <a:lnTo>
                  <a:pt x="250438" y="146845"/>
                </a:lnTo>
                <a:cubicBezTo>
                  <a:pt x="254408" y="146845"/>
                  <a:pt x="257584" y="143632"/>
                  <a:pt x="257584" y="139700"/>
                </a:cubicBezTo>
                <a:lnTo>
                  <a:pt x="257584" y="7146"/>
                </a:lnTo>
                <a:cubicBezTo>
                  <a:pt x="257584" y="3214"/>
                  <a:pt x="254408" y="1"/>
                  <a:pt x="2504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p13"/>
          <p:cNvSpPr/>
          <p:nvPr/>
        </p:nvSpPr>
        <p:spPr>
          <a:xfrm>
            <a:off x="8341543" y="4447718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rgbClr val="595959">
              <a:alpha val="14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2" name="Google Shape;882;p13"/>
          <p:cNvGrpSpPr/>
          <p:nvPr/>
        </p:nvGrpSpPr>
        <p:grpSpPr>
          <a:xfrm>
            <a:off x="8341543" y="2282008"/>
            <a:ext cx="569676" cy="380612"/>
            <a:chOff x="8341543" y="2282008"/>
            <a:chExt cx="569676" cy="380612"/>
          </a:xfrm>
        </p:grpSpPr>
        <p:sp>
          <p:nvSpPr>
            <p:cNvPr id="883" name="Google Shape;883;p13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" name="Google Shape;885;p13"/>
          <p:cNvGrpSpPr/>
          <p:nvPr/>
        </p:nvGrpSpPr>
        <p:grpSpPr>
          <a:xfrm>
            <a:off x="8341543" y="1721094"/>
            <a:ext cx="569676" cy="380612"/>
            <a:chOff x="8341543" y="1721094"/>
            <a:chExt cx="569676" cy="380612"/>
          </a:xfrm>
        </p:grpSpPr>
        <p:sp>
          <p:nvSpPr>
            <p:cNvPr id="886" name="Google Shape;886;p13"/>
            <p:cNvSpPr/>
            <p:nvPr/>
          </p:nvSpPr>
          <p:spPr>
            <a:xfrm>
              <a:off x="8341543" y="1800869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8341543" y="1721094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0"/>
                  </a:moveTo>
                  <a:lnTo>
                    <a:pt x="0" y="9225"/>
                  </a:lnTo>
                  <a:lnTo>
                    <a:pt x="18186" y="9225"/>
                  </a:lnTo>
                  <a:lnTo>
                    <a:pt x="16824" y="4462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13"/>
          <p:cNvGrpSpPr/>
          <p:nvPr/>
        </p:nvGrpSpPr>
        <p:grpSpPr>
          <a:xfrm>
            <a:off x="8346273" y="1183592"/>
            <a:ext cx="568486" cy="388014"/>
            <a:chOff x="8346273" y="1183592"/>
            <a:chExt cx="568486" cy="388014"/>
          </a:xfrm>
        </p:grpSpPr>
        <p:sp>
          <p:nvSpPr>
            <p:cNvPr id="889" name="Google Shape;889;p13"/>
            <p:cNvSpPr/>
            <p:nvPr/>
          </p:nvSpPr>
          <p:spPr>
            <a:xfrm>
              <a:off x="8346273" y="1263367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8346273" y="1183592"/>
              <a:ext cx="568486" cy="308239"/>
            </a:xfrm>
            <a:custGeom>
              <a:avLst/>
              <a:gdLst/>
              <a:ahLst/>
              <a:cxnLst/>
              <a:rect l="l" t="t" r="r" b="b"/>
              <a:pathLst>
                <a:path w="18148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48" y="9452"/>
                  </a:lnTo>
                  <a:lnTo>
                    <a:pt x="16787" y="4688"/>
                  </a:lnTo>
                  <a:lnTo>
                    <a:pt x="181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1" name="Google Shape;891;p13"/>
          <p:cNvGrpSpPr/>
          <p:nvPr/>
        </p:nvGrpSpPr>
        <p:grpSpPr>
          <a:xfrm>
            <a:off x="8341543" y="606635"/>
            <a:ext cx="569676" cy="388014"/>
            <a:chOff x="8341543" y="606635"/>
            <a:chExt cx="569676" cy="388014"/>
          </a:xfrm>
        </p:grpSpPr>
        <p:sp>
          <p:nvSpPr>
            <p:cNvPr id="892" name="Google Shape;892;p13"/>
            <p:cNvSpPr/>
            <p:nvPr/>
          </p:nvSpPr>
          <p:spPr>
            <a:xfrm>
              <a:off x="8341543" y="686410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8341543" y="606635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4" name="Google Shape;894;p13"/>
          <p:cNvGrpSpPr/>
          <p:nvPr/>
        </p:nvGrpSpPr>
        <p:grpSpPr>
          <a:xfrm>
            <a:off x="8341543" y="2842933"/>
            <a:ext cx="569676" cy="380612"/>
            <a:chOff x="8341543" y="2282008"/>
            <a:chExt cx="569676" cy="380612"/>
          </a:xfrm>
        </p:grpSpPr>
        <p:sp>
          <p:nvSpPr>
            <p:cNvPr id="895" name="Google Shape;895;p13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7" name="Google Shape;897;p13"/>
          <p:cNvGrpSpPr/>
          <p:nvPr/>
        </p:nvGrpSpPr>
        <p:grpSpPr>
          <a:xfrm>
            <a:off x="8341543" y="3403858"/>
            <a:ext cx="569676" cy="380612"/>
            <a:chOff x="8341543" y="2282008"/>
            <a:chExt cx="569676" cy="380612"/>
          </a:xfrm>
        </p:grpSpPr>
        <p:sp>
          <p:nvSpPr>
            <p:cNvPr id="898" name="Google Shape;898;p13"/>
            <p:cNvSpPr/>
            <p:nvPr/>
          </p:nvSpPr>
          <p:spPr>
            <a:xfrm>
              <a:off x="8341543" y="2361783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8341543" y="2282008"/>
              <a:ext cx="569676" cy="300837"/>
            </a:xfrm>
            <a:custGeom>
              <a:avLst/>
              <a:gdLst/>
              <a:ahLst/>
              <a:cxnLst/>
              <a:rect l="l" t="t" r="r" b="b"/>
              <a:pathLst>
                <a:path w="18186" h="9226" extrusionOk="0">
                  <a:moveTo>
                    <a:pt x="0" y="1"/>
                  </a:moveTo>
                  <a:lnTo>
                    <a:pt x="0" y="9226"/>
                  </a:lnTo>
                  <a:lnTo>
                    <a:pt x="18186" y="9226"/>
                  </a:lnTo>
                  <a:lnTo>
                    <a:pt x="16673" y="4462"/>
                  </a:lnTo>
                  <a:lnTo>
                    <a:pt x="1818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0" name="Google Shape;900;p13"/>
          <p:cNvSpPr/>
          <p:nvPr/>
        </p:nvSpPr>
        <p:spPr>
          <a:xfrm>
            <a:off x="8341543" y="4367943"/>
            <a:ext cx="569676" cy="308239"/>
          </a:xfrm>
          <a:custGeom>
            <a:avLst/>
            <a:gdLst/>
            <a:ahLst/>
            <a:cxnLst/>
            <a:rect l="l" t="t" r="r" b="b"/>
            <a:pathLst>
              <a:path w="18186" h="9453" extrusionOk="0">
                <a:moveTo>
                  <a:pt x="0" y="0"/>
                </a:moveTo>
                <a:lnTo>
                  <a:pt x="0" y="9452"/>
                </a:lnTo>
                <a:lnTo>
                  <a:pt x="18186" y="9452"/>
                </a:lnTo>
                <a:lnTo>
                  <a:pt x="16824" y="4613"/>
                </a:lnTo>
                <a:lnTo>
                  <a:pt x="18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13"/>
          <p:cNvSpPr/>
          <p:nvPr/>
        </p:nvSpPr>
        <p:spPr>
          <a:xfrm>
            <a:off x="395894" y="219519"/>
            <a:ext cx="8053438" cy="4788281"/>
          </a:xfrm>
          <a:custGeom>
            <a:avLst/>
            <a:gdLst/>
            <a:ahLst/>
            <a:cxnLst/>
            <a:rect l="l" t="t" r="r" b="b"/>
            <a:pathLst>
              <a:path w="257093" h="146846" extrusionOk="0">
                <a:moveTo>
                  <a:pt x="7146" y="1"/>
                </a:moveTo>
                <a:cubicBezTo>
                  <a:pt x="3177" y="1"/>
                  <a:pt x="1" y="3214"/>
                  <a:pt x="1" y="7146"/>
                </a:cubicBezTo>
                <a:lnTo>
                  <a:pt x="1" y="139700"/>
                </a:lnTo>
                <a:cubicBezTo>
                  <a:pt x="1" y="143632"/>
                  <a:pt x="3177" y="146845"/>
                  <a:pt x="7146" y="146845"/>
                </a:cubicBezTo>
                <a:lnTo>
                  <a:pt x="249947" y="146845"/>
                </a:lnTo>
                <a:cubicBezTo>
                  <a:pt x="253879" y="146845"/>
                  <a:pt x="257093" y="143632"/>
                  <a:pt x="257093" y="139700"/>
                </a:cubicBezTo>
                <a:lnTo>
                  <a:pt x="257093" y="7146"/>
                </a:lnTo>
                <a:cubicBezTo>
                  <a:pt x="257093" y="3214"/>
                  <a:pt x="253879" y="1"/>
                  <a:pt x="2499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13"/>
          <p:cNvSpPr/>
          <p:nvPr/>
        </p:nvSpPr>
        <p:spPr>
          <a:xfrm>
            <a:off x="546317" y="9419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13"/>
          <p:cNvSpPr/>
          <p:nvPr/>
        </p:nvSpPr>
        <p:spPr>
          <a:xfrm>
            <a:off x="281025" y="966589"/>
            <a:ext cx="324527" cy="82660"/>
          </a:xfrm>
          <a:custGeom>
            <a:avLst/>
            <a:gdLst/>
            <a:ahLst/>
            <a:cxnLst/>
            <a:rect l="l" t="t" r="r" b="b"/>
            <a:pathLst>
              <a:path w="10360" h="2535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13"/>
          <p:cNvSpPr/>
          <p:nvPr/>
        </p:nvSpPr>
        <p:spPr>
          <a:xfrm>
            <a:off x="304707" y="104921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13"/>
          <p:cNvSpPr/>
          <p:nvPr/>
        </p:nvSpPr>
        <p:spPr>
          <a:xfrm>
            <a:off x="605521" y="10072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13"/>
          <p:cNvSpPr/>
          <p:nvPr/>
        </p:nvSpPr>
        <p:spPr>
          <a:xfrm>
            <a:off x="546317" y="1298240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3"/>
                  <a:pt x="1286" y="4083"/>
                </a:cubicBezTo>
                <a:cubicBezTo>
                  <a:pt x="1966" y="4083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7" name="Google Shape;907;p13"/>
          <p:cNvSpPr/>
          <p:nvPr/>
        </p:nvSpPr>
        <p:spPr>
          <a:xfrm>
            <a:off x="281025" y="132413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8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28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13"/>
          <p:cNvSpPr/>
          <p:nvPr/>
        </p:nvSpPr>
        <p:spPr>
          <a:xfrm>
            <a:off x="304707" y="14054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13"/>
          <p:cNvSpPr/>
          <p:nvPr/>
        </p:nvSpPr>
        <p:spPr>
          <a:xfrm>
            <a:off x="605521" y="136479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13"/>
          <p:cNvSpPr/>
          <p:nvPr/>
        </p:nvSpPr>
        <p:spPr>
          <a:xfrm>
            <a:off x="282216" y="133521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lnTo>
                  <a:pt x="10057" y="0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3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78" y="2118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p13"/>
          <p:cNvSpPr/>
          <p:nvPr/>
        </p:nvSpPr>
        <p:spPr>
          <a:xfrm>
            <a:off x="546317" y="165574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04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04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p13"/>
          <p:cNvSpPr/>
          <p:nvPr/>
        </p:nvSpPr>
        <p:spPr>
          <a:xfrm>
            <a:off x="281025" y="1680400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13"/>
          <p:cNvSpPr/>
          <p:nvPr/>
        </p:nvSpPr>
        <p:spPr>
          <a:xfrm>
            <a:off x="304707" y="1761756"/>
            <a:ext cx="32014" cy="1272"/>
          </a:xfrm>
          <a:custGeom>
            <a:avLst/>
            <a:gdLst/>
            <a:ahLst/>
            <a:cxnLst/>
            <a:rect l="l" t="t" r="r" b="b"/>
            <a:pathLst>
              <a:path w="1022" h="39" extrusionOk="0">
                <a:moveTo>
                  <a:pt x="1021" y="39"/>
                </a:moveTo>
                <a:lnTo>
                  <a:pt x="38" y="39"/>
                </a:ln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lnTo>
                  <a:pt x="1021" y="39"/>
                </a:lnTo>
                <a:lnTo>
                  <a:pt x="102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lnTo>
                  <a:pt x="1" y="39"/>
                </a:lnTo>
                <a:lnTo>
                  <a:pt x="1" y="39"/>
                </a:lnTo>
                <a:close/>
                <a:moveTo>
                  <a:pt x="1" y="39"/>
                </a:moveTo>
                <a:cubicBezTo>
                  <a:pt x="1" y="39"/>
                  <a:pt x="1" y="39"/>
                  <a:pt x="1" y="1"/>
                </a:cubicBezTo>
                <a:cubicBezTo>
                  <a:pt x="1" y="39"/>
                  <a:pt x="1" y="39"/>
                  <a:pt x="1" y="39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13"/>
          <p:cNvSpPr/>
          <p:nvPr/>
        </p:nvSpPr>
        <p:spPr>
          <a:xfrm>
            <a:off x="605521" y="17210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13"/>
          <p:cNvSpPr/>
          <p:nvPr/>
        </p:nvSpPr>
        <p:spPr>
          <a:xfrm>
            <a:off x="282216" y="169148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03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38"/>
                  <a:pt x="0" y="1249"/>
                </a:cubicBezTo>
                <a:lnTo>
                  <a:pt x="0" y="1249"/>
                </a:lnTo>
                <a:cubicBezTo>
                  <a:pt x="76" y="1740"/>
                  <a:pt x="340" y="2156"/>
                  <a:pt x="719" y="2156"/>
                </a:cubicBezTo>
                <a:cubicBezTo>
                  <a:pt x="719" y="2194"/>
                  <a:pt x="719" y="2194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08"/>
                </a:cubicBez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6" name="Google Shape;916;p13"/>
          <p:cNvSpPr/>
          <p:nvPr/>
        </p:nvSpPr>
        <p:spPr>
          <a:xfrm>
            <a:off x="546317" y="2012018"/>
            <a:ext cx="79378" cy="133202"/>
          </a:xfrm>
          <a:custGeom>
            <a:avLst/>
            <a:gdLst/>
            <a:ahLst/>
            <a:cxnLst/>
            <a:rect l="l" t="t" r="r" b="b"/>
            <a:pathLst>
              <a:path w="2534" h="4085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77"/>
                  <a:pt x="567" y="4084"/>
                  <a:pt x="1286" y="4084"/>
                </a:cubicBezTo>
                <a:cubicBezTo>
                  <a:pt x="1966" y="4084"/>
                  <a:pt x="2533" y="3177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7" name="Google Shape;917;p13"/>
          <p:cNvSpPr/>
          <p:nvPr/>
        </p:nvSpPr>
        <p:spPr>
          <a:xfrm>
            <a:off x="281025" y="203790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8" name="Google Shape;918;p13"/>
          <p:cNvSpPr/>
          <p:nvPr/>
        </p:nvSpPr>
        <p:spPr>
          <a:xfrm>
            <a:off x="304707" y="211929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13"/>
          <p:cNvSpPr/>
          <p:nvPr/>
        </p:nvSpPr>
        <p:spPr>
          <a:xfrm>
            <a:off x="605521" y="207736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13"/>
          <p:cNvSpPr/>
          <p:nvPr/>
        </p:nvSpPr>
        <p:spPr>
          <a:xfrm>
            <a:off x="282216" y="204902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76"/>
                  <a:pt x="10095" y="189"/>
                  <a:pt x="10095" y="303"/>
                </a:cubicBezTo>
                <a:cubicBezTo>
                  <a:pt x="10095" y="983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10"/>
                </a:cubicBezTo>
                <a:lnTo>
                  <a:pt x="0" y="1210"/>
                </a:lnTo>
                <a:cubicBezTo>
                  <a:pt x="76" y="1739"/>
                  <a:pt x="340" y="2117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lnTo>
                  <a:pt x="10322" y="870"/>
                </a:ln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1" name="Google Shape;921;p13"/>
          <p:cNvSpPr/>
          <p:nvPr/>
        </p:nvSpPr>
        <p:spPr>
          <a:xfrm>
            <a:off x="546317" y="236956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04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04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Google Shape;922;p13"/>
          <p:cNvSpPr/>
          <p:nvPr/>
        </p:nvSpPr>
        <p:spPr>
          <a:xfrm>
            <a:off x="281025" y="2394211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66"/>
                  <a:pt x="341" y="2495"/>
                  <a:pt x="794" y="2495"/>
                </a:cubicBezTo>
                <a:lnTo>
                  <a:pt x="9566" y="2495"/>
                </a:lnTo>
                <a:cubicBezTo>
                  <a:pt x="10019" y="2495"/>
                  <a:pt x="10360" y="1966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13"/>
          <p:cNvSpPr/>
          <p:nvPr/>
        </p:nvSpPr>
        <p:spPr>
          <a:xfrm>
            <a:off x="304707" y="247556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4" name="Google Shape;924;p13"/>
          <p:cNvSpPr/>
          <p:nvPr/>
        </p:nvSpPr>
        <p:spPr>
          <a:xfrm>
            <a:off x="605521" y="2434872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p13"/>
          <p:cNvSpPr/>
          <p:nvPr/>
        </p:nvSpPr>
        <p:spPr>
          <a:xfrm>
            <a:off x="282216" y="2405297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4"/>
                  <a:pt x="10095" y="189"/>
                  <a:pt x="10095" y="303"/>
                </a:cubicBezTo>
                <a:cubicBezTo>
                  <a:pt x="10095" y="1021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626"/>
                  <a:pt x="10322" y="908"/>
                </a:cubicBezTo>
                <a:cubicBezTo>
                  <a:pt x="10322" y="530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13"/>
          <p:cNvSpPr/>
          <p:nvPr/>
        </p:nvSpPr>
        <p:spPr>
          <a:xfrm>
            <a:off x="546317" y="2725829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38"/>
                  <a:pt x="567" y="4046"/>
                  <a:pt x="1286" y="4046"/>
                </a:cubicBezTo>
                <a:cubicBezTo>
                  <a:pt x="1966" y="4046"/>
                  <a:pt x="2533" y="3138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7" name="Google Shape;927;p13"/>
          <p:cNvSpPr/>
          <p:nvPr/>
        </p:nvSpPr>
        <p:spPr>
          <a:xfrm>
            <a:off x="281025" y="2751719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30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30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13"/>
          <p:cNvSpPr/>
          <p:nvPr/>
        </p:nvSpPr>
        <p:spPr>
          <a:xfrm>
            <a:off x="304707" y="283307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13"/>
          <p:cNvSpPr/>
          <p:nvPr/>
        </p:nvSpPr>
        <p:spPr>
          <a:xfrm>
            <a:off x="605521" y="2791174"/>
            <a:ext cx="31" cy="1272"/>
          </a:xfrm>
          <a:custGeom>
            <a:avLst/>
            <a:gdLst/>
            <a:ahLst/>
            <a:cxnLst/>
            <a:rect l="l" t="t" r="r" b="b"/>
            <a:pathLst>
              <a:path w="1" h="39" extrusionOk="0">
                <a:moveTo>
                  <a:pt x="1" y="38"/>
                </a:moveTo>
                <a:lnTo>
                  <a:pt x="1" y="38"/>
                </a:lnTo>
                <a:lnTo>
                  <a:pt x="1" y="38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13"/>
          <p:cNvSpPr/>
          <p:nvPr/>
        </p:nvSpPr>
        <p:spPr>
          <a:xfrm>
            <a:off x="282216" y="2761567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1"/>
                </a:moveTo>
                <a:cubicBezTo>
                  <a:pt x="10095" y="114"/>
                  <a:pt x="10095" y="228"/>
                  <a:pt x="10095" y="341"/>
                </a:cubicBezTo>
                <a:cubicBezTo>
                  <a:pt x="10095" y="1022"/>
                  <a:pt x="9755" y="1589"/>
                  <a:pt x="9301" y="1589"/>
                </a:cubicBezTo>
                <a:lnTo>
                  <a:pt x="530" y="1589"/>
                </a:lnTo>
                <a:cubicBezTo>
                  <a:pt x="303" y="1589"/>
                  <a:pt x="114" y="1475"/>
                  <a:pt x="0" y="1248"/>
                </a:cubicBezTo>
                <a:lnTo>
                  <a:pt x="0" y="1248"/>
                </a:lnTo>
                <a:cubicBezTo>
                  <a:pt x="76" y="1778"/>
                  <a:pt x="340" y="2156"/>
                  <a:pt x="719" y="2194"/>
                </a:cubicBezTo>
                <a:lnTo>
                  <a:pt x="9528" y="2194"/>
                </a:lnTo>
                <a:cubicBezTo>
                  <a:pt x="9981" y="2194"/>
                  <a:pt x="10322" y="1627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8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13"/>
          <p:cNvSpPr/>
          <p:nvPr/>
        </p:nvSpPr>
        <p:spPr>
          <a:xfrm>
            <a:off x="546317" y="308333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04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04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13"/>
          <p:cNvSpPr/>
          <p:nvPr/>
        </p:nvSpPr>
        <p:spPr>
          <a:xfrm>
            <a:off x="281025" y="3107989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68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13"/>
          <p:cNvSpPr/>
          <p:nvPr/>
        </p:nvSpPr>
        <p:spPr>
          <a:xfrm>
            <a:off x="304707" y="3189377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13"/>
          <p:cNvSpPr/>
          <p:nvPr/>
        </p:nvSpPr>
        <p:spPr>
          <a:xfrm>
            <a:off x="605521" y="314868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13"/>
          <p:cNvSpPr/>
          <p:nvPr/>
        </p:nvSpPr>
        <p:spPr>
          <a:xfrm>
            <a:off x="282216" y="3119108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0"/>
                </a:moveTo>
                <a:cubicBezTo>
                  <a:pt x="10095" y="113"/>
                  <a:pt x="10095" y="189"/>
                  <a:pt x="10095" y="302"/>
                </a:cubicBezTo>
                <a:cubicBezTo>
                  <a:pt x="10095" y="1021"/>
                  <a:pt x="9755" y="1550"/>
                  <a:pt x="9301" y="1550"/>
                </a:cubicBezTo>
                <a:lnTo>
                  <a:pt x="530" y="1550"/>
                </a:lnTo>
                <a:cubicBezTo>
                  <a:pt x="303" y="1550"/>
                  <a:pt x="114" y="1437"/>
                  <a:pt x="0" y="1248"/>
                </a:cubicBezTo>
                <a:lnTo>
                  <a:pt x="0" y="1248"/>
                </a:lnTo>
                <a:cubicBezTo>
                  <a:pt x="76" y="1739"/>
                  <a:pt x="340" y="2155"/>
                  <a:pt x="719" y="2155"/>
                </a:cubicBezTo>
                <a:lnTo>
                  <a:pt x="9528" y="2155"/>
                </a:lnTo>
                <a:cubicBezTo>
                  <a:pt x="9981" y="2155"/>
                  <a:pt x="10322" y="1588"/>
                  <a:pt x="10322" y="907"/>
                </a:cubicBezTo>
                <a:cubicBezTo>
                  <a:pt x="10322" y="529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13"/>
          <p:cNvSpPr/>
          <p:nvPr/>
        </p:nvSpPr>
        <p:spPr>
          <a:xfrm>
            <a:off x="546317" y="3439640"/>
            <a:ext cx="79378" cy="131930"/>
          </a:xfrm>
          <a:custGeom>
            <a:avLst/>
            <a:gdLst/>
            <a:ahLst/>
            <a:cxnLst/>
            <a:rect l="l" t="t" r="r" b="b"/>
            <a:pathLst>
              <a:path w="2534" h="4046" extrusionOk="0">
                <a:moveTo>
                  <a:pt x="1286" y="0"/>
                </a:moveTo>
                <a:cubicBezTo>
                  <a:pt x="567" y="0"/>
                  <a:pt x="0" y="907"/>
                  <a:pt x="0" y="2042"/>
                </a:cubicBezTo>
                <a:cubicBezTo>
                  <a:pt x="0" y="3138"/>
                  <a:pt x="567" y="4045"/>
                  <a:pt x="1286" y="4045"/>
                </a:cubicBezTo>
                <a:cubicBezTo>
                  <a:pt x="1966" y="4045"/>
                  <a:pt x="2533" y="3138"/>
                  <a:pt x="2533" y="2042"/>
                </a:cubicBezTo>
                <a:cubicBezTo>
                  <a:pt x="2533" y="907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13"/>
          <p:cNvSpPr/>
          <p:nvPr/>
        </p:nvSpPr>
        <p:spPr>
          <a:xfrm>
            <a:off x="281025" y="3465498"/>
            <a:ext cx="324527" cy="81421"/>
          </a:xfrm>
          <a:custGeom>
            <a:avLst/>
            <a:gdLst/>
            <a:ahLst/>
            <a:cxnLst/>
            <a:rect l="l" t="t" r="r" b="b"/>
            <a:pathLst>
              <a:path w="10360" h="2497" extrusionOk="0">
                <a:moveTo>
                  <a:pt x="794" y="1"/>
                </a:moveTo>
                <a:cubicBezTo>
                  <a:pt x="341" y="1"/>
                  <a:pt x="0" y="530"/>
                  <a:pt x="0" y="1249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9"/>
                </a:cubicBezTo>
                <a:cubicBezTo>
                  <a:pt x="10360" y="530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13"/>
          <p:cNvSpPr/>
          <p:nvPr/>
        </p:nvSpPr>
        <p:spPr>
          <a:xfrm>
            <a:off x="304707" y="3546886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0"/>
                </a:moveTo>
                <a:lnTo>
                  <a:pt x="38" y="0"/>
                </a:lnTo>
                <a:lnTo>
                  <a:pt x="38" y="0"/>
                </a:lnTo>
                <a:lnTo>
                  <a:pt x="38" y="0"/>
                </a:lnTo>
                <a:lnTo>
                  <a:pt x="1021" y="0"/>
                </a:lnTo>
                <a:lnTo>
                  <a:pt x="102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13"/>
          <p:cNvSpPr/>
          <p:nvPr/>
        </p:nvSpPr>
        <p:spPr>
          <a:xfrm>
            <a:off x="605521" y="350495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" name="Google Shape;940;p13"/>
          <p:cNvSpPr/>
          <p:nvPr/>
        </p:nvSpPr>
        <p:spPr>
          <a:xfrm>
            <a:off x="282216" y="347537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lnTo>
                  <a:pt x="10057" y="0"/>
                </a:ln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6"/>
                </a:cubicBezTo>
                <a:lnTo>
                  <a:pt x="10322" y="908"/>
                </a:lnTo>
                <a:cubicBezTo>
                  <a:pt x="10322" y="568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13"/>
          <p:cNvSpPr/>
          <p:nvPr/>
        </p:nvSpPr>
        <p:spPr>
          <a:xfrm>
            <a:off x="546317" y="3795909"/>
            <a:ext cx="79378" cy="133169"/>
          </a:xfrm>
          <a:custGeom>
            <a:avLst/>
            <a:gdLst/>
            <a:ahLst/>
            <a:cxnLst/>
            <a:rect l="l" t="t" r="r" b="b"/>
            <a:pathLst>
              <a:path w="2534" h="4084" extrusionOk="0">
                <a:moveTo>
                  <a:pt x="1286" y="0"/>
                </a:moveTo>
                <a:cubicBezTo>
                  <a:pt x="567" y="0"/>
                  <a:pt x="0" y="908"/>
                  <a:pt x="0" y="2042"/>
                </a:cubicBezTo>
                <a:cubicBezTo>
                  <a:pt x="0" y="3176"/>
                  <a:pt x="567" y="4084"/>
                  <a:pt x="1286" y="4084"/>
                </a:cubicBezTo>
                <a:cubicBezTo>
                  <a:pt x="1966" y="4084"/>
                  <a:pt x="2533" y="3176"/>
                  <a:pt x="2533" y="2042"/>
                </a:cubicBezTo>
                <a:cubicBezTo>
                  <a:pt x="2533" y="908"/>
                  <a:pt x="1966" y="0"/>
                  <a:pt x="1286" y="0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13"/>
          <p:cNvSpPr/>
          <p:nvPr/>
        </p:nvSpPr>
        <p:spPr>
          <a:xfrm>
            <a:off x="281025" y="3821800"/>
            <a:ext cx="324527" cy="81388"/>
          </a:xfrm>
          <a:custGeom>
            <a:avLst/>
            <a:gdLst/>
            <a:ahLst/>
            <a:cxnLst/>
            <a:rect l="l" t="t" r="r" b="b"/>
            <a:pathLst>
              <a:path w="10360" h="2496" extrusionOk="0">
                <a:moveTo>
                  <a:pt x="794" y="0"/>
                </a:moveTo>
                <a:cubicBezTo>
                  <a:pt x="341" y="0"/>
                  <a:pt x="0" y="567"/>
                  <a:pt x="0" y="1248"/>
                </a:cubicBezTo>
                <a:cubicBezTo>
                  <a:pt x="0" y="1929"/>
                  <a:pt x="341" y="2496"/>
                  <a:pt x="794" y="2496"/>
                </a:cubicBezTo>
                <a:lnTo>
                  <a:pt x="9566" y="2496"/>
                </a:lnTo>
                <a:cubicBezTo>
                  <a:pt x="10019" y="2496"/>
                  <a:pt x="10360" y="1929"/>
                  <a:pt x="10360" y="1248"/>
                </a:cubicBezTo>
                <a:cubicBezTo>
                  <a:pt x="10360" y="567"/>
                  <a:pt x="10019" y="0"/>
                  <a:pt x="95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13"/>
          <p:cNvSpPr/>
          <p:nvPr/>
        </p:nvSpPr>
        <p:spPr>
          <a:xfrm>
            <a:off x="304707" y="3903155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13"/>
          <p:cNvSpPr/>
          <p:nvPr/>
        </p:nvSpPr>
        <p:spPr>
          <a:xfrm>
            <a:off x="605521" y="3862494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p13"/>
          <p:cNvSpPr/>
          <p:nvPr/>
        </p:nvSpPr>
        <p:spPr>
          <a:xfrm>
            <a:off x="282216" y="3832886"/>
            <a:ext cx="323337" cy="70302"/>
          </a:xfrm>
          <a:custGeom>
            <a:avLst/>
            <a:gdLst/>
            <a:ahLst/>
            <a:cxnLst/>
            <a:rect l="l" t="t" r="r" b="b"/>
            <a:pathLst>
              <a:path w="10322" h="2156" extrusionOk="0">
                <a:moveTo>
                  <a:pt x="10057" y="1"/>
                </a:moveTo>
                <a:lnTo>
                  <a:pt x="10057" y="1"/>
                </a:lnTo>
                <a:cubicBezTo>
                  <a:pt x="10095" y="76"/>
                  <a:pt x="10095" y="190"/>
                  <a:pt x="10095" y="303"/>
                </a:cubicBezTo>
                <a:cubicBezTo>
                  <a:pt x="10095" y="984"/>
                  <a:pt x="9755" y="1551"/>
                  <a:pt x="9301" y="1551"/>
                </a:cubicBezTo>
                <a:lnTo>
                  <a:pt x="530" y="1551"/>
                </a:lnTo>
                <a:cubicBezTo>
                  <a:pt x="303" y="1551"/>
                  <a:pt x="114" y="1437"/>
                  <a:pt x="0" y="1210"/>
                </a:cubicBezTo>
                <a:lnTo>
                  <a:pt x="0" y="1210"/>
                </a:lnTo>
                <a:cubicBezTo>
                  <a:pt x="76" y="1740"/>
                  <a:pt x="340" y="2118"/>
                  <a:pt x="719" y="2156"/>
                </a:cubicBezTo>
                <a:lnTo>
                  <a:pt x="9528" y="2156"/>
                </a:lnTo>
                <a:cubicBezTo>
                  <a:pt x="9981" y="2156"/>
                  <a:pt x="10322" y="1589"/>
                  <a:pt x="10322" y="908"/>
                </a:cubicBezTo>
                <a:cubicBezTo>
                  <a:pt x="10322" y="530"/>
                  <a:pt x="10208" y="227"/>
                  <a:pt x="10057" y="1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13"/>
          <p:cNvSpPr/>
          <p:nvPr/>
        </p:nvSpPr>
        <p:spPr>
          <a:xfrm>
            <a:off x="546317" y="4153418"/>
            <a:ext cx="79378" cy="131963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7" name="Google Shape;947;p13"/>
          <p:cNvSpPr/>
          <p:nvPr/>
        </p:nvSpPr>
        <p:spPr>
          <a:xfrm>
            <a:off x="281025" y="4178069"/>
            <a:ext cx="324527" cy="82627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13"/>
          <p:cNvSpPr/>
          <p:nvPr/>
        </p:nvSpPr>
        <p:spPr>
          <a:xfrm>
            <a:off x="304707" y="4260664"/>
            <a:ext cx="32014" cy="33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13"/>
          <p:cNvSpPr/>
          <p:nvPr/>
        </p:nvSpPr>
        <p:spPr>
          <a:xfrm>
            <a:off x="605521" y="4218763"/>
            <a:ext cx="31" cy="33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13"/>
          <p:cNvSpPr/>
          <p:nvPr/>
        </p:nvSpPr>
        <p:spPr>
          <a:xfrm>
            <a:off x="282216" y="4189188"/>
            <a:ext cx="323337" cy="71508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13"/>
          <p:cNvSpPr/>
          <p:nvPr/>
        </p:nvSpPr>
        <p:spPr>
          <a:xfrm>
            <a:off x="228900" y="135685"/>
            <a:ext cx="794715" cy="68671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13"/>
          <p:cNvSpPr/>
          <p:nvPr/>
        </p:nvSpPr>
        <p:spPr>
          <a:xfrm>
            <a:off x="282216" y="977708"/>
            <a:ext cx="323337" cy="71541"/>
          </a:xfrm>
          <a:custGeom>
            <a:avLst/>
            <a:gdLst/>
            <a:ahLst/>
            <a:cxnLst/>
            <a:rect l="l" t="t" r="r" b="b"/>
            <a:pathLst>
              <a:path w="10322" h="2194" extrusionOk="0">
                <a:moveTo>
                  <a:pt x="10057" y="0"/>
                </a:moveTo>
                <a:cubicBezTo>
                  <a:pt x="10095" y="114"/>
                  <a:pt x="10095" y="227"/>
                  <a:pt x="10095" y="341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40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8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13"/>
          <p:cNvSpPr txBox="1">
            <a:spLocks noGrp="1"/>
          </p:cNvSpPr>
          <p:nvPr>
            <p:ph type="title"/>
          </p:nvPr>
        </p:nvSpPr>
        <p:spPr>
          <a:xfrm>
            <a:off x="718750" y="438312"/>
            <a:ext cx="770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54" name="Google Shape;954;p13">
            <a:hlinkClick r:id="rId2" action="ppaction://hlinksldjump"/>
          </p:cNvPr>
          <p:cNvSpPr txBox="1">
            <a:spLocks noGrp="1"/>
          </p:cNvSpPr>
          <p:nvPr>
            <p:ph type="subTitle" idx="1"/>
          </p:nvPr>
        </p:nvSpPr>
        <p:spPr>
          <a:xfrm>
            <a:off x="1796843" y="1229700"/>
            <a:ext cx="2728800" cy="3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55" name="Google Shape;955;p13"/>
          <p:cNvSpPr txBox="1">
            <a:spLocks noGrp="1"/>
          </p:cNvSpPr>
          <p:nvPr>
            <p:ph type="subTitle" idx="2"/>
          </p:nvPr>
        </p:nvSpPr>
        <p:spPr>
          <a:xfrm>
            <a:off x="1796034" y="1542315"/>
            <a:ext cx="2730000" cy="5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56" name="Google Shape;956;p13">
            <a:hlinkClick r:id="rId2" action="ppaction://hlinksldjump"/>
          </p:cNvPr>
          <p:cNvSpPr txBox="1">
            <a:spLocks noGrp="1"/>
          </p:cNvSpPr>
          <p:nvPr>
            <p:ph type="title" idx="3" hasCustomPrompt="1"/>
          </p:nvPr>
        </p:nvSpPr>
        <p:spPr>
          <a:xfrm>
            <a:off x="1182965" y="1544397"/>
            <a:ext cx="632700" cy="4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957" name="Google Shape;957;p13"/>
          <p:cNvSpPr txBox="1">
            <a:spLocks noGrp="1"/>
          </p:cNvSpPr>
          <p:nvPr>
            <p:ph type="subTitle" idx="4"/>
          </p:nvPr>
        </p:nvSpPr>
        <p:spPr>
          <a:xfrm>
            <a:off x="1799701" y="2422672"/>
            <a:ext cx="27369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58" name="Google Shape;958;p13"/>
          <p:cNvSpPr txBox="1">
            <a:spLocks noGrp="1"/>
          </p:cNvSpPr>
          <p:nvPr>
            <p:ph type="subTitle" idx="5"/>
          </p:nvPr>
        </p:nvSpPr>
        <p:spPr>
          <a:xfrm>
            <a:off x="1794612" y="2737363"/>
            <a:ext cx="273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59" name="Google Shape;959;p13"/>
          <p:cNvSpPr txBox="1">
            <a:spLocks noGrp="1"/>
          </p:cNvSpPr>
          <p:nvPr>
            <p:ph type="title" idx="6" hasCustomPrompt="1"/>
          </p:nvPr>
        </p:nvSpPr>
        <p:spPr>
          <a:xfrm>
            <a:off x="1183878" y="2756608"/>
            <a:ext cx="6309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960" name="Google Shape;960;p13"/>
          <p:cNvSpPr txBox="1">
            <a:spLocks noGrp="1"/>
          </p:cNvSpPr>
          <p:nvPr>
            <p:ph type="subTitle" idx="7"/>
          </p:nvPr>
        </p:nvSpPr>
        <p:spPr>
          <a:xfrm>
            <a:off x="1801331" y="3617146"/>
            <a:ext cx="27300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61" name="Google Shape;961;p13"/>
          <p:cNvSpPr txBox="1">
            <a:spLocks noGrp="1"/>
          </p:cNvSpPr>
          <p:nvPr>
            <p:ph type="subTitle" idx="8"/>
          </p:nvPr>
        </p:nvSpPr>
        <p:spPr>
          <a:xfrm>
            <a:off x="1794612" y="3932456"/>
            <a:ext cx="273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2" name="Google Shape;962;p13"/>
          <p:cNvSpPr txBox="1">
            <a:spLocks noGrp="1"/>
          </p:cNvSpPr>
          <p:nvPr>
            <p:ph type="title" idx="9" hasCustomPrompt="1"/>
          </p:nvPr>
        </p:nvSpPr>
        <p:spPr>
          <a:xfrm>
            <a:off x="1183878" y="3926170"/>
            <a:ext cx="6309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963" name="Google Shape;963;p13"/>
          <p:cNvSpPr txBox="1">
            <a:spLocks noGrp="1"/>
          </p:cNvSpPr>
          <p:nvPr>
            <p:ph type="subTitle" idx="13"/>
          </p:nvPr>
        </p:nvSpPr>
        <p:spPr>
          <a:xfrm>
            <a:off x="5218933" y="1231500"/>
            <a:ext cx="27420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64" name="Google Shape;964;p13"/>
          <p:cNvSpPr txBox="1">
            <a:spLocks noGrp="1"/>
          </p:cNvSpPr>
          <p:nvPr>
            <p:ph type="subTitle" idx="14"/>
          </p:nvPr>
        </p:nvSpPr>
        <p:spPr>
          <a:xfrm>
            <a:off x="5212184" y="1540665"/>
            <a:ext cx="2742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5" name="Google Shape;965;p13"/>
          <p:cNvSpPr txBox="1">
            <a:spLocks noGrp="1"/>
          </p:cNvSpPr>
          <p:nvPr>
            <p:ph type="title" idx="15" hasCustomPrompt="1"/>
          </p:nvPr>
        </p:nvSpPr>
        <p:spPr>
          <a:xfrm>
            <a:off x="4621067" y="1545297"/>
            <a:ext cx="6309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966" name="Google Shape;966;p13"/>
          <p:cNvSpPr txBox="1">
            <a:spLocks noGrp="1"/>
          </p:cNvSpPr>
          <p:nvPr>
            <p:ph type="subTitle" idx="16"/>
          </p:nvPr>
        </p:nvSpPr>
        <p:spPr>
          <a:xfrm>
            <a:off x="5218933" y="2422672"/>
            <a:ext cx="27420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67" name="Google Shape;967;p13"/>
          <p:cNvSpPr txBox="1">
            <a:spLocks noGrp="1"/>
          </p:cNvSpPr>
          <p:nvPr>
            <p:ph type="subTitle" idx="17"/>
          </p:nvPr>
        </p:nvSpPr>
        <p:spPr>
          <a:xfrm>
            <a:off x="5212188" y="2737363"/>
            <a:ext cx="2742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8" name="Google Shape;968;p13"/>
          <p:cNvSpPr txBox="1">
            <a:spLocks noGrp="1"/>
          </p:cNvSpPr>
          <p:nvPr>
            <p:ph type="title" idx="18" hasCustomPrompt="1"/>
          </p:nvPr>
        </p:nvSpPr>
        <p:spPr>
          <a:xfrm>
            <a:off x="4621067" y="2756608"/>
            <a:ext cx="6309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969" name="Google Shape;969;p13"/>
          <p:cNvSpPr txBox="1">
            <a:spLocks noGrp="1"/>
          </p:cNvSpPr>
          <p:nvPr>
            <p:ph type="subTitle" idx="19"/>
          </p:nvPr>
        </p:nvSpPr>
        <p:spPr>
          <a:xfrm>
            <a:off x="5218933" y="3617146"/>
            <a:ext cx="27420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70" name="Google Shape;970;p13"/>
          <p:cNvSpPr txBox="1">
            <a:spLocks noGrp="1"/>
          </p:cNvSpPr>
          <p:nvPr>
            <p:ph type="subTitle" idx="20"/>
          </p:nvPr>
        </p:nvSpPr>
        <p:spPr>
          <a:xfrm>
            <a:off x="5212188" y="3932456"/>
            <a:ext cx="2742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1" name="Google Shape;971;p13"/>
          <p:cNvSpPr txBox="1">
            <a:spLocks noGrp="1"/>
          </p:cNvSpPr>
          <p:nvPr>
            <p:ph type="title" idx="21" hasCustomPrompt="1"/>
          </p:nvPr>
        </p:nvSpPr>
        <p:spPr>
          <a:xfrm>
            <a:off x="4621067" y="3926170"/>
            <a:ext cx="630900" cy="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grpSp>
        <p:nvGrpSpPr>
          <p:cNvPr id="972" name="Google Shape;972;p13"/>
          <p:cNvGrpSpPr/>
          <p:nvPr/>
        </p:nvGrpSpPr>
        <p:grpSpPr>
          <a:xfrm>
            <a:off x="1063250" y="831175"/>
            <a:ext cx="444275" cy="398525"/>
            <a:chOff x="2495125" y="2142250"/>
            <a:chExt cx="444275" cy="398525"/>
          </a:xfrm>
        </p:grpSpPr>
        <p:sp>
          <p:nvSpPr>
            <p:cNvPr id="973" name="Google Shape;973;p13"/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3"/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5" name="Google Shape;975;p13"/>
          <p:cNvGrpSpPr/>
          <p:nvPr/>
        </p:nvGrpSpPr>
        <p:grpSpPr>
          <a:xfrm>
            <a:off x="7814250" y="4463750"/>
            <a:ext cx="291375" cy="281375"/>
            <a:chOff x="3243875" y="2372825"/>
            <a:chExt cx="291375" cy="281375"/>
          </a:xfrm>
        </p:grpSpPr>
        <p:sp>
          <p:nvSpPr>
            <p:cNvPr id="976" name="Google Shape;976;p13"/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3"/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3"/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3"/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3"/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3"/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3"/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3"/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3"/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3"/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6" name="Google Shape;986;p13"/>
          <p:cNvGrpSpPr/>
          <p:nvPr/>
        </p:nvGrpSpPr>
        <p:grpSpPr>
          <a:xfrm>
            <a:off x="7553550" y="700850"/>
            <a:ext cx="166675" cy="168575"/>
            <a:chOff x="4954425" y="2036375"/>
            <a:chExt cx="166675" cy="168575"/>
          </a:xfrm>
        </p:grpSpPr>
        <p:sp>
          <p:nvSpPr>
            <p:cNvPr id="987" name="Google Shape;987;p13"/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3"/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9" name="Google Shape;989;p13"/>
          <p:cNvSpPr/>
          <p:nvPr/>
        </p:nvSpPr>
        <p:spPr>
          <a:xfrm>
            <a:off x="1877550" y="539050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13"/>
          <p:cNvSpPr/>
          <p:nvPr/>
        </p:nvSpPr>
        <p:spPr>
          <a:xfrm>
            <a:off x="8218500" y="4065000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7114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Title and six columns "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21"/>
          <p:cNvSpPr/>
          <p:nvPr/>
        </p:nvSpPr>
        <p:spPr>
          <a:xfrm rot="10800000">
            <a:off x="-28965" y="-44992"/>
            <a:ext cx="9357374" cy="5269376"/>
          </a:xfrm>
          <a:custGeom>
            <a:avLst/>
            <a:gdLst/>
            <a:ahLst/>
            <a:cxnLst/>
            <a:rect l="l" t="t" r="r" b="b"/>
            <a:pathLst>
              <a:path w="284960" h="189973" extrusionOk="0">
                <a:moveTo>
                  <a:pt x="0" y="0"/>
                </a:moveTo>
                <a:lnTo>
                  <a:pt x="0" y="189972"/>
                </a:lnTo>
                <a:lnTo>
                  <a:pt x="284960" y="189972"/>
                </a:lnTo>
                <a:lnTo>
                  <a:pt x="284960" y="0"/>
                </a:lnTo>
                <a:close/>
              </a:path>
            </a:pathLst>
          </a:custGeom>
          <a:solidFill>
            <a:srgbClr val="ACA9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43" name="Google Shape;943;p21"/>
          <p:cNvSpPr/>
          <p:nvPr/>
        </p:nvSpPr>
        <p:spPr>
          <a:xfrm rot="10800000">
            <a:off x="-64973" y="-81160"/>
            <a:ext cx="2594724" cy="1510584"/>
          </a:xfrm>
          <a:custGeom>
            <a:avLst/>
            <a:gdLst/>
            <a:ahLst/>
            <a:cxnLst/>
            <a:rect l="l" t="t" r="r" b="b"/>
            <a:pathLst>
              <a:path w="179690" h="154417" extrusionOk="0">
                <a:moveTo>
                  <a:pt x="176173" y="1"/>
                </a:moveTo>
                <a:cubicBezTo>
                  <a:pt x="172534" y="1"/>
                  <a:pt x="168757" y="2481"/>
                  <a:pt x="166589" y="5630"/>
                </a:cubicBezTo>
                <a:cubicBezTo>
                  <a:pt x="163671" y="9825"/>
                  <a:pt x="162577" y="14992"/>
                  <a:pt x="160176" y="19521"/>
                </a:cubicBezTo>
                <a:cubicBezTo>
                  <a:pt x="156589" y="26238"/>
                  <a:pt x="150388" y="31101"/>
                  <a:pt x="145282" y="36725"/>
                </a:cubicBezTo>
                <a:cubicBezTo>
                  <a:pt x="140175" y="42348"/>
                  <a:pt x="135859" y="49795"/>
                  <a:pt x="137440" y="57242"/>
                </a:cubicBezTo>
                <a:cubicBezTo>
                  <a:pt x="138807" y="63807"/>
                  <a:pt x="144340" y="68549"/>
                  <a:pt x="149081" y="73291"/>
                </a:cubicBezTo>
                <a:cubicBezTo>
                  <a:pt x="153823" y="78063"/>
                  <a:pt x="158352" y="84355"/>
                  <a:pt x="156954" y="90920"/>
                </a:cubicBezTo>
                <a:cubicBezTo>
                  <a:pt x="155312" y="98823"/>
                  <a:pt x="146011" y="102592"/>
                  <a:pt x="137926" y="102896"/>
                </a:cubicBezTo>
                <a:cubicBezTo>
                  <a:pt x="137125" y="102929"/>
                  <a:pt x="136320" y="102942"/>
                  <a:pt x="135514" y="102942"/>
                </a:cubicBezTo>
                <a:cubicBezTo>
                  <a:pt x="132062" y="102942"/>
                  <a:pt x="128574" y="102696"/>
                  <a:pt x="125134" y="102696"/>
                </a:cubicBezTo>
                <a:cubicBezTo>
                  <a:pt x="121273" y="102696"/>
                  <a:pt x="117473" y="103007"/>
                  <a:pt x="113853" y="104324"/>
                </a:cubicBezTo>
                <a:cubicBezTo>
                  <a:pt x="99263" y="109613"/>
                  <a:pt x="93366" y="129006"/>
                  <a:pt x="78594" y="133778"/>
                </a:cubicBezTo>
                <a:cubicBezTo>
                  <a:pt x="76225" y="134541"/>
                  <a:pt x="73860" y="134867"/>
                  <a:pt x="71496" y="134867"/>
                </a:cubicBezTo>
                <a:cubicBezTo>
                  <a:pt x="58143" y="134867"/>
                  <a:pt x="44794" y="124490"/>
                  <a:pt x="30720" y="124051"/>
                </a:cubicBezTo>
                <a:cubicBezTo>
                  <a:pt x="30465" y="124043"/>
                  <a:pt x="30210" y="124040"/>
                  <a:pt x="29956" y="124040"/>
                </a:cubicBezTo>
                <a:cubicBezTo>
                  <a:pt x="14266" y="124040"/>
                  <a:pt x="0" y="138683"/>
                  <a:pt x="598" y="154416"/>
                </a:cubicBezTo>
                <a:lnTo>
                  <a:pt x="179690" y="154416"/>
                </a:lnTo>
                <a:lnTo>
                  <a:pt x="179690" y="888"/>
                </a:lnTo>
                <a:cubicBezTo>
                  <a:pt x="178576" y="274"/>
                  <a:pt x="177382" y="1"/>
                  <a:pt x="176173" y="1"/>
                </a:cubicBezTo>
                <a:close/>
              </a:path>
            </a:pathLst>
          </a:custGeom>
          <a:solidFill>
            <a:srgbClr val="9393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44" name="Google Shape;944;p21"/>
          <p:cNvSpPr/>
          <p:nvPr/>
        </p:nvSpPr>
        <p:spPr>
          <a:xfrm rot="5400000" flipH="1">
            <a:off x="7677587" y="3624311"/>
            <a:ext cx="1801349" cy="1500279"/>
          </a:xfrm>
          <a:custGeom>
            <a:avLst/>
            <a:gdLst/>
            <a:ahLst/>
            <a:cxnLst/>
            <a:rect l="l" t="t" r="r" b="b"/>
            <a:pathLst>
              <a:path w="141310" h="117692" extrusionOk="0">
                <a:moveTo>
                  <a:pt x="0" y="0"/>
                </a:moveTo>
                <a:lnTo>
                  <a:pt x="0" y="117692"/>
                </a:lnTo>
                <a:cubicBezTo>
                  <a:pt x="1216" y="113254"/>
                  <a:pt x="6353" y="111035"/>
                  <a:pt x="10973" y="110731"/>
                </a:cubicBezTo>
                <a:cubicBezTo>
                  <a:pt x="11645" y="110687"/>
                  <a:pt x="12319" y="110670"/>
                  <a:pt x="12993" y="110670"/>
                </a:cubicBezTo>
                <a:cubicBezTo>
                  <a:pt x="15351" y="110670"/>
                  <a:pt x="17717" y="110880"/>
                  <a:pt x="20063" y="110880"/>
                </a:cubicBezTo>
                <a:cubicBezTo>
                  <a:pt x="21655" y="110880"/>
                  <a:pt x="23238" y="110783"/>
                  <a:pt x="24803" y="110458"/>
                </a:cubicBezTo>
                <a:cubicBezTo>
                  <a:pt x="29332" y="109515"/>
                  <a:pt x="33861" y="105625"/>
                  <a:pt x="33162" y="101065"/>
                </a:cubicBezTo>
                <a:cubicBezTo>
                  <a:pt x="32645" y="97661"/>
                  <a:pt x="29545" y="95351"/>
                  <a:pt x="26718" y="93345"/>
                </a:cubicBezTo>
                <a:cubicBezTo>
                  <a:pt x="21672" y="89728"/>
                  <a:pt x="16535" y="85594"/>
                  <a:pt x="14408" y="79758"/>
                </a:cubicBezTo>
                <a:cubicBezTo>
                  <a:pt x="12310" y="73892"/>
                  <a:pt x="14620" y="66080"/>
                  <a:pt x="20578" y="64317"/>
                </a:cubicBezTo>
                <a:cubicBezTo>
                  <a:pt x="21506" y="64047"/>
                  <a:pt x="22443" y="63936"/>
                  <a:pt x="23386" y="63936"/>
                </a:cubicBezTo>
                <a:cubicBezTo>
                  <a:pt x="26363" y="63936"/>
                  <a:pt x="29393" y="65038"/>
                  <a:pt x="32371" y="65685"/>
                </a:cubicBezTo>
                <a:cubicBezTo>
                  <a:pt x="33431" y="65907"/>
                  <a:pt x="34565" y="66035"/>
                  <a:pt x="35694" y="66035"/>
                </a:cubicBezTo>
                <a:cubicBezTo>
                  <a:pt x="38743" y="66035"/>
                  <a:pt x="41748" y="65097"/>
                  <a:pt x="43101" y="62524"/>
                </a:cubicBezTo>
                <a:cubicBezTo>
                  <a:pt x="44590" y="59636"/>
                  <a:pt x="43314" y="56201"/>
                  <a:pt x="42767" y="53010"/>
                </a:cubicBezTo>
                <a:cubicBezTo>
                  <a:pt x="41125" y="43223"/>
                  <a:pt x="47326" y="33891"/>
                  <a:pt x="55411" y="28876"/>
                </a:cubicBezTo>
                <a:cubicBezTo>
                  <a:pt x="61313" y="25233"/>
                  <a:pt x="68023" y="24013"/>
                  <a:pt x="74827" y="24013"/>
                </a:cubicBezTo>
                <a:cubicBezTo>
                  <a:pt x="79377" y="24013"/>
                  <a:pt x="83969" y="24558"/>
                  <a:pt x="88391" y="25289"/>
                </a:cubicBezTo>
                <a:cubicBezTo>
                  <a:pt x="98117" y="26870"/>
                  <a:pt x="107692" y="29484"/>
                  <a:pt x="117510" y="30000"/>
                </a:cubicBezTo>
                <a:cubicBezTo>
                  <a:pt x="118315" y="30043"/>
                  <a:pt x="119130" y="30068"/>
                  <a:pt x="119946" y="30068"/>
                </a:cubicBezTo>
                <a:cubicBezTo>
                  <a:pt x="124397" y="30068"/>
                  <a:pt x="128911" y="29328"/>
                  <a:pt x="132404" y="26657"/>
                </a:cubicBezTo>
                <a:cubicBezTo>
                  <a:pt x="141310" y="19818"/>
                  <a:pt x="128665" y="4255"/>
                  <a:pt x="141127" y="0"/>
                </a:cubicBezTo>
                <a:close/>
              </a:path>
            </a:pathLst>
          </a:custGeom>
          <a:solidFill>
            <a:srgbClr val="9393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45" name="Google Shape;945;p21"/>
          <p:cNvSpPr txBox="1">
            <a:spLocks noGrp="1"/>
          </p:cNvSpPr>
          <p:nvPr>
            <p:ph type="ctrTitle"/>
          </p:nvPr>
        </p:nvSpPr>
        <p:spPr>
          <a:xfrm>
            <a:off x="1437033" y="1483175"/>
            <a:ext cx="24096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46" name="Google Shape;946;p21"/>
          <p:cNvSpPr txBox="1">
            <a:spLocks noGrp="1"/>
          </p:cNvSpPr>
          <p:nvPr>
            <p:ph type="subTitle" idx="1"/>
          </p:nvPr>
        </p:nvSpPr>
        <p:spPr>
          <a:xfrm>
            <a:off x="1437033" y="1876700"/>
            <a:ext cx="30447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47" name="Google Shape;947;p21"/>
          <p:cNvSpPr txBox="1">
            <a:spLocks noGrp="1"/>
          </p:cNvSpPr>
          <p:nvPr>
            <p:ph type="ctrTitle" idx="2"/>
          </p:nvPr>
        </p:nvSpPr>
        <p:spPr>
          <a:xfrm>
            <a:off x="1437033" y="2600434"/>
            <a:ext cx="24096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48" name="Google Shape;948;p21"/>
          <p:cNvSpPr txBox="1">
            <a:spLocks noGrp="1"/>
          </p:cNvSpPr>
          <p:nvPr>
            <p:ph type="subTitle" idx="3"/>
          </p:nvPr>
        </p:nvSpPr>
        <p:spPr>
          <a:xfrm>
            <a:off x="1437033" y="2987512"/>
            <a:ext cx="30447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49" name="Google Shape;949;p21"/>
          <p:cNvSpPr txBox="1">
            <a:spLocks noGrp="1"/>
          </p:cNvSpPr>
          <p:nvPr>
            <p:ph type="ctrTitle" idx="4"/>
          </p:nvPr>
        </p:nvSpPr>
        <p:spPr>
          <a:xfrm>
            <a:off x="1437033" y="3730562"/>
            <a:ext cx="24096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50" name="Google Shape;950;p21"/>
          <p:cNvSpPr txBox="1">
            <a:spLocks noGrp="1"/>
          </p:cNvSpPr>
          <p:nvPr>
            <p:ph type="subTitle" idx="5"/>
          </p:nvPr>
        </p:nvSpPr>
        <p:spPr>
          <a:xfrm>
            <a:off x="1437033" y="4119150"/>
            <a:ext cx="30447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51" name="Google Shape;951;p21"/>
          <p:cNvSpPr txBox="1">
            <a:spLocks noGrp="1"/>
          </p:cNvSpPr>
          <p:nvPr>
            <p:ph type="ctrTitle" idx="6"/>
          </p:nvPr>
        </p:nvSpPr>
        <p:spPr>
          <a:xfrm>
            <a:off x="5598008" y="1483175"/>
            <a:ext cx="26073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52" name="Google Shape;952;p21"/>
          <p:cNvSpPr txBox="1">
            <a:spLocks noGrp="1"/>
          </p:cNvSpPr>
          <p:nvPr>
            <p:ph type="subTitle" idx="7"/>
          </p:nvPr>
        </p:nvSpPr>
        <p:spPr>
          <a:xfrm>
            <a:off x="5598008" y="1876700"/>
            <a:ext cx="30447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53" name="Google Shape;953;p21"/>
          <p:cNvSpPr txBox="1">
            <a:spLocks noGrp="1"/>
          </p:cNvSpPr>
          <p:nvPr>
            <p:ph type="ctrTitle" idx="8"/>
          </p:nvPr>
        </p:nvSpPr>
        <p:spPr>
          <a:xfrm>
            <a:off x="5598008" y="2600433"/>
            <a:ext cx="24042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54" name="Google Shape;954;p21"/>
          <p:cNvSpPr txBox="1">
            <a:spLocks noGrp="1"/>
          </p:cNvSpPr>
          <p:nvPr>
            <p:ph type="subTitle" idx="9"/>
          </p:nvPr>
        </p:nvSpPr>
        <p:spPr>
          <a:xfrm>
            <a:off x="5598008" y="2987512"/>
            <a:ext cx="30447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55" name="Google Shape;955;p21"/>
          <p:cNvSpPr txBox="1">
            <a:spLocks noGrp="1"/>
          </p:cNvSpPr>
          <p:nvPr>
            <p:ph type="ctrTitle" idx="13"/>
          </p:nvPr>
        </p:nvSpPr>
        <p:spPr>
          <a:xfrm>
            <a:off x="5598008" y="3730560"/>
            <a:ext cx="2404200" cy="36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56" name="Google Shape;956;p21"/>
          <p:cNvSpPr txBox="1">
            <a:spLocks noGrp="1"/>
          </p:cNvSpPr>
          <p:nvPr>
            <p:ph type="subTitle" idx="14"/>
          </p:nvPr>
        </p:nvSpPr>
        <p:spPr>
          <a:xfrm>
            <a:off x="5598008" y="4119150"/>
            <a:ext cx="3044700" cy="59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57" name="Google Shape;957;p21"/>
          <p:cNvSpPr/>
          <p:nvPr/>
        </p:nvSpPr>
        <p:spPr>
          <a:xfrm flipH="1">
            <a:off x="6666258" y="-83179"/>
            <a:ext cx="156856" cy="159380"/>
          </a:xfrm>
          <a:custGeom>
            <a:avLst/>
            <a:gdLst/>
            <a:ahLst/>
            <a:cxnLst/>
            <a:rect l="l" t="t" r="r" b="b"/>
            <a:pathLst>
              <a:path w="5655" h="5746" fill="none" extrusionOk="0">
                <a:moveTo>
                  <a:pt x="4134" y="578"/>
                </a:moveTo>
                <a:lnTo>
                  <a:pt x="4165" y="1702"/>
                </a:lnTo>
                <a:cubicBezTo>
                  <a:pt x="4165" y="1854"/>
                  <a:pt x="4256" y="2006"/>
                  <a:pt x="4378" y="2098"/>
                </a:cubicBezTo>
                <a:lnTo>
                  <a:pt x="5350" y="2675"/>
                </a:lnTo>
                <a:cubicBezTo>
                  <a:pt x="5654" y="2888"/>
                  <a:pt x="5624" y="3374"/>
                  <a:pt x="5259" y="3496"/>
                </a:cubicBezTo>
                <a:lnTo>
                  <a:pt x="4195" y="3861"/>
                </a:lnTo>
                <a:cubicBezTo>
                  <a:pt x="4074" y="3921"/>
                  <a:pt x="3952" y="4043"/>
                  <a:pt x="3922" y="4195"/>
                </a:cubicBezTo>
                <a:lnTo>
                  <a:pt x="3648" y="5289"/>
                </a:lnTo>
                <a:cubicBezTo>
                  <a:pt x="3557" y="5654"/>
                  <a:pt x="3101" y="5745"/>
                  <a:pt x="2858" y="5441"/>
                </a:cubicBezTo>
                <a:lnTo>
                  <a:pt x="2159" y="4590"/>
                </a:lnTo>
                <a:cubicBezTo>
                  <a:pt x="2067" y="4468"/>
                  <a:pt x="1916" y="4408"/>
                  <a:pt x="1764" y="4408"/>
                </a:cubicBezTo>
                <a:lnTo>
                  <a:pt x="639" y="4468"/>
                </a:lnTo>
                <a:cubicBezTo>
                  <a:pt x="244" y="4499"/>
                  <a:pt x="1" y="4104"/>
                  <a:pt x="213" y="3769"/>
                </a:cubicBezTo>
                <a:lnTo>
                  <a:pt x="852" y="2827"/>
                </a:lnTo>
                <a:cubicBezTo>
                  <a:pt x="943" y="2706"/>
                  <a:pt x="943" y="2554"/>
                  <a:pt x="882" y="2432"/>
                </a:cubicBezTo>
                <a:lnTo>
                  <a:pt x="457" y="1368"/>
                </a:lnTo>
                <a:cubicBezTo>
                  <a:pt x="335" y="1034"/>
                  <a:pt x="639" y="669"/>
                  <a:pt x="1004" y="760"/>
                </a:cubicBezTo>
                <a:lnTo>
                  <a:pt x="2098" y="1064"/>
                </a:lnTo>
                <a:cubicBezTo>
                  <a:pt x="2250" y="1095"/>
                  <a:pt x="2402" y="1064"/>
                  <a:pt x="2493" y="973"/>
                </a:cubicBezTo>
                <a:lnTo>
                  <a:pt x="3375" y="244"/>
                </a:lnTo>
                <a:cubicBezTo>
                  <a:pt x="3648" y="0"/>
                  <a:pt x="4104" y="183"/>
                  <a:pt x="4134" y="578"/>
                </a:cubicBezTo>
                <a:close/>
              </a:path>
            </a:pathLst>
          </a:custGeom>
          <a:noFill/>
          <a:ln w="288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58" name="Google Shape;958;p21"/>
          <p:cNvSpPr/>
          <p:nvPr/>
        </p:nvSpPr>
        <p:spPr>
          <a:xfrm flipH="1">
            <a:off x="8764570" y="2284426"/>
            <a:ext cx="276543" cy="263173"/>
          </a:xfrm>
          <a:custGeom>
            <a:avLst/>
            <a:gdLst/>
            <a:ahLst/>
            <a:cxnLst/>
            <a:rect l="l" t="t" r="r" b="b"/>
            <a:pathLst>
              <a:path w="9970" h="9488" extrusionOk="0">
                <a:moveTo>
                  <a:pt x="3190" y="0"/>
                </a:moveTo>
                <a:cubicBezTo>
                  <a:pt x="2758" y="0"/>
                  <a:pt x="2358" y="357"/>
                  <a:pt x="2401" y="840"/>
                </a:cubicBezTo>
                <a:lnTo>
                  <a:pt x="2462" y="2815"/>
                </a:lnTo>
                <a:cubicBezTo>
                  <a:pt x="2462" y="3059"/>
                  <a:pt x="2341" y="3302"/>
                  <a:pt x="2128" y="3484"/>
                </a:cubicBezTo>
                <a:lnTo>
                  <a:pt x="547" y="4609"/>
                </a:lnTo>
                <a:cubicBezTo>
                  <a:pt x="0" y="5004"/>
                  <a:pt x="152" y="5825"/>
                  <a:pt x="790" y="6007"/>
                </a:cubicBezTo>
                <a:lnTo>
                  <a:pt x="2705" y="6554"/>
                </a:lnTo>
                <a:cubicBezTo>
                  <a:pt x="2949" y="6645"/>
                  <a:pt x="3131" y="6828"/>
                  <a:pt x="3222" y="7071"/>
                </a:cubicBezTo>
                <a:lnTo>
                  <a:pt x="3830" y="8955"/>
                </a:lnTo>
                <a:cubicBezTo>
                  <a:pt x="3950" y="9299"/>
                  <a:pt x="4265" y="9487"/>
                  <a:pt x="4587" y="9487"/>
                </a:cubicBezTo>
                <a:cubicBezTo>
                  <a:pt x="4834" y="9487"/>
                  <a:pt x="5087" y="9376"/>
                  <a:pt x="5259" y="9138"/>
                </a:cubicBezTo>
                <a:lnTo>
                  <a:pt x="6353" y="7496"/>
                </a:lnTo>
                <a:cubicBezTo>
                  <a:pt x="6505" y="7284"/>
                  <a:pt x="6748" y="7162"/>
                  <a:pt x="6991" y="7162"/>
                </a:cubicBezTo>
                <a:lnTo>
                  <a:pt x="8967" y="7162"/>
                </a:lnTo>
                <a:cubicBezTo>
                  <a:pt x="9605" y="7162"/>
                  <a:pt x="9970" y="6402"/>
                  <a:pt x="9575" y="5885"/>
                </a:cubicBezTo>
                <a:lnTo>
                  <a:pt x="8389" y="4335"/>
                </a:lnTo>
                <a:cubicBezTo>
                  <a:pt x="8237" y="4122"/>
                  <a:pt x="8177" y="3849"/>
                  <a:pt x="8268" y="3606"/>
                </a:cubicBezTo>
                <a:lnTo>
                  <a:pt x="8876" y="1752"/>
                </a:lnTo>
                <a:cubicBezTo>
                  <a:pt x="9032" y="1205"/>
                  <a:pt x="8609" y="704"/>
                  <a:pt x="8103" y="704"/>
                </a:cubicBezTo>
                <a:cubicBezTo>
                  <a:pt x="8018" y="704"/>
                  <a:pt x="7930" y="718"/>
                  <a:pt x="7842" y="749"/>
                </a:cubicBezTo>
                <a:lnTo>
                  <a:pt x="5988" y="1417"/>
                </a:lnTo>
                <a:cubicBezTo>
                  <a:pt x="5910" y="1446"/>
                  <a:pt x="5829" y="1460"/>
                  <a:pt x="5748" y="1460"/>
                </a:cubicBezTo>
                <a:cubicBezTo>
                  <a:pt x="5576" y="1460"/>
                  <a:pt x="5403" y="1399"/>
                  <a:pt x="5259" y="1296"/>
                </a:cubicBezTo>
                <a:lnTo>
                  <a:pt x="3678" y="171"/>
                </a:lnTo>
                <a:cubicBezTo>
                  <a:pt x="3526" y="53"/>
                  <a:pt x="3356" y="0"/>
                  <a:pt x="31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59" name="Google Shape;959;p21"/>
          <p:cNvSpPr/>
          <p:nvPr/>
        </p:nvSpPr>
        <p:spPr>
          <a:xfrm flipH="1">
            <a:off x="6720765" y="4957283"/>
            <a:ext cx="159380" cy="158520"/>
          </a:xfrm>
          <a:custGeom>
            <a:avLst/>
            <a:gdLst/>
            <a:ahLst/>
            <a:cxnLst/>
            <a:rect l="l" t="t" r="r" b="b"/>
            <a:pathLst>
              <a:path w="5746" h="5715" fill="none" extrusionOk="0">
                <a:moveTo>
                  <a:pt x="2128" y="274"/>
                </a:moveTo>
                <a:lnTo>
                  <a:pt x="3040" y="912"/>
                </a:lnTo>
                <a:cubicBezTo>
                  <a:pt x="3131" y="1003"/>
                  <a:pt x="3314" y="1034"/>
                  <a:pt x="3435" y="973"/>
                </a:cubicBezTo>
                <a:lnTo>
                  <a:pt x="4499" y="608"/>
                </a:lnTo>
                <a:cubicBezTo>
                  <a:pt x="4864" y="486"/>
                  <a:pt x="5198" y="821"/>
                  <a:pt x="5077" y="1155"/>
                </a:cubicBezTo>
                <a:lnTo>
                  <a:pt x="4742" y="2219"/>
                </a:lnTo>
                <a:cubicBezTo>
                  <a:pt x="4712" y="2371"/>
                  <a:pt x="4712" y="2523"/>
                  <a:pt x="4834" y="2644"/>
                </a:cubicBezTo>
                <a:lnTo>
                  <a:pt x="5502" y="3556"/>
                </a:lnTo>
                <a:cubicBezTo>
                  <a:pt x="5745" y="3830"/>
                  <a:pt x="5533" y="4286"/>
                  <a:pt x="5138" y="4286"/>
                </a:cubicBezTo>
                <a:lnTo>
                  <a:pt x="4013" y="4286"/>
                </a:lnTo>
                <a:cubicBezTo>
                  <a:pt x="3861" y="4286"/>
                  <a:pt x="3709" y="4347"/>
                  <a:pt x="3618" y="4468"/>
                </a:cubicBezTo>
                <a:lnTo>
                  <a:pt x="2979" y="5410"/>
                </a:lnTo>
                <a:cubicBezTo>
                  <a:pt x="2767" y="5714"/>
                  <a:pt x="2311" y="5654"/>
                  <a:pt x="2189" y="5289"/>
                </a:cubicBezTo>
                <a:lnTo>
                  <a:pt x="1824" y="4225"/>
                </a:lnTo>
                <a:cubicBezTo>
                  <a:pt x="1794" y="4073"/>
                  <a:pt x="1672" y="3951"/>
                  <a:pt x="1520" y="3921"/>
                </a:cubicBezTo>
                <a:lnTo>
                  <a:pt x="457" y="3617"/>
                </a:lnTo>
                <a:cubicBezTo>
                  <a:pt x="92" y="3496"/>
                  <a:pt x="1" y="3040"/>
                  <a:pt x="305" y="2796"/>
                </a:cubicBezTo>
                <a:lnTo>
                  <a:pt x="1217" y="2128"/>
                </a:lnTo>
                <a:cubicBezTo>
                  <a:pt x="1338" y="2037"/>
                  <a:pt x="1399" y="1915"/>
                  <a:pt x="1399" y="1763"/>
                </a:cubicBezTo>
                <a:lnTo>
                  <a:pt x="1368" y="608"/>
                </a:lnTo>
                <a:cubicBezTo>
                  <a:pt x="1368" y="243"/>
                  <a:pt x="1824" y="0"/>
                  <a:pt x="2128" y="274"/>
                </a:cubicBezTo>
                <a:close/>
              </a:path>
            </a:pathLst>
          </a:custGeom>
          <a:noFill/>
          <a:ln w="288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0" name="Google Shape;960;p21"/>
          <p:cNvSpPr/>
          <p:nvPr/>
        </p:nvSpPr>
        <p:spPr>
          <a:xfrm flipH="1">
            <a:off x="948710" y="4957276"/>
            <a:ext cx="224799" cy="213931"/>
          </a:xfrm>
          <a:custGeom>
            <a:avLst/>
            <a:gdLst/>
            <a:ahLst/>
            <a:cxnLst/>
            <a:rect l="l" t="t" r="r" b="b"/>
            <a:pathLst>
              <a:path w="9970" h="9488" extrusionOk="0">
                <a:moveTo>
                  <a:pt x="3190" y="0"/>
                </a:moveTo>
                <a:cubicBezTo>
                  <a:pt x="2758" y="0"/>
                  <a:pt x="2358" y="357"/>
                  <a:pt x="2401" y="840"/>
                </a:cubicBezTo>
                <a:lnTo>
                  <a:pt x="2462" y="2815"/>
                </a:lnTo>
                <a:cubicBezTo>
                  <a:pt x="2462" y="3059"/>
                  <a:pt x="2341" y="3302"/>
                  <a:pt x="2128" y="3484"/>
                </a:cubicBezTo>
                <a:lnTo>
                  <a:pt x="547" y="4609"/>
                </a:lnTo>
                <a:cubicBezTo>
                  <a:pt x="0" y="5004"/>
                  <a:pt x="152" y="5825"/>
                  <a:pt x="790" y="6007"/>
                </a:cubicBezTo>
                <a:lnTo>
                  <a:pt x="2705" y="6554"/>
                </a:lnTo>
                <a:cubicBezTo>
                  <a:pt x="2949" y="6645"/>
                  <a:pt x="3131" y="6828"/>
                  <a:pt x="3222" y="7071"/>
                </a:cubicBezTo>
                <a:lnTo>
                  <a:pt x="3830" y="8955"/>
                </a:lnTo>
                <a:cubicBezTo>
                  <a:pt x="3950" y="9299"/>
                  <a:pt x="4265" y="9487"/>
                  <a:pt x="4587" y="9487"/>
                </a:cubicBezTo>
                <a:cubicBezTo>
                  <a:pt x="4834" y="9487"/>
                  <a:pt x="5087" y="9376"/>
                  <a:pt x="5259" y="9138"/>
                </a:cubicBezTo>
                <a:lnTo>
                  <a:pt x="6353" y="7496"/>
                </a:lnTo>
                <a:cubicBezTo>
                  <a:pt x="6505" y="7284"/>
                  <a:pt x="6748" y="7162"/>
                  <a:pt x="6991" y="7162"/>
                </a:cubicBezTo>
                <a:lnTo>
                  <a:pt x="8967" y="7162"/>
                </a:lnTo>
                <a:cubicBezTo>
                  <a:pt x="9605" y="7162"/>
                  <a:pt x="9970" y="6402"/>
                  <a:pt x="9575" y="5885"/>
                </a:cubicBezTo>
                <a:lnTo>
                  <a:pt x="8389" y="4335"/>
                </a:lnTo>
                <a:cubicBezTo>
                  <a:pt x="8237" y="4122"/>
                  <a:pt x="8177" y="3849"/>
                  <a:pt x="8268" y="3606"/>
                </a:cubicBezTo>
                <a:lnTo>
                  <a:pt x="8876" y="1752"/>
                </a:lnTo>
                <a:cubicBezTo>
                  <a:pt x="9032" y="1205"/>
                  <a:pt x="8609" y="704"/>
                  <a:pt x="8103" y="704"/>
                </a:cubicBezTo>
                <a:cubicBezTo>
                  <a:pt x="8018" y="704"/>
                  <a:pt x="7930" y="718"/>
                  <a:pt x="7842" y="749"/>
                </a:cubicBezTo>
                <a:lnTo>
                  <a:pt x="5988" y="1417"/>
                </a:lnTo>
                <a:cubicBezTo>
                  <a:pt x="5910" y="1446"/>
                  <a:pt x="5829" y="1460"/>
                  <a:pt x="5748" y="1460"/>
                </a:cubicBezTo>
                <a:cubicBezTo>
                  <a:pt x="5576" y="1460"/>
                  <a:pt x="5403" y="1399"/>
                  <a:pt x="5259" y="1296"/>
                </a:cubicBezTo>
                <a:lnTo>
                  <a:pt x="3678" y="171"/>
                </a:lnTo>
                <a:cubicBezTo>
                  <a:pt x="3526" y="53"/>
                  <a:pt x="3356" y="0"/>
                  <a:pt x="31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1" name="Google Shape;961;p21"/>
          <p:cNvSpPr/>
          <p:nvPr/>
        </p:nvSpPr>
        <p:spPr>
          <a:xfrm flipH="1">
            <a:off x="117165" y="3572033"/>
            <a:ext cx="159380" cy="158520"/>
          </a:xfrm>
          <a:custGeom>
            <a:avLst/>
            <a:gdLst/>
            <a:ahLst/>
            <a:cxnLst/>
            <a:rect l="l" t="t" r="r" b="b"/>
            <a:pathLst>
              <a:path w="5746" h="5715" fill="none" extrusionOk="0">
                <a:moveTo>
                  <a:pt x="2128" y="274"/>
                </a:moveTo>
                <a:lnTo>
                  <a:pt x="3040" y="912"/>
                </a:lnTo>
                <a:cubicBezTo>
                  <a:pt x="3131" y="1003"/>
                  <a:pt x="3314" y="1034"/>
                  <a:pt x="3435" y="973"/>
                </a:cubicBezTo>
                <a:lnTo>
                  <a:pt x="4499" y="608"/>
                </a:lnTo>
                <a:cubicBezTo>
                  <a:pt x="4864" y="486"/>
                  <a:pt x="5198" y="821"/>
                  <a:pt x="5077" y="1155"/>
                </a:cubicBezTo>
                <a:lnTo>
                  <a:pt x="4742" y="2219"/>
                </a:lnTo>
                <a:cubicBezTo>
                  <a:pt x="4712" y="2371"/>
                  <a:pt x="4712" y="2523"/>
                  <a:pt x="4834" y="2644"/>
                </a:cubicBezTo>
                <a:lnTo>
                  <a:pt x="5502" y="3556"/>
                </a:lnTo>
                <a:cubicBezTo>
                  <a:pt x="5745" y="3830"/>
                  <a:pt x="5533" y="4286"/>
                  <a:pt x="5138" y="4286"/>
                </a:cubicBezTo>
                <a:lnTo>
                  <a:pt x="4013" y="4286"/>
                </a:lnTo>
                <a:cubicBezTo>
                  <a:pt x="3861" y="4286"/>
                  <a:pt x="3709" y="4347"/>
                  <a:pt x="3618" y="4468"/>
                </a:cubicBezTo>
                <a:lnTo>
                  <a:pt x="2979" y="5410"/>
                </a:lnTo>
                <a:cubicBezTo>
                  <a:pt x="2767" y="5714"/>
                  <a:pt x="2311" y="5654"/>
                  <a:pt x="2189" y="5289"/>
                </a:cubicBezTo>
                <a:lnTo>
                  <a:pt x="1824" y="4225"/>
                </a:lnTo>
                <a:cubicBezTo>
                  <a:pt x="1794" y="4073"/>
                  <a:pt x="1672" y="3951"/>
                  <a:pt x="1520" y="3921"/>
                </a:cubicBezTo>
                <a:lnTo>
                  <a:pt x="457" y="3617"/>
                </a:lnTo>
                <a:cubicBezTo>
                  <a:pt x="92" y="3496"/>
                  <a:pt x="1" y="3040"/>
                  <a:pt x="305" y="2796"/>
                </a:cubicBezTo>
                <a:lnTo>
                  <a:pt x="1217" y="2128"/>
                </a:lnTo>
                <a:cubicBezTo>
                  <a:pt x="1338" y="2037"/>
                  <a:pt x="1399" y="1915"/>
                  <a:pt x="1399" y="1763"/>
                </a:cubicBezTo>
                <a:lnTo>
                  <a:pt x="1368" y="608"/>
                </a:lnTo>
                <a:cubicBezTo>
                  <a:pt x="1368" y="243"/>
                  <a:pt x="1824" y="0"/>
                  <a:pt x="2128" y="274"/>
                </a:cubicBezTo>
                <a:close/>
              </a:path>
            </a:pathLst>
          </a:custGeom>
          <a:noFill/>
          <a:ln w="288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2" name="Google Shape;962;p21"/>
          <p:cNvSpPr/>
          <p:nvPr/>
        </p:nvSpPr>
        <p:spPr>
          <a:xfrm flipH="1">
            <a:off x="8764570" y="5037276"/>
            <a:ext cx="276543" cy="263173"/>
          </a:xfrm>
          <a:custGeom>
            <a:avLst/>
            <a:gdLst/>
            <a:ahLst/>
            <a:cxnLst/>
            <a:rect l="l" t="t" r="r" b="b"/>
            <a:pathLst>
              <a:path w="9970" h="9488" extrusionOk="0">
                <a:moveTo>
                  <a:pt x="3190" y="0"/>
                </a:moveTo>
                <a:cubicBezTo>
                  <a:pt x="2758" y="0"/>
                  <a:pt x="2358" y="357"/>
                  <a:pt x="2401" y="840"/>
                </a:cubicBezTo>
                <a:lnTo>
                  <a:pt x="2462" y="2815"/>
                </a:lnTo>
                <a:cubicBezTo>
                  <a:pt x="2462" y="3059"/>
                  <a:pt x="2341" y="3302"/>
                  <a:pt x="2128" y="3484"/>
                </a:cubicBezTo>
                <a:lnTo>
                  <a:pt x="547" y="4609"/>
                </a:lnTo>
                <a:cubicBezTo>
                  <a:pt x="0" y="5004"/>
                  <a:pt x="152" y="5825"/>
                  <a:pt x="790" y="6007"/>
                </a:cubicBezTo>
                <a:lnTo>
                  <a:pt x="2705" y="6554"/>
                </a:lnTo>
                <a:cubicBezTo>
                  <a:pt x="2949" y="6645"/>
                  <a:pt x="3131" y="6828"/>
                  <a:pt x="3222" y="7071"/>
                </a:cubicBezTo>
                <a:lnTo>
                  <a:pt x="3830" y="8955"/>
                </a:lnTo>
                <a:cubicBezTo>
                  <a:pt x="3950" y="9299"/>
                  <a:pt x="4265" y="9487"/>
                  <a:pt x="4587" y="9487"/>
                </a:cubicBezTo>
                <a:cubicBezTo>
                  <a:pt x="4834" y="9487"/>
                  <a:pt x="5087" y="9376"/>
                  <a:pt x="5259" y="9138"/>
                </a:cubicBezTo>
                <a:lnTo>
                  <a:pt x="6353" y="7496"/>
                </a:lnTo>
                <a:cubicBezTo>
                  <a:pt x="6505" y="7284"/>
                  <a:pt x="6748" y="7162"/>
                  <a:pt x="6991" y="7162"/>
                </a:cubicBezTo>
                <a:lnTo>
                  <a:pt x="8967" y="7162"/>
                </a:lnTo>
                <a:cubicBezTo>
                  <a:pt x="9605" y="7162"/>
                  <a:pt x="9970" y="6402"/>
                  <a:pt x="9575" y="5885"/>
                </a:cubicBezTo>
                <a:lnTo>
                  <a:pt x="8389" y="4335"/>
                </a:lnTo>
                <a:cubicBezTo>
                  <a:pt x="8237" y="4122"/>
                  <a:pt x="8177" y="3849"/>
                  <a:pt x="8268" y="3606"/>
                </a:cubicBezTo>
                <a:lnTo>
                  <a:pt x="8876" y="1752"/>
                </a:lnTo>
                <a:cubicBezTo>
                  <a:pt x="9032" y="1205"/>
                  <a:pt x="8609" y="704"/>
                  <a:pt x="8103" y="704"/>
                </a:cubicBezTo>
                <a:cubicBezTo>
                  <a:pt x="8018" y="704"/>
                  <a:pt x="7930" y="718"/>
                  <a:pt x="7842" y="749"/>
                </a:cubicBezTo>
                <a:lnTo>
                  <a:pt x="5988" y="1417"/>
                </a:lnTo>
                <a:cubicBezTo>
                  <a:pt x="5910" y="1446"/>
                  <a:pt x="5829" y="1460"/>
                  <a:pt x="5748" y="1460"/>
                </a:cubicBezTo>
                <a:cubicBezTo>
                  <a:pt x="5576" y="1460"/>
                  <a:pt x="5403" y="1399"/>
                  <a:pt x="5259" y="1296"/>
                </a:cubicBezTo>
                <a:lnTo>
                  <a:pt x="3678" y="171"/>
                </a:lnTo>
                <a:cubicBezTo>
                  <a:pt x="3526" y="53"/>
                  <a:pt x="3356" y="0"/>
                  <a:pt x="31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3" name="Google Shape;963;p21"/>
          <p:cNvSpPr/>
          <p:nvPr/>
        </p:nvSpPr>
        <p:spPr>
          <a:xfrm flipH="1">
            <a:off x="948710" y="1"/>
            <a:ext cx="224799" cy="213931"/>
          </a:xfrm>
          <a:custGeom>
            <a:avLst/>
            <a:gdLst/>
            <a:ahLst/>
            <a:cxnLst/>
            <a:rect l="l" t="t" r="r" b="b"/>
            <a:pathLst>
              <a:path w="9970" h="9488" extrusionOk="0">
                <a:moveTo>
                  <a:pt x="3190" y="0"/>
                </a:moveTo>
                <a:cubicBezTo>
                  <a:pt x="2758" y="0"/>
                  <a:pt x="2358" y="357"/>
                  <a:pt x="2401" y="840"/>
                </a:cubicBezTo>
                <a:lnTo>
                  <a:pt x="2462" y="2815"/>
                </a:lnTo>
                <a:cubicBezTo>
                  <a:pt x="2462" y="3059"/>
                  <a:pt x="2341" y="3302"/>
                  <a:pt x="2128" y="3484"/>
                </a:cubicBezTo>
                <a:lnTo>
                  <a:pt x="547" y="4609"/>
                </a:lnTo>
                <a:cubicBezTo>
                  <a:pt x="0" y="5004"/>
                  <a:pt x="152" y="5825"/>
                  <a:pt x="790" y="6007"/>
                </a:cubicBezTo>
                <a:lnTo>
                  <a:pt x="2705" y="6554"/>
                </a:lnTo>
                <a:cubicBezTo>
                  <a:pt x="2949" y="6645"/>
                  <a:pt x="3131" y="6828"/>
                  <a:pt x="3222" y="7071"/>
                </a:cubicBezTo>
                <a:lnTo>
                  <a:pt x="3830" y="8955"/>
                </a:lnTo>
                <a:cubicBezTo>
                  <a:pt x="3950" y="9299"/>
                  <a:pt x="4265" y="9487"/>
                  <a:pt x="4587" y="9487"/>
                </a:cubicBezTo>
                <a:cubicBezTo>
                  <a:pt x="4834" y="9487"/>
                  <a:pt x="5087" y="9376"/>
                  <a:pt x="5259" y="9138"/>
                </a:cubicBezTo>
                <a:lnTo>
                  <a:pt x="6353" y="7496"/>
                </a:lnTo>
                <a:cubicBezTo>
                  <a:pt x="6505" y="7284"/>
                  <a:pt x="6748" y="7162"/>
                  <a:pt x="6991" y="7162"/>
                </a:cubicBezTo>
                <a:lnTo>
                  <a:pt x="8967" y="7162"/>
                </a:lnTo>
                <a:cubicBezTo>
                  <a:pt x="9605" y="7162"/>
                  <a:pt x="9970" y="6402"/>
                  <a:pt x="9575" y="5885"/>
                </a:cubicBezTo>
                <a:lnTo>
                  <a:pt x="8389" y="4335"/>
                </a:lnTo>
                <a:cubicBezTo>
                  <a:pt x="8237" y="4122"/>
                  <a:pt x="8177" y="3849"/>
                  <a:pt x="8268" y="3606"/>
                </a:cubicBezTo>
                <a:lnTo>
                  <a:pt x="8876" y="1752"/>
                </a:lnTo>
                <a:cubicBezTo>
                  <a:pt x="9032" y="1205"/>
                  <a:pt x="8609" y="704"/>
                  <a:pt x="8103" y="704"/>
                </a:cubicBezTo>
                <a:cubicBezTo>
                  <a:pt x="8018" y="704"/>
                  <a:pt x="7930" y="718"/>
                  <a:pt x="7842" y="749"/>
                </a:cubicBezTo>
                <a:lnTo>
                  <a:pt x="5988" y="1417"/>
                </a:lnTo>
                <a:cubicBezTo>
                  <a:pt x="5910" y="1446"/>
                  <a:pt x="5829" y="1460"/>
                  <a:pt x="5748" y="1460"/>
                </a:cubicBezTo>
                <a:cubicBezTo>
                  <a:pt x="5576" y="1460"/>
                  <a:pt x="5403" y="1399"/>
                  <a:pt x="5259" y="1296"/>
                </a:cubicBezTo>
                <a:lnTo>
                  <a:pt x="3678" y="171"/>
                </a:lnTo>
                <a:cubicBezTo>
                  <a:pt x="3526" y="53"/>
                  <a:pt x="3356" y="0"/>
                  <a:pt x="31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4" name="Google Shape;964;p21"/>
          <p:cNvSpPr/>
          <p:nvPr/>
        </p:nvSpPr>
        <p:spPr>
          <a:xfrm flipH="1">
            <a:off x="-2" y="1116509"/>
            <a:ext cx="276555" cy="275077"/>
          </a:xfrm>
          <a:custGeom>
            <a:avLst/>
            <a:gdLst/>
            <a:ahLst/>
            <a:cxnLst/>
            <a:rect l="l" t="t" r="r" b="b"/>
            <a:pathLst>
              <a:path w="5746" h="5715" fill="none" extrusionOk="0">
                <a:moveTo>
                  <a:pt x="2128" y="274"/>
                </a:moveTo>
                <a:lnTo>
                  <a:pt x="3040" y="912"/>
                </a:lnTo>
                <a:cubicBezTo>
                  <a:pt x="3131" y="1003"/>
                  <a:pt x="3314" y="1034"/>
                  <a:pt x="3435" y="973"/>
                </a:cubicBezTo>
                <a:lnTo>
                  <a:pt x="4499" y="608"/>
                </a:lnTo>
                <a:cubicBezTo>
                  <a:pt x="4864" y="486"/>
                  <a:pt x="5198" y="821"/>
                  <a:pt x="5077" y="1155"/>
                </a:cubicBezTo>
                <a:lnTo>
                  <a:pt x="4742" y="2219"/>
                </a:lnTo>
                <a:cubicBezTo>
                  <a:pt x="4712" y="2371"/>
                  <a:pt x="4712" y="2523"/>
                  <a:pt x="4834" y="2644"/>
                </a:cubicBezTo>
                <a:lnTo>
                  <a:pt x="5502" y="3556"/>
                </a:lnTo>
                <a:cubicBezTo>
                  <a:pt x="5745" y="3830"/>
                  <a:pt x="5533" y="4286"/>
                  <a:pt x="5138" y="4286"/>
                </a:cubicBezTo>
                <a:lnTo>
                  <a:pt x="4013" y="4286"/>
                </a:lnTo>
                <a:cubicBezTo>
                  <a:pt x="3861" y="4286"/>
                  <a:pt x="3709" y="4347"/>
                  <a:pt x="3618" y="4468"/>
                </a:cubicBezTo>
                <a:lnTo>
                  <a:pt x="2979" y="5410"/>
                </a:lnTo>
                <a:cubicBezTo>
                  <a:pt x="2767" y="5714"/>
                  <a:pt x="2311" y="5654"/>
                  <a:pt x="2189" y="5289"/>
                </a:cubicBezTo>
                <a:lnTo>
                  <a:pt x="1824" y="4225"/>
                </a:lnTo>
                <a:cubicBezTo>
                  <a:pt x="1794" y="4073"/>
                  <a:pt x="1672" y="3951"/>
                  <a:pt x="1520" y="3921"/>
                </a:cubicBezTo>
                <a:lnTo>
                  <a:pt x="457" y="3617"/>
                </a:lnTo>
                <a:cubicBezTo>
                  <a:pt x="92" y="3496"/>
                  <a:pt x="1" y="3040"/>
                  <a:pt x="305" y="2796"/>
                </a:cubicBezTo>
                <a:lnTo>
                  <a:pt x="1217" y="2128"/>
                </a:lnTo>
                <a:cubicBezTo>
                  <a:pt x="1338" y="2037"/>
                  <a:pt x="1399" y="1915"/>
                  <a:pt x="1399" y="1763"/>
                </a:cubicBezTo>
                <a:lnTo>
                  <a:pt x="1368" y="608"/>
                </a:lnTo>
                <a:cubicBezTo>
                  <a:pt x="1368" y="243"/>
                  <a:pt x="1824" y="0"/>
                  <a:pt x="2128" y="274"/>
                </a:cubicBezTo>
                <a:close/>
              </a:path>
            </a:pathLst>
          </a:custGeom>
          <a:noFill/>
          <a:ln w="288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65" name="Google Shape;965;p21"/>
          <p:cNvSpPr/>
          <p:nvPr/>
        </p:nvSpPr>
        <p:spPr>
          <a:xfrm flipH="1">
            <a:off x="7444714" y="572196"/>
            <a:ext cx="159380" cy="158520"/>
          </a:xfrm>
          <a:custGeom>
            <a:avLst/>
            <a:gdLst/>
            <a:ahLst/>
            <a:cxnLst/>
            <a:rect l="l" t="t" r="r" b="b"/>
            <a:pathLst>
              <a:path w="5746" h="5715" fill="none" extrusionOk="0">
                <a:moveTo>
                  <a:pt x="2128" y="274"/>
                </a:moveTo>
                <a:lnTo>
                  <a:pt x="3040" y="912"/>
                </a:lnTo>
                <a:cubicBezTo>
                  <a:pt x="3131" y="1003"/>
                  <a:pt x="3314" y="1034"/>
                  <a:pt x="3435" y="973"/>
                </a:cubicBezTo>
                <a:lnTo>
                  <a:pt x="4499" y="608"/>
                </a:lnTo>
                <a:cubicBezTo>
                  <a:pt x="4864" y="486"/>
                  <a:pt x="5198" y="821"/>
                  <a:pt x="5077" y="1155"/>
                </a:cubicBezTo>
                <a:lnTo>
                  <a:pt x="4742" y="2219"/>
                </a:lnTo>
                <a:cubicBezTo>
                  <a:pt x="4712" y="2371"/>
                  <a:pt x="4712" y="2523"/>
                  <a:pt x="4834" y="2644"/>
                </a:cubicBezTo>
                <a:lnTo>
                  <a:pt x="5502" y="3556"/>
                </a:lnTo>
                <a:cubicBezTo>
                  <a:pt x="5745" y="3830"/>
                  <a:pt x="5533" y="4286"/>
                  <a:pt x="5138" y="4286"/>
                </a:cubicBezTo>
                <a:lnTo>
                  <a:pt x="4013" y="4286"/>
                </a:lnTo>
                <a:cubicBezTo>
                  <a:pt x="3861" y="4286"/>
                  <a:pt x="3709" y="4347"/>
                  <a:pt x="3618" y="4468"/>
                </a:cubicBezTo>
                <a:lnTo>
                  <a:pt x="2979" y="5410"/>
                </a:lnTo>
                <a:cubicBezTo>
                  <a:pt x="2767" y="5714"/>
                  <a:pt x="2311" y="5654"/>
                  <a:pt x="2189" y="5289"/>
                </a:cubicBezTo>
                <a:lnTo>
                  <a:pt x="1824" y="4225"/>
                </a:lnTo>
                <a:cubicBezTo>
                  <a:pt x="1794" y="4073"/>
                  <a:pt x="1672" y="3951"/>
                  <a:pt x="1520" y="3921"/>
                </a:cubicBezTo>
                <a:lnTo>
                  <a:pt x="457" y="3617"/>
                </a:lnTo>
                <a:cubicBezTo>
                  <a:pt x="92" y="3496"/>
                  <a:pt x="1" y="3040"/>
                  <a:pt x="305" y="2796"/>
                </a:cubicBezTo>
                <a:lnTo>
                  <a:pt x="1217" y="2128"/>
                </a:lnTo>
                <a:cubicBezTo>
                  <a:pt x="1338" y="2037"/>
                  <a:pt x="1399" y="1915"/>
                  <a:pt x="1399" y="1763"/>
                </a:cubicBezTo>
                <a:lnTo>
                  <a:pt x="1368" y="608"/>
                </a:lnTo>
                <a:cubicBezTo>
                  <a:pt x="1368" y="243"/>
                  <a:pt x="1824" y="0"/>
                  <a:pt x="2128" y="274"/>
                </a:cubicBezTo>
                <a:close/>
              </a:path>
            </a:pathLst>
          </a:custGeom>
          <a:noFill/>
          <a:ln w="288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966" name="Google Shape;966;p21"/>
          <p:cNvGrpSpPr/>
          <p:nvPr/>
        </p:nvGrpSpPr>
        <p:grpSpPr>
          <a:xfrm rot="-1409023">
            <a:off x="-384815" y="4466743"/>
            <a:ext cx="757311" cy="864575"/>
            <a:chOff x="5585712" y="137416"/>
            <a:chExt cx="757289" cy="864550"/>
          </a:xfrm>
        </p:grpSpPr>
        <p:sp>
          <p:nvSpPr>
            <p:cNvPr id="967" name="Google Shape;967;p21"/>
            <p:cNvSpPr/>
            <p:nvPr/>
          </p:nvSpPr>
          <p:spPr>
            <a:xfrm>
              <a:off x="5606764" y="738904"/>
              <a:ext cx="129867" cy="146066"/>
            </a:xfrm>
            <a:custGeom>
              <a:avLst/>
              <a:gdLst/>
              <a:ahLst/>
              <a:cxnLst/>
              <a:rect l="l" t="t" r="r" b="b"/>
              <a:pathLst>
                <a:path w="4682" h="5266" extrusionOk="0">
                  <a:moveTo>
                    <a:pt x="2706" y="1"/>
                  </a:moveTo>
                  <a:cubicBezTo>
                    <a:pt x="2706" y="1"/>
                    <a:pt x="1" y="4712"/>
                    <a:pt x="913" y="5198"/>
                  </a:cubicBezTo>
                  <a:cubicBezTo>
                    <a:pt x="992" y="5245"/>
                    <a:pt x="1088" y="5266"/>
                    <a:pt x="1196" y="5266"/>
                  </a:cubicBezTo>
                  <a:cubicBezTo>
                    <a:pt x="2290" y="5266"/>
                    <a:pt x="4682" y="3101"/>
                    <a:pt x="4682" y="3101"/>
                  </a:cubicBezTo>
                  <a:lnTo>
                    <a:pt x="2706" y="1"/>
                  </a:lnTo>
                  <a:close/>
                </a:path>
              </a:pathLst>
            </a:custGeom>
            <a:solidFill>
              <a:srgbClr val="F05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8" name="Google Shape;968;p21"/>
            <p:cNvSpPr/>
            <p:nvPr/>
          </p:nvSpPr>
          <p:spPr>
            <a:xfrm>
              <a:off x="6009790" y="851879"/>
              <a:ext cx="91062" cy="150088"/>
            </a:xfrm>
            <a:custGeom>
              <a:avLst/>
              <a:gdLst/>
              <a:ahLst/>
              <a:cxnLst/>
              <a:rect l="l" t="t" r="r" b="b"/>
              <a:pathLst>
                <a:path w="3283" h="5411" extrusionOk="0">
                  <a:moveTo>
                    <a:pt x="3283" y="1"/>
                  </a:moveTo>
                  <a:lnTo>
                    <a:pt x="0" y="1703"/>
                  </a:lnTo>
                  <a:cubicBezTo>
                    <a:pt x="0" y="1703"/>
                    <a:pt x="1185" y="5381"/>
                    <a:pt x="2219" y="5411"/>
                  </a:cubicBezTo>
                  <a:cubicBezTo>
                    <a:pt x="3252" y="5411"/>
                    <a:pt x="3283" y="1"/>
                    <a:pt x="3283" y="1"/>
                  </a:cubicBezTo>
                  <a:close/>
                </a:path>
              </a:pathLst>
            </a:custGeom>
            <a:solidFill>
              <a:srgbClr val="F05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9" name="Google Shape;969;p21"/>
            <p:cNvSpPr/>
            <p:nvPr/>
          </p:nvSpPr>
          <p:spPr>
            <a:xfrm>
              <a:off x="5722402" y="155612"/>
              <a:ext cx="264643" cy="144401"/>
            </a:xfrm>
            <a:custGeom>
              <a:avLst/>
              <a:gdLst/>
              <a:ahLst/>
              <a:cxnLst/>
              <a:rect l="l" t="t" r="r" b="b"/>
              <a:pathLst>
                <a:path w="9541" h="5206" extrusionOk="0">
                  <a:moveTo>
                    <a:pt x="5166" y="1"/>
                  </a:moveTo>
                  <a:cubicBezTo>
                    <a:pt x="2660" y="1"/>
                    <a:pt x="194" y="1809"/>
                    <a:pt x="27" y="4829"/>
                  </a:cubicBezTo>
                  <a:cubicBezTo>
                    <a:pt x="0" y="5040"/>
                    <a:pt x="180" y="5205"/>
                    <a:pt x="387" y="5205"/>
                  </a:cubicBezTo>
                  <a:cubicBezTo>
                    <a:pt x="419" y="5205"/>
                    <a:pt x="450" y="5201"/>
                    <a:pt x="482" y="5193"/>
                  </a:cubicBezTo>
                  <a:lnTo>
                    <a:pt x="9145" y="2914"/>
                  </a:lnTo>
                  <a:cubicBezTo>
                    <a:pt x="9419" y="2853"/>
                    <a:pt x="9540" y="2549"/>
                    <a:pt x="9388" y="2306"/>
                  </a:cubicBezTo>
                  <a:cubicBezTo>
                    <a:pt x="8342" y="719"/>
                    <a:pt x="6746" y="1"/>
                    <a:pt x="5166" y="1"/>
                  </a:cubicBezTo>
                  <a:close/>
                </a:path>
              </a:pathLst>
            </a:custGeom>
            <a:solidFill>
              <a:srgbClr val="F05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0" name="Google Shape;970;p21"/>
            <p:cNvSpPr/>
            <p:nvPr/>
          </p:nvSpPr>
          <p:spPr>
            <a:xfrm>
              <a:off x="5839482" y="242791"/>
              <a:ext cx="43853" cy="89287"/>
            </a:xfrm>
            <a:custGeom>
              <a:avLst/>
              <a:gdLst/>
              <a:ahLst/>
              <a:cxnLst/>
              <a:rect l="l" t="t" r="r" b="b"/>
              <a:pathLst>
                <a:path w="1581" h="3219" extrusionOk="0">
                  <a:moveTo>
                    <a:pt x="474" y="0"/>
                  </a:moveTo>
                  <a:cubicBezTo>
                    <a:pt x="438" y="0"/>
                    <a:pt x="402" y="5"/>
                    <a:pt x="365" y="14"/>
                  </a:cubicBezTo>
                  <a:cubicBezTo>
                    <a:pt x="122" y="75"/>
                    <a:pt x="0" y="318"/>
                    <a:pt x="61" y="561"/>
                  </a:cubicBezTo>
                  <a:lnTo>
                    <a:pt x="669" y="2871"/>
                  </a:lnTo>
                  <a:cubicBezTo>
                    <a:pt x="721" y="3078"/>
                    <a:pt x="904" y="3219"/>
                    <a:pt x="1108" y="3219"/>
                  </a:cubicBezTo>
                  <a:cubicBezTo>
                    <a:pt x="1143" y="3219"/>
                    <a:pt x="1180" y="3215"/>
                    <a:pt x="1216" y="3205"/>
                  </a:cubicBezTo>
                  <a:cubicBezTo>
                    <a:pt x="1429" y="3114"/>
                    <a:pt x="1581" y="2871"/>
                    <a:pt x="1520" y="2658"/>
                  </a:cubicBezTo>
                  <a:lnTo>
                    <a:pt x="912" y="318"/>
                  </a:lnTo>
                  <a:cubicBezTo>
                    <a:pt x="860" y="137"/>
                    <a:pt x="677" y="0"/>
                    <a:pt x="474" y="0"/>
                  </a:cubicBezTo>
                  <a:close/>
                </a:path>
              </a:pathLst>
            </a:custGeom>
            <a:solidFill>
              <a:srgbClr val="6B4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1" name="Google Shape;971;p21"/>
            <p:cNvSpPr/>
            <p:nvPr/>
          </p:nvSpPr>
          <p:spPr>
            <a:xfrm>
              <a:off x="5810801" y="137416"/>
              <a:ext cx="44713" cy="89287"/>
            </a:xfrm>
            <a:custGeom>
              <a:avLst/>
              <a:gdLst/>
              <a:ahLst/>
              <a:cxnLst/>
              <a:rect l="l" t="t" r="r" b="b"/>
              <a:pathLst>
                <a:path w="1612" h="3219" extrusionOk="0">
                  <a:moveTo>
                    <a:pt x="504" y="0"/>
                  </a:moveTo>
                  <a:cubicBezTo>
                    <a:pt x="469" y="0"/>
                    <a:pt x="433" y="4"/>
                    <a:pt x="396" y="14"/>
                  </a:cubicBezTo>
                  <a:cubicBezTo>
                    <a:pt x="153" y="74"/>
                    <a:pt x="1" y="317"/>
                    <a:pt x="61" y="561"/>
                  </a:cubicBezTo>
                  <a:lnTo>
                    <a:pt x="700" y="2871"/>
                  </a:lnTo>
                  <a:cubicBezTo>
                    <a:pt x="751" y="3078"/>
                    <a:pt x="935" y="3218"/>
                    <a:pt x="1139" y="3218"/>
                  </a:cubicBezTo>
                  <a:cubicBezTo>
                    <a:pt x="1174" y="3218"/>
                    <a:pt x="1211" y="3214"/>
                    <a:pt x="1247" y="3205"/>
                  </a:cubicBezTo>
                  <a:cubicBezTo>
                    <a:pt x="1460" y="3114"/>
                    <a:pt x="1612" y="2871"/>
                    <a:pt x="1551" y="2658"/>
                  </a:cubicBezTo>
                  <a:lnTo>
                    <a:pt x="943" y="317"/>
                  </a:lnTo>
                  <a:cubicBezTo>
                    <a:pt x="866" y="137"/>
                    <a:pt x="700" y="0"/>
                    <a:pt x="504" y="0"/>
                  </a:cubicBezTo>
                  <a:close/>
                </a:path>
              </a:pathLst>
            </a:custGeom>
            <a:solidFill>
              <a:srgbClr val="6B4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2" name="Google Shape;972;p21"/>
            <p:cNvSpPr/>
            <p:nvPr/>
          </p:nvSpPr>
          <p:spPr>
            <a:xfrm>
              <a:off x="5722458" y="155612"/>
              <a:ext cx="263728" cy="144901"/>
            </a:xfrm>
            <a:custGeom>
              <a:avLst/>
              <a:gdLst/>
              <a:ahLst/>
              <a:cxnLst/>
              <a:rect l="l" t="t" r="r" b="b"/>
              <a:pathLst>
                <a:path w="9508" h="5224" extrusionOk="0">
                  <a:moveTo>
                    <a:pt x="5164" y="1"/>
                  </a:moveTo>
                  <a:cubicBezTo>
                    <a:pt x="2658" y="1"/>
                    <a:pt x="192" y="1809"/>
                    <a:pt x="25" y="4829"/>
                  </a:cubicBezTo>
                  <a:cubicBezTo>
                    <a:pt x="1" y="4970"/>
                    <a:pt x="69" y="5112"/>
                    <a:pt x="200" y="5182"/>
                  </a:cubicBezTo>
                  <a:lnTo>
                    <a:pt x="200" y="5182"/>
                  </a:lnTo>
                  <a:cubicBezTo>
                    <a:pt x="191" y="5176"/>
                    <a:pt x="183" y="5170"/>
                    <a:pt x="177" y="5163"/>
                  </a:cubicBezTo>
                  <a:cubicBezTo>
                    <a:pt x="3125" y="3978"/>
                    <a:pt x="6256" y="3127"/>
                    <a:pt x="9417" y="2701"/>
                  </a:cubicBezTo>
                  <a:lnTo>
                    <a:pt x="9417" y="2701"/>
                  </a:lnTo>
                  <a:cubicBezTo>
                    <a:pt x="9386" y="2762"/>
                    <a:pt x="9356" y="2792"/>
                    <a:pt x="9326" y="2823"/>
                  </a:cubicBezTo>
                  <a:cubicBezTo>
                    <a:pt x="9478" y="2701"/>
                    <a:pt x="9508" y="2458"/>
                    <a:pt x="9386" y="2306"/>
                  </a:cubicBezTo>
                  <a:cubicBezTo>
                    <a:pt x="8340" y="719"/>
                    <a:pt x="6744" y="1"/>
                    <a:pt x="5164" y="1"/>
                  </a:cubicBezTo>
                  <a:close/>
                  <a:moveTo>
                    <a:pt x="200" y="5182"/>
                  </a:moveTo>
                  <a:cubicBezTo>
                    <a:pt x="233" y="5205"/>
                    <a:pt x="281" y="5224"/>
                    <a:pt x="328" y="5224"/>
                  </a:cubicBezTo>
                  <a:cubicBezTo>
                    <a:pt x="281" y="5217"/>
                    <a:pt x="238" y="5203"/>
                    <a:pt x="200" y="51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3" name="Google Shape;973;p21"/>
            <p:cNvSpPr/>
            <p:nvPr/>
          </p:nvSpPr>
          <p:spPr>
            <a:xfrm>
              <a:off x="6094085" y="236162"/>
              <a:ext cx="248916" cy="212969"/>
            </a:xfrm>
            <a:custGeom>
              <a:avLst/>
              <a:gdLst/>
              <a:ahLst/>
              <a:cxnLst/>
              <a:rect l="l" t="t" r="r" b="b"/>
              <a:pathLst>
                <a:path w="8974" h="7678" extrusionOk="0">
                  <a:moveTo>
                    <a:pt x="2606" y="1"/>
                  </a:moveTo>
                  <a:cubicBezTo>
                    <a:pt x="1857" y="1"/>
                    <a:pt x="1077" y="173"/>
                    <a:pt x="305" y="557"/>
                  </a:cubicBezTo>
                  <a:cubicBezTo>
                    <a:pt x="61" y="678"/>
                    <a:pt x="1" y="1013"/>
                    <a:pt x="213" y="1195"/>
                  </a:cubicBezTo>
                  <a:lnTo>
                    <a:pt x="6505" y="7548"/>
                  </a:lnTo>
                  <a:cubicBezTo>
                    <a:pt x="6582" y="7637"/>
                    <a:pt x="6690" y="7678"/>
                    <a:pt x="6796" y="7678"/>
                  </a:cubicBezTo>
                  <a:cubicBezTo>
                    <a:pt x="6945" y="7678"/>
                    <a:pt x="7091" y="7598"/>
                    <a:pt x="7144" y="7457"/>
                  </a:cubicBezTo>
                  <a:cubicBezTo>
                    <a:pt x="8974" y="3822"/>
                    <a:pt x="6131" y="1"/>
                    <a:pt x="2606" y="1"/>
                  </a:cubicBezTo>
                  <a:close/>
                </a:path>
              </a:pathLst>
            </a:custGeom>
            <a:solidFill>
              <a:srgbClr val="F05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4" name="Google Shape;974;p21"/>
            <p:cNvSpPr/>
            <p:nvPr/>
          </p:nvSpPr>
          <p:spPr>
            <a:xfrm>
              <a:off x="6136246" y="335490"/>
              <a:ext cx="74226" cy="71674"/>
            </a:xfrm>
            <a:custGeom>
              <a:avLst/>
              <a:gdLst/>
              <a:ahLst/>
              <a:cxnLst/>
              <a:rect l="l" t="t" r="r" b="b"/>
              <a:pathLst>
                <a:path w="2676" h="2584" extrusionOk="0">
                  <a:moveTo>
                    <a:pt x="2178" y="0"/>
                  </a:moveTo>
                  <a:cubicBezTo>
                    <a:pt x="2067" y="0"/>
                    <a:pt x="1961" y="46"/>
                    <a:pt x="1885" y="137"/>
                  </a:cubicBezTo>
                  <a:lnTo>
                    <a:pt x="183" y="1839"/>
                  </a:lnTo>
                  <a:cubicBezTo>
                    <a:pt x="0" y="2022"/>
                    <a:pt x="0" y="2295"/>
                    <a:pt x="183" y="2447"/>
                  </a:cubicBezTo>
                  <a:cubicBezTo>
                    <a:pt x="259" y="2538"/>
                    <a:pt x="365" y="2584"/>
                    <a:pt x="475" y="2584"/>
                  </a:cubicBezTo>
                  <a:cubicBezTo>
                    <a:pt x="586" y="2584"/>
                    <a:pt x="700" y="2538"/>
                    <a:pt x="791" y="2447"/>
                  </a:cubicBezTo>
                  <a:lnTo>
                    <a:pt x="2493" y="775"/>
                  </a:lnTo>
                  <a:cubicBezTo>
                    <a:pt x="2675" y="593"/>
                    <a:pt x="2675" y="319"/>
                    <a:pt x="2493" y="137"/>
                  </a:cubicBezTo>
                  <a:cubicBezTo>
                    <a:pt x="2402" y="46"/>
                    <a:pt x="2288" y="0"/>
                    <a:pt x="2178" y="0"/>
                  </a:cubicBezTo>
                  <a:close/>
                </a:path>
              </a:pathLst>
            </a:custGeom>
            <a:solidFill>
              <a:srgbClr val="6B4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5" name="Google Shape;975;p21"/>
            <p:cNvSpPr/>
            <p:nvPr/>
          </p:nvSpPr>
          <p:spPr>
            <a:xfrm>
              <a:off x="6212967" y="258768"/>
              <a:ext cx="74226" cy="71674"/>
            </a:xfrm>
            <a:custGeom>
              <a:avLst/>
              <a:gdLst/>
              <a:ahLst/>
              <a:cxnLst/>
              <a:rect l="l" t="t" r="r" b="b"/>
              <a:pathLst>
                <a:path w="2676" h="2584" extrusionOk="0">
                  <a:moveTo>
                    <a:pt x="2204" y="0"/>
                  </a:moveTo>
                  <a:cubicBezTo>
                    <a:pt x="2090" y="0"/>
                    <a:pt x="1976" y="46"/>
                    <a:pt x="1885" y="137"/>
                  </a:cubicBezTo>
                  <a:lnTo>
                    <a:pt x="183" y="1839"/>
                  </a:lnTo>
                  <a:cubicBezTo>
                    <a:pt x="0" y="1991"/>
                    <a:pt x="0" y="2295"/>
                    <a:pt x="183" y="2447"/>
                  </a:cubicBezTo>
                  <a:cubicBezTo>
                    <a:pt x="274" y="2538"/>
                    <a:pt x="388" y="2584"/>
                    <a:pt x="502" y="2584"/>
                  </a:cubicBezTo>
                  <a:cubicBezTo>
                    <a:pt x="616" y="2584"/>
                    <a:pt x="730" y="2538"/>
                    <a:pt x="821" y="2447"/>
                  </a:cubicBezTo>
                  <a:lnTo>
                    <a:pt x="2523" y="775"/>
                  </a:lnTo>
                  <a:cubicBezTo>
                    <a:pt x="2675" y="593"/>
                    <a:pt x="2675" y="319"/>
                    <a:pt x="2523" y="137"/>
                  </a:cubicBezTo>
                  <a:cubicBezTo>
                    <a:pt x="2432" y="46"/>
                    <a:pt x="2318" y="0"/>
                    <a:pt x="2204" y="0"/>
                  </a:cubicBezTo>
                  <a:close/>
                </a:path>
              </a:pathLst>
            </a:custGeom>
            <a:solidFill>
              <a:srgbClr val="6B4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6" name="Google Shape;976;p21"/>
            <p:cNvSpPr/>
            <p:nvPr/>
          </p:nvSpPr>
          <p:spPr>
            <a:xfrm>
              <a:off x="6095832" y="236162"/>
              <a:ext cx="247169" cy="212442"/>
            </a:xfrm>
            <a:custGeom>
              <a:avLst/>
              <a:gdLst/>
              <a:ahLst/>
              <a:cxnLst/>
              <a:rect l="l" t="t" r="r" b="b"/>
              <a:pathLst>
                <a:path w="8911" h="7659" extrusionOk="0">
                  <a:moveTo>
                    <a:pt x="10" y="914"/>
                  </a:moveTo>
                  <a:lnTo>
                    <a:pt x="10" y="914"/>
                  </a:lnTo>
                  <a:cubicBezTo>
                    <a:pt x="1" y="957"/>
                    <a:pt x="7" y="1000"/>
                    <a:pt x="29" y="1043"/>
                  </a:cubicBezTo>
                  <a:cubicBezTo>
                    <a:pt x="16" y="999"/>
                    <a:pt x="10" y="955"/>
                    <a:pt x="10" y="914"/>
                  </a:cubicBezTo>
                  <a:close/>
                  <a:moveTo>
                    <a:pt x="2543" y="1"/>
                  </a:moveTo>
                  <a:cubicBezTo>
                    <a:pt x="1794" y="1"/>
                    <a:pt x="1014" y="173"/>
                    <a:pt x="242" y="557"/>
                  </a:cubicBezTo>
                  <a:cubicBezTo>
                    <a:pt x="98" y="629"/>
                    <a:pt x="10" y="758"/>
                    <a:pt x="10" y="914"/>
                  </a:cubicBezTo>
                  <a:lnTo>
                    <a:pt x="10" y="914"/>
                  </a:lnTo>
                  <a:cubicBezTo>
                    <a:pt x="14" y="896"/>
                    <a:pt x="20" y="878"/>
                    <a:pt x="29" y="861"/>
                  </a:cubicBezTo>
                  <a:cubicBezTo>
                    <a:pt x="1275" y="1834"/>
                    <a:pt x="2491" y="2897"/>
                    <a:pt x="3616" y="4052"/>
                  </a:cubicBezTo>
                  <a:cubicBezTo>
                    <a:pt x="4740" y="5177"/>
                    <a:pt x="5804" y="6362"/>
                    <a:pt x="6777" y="7639"/>
                  </a:cubicBezTo>
                  <a:lnTo>
                    <a:pt x="6594" y="7639"/>
                  </a:lnTo>
                  <a:cubicBezTo>
                    <a:pt x="6640" y="7652"/>
                    <a:pt x="6684" y="7658"/>
                    <a:pt x="6726" y="7658"/>
                  </a:cubicBezTo>
                  <a:cubicBezTo>
                    <a:pt x="6881" y="7658"/>
                    <a:pt x="7009" y="7576"/>
                    <a:pt x="7081" y="7457"/>
                  </a:cubicBezTo>
                  <a:cubicBezTo>
                    <a:pt x="8911" y="3822"/>
                    <a:pt x="6068" y="1"/>
                    <a:pt x="25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7" name="Google Shape;977;p21"/>
            <p:cNvSpPr/>
            <p:nvPr/>
          </p:nvSpPr>
          <p:spPr>
            <a:xfrm>
              <a:off x="5585712" y="275438"/>
              <a:ext cx="719178" cy="639460"/>
            </a:xfrm>
            <a:custGeom>
              <a:avLst/>
              <a:gdLst/>
              <a:ahLst/>
              <a:cxnLst/>
              <a:rect l="l" t="t" r="r" b="b"/>
              <a:pathLst>
                <a:path w="25928" h="23054" extrusionOk="0">
                  <a:moveTo>
                    <a:pt x="12978" y="1"/>
                  </a:moveTo>
                  <a:cubicBezTo>
                    <a:pt x="9623" y="1"/>
                    <a:pt x="6293" y="1462"/>
                    <a:pt x="4012" y="4278"/>
                  </a:cubicBezTo>
                  <a:cubicBezTo>
                    <a:pt x="0" y="9202"/>
                    <a:pt x="760" y="16466"/>
                    <a:pt x="5714" y="20479"/>
                  </a:cubicBezTo>
                  <a:cubicBezTo>
                    <a:pt x="7853" y="22211"/>
                    <a:pt x="10422" y="23053"/>
                    <a:pt x="12972" y="23053"/>
                  </a:cubicBezTo>
                  <a:cubicBezTo>
                    <a:pt x="16329" y="23053"/>
                    <a:pt x="19652" y="21592"/>
                    <a:pt x="21915" y="18776"/>
                  </a:cubicBezTo>
                  <a:cubicBezTo>
                    <a:pt x="25928" y="13822"/>
                    <a:pt x="25168" y="6588"/>
                    <a:pt x="20213" y="2576"/>
                  </a:cubicBezTo>
                  <a:cubicBezTo>
                    <a:pt x="18088" y="844"/>
                    <a:pt x="15526" y="1"/>
                    <a:pt x="129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8" name="Google Shape;978;p21"/>
            <p:cNvSpPr/>
            <p:nvPr/>
          </p:nvSpPr>
          <p:spPr>
            <a:xfrm>
              <a:off x="5658217" y="340455"/>
              <a:ext cx="574166" cy="510176"/>
            </a:xfrm>
            <a:custGeom>
              <a:avLst/>
              <a:gdLst/>
              <a:ahLst/>
              <a:cxnLst/>
              <a:rect l="l" t="t" r="r" b="b"/>
              <a:pathLst>
                <a:path w="20700" h="18393" extrusionOk="0">
                  <a:moveTo>
                    <a:pt x="10373" y="1"/>
                  </a:moveTo>
                  <a:cubicBezTo>
                    <a:pt x="9351" y="1"/>
                    <a:pt x="8312" y="173"/>
                    <a:pt x="7295" y="536"/>
                  </a:cubicBezTo>
                  <a:cubicBezTo>
                    <a:pt x="2493" y="2238"/>
                    <a:pt x="0" y="7496"/>
                    <a:pt x="1702" y="12268"/>
                  </a:cubicBezTo>
                  <a:cubicBezTo>
                    <a:pt x="3044" y="16029"/>
                    <a:pt x="6594" y="18393"/>
                    <a:pt x="10374" y="18393"/>
                  </a:cubicBezTo>
                  <a:cubicBezTo>
                    <a:pt x="11390" y="18393"/>
                    <a:pt x="12424" y="18222"/>
                    <a:pt x="13435" y="17861"/>
                  </a:cubicBezTo>
                  <a:cubicBezTo>
                    <a:pt x="18207" y="16159"/>
                    <a:pt x="20700" y="10900"/>
                    <a:pt x="19028" y="6128"/>
                  </a:cubicBezTo>
                  <a:cubicBezTo>
                    <a:pt x="17688" y="2349"/>
                    <a:pt x="14147" y="1"/>
                    <a:pt x="10373" y="1"/>
                  </a:cubicBezTo>
                  <a:close/>
                </a:path>
              </a:pathLst>
            </a:custGeom>
            <a:solidFill>
              <a:srgbClr val="FD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9" name="Google Shape;979;p21"/>
            <p:cNvSpPr/>
            <p:nvPr/>
          </p:nvSpPr>
          <p:spPr>
            <a:xfrm>
              <a:off x="5923000" y="578054"/>
              <a:ext cx="42133" cy="35282"/>
            </a:xfrm>
            <a:custGeom>
              <a:avLst/>
              <a:gdLst/>
              <a:ahLst/>
              <a:cxnLst/>
              <a:rect l="l" t="t" r="r" b="b"/>
              <a:pathLst>
                <a:path w="1519" h="1272" extrusionOk="0">
                  <a:moveTo>
                    <a:pt x="800" y="1"/>
                  </a:moveTo>
                  <a:cubicBezTo>
                    <a:pt x="335" y="1"/>
                    <a:pt x="0" y="532"/>
                    <a:pt x="272" y="967"/>
                  </a:cubicBezTo>
                  <a:cubicBezTo>
                    <a:pt x="389" y="1175"/>
                    <a:pt x="589" y="1271"/>
                    <a:pt x="792" y="1271"/>
                  </a:cubicBezTo>
                  <a:cubicBezTo>
                    <a:pt x="1064" y="1271"/>
                    <a:pt x="1340" y="1098"/>
                    <a:pt x="1427" y="784"/>
                  </a:cubicBezTo>
                  <a:cubicBezTo>
                    <a:pt x="1518" y="450"/>
                    <a:pt x="1305" y="116"/>
                    <a:pt x="971" y="24"/>
                  </a:cubicBezTo>
                  <a:cubicBezTo>
                    <a:pt x="913" y="8"/>
                    <a:pt x="855" y="1"/>
                    <a:pt x="800" y="1"/>
                  </a:cubicBezTo>
                  <a:close/>
                </a:path>
              </a:pathLst>
            </a:custGeom>
            <a:solidFill>
              <a:srgbClr val="F443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0" name="Google Shape;980;p21"/>
            <p:cNvSpPr/>
            <p:nvPr/>
          </p:nvSpPr>
          <p:spPr>
            <a:xfrm>
              <a:off x="5938117" y="414320"/>
              <a:ext cx="56501" cy="182984"/>
            </a:xfrm>
            <a:custGeom>
              <a:avLst/>
              <a:gdLst/>
              <a:ahLst/>
              <a:cxnLst/>
              <a:rect l="l" t="t" r="r" b="b"/>
              <a:pathLst>
                <a:path w="2037" h="6597" extrusionOk="0">
                  <a:moveTo>
                    <a:pt x="2037" y="0"/>
                  </a:moveTo>
                  <a:lnTo>
                    <a:pt x="0" y="6444"/>
                  </a:lnTo>
                  <a:lnTo>
                    <a:pt x="517" y="6596"/>
                  </a:lnTo>
                  <a:lnTo>
                    <a:pt x="2037" y="0"/>
                  </a:lnTo>
                  <a:close/>
                </a:path>
              </a:pathLst>
            </a:custGeom>
            <a:solidFill>
              <a:srgbClr val="F443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1" name="Google Shape;981;p21"/>
            <p:cNvSpPr/>
            <p:nvPr/>
          </p:nvSpPr>
          <p:spPr>
            <a:xfrm>
              <a:off x="5826834" y="588844"/>
              <a:ext cx="122267" cy="75058"/>
            </a:xfrm>
            <a:custGeom>
              <a:avLst/>
              <a:gdLst/>
              <a:ahLst/>
              <a:cxnLst/>
              <a:rect l="l" t="t" r="r" b="b"/>
              <a:pathLst>
                <a:path w="4408" h="2706" extrusionOk="0">
                  <a:moveTo>
                    <a:pt x="4134" y="0"/>
                  </a:moveTo>
                  <a:lnTo>
                    <a:pt x="0" y="2705"/>
                  </a:lnTo>
                  <a:lnTo>
                    <a:pt x="4408" y="456"/>
                  </a:lnTo>
                  <a:lnTo>
                    <a:pt x="4134" y="0"/>
                  </a:lnTo>
                  <a:close/>
                </a:path>
              </a:pathLst>
            </a:custGeom>
            <a:solidFill>
              <a:srgbClr val="F443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2" name="Google Shape;982;p21"/>
            <p:cNvSpPr/>
            <p:nvPr/>
          </p:nvSpPr>
          <p:spPr>
            <a:xfrm>
              <a:off x="5772024" y="744812"/>
              <a:ext cx="18584" cy="18584"/>
            </a:xfrm>
            <a:custGeom>
              <a:avLst/>
              <a:gdLst/>
              <a:ahLst/>
              <a:cxnLst/>
              <a:rect l="l" t="t" r="r" b="b"/>
              <a:pathLst>
                <a:path w="670" h="670" fill="none" extrusionOk="0">
                  <a:moveTo>
                    <a:pt x="0" y="669"/>
                  </a:moveTo>
                  <a:lnTo>
                    <a:pt x="669" y="0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3" name="Google Shape;983;p21"/>
            <p:cNvSpPr/>
            <p:nvPr/>
          </p:nvSpPr>
          <p:spPr>
            <a:xfrm>
              <a:off x="6092393" y="425276"/>
              <a:ext cx="18584" cy="18584"/>
            </a:xfrm>
            <a:custGeom>
              <a:avLst/>
              <a:gdLst/>
              <a:ahLst/>
              <a:cxnLst/>
              <a:rect l="l" t="t" r="r" b="b"/>
              <a:pathLst>
                <a:path w="670" h="670" fill="none" extrusionOk="0">
                  <a:moveTo>
                    <a:pt x="1" y="669"/>
                  </a:moveTo>
                  <a:lnTo>
                    <a:pt x="670" y="0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4" name="Google Shape;984;p21"/>
            <p:cNvSpPr/>
            <p:nvPr/>
          </p:nvSpPr>
          <p:spPr>
            <a:xfrm>
              <a:off x="5710475" y="648701"/>
              <a:ext cx="25324" cy="6768"/>
            </a:xfrm>
            <a:custGeom>
              <a:avLst/>
              <a:gdLst/>
              <a:ahLst/>
              <a:cxnLst/>
              <a:rect l="l" t="t" r="r" b="b"/>
              <a:pathLst>
                <a:path w="913" h="244" fill="none" extrusionOk="0">
                  <a:moveTo>
                    <a:pt x="1" y="243"/>
                  </a:moveTo>
                  <a:lnTo>
                    <a:pt x="912" y="0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5" name="Google Shape;985;p21"/>
            <p:cNvSpPr/>
            <p:nvPr/>
          </p:nvSpPr>
          <p:spPr>
            <a:xfrm>
              <a:off x="6148034" y="532343"/>
              <a:ext cx="25324" cy="6768"/>
            </a:xfrm>
            <a:custGeom>
              <a:avLst/>
              <a:gdLst/>
              <a:ahLst/>
              <a:cxnLst/>
              <a:rect l="l" t="t" r="r" b="b"/>
              <a:pathLst>
                <a:path w="913" h="244" fill="none" extrusionOk="0">
                  <a:moveTo>
                    <a:pt x="1" y="244"/>
                  </a:moveTo>
                  <a:lnTo>
                    <a:pt x="913" y="1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6" name="Google Shape;986;p21"/>
            <p:cNvSpPr/>
            <p:nvPr/>
          </p:nvSpPr>
          <p:spPr>
            <a:xfrm>
              <a:off x="5710475" y="531511"/>
              <a:ext cx="25324" cy="6768"/>
            </a:xfrm>
            <a:custGeom>
              <a:avLst/>
              <a:gdLst/>
              <a:ahLst/>
              <a:cxnLst/>
              <a:rect l="l" t="t" r="r" b="b"/>
              <a:pathLst>
                <a:path w="913" h="244" fill="none" extrusionOk="0">
                  <a:moveTo>
                    <a:pt x="1" y="0"/>
                  </a:moveTo>
                  <a:lnTo>
                    <a:pt x="912" y="243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7" name="Google Shape;987;p21"/>
            <p:cNvSpPr/>
            <p:nvPr/>
          </p:nvSpPr>
          <p:spPr>
            <a:xfrm>
              <a:off x="6147202" y="649534"/>
              <a:ext cx="25324" cy="6768"/>
            </a:xfrm>
            <a:custGeom>
              <a:avLst/>
              <a:gdLst/>
              <a:ahLst/>
              <a:cxnLst/>
              <a:rect l="l" t="t" r="r" b="b"/>
              <a:pathLst>
                <a:path w="913" h="244" fill="none" extrusionOk="0">
                  <a:moveTo>
                    <a:pt x="1" y="1"/>
                  </a:moveTo>
                  <a:lnTo>
                    <a:pt x="912" y="244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8" name="Google Shape;988;p21"/>
            <p:cNvSpPr/>
            <p:nvPr/>
          </p:nvSpPr>
          <p:spPr>
            <a:xfrm>
              <a:off x="5772857" y="424444"/>
              <a:ext cx="18584" cy="18556"/>
            </a:xfrm>
            <a:custGeom>
              <a:avLst/>
              <a:gdLst/>
              <a:ahLst/>
              <a:cxnLst/>
              <a:rect l="l" t="t" r="r" b="b"/>
              <a:pathLst>
                <a:path w="670" h="669" fill="none" extrusionOk="0">
                  <a:moveTo>
                    <a:pt x="1" y="0"/>
                  </a:moveTo>
                  <a:lnTo>
                    <a:pt x="670" y="669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9" name="Google Shape;989;p21"/>
            <p:cNvSpPr/>
            <p:nvPr/>
          </p:nvSpPr>
          <p:spPr>
            <a:xfrm>
              <a:off x="6092393" y="744812"/>
              <a:ext cx="17752" cy="19416"/>
            </a:xfrm>
            <a:custGeom>
              <a:avLst/>
              <a:gdLst/>
              <a:ahLst/>
              <a:cxnLst/>
              <a:rect l="l" t="t" r="r" b="b"/>
              <a:pathLst>
                <a:path w="640" h="700" fill="none" extrusionOk="0">
                  <a:moveTo>
                    <a:pt x="1" y="0"/>
                  </a:moveTo>
                  <a:lnTo>
                    <a:pt x="639" y="699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0" name="Google Shape;990;p21"/>
            <p:cNvSpPr/>
            <p:nvPr/>
          </p:nvSpPr>
          <p:spPr>
            <a:xfrm>
              <a:off x="5879951" y="362894"/>
              <a:ext cx="6768" cy="25297"/>
            </a:xfrm>
            <a:custGeom>
              <a:avLst/>
              <a:gdLst/>
              <a:ahLst/>
              <a:cxnLst/>
              <a:rect l="l" t="t" r="r" b="b"/>
              <a:pathLst>
                <a:path w="244" h="912" fill="none" extrusionOk="0">
                  <a:moveTo>
                    <a:pt x="0" y="0"/>
                  </a:moveTo>
                  <a:lnTo>
                    <a:pt x="243" y="912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1" name="Google Shape;991;p21"/>
            <p:cNvSpPr/>
            <p:nvPr/>
          </p:nvSpPr>
          <p:spPr>
            <a:xfrm>
              <a:off x="5996282" y="800453"/>
              <a:ext cx="6768" cy="25324"/>
            </a:xfrm>
            <a:custGeom>
              <a:avLst/>
              <a:gdLst/>
              <a:ahLst/>
              <a:cxnLst/>
              <a:rect l="l" t="t" r="r" b="b"/>
              <a:pathLst>
                <a:path w="244" h="913" fill="none" extrusionOk="0">
                  <a:moveTo>
                    <a:pt x="1" y="0"/>
                  </a:moveTo>
                  <a:lnTo>
                    <a:pt x="244" y="912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2" name="Google Shape;992;p21"/>
            <p:cNvSpPr/>
            <p:nvPr/>
          </p:nvSpPr>
          <p:spPr>
            <a:xfrm>
              <a:off x="5997142" y="362894"/>
              <a:ext cx="6768" cy="25297"/>
            </a:xfrm>
            <a:custGeom>
              <a:avLst/>
              <a:gdLst/>
              <a:ahLst/>
              <a:cxnLst/>
              <a:rect l="l" t="t" r="r" b="b"/>
              <a:pathLst>
                <a:path w="244" h="912" fill="none" extrusionOk="0">
                  <a:moveTo>
                    <a:pt x="243" y="0"/>
                  </a:moveTo>
                  <a:lnTo>
                    <a:pt x="0" y="912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3" name="Google Shape;993;p21"/>
            <p:cNvSpPr/>
            <p:nvPr/>
          </p:nvSpPr>
          <p:spPr>
            <a:xfrm>
              <a:off x="5879091" y="800453"/>
              <a:ext cx="6768" cy="24464"/>
            </a:xfrm>
            <a:custGeom>
              <a:avLst/>
              <a:gdLst/>
              <a:ahLst/>
              <a:cxnLst/>
              <a:rect l="l" t="t" r="r" b="b"/>
              <a:pathLst>
                <a:path w="244" h="882" fill="none" extrusionOk="0">
                  <a:moveTo>
                    <a:pt x="244" y="0"/>
                  </a:moveTo>
                  <a:lnTo>
                    <a:pt x="1" y="882"/>
                  </a:lnTo>
                </a:path>
              </a:pathLst>
            </a:custGeom>
            <a:noFill/>
            <a:ln w="6075" cap="rnd" cmpd="sng">
              <a:solidFill>
                <a:srgbClr val="F44336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94" name="Google Shape;994;p21"/>
          <p:cNvGrpSpPr/>
          <p:nvPr/>
        </p:nvGrpSpPr>
        <p:grpSpPr>
          <a:xfrm>
            <a:off x="8388225" y="150350"/>
            <a:ext cx="527400" cy="735075"/>
            <a:chOff x="3553100" y="1256250"/>
            <a:chExt cx="527400" cy="735075"/>
          </a:xfrm>
        </p:grpSpPr>
        <p:sp>
          <p:nvSpPr>
            <p:cNvPr id="995" name="Google Shape;995;p21"/>
            <p:cNvSpPr/>
            <p:nvPr/>
          </p:nvSpPr>
          <p:spPr>
            <a:xfrm>
              <a:off x="3885925" y="1874350"/>
              <a:ext cx="148225" cy="116975"/>
            </a:xfrm>
            <a:custGeom>
              <a:avLst/>
              <a:gdLst/>
              <a:ahLst/>
              <a:cxnLst/>
              <a:rect l="l" t="t" r="r" b="b"/>
              <a:pathLst>
                <a:path w="5929" h="4679" extrusionOk="0">
                  <a:moveTo>
                    <a:pt x="5107" y="0"/>
                  </a:moveTo>
                  <a:lnTo>
                    <a:pt x="1" y="1489"/>
                  </a:lnTo>
                  <a:lnTo>
                    <a:pt x="487" y="3192"/>
                  </a:lnTo>
                  <a:cubicBezTo>
                    <a:pt x="761" y="4088"/>
                    <a:pt x="1566" y="4679"/>
                    <a:pt x="2450" y="4679"/>
                  </a:cubicBezTo>
                  <a:cubicBezTo>
                    <a:pt x="2644" y="4679"/>
                    <a:pt x="2843" y="4650"/>
                    <a:pt x="3040" y="4590"/>
                  </a:cubicBezTo>
                  <a:lnTo>
                    <a:pt x="4226" y="4255"/>
                  </a:lnTo>
                  <a:cubicBezTo>
                    <a:pt x="5290" y="3921"/>
                    <a:pt x="5928" y="2796"/>
                    <a:pt x="5624" y="1702"/>
                  </a:cubicBezTo>
                  <a:lnTo>
                    <a:pt x="51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6" name="Google Shape;996;p21"/>
            <p:cNvSpPr/>
            <p:nvPr/>
          </p:nvSpPr>
          <p:spPr>
            <a:xfrm>
              <a:off x="3841850" y="1837100"/>
              <a:ext cx="210525" cy="132525"/>
            </a:xfrm>
            <a:custGeom>
              <a:avLst/>
              <a:gdLst/>
              <a:ahLst/>
              <a:cxnLst/>
              <a:rect l="l" t="t" r="r" b="b"/>
              <a:pathLst>
                <a:path w="8421" h="5301" extrusionOk="0">
                  <a:moveTo>
                    <a:pt x="7661" y="1"/>
                  </a:moveTo>
                  <a:lnTo>
                    <a:pt x="1" y="2189"/>
                  </a:lnTo>
                  <a:lnTo>
                    <a:pt x="366" y="3496"/>
                  </a:lnTo>
                  <a:cubicBezTo>
                    <a:pt x="692" y="4574"/>
                    <a:pt x="1679" y="5300"/>
                    <a:pt x="2765" y="5300"/>
                  </a:cubicBezTo>
                  <a:cubicBezTo>
                    <a:pt x="2996" y="5300"/>
                    <a:pt x="3232" y="5268"/>
                    <a:pt x="3466" y="5198"/>
                  </a:cubicBezTo>
                  <a:lnTo>
                    <a:pt x="6323" y="4378"/>
                  </a:lnTo>
                  <a:cubicBezTo>
                    <a:pt x="7661" y="4013"/>
                    <a:pt x="8421" y="2615"/>
                    <a:pt x="8025" y="1277"/>
                  </a:cubicBezTo>
                  <a:lnTo>
                    <a:pt x="76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7" name="Google Shape;997;p21"/>
            <p:cNvSpPr/>
            <p:nvPr/>
          </p:nvSpPr>
          <p:spPr>
            <a:xfrm>
              <a:off x="3553100" y="1256250"/>
              <a:ext cx="527400" cy="606725"/>
            </a:xfrm>
            <a:custGeom>
              <a:avLst/>
              <a:gdLst/>
              <a:ahLst/>
              <a:cxnLst/>
              <a:rect l="l" t="t" r="r" b="b"/>
              <a:pathLst>
                <a:path w="21096" h="24269" extrusionOk="0">
                  <a:moveTo>
                    <a:pt x="11165" y="0"/>
                  </a:moveTo>
                  <a:cubicBezTo>
                    <a:pt x="9187" y="0"/>
                    <a:pt x="7173" y="611"/>
                    <a:pt x="5411" y="1927"/>
                  </a:cubicBezTo>
                  <a:cubicBezTo>
                    <a:pt x="1" y="5970"/>
                    <a:pt x="305" y="14177"/>
                    <a:pt x="5989" y="17824"/>
                  </a:cubicBezTo>
                  <a:cubicBezTo>
                    <a:pt x="8207" y="19222"/>
                    <a:pt x="9849" y="21411"/>
                    <a:pt x="10578" y="23964"/>
                  </a:cubicBezTo>
                  <a:lnTo>
                    <a:pt x="10669" y="24268"/>
                  </a:lnTo>
                  <a:lnTo>
                    <a:pt x="19332" y="21776"/>
                  </a:lnTo>
                  <a:lnTo>
                    <a:pt x="19241" y="21472"/>
                  </a:lnTo>
                  <a:cubicBezTo>
                    <a:pt x="18542" y="18888"/>
                    <a:pt x="18785" y="16122"/>
                    <a:pt x="19940" y="13721"/>
                  </a:cubicBezTo>
                  <a:cubicBezTo>
                    <a:pt x="20913" y="11624"/>
                    <a:pt x="21095" y="9222"/>
                    <a:pt x="20457" y="7003"/>
                  </a:cubicBezTo>
                  <a:cubicBezTo>
                    <a:pt x="19207" y="2617"/>
                    <a:pt x="15261" y="0"/>
                    <a:pt x="111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8" name="Google Shape;998;p21"/>
            <p:cNvSpPr/>
            <p:nvPr/>
          </p:nvSpPr>
          <p:spPr>
            <a:xfrm>
              <a:off x="3819825" y="1800625"/>
              <a:ext cx="229500" cy="121125"/>
            </a:xfrm>
            <a:custGeom>
              <a:avLst/>
              <a:gdLst/>
              <a:ahLst/>
              <a:cxnLst/>
              <a:rect l="l" t="t" r="r" b="b"/>
              <a:pathLst>
                <a:path w="9180" h="4845" extrusionOk="0">
                  <a:moveTo>
                    <a:pt x="8633" y="1"/>
                  </a:moveTo>
                  <a:lnTo>
                    <a:pt x="0" y="2493"/>
                  </a:lnTo>
                  <a:lnTo>
                    <a:pt x="122" y="2979"/>
                  </a:lnTo>
                  <a:cubicBezTo>
                    <a:pt x="448" y="4109"/>
                    <a:pt x="1479" y="4844"/>
                    <a:pt x="2598" y="4844"/>
                  </a:cubicBezTo>
                  <a:cubicBezTo>
                    <a:pt x="2834" y="4844"/>
                    <a:pt x="3075" y="4811"/>
                    <a:pt x="3314" y="4742"/>
                  </a:cubicBezTo>
                  <a:lnTo>
                    <a:pt x="7022" y="3679"/>
                  </a:lnTo>
                  <a:cubicBezTo>
                    <a:pt x="8390" y="3283"/>
                    <a:pt x="9180" y="1855"/>
                    <a:pt x="8785" y="487"/>
                  </a:cubicBezTo>
                  <a:lnTo>
                    <a:pt x="863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9" name="Google Shape;999;p21"/>
            <p:cNvSpPr/>
            <p:nvPr/>
          </p:nvSpPr>
          <p:spPr>
            <a:xfrm>
              <a:off x="3866925" y="1617500"/>
              <a:ext cx="61600" cy="214300"/>
            </a:xfrm>
            <a:custGeom>
              <a:avLst/>
              <a:gdLst/>
              <a:ahLst/>
              <a:cxnLst/>
              <a:rect l="l" t="t" r="r" b="b"/>
              <a:pathLst>
                <a:path w="2464" h="8572" fill="none" extrusionOk="0">
                  <a:moveTo>
                    <a:pt x="2463" y="8572"/>
                  </a:moveTo>
                  <a:lnTo>
                    <a:pt x="1" y="0"/>
                  </a:lnTo>
                </a:path>
              </a:pathLst>
            </a:custGeom>
            <a:noFill/>
            <a:ln w="28875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0" name="Google Shape;1000;p21"/>
            <p:cNvSpPr/>
            <p:nvPr/>
          </p:nvSpPr>
          <p:spPr>
            <a:xfrm>
              <a:off x="3745350" y="1500475"/>
              <a:ext cx="191525" cy="123125"/>
            </a:xfrm>
            <a:custGeom>
              <a:avLst/>
              <a:gdLst/>
              <a:ahLst/>
              <a:cxnLst/>
              <a:rect l="l" t="t" r="r" b="b"/>
              <a:pathLst>
                <a:path w="7661" h="4925" fill="none" extrusionOk="0">
                  <a:moveTo>
                    <a:pt x="7660" y="0"/>
                  </a:moveTo>
                  <a:lnTo>
                    <a:pt x="4925" y="4925"/>
                  </a:lnTo>
                  <a:lnTo>
                    <a:pt x="1" y="2189"/>
                  </a:lnTo>
                </a:path>
              </a:pathLst>
            </a:custGeom>
            <a:noFill/>
            <a:ln w="288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01" name="Google Shape;1001;p21"/>
          <p:cNvSpPr txBox="1">
            <a:spLocks noGrp="1"/>
          </p:cNvSpPr>
          <p:nvPr>
            <p:ph type="title" idx="15"/>
          </p:nvPr>
        </p:nvSpPr>
        <p:spPr>
          <a:xfrm>
            <a:off x="571500" y="624312"/>
            <a:ext cx="7198200" cy="51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grpSp>
        <p:nvGrpSpPr>
          <p:cNvPr id="1002" name="Google Shape;1002;p21"/>
          <p:cNvGrpSpPr/>
          <p:nvPr/>
        </p:nvGrpSpPr>
        <p:grpSpPr>
          <a:xfrm rot="2062403">
            <a:off x="8605498" y="3456362"/>
            <a:ext cx="1031291" cy="913277"/>
            <a:chOff x="1343200" y="1432100"/>
            <a:chExt cx="1031261" cy="913250"/>
          </a:xfrm>
        </p:grpSpPr>
        <p:sp>
          <p:nvSpPr>
            <p:cNvPr id="1003" name="Google Shape;1003;p21"/>
            <p:cNvSpPr/>
            <p:nvPr/>
          </p:nvSpPr>
          <p:spPr>
            <a:xfrm>
              <a:off x="1343200" y="1432100"/>
              <a:ext cx="350600" cy="505025"/>
            </a:xfrm>
            <a:custGeom>
              <a:avLst/>
              <a:gdLst/>
              <a:ahLst/>
              <a:cxnLst/>
              <a:rect l="l" t="t" r="r" b="b"/>
              <a:pathLst>
                <a:path w="14024" h="20201" extrusionOk="0">
                  <a:moveTo>
                    <a:pt x="0" y="20201"/>
                  </a:moveTo>
                  <a:lnTo>
                    <a:pt x="10164" y="1400"/>
                  </a:lnTo>
                  <a:lnTo>
                    <a:pt x="14024" y="0"/>
                  </a:lnTo>
                  <a:lnTo>
                    <a:pt x="3810" y="1928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004" name="Google Shape;1004;p21"/>
            <p:cNvSpPr/>
            <p:nvPr/>
          </p:nvSpPr>
          <p:spPr>
            <a:xfrm>
              <a:off x="1343200" y="1890700"/>
              <a:ext cx="777200" cy="454650"/>
            </a:xfrm>
            <a:custGeom>
              <a:avLst/>
              <a:gdLst/>
              <a:ahLst/>
              <a:cxnLst/>
              <a:rect l="l" t="t" r="r" b="b"/>
              <a:pathLst>
                <a:path w="31088" h="18186" extrusionOk="0">
                  <a:moveTo>
                    <a:pt x="0" y="1873"/>
                  </a:moveTo>
                  <a:lnTo>
                    <a:pt x="5688" y="0"/>
                  </a:lnTo>
                  <a:lnTo>
                    <a:pt x="31088" y="17065"/>
                  </a:lnTo>
                  <a:lnTo>
                    <a:pt x="27278" y="1818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</p:sp>
        <p:sp>
          <p:nvSpPr>
            <p:cNvPr id="1005" name="Google Shape;1005;p21"/>
            <p:cNvSpPr/>
            <p:nvPr/>
          </p:nvSpPr>
          <p:spPr>
            <a:xfrm>
              <a:off x="1436723" y="1432178"/>
              <a:ext cx="937737" cy="885480"/>
            </a:xfrm>
            <a:custGeom>
              <a:avLst/>
              <a:gdLst/>
              <a:ahLst/>
              <a:cxnLst/>
              <a:rect l="l" t="t" r="r" b="b"/>
              <a:pathLst>
                <a:path w="39819" h="37600" extrusionOk="0">
                  <a:moveTo>
                    <a:pt x="10882" y="1"/>
                  </a:moveTo>
                  <a:lnTo>
                    <a:pt x="0" y="20153"/>
                  </a:lnTo>
                  <a:lnTo>
                    <a:pt x="28937" y="37600"/>
                  </a:lnTo>
                  <a:lnTo>
                    <a:pt x="39819" y="17448"/>
                  </a:lnTo>
                  <a:lnTo>
                    <a:pt x="10882" y="1"/>
                  </a:lnTo>
                  <a:close/>
                </a:path>
              </a:pathLst>
            </a:custGeom>
            <a:solidFill>
              <a:srgbClr val="FF640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6" name="Google Shape;1006;p21"/>
            <p:cNvSpPr/>
            <p:nvPr/>
          </p:nvSpPr>
          <p:spPr>
            <a:xfrm>
              <a:off x="1580614" y="1566036"/>
              <a:ext cx="334292" cy="410194"/>
            </a:xfrm>
            <a:custGeom>
              <a:avLst/>
              <a:gdLst/>
              <a:ahLst/>
              <a:cxnLst/>
              <a:rect l="l" t="t" r="r" b="b"/>
              <a:pathLst>
                <a:path w="14195" h="17418" extrusionOk="0">
                  <a:moveTo>
                    <a:pt x="7386" y="1"/>
                  </a:moveTo>
                  <a:lnTo>
                    <a:pt x="0" y="13587"/>
                  </a:lnTo>
                  <a:lnTo>
                    <a:pt x="6809" y="17417"/>
                  </a:lnTo>
                  <a:lnTo>
                    <a:pt x="14195" y="3861"/>
                  </a:lnTo>
                  <a:lnTo>
                    <a:pt x="73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524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8" y="796114"/>
            <a:ext cx="9144057" cy="3661718"/>
            <a:chOff x="240700" y="1004675"/>
            <a:chExt cx="2132675" cy="854025"/>
          </a:xfrm>
        </p:grpSpPr>
        <p:sp>
          <p:nvSpPr>
            <p:cNvPr id="10" name="Google Shape;10;p2"/>
            <p:cNvSpPr/>
            <p:nvPr/>
          </p:nvSpPr>
          <p:spPr>
            <a:xfrm>
              <a:off x="240700" y="1004675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5307" y="3140"/>
                  </a:moveTo>
                  <a:cubicBezTo>
                    <a:pt x="81532" y="3140"/>
                    <a:pt x="77784" y="3787"/>
                    <a:pt x="74010" y="4433"/>
                  </a:cubicBezTo>
                  <a:cubicBezTo>
                    <a:pt x="73131" y="4536"/>
                    <a:pt x="72278" y="4640"/>
                    <a:pt x="71528" y="4872"/>
                  </a:cubicBezTo>
                  <a:cubicBezTo>
                    <a:pt x="72278" y="4769"/>
                    <a:pt x="73131" y="4640"/>
                    <a:pt x="74010" y="4536"/>
                  </a:cubicBezTo>
                  <a:cubicBezTo>
                    <a:pt x="77784" y="3890"/>
                    <a:pt x="81662" y="3244"/>
                    <a:pt x="85307" y="3244"/>
                  </a:cubicBezTo>
                  <a:lnTo>
                    <a:pt x="85307" y="3140"/>
                  </a:lnTo>
                  <a:close/>
                  <a:moveTo>
                    <a:pt x="29858" y="0"/>
                  </a:moveTo>
                  <a:cubicBezTo>
                    <a:pt x="25081" y="0"/>
                    <a:pt x="20259" y="1284"/>
                    <a:pt x="15614" y="2494"/>
                  </a:cubicBezTo>
                  <a:cubicBezTo>
                    <a:pt x="15097" y="2598"/>
                    <a:pt x="14554" y="2830"/>
                    <a:pt x="14011" y="2934"/>
                  </a:cubicBezTo>
                  <a:cubicBezTo>
                    <a:pt x="10081" y="3943"/>
                    <a:pt x="5984" y="4860"/>
                    <a:pt x="2067" y="4860"/>
                  </a:cubicBezTo>
                  <a:cubicBezTo>
                    <a:pt x="1372" y="4860"/>
                    <a:pt x="682" y="4831"/>
                    <a:pt x="0" y="4769"/>
                  </a:cubicBezTo>
                  <a:lnTo>
                    <a:pt x="0" y="4872"/>
                  </a:lnTo>
                  <a:cubicBezTo>
                    <a:pt x="682" y="4935"/>
                    <a:pt x="1372" y="4964"/>
                    <a:pt x="2067" y="4964"/>
                  </a:cubicBezTo>
                  <a:cubicBezTo>
                    <a:pt x="5984" y="4964"/>
                    <a:pt x="10081" y="4047"/>
                    <a:pt x="14011" y="3037"/>
                  </a:cubicBezTo>
                  <a:cubicBezTo>
                    <a:pt x="14554" y="2934"/>
                    <a:pt x="15097" y="2701"/>
                    <a:pt x="15614" y="2598"/>
                  </a:cubicBezTo>
                  <a:cubicBezTo>
                    <a:pt x="20337" y="1387"/>
                    <a:pt x="25120" y="104"/>
                    <a:pt x="29872" y="104"/>
                  </a:cubicBezTo>
                  <a:cubicBezTo>
                    <a:pt x="31414" y="104"/>
                    <a:pt x="32952" y="239"/>
                    <a:pt x="34485" y="555"/>
                  </a:cubicBezTo>
                  <a:cubicBezTo>
                    <a:pt x="36527" y="995"/>
                    <a:pt x="38569" y="1744"/>
                    <a:pt x="40508" y="2494"/>
                  </a:cubicBezTo>
                  <a:cubicBezTo>
                    <a:pt x="41594" y="2934"/>
                    <a:pt x="42654" y="3347"/>
                    <a:pt x="43636" y="3683"/>
                  </a:cubicBezTo>
                  <a:cubicBezTo>
                    <a:pt x="48226" y="5213"/>
                    <a:pt x="53268" y="5992"/>
                    <a:pt x="58919" y="5992"/>
                  </a:cubicBezTo>
                  <a:cubicBezTo>
                    <a:pt x="62816" y="5992"/>
                    <a:pt x="67002" y="5621"/>
                    <a:pt x="71528" y="4872"/>
                  </a:cubicBezTo>
                  <a:lnTo>
                    <a:pt x="71528" y="4872"/>
                  </a:lnTo>
                  <a:cubicBezTo>
                    <a:pt x="67002" y="5569"/>
                    <a:pt x="62816" y="5929"/>
                    <a:pt x="58927" y="5929"/>
                  </a:cubicBezTo>
                  <a:cubicBezTo>
                    <a:pt x="53286" y="5929"/>
                    <a:pt x="48268" y="5171"/>
                    <a:pt x="43739" y="3580"/>
                  </a:cubicBezTo>
                  <a:cubicBezTo>
                    <a:pt x="42654" y="3244"/>
                    <a:pt x="41594" y="2830"/>
                    <a:pt x="40611" y="2494"/>
                  </a:cubicBezTo>
                  <a:cubicBezTo>
                    <a:pt x="38569" y="1641"/>
                    <a:pt x="36527" y="891"/>
                    <a:pt x="34485" y="452"/>
                  </a:cubicBezTo>
                  <a:cubicBezTo>
                    <a:pt x="32952" y="135"/>
                    <a:pt x="31408" y="0"/>
                    <a:pt x="298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240700" y="1057675"/>
              <a:ext cx="2132675" cy="243950"/>
            </a:xfrm>
            <a:custGeom>
              <a:avLst/>
              <a:gdLst/>
              <a:ahLst/>
              <a:cxnLst/>
              <a:rect l="l" t="t" r="r" b="b"/>
              <a:pathLst>
                <a:path w="85307" h="9758" extrusionOk="0">
                  <a:moveTo>
                    <a:pt x="28644" y="0"/>
                  </a:moveTo>
                  <a:cubicBezTo>
                    <a:pt x="27891" y="0"/>
                    <a:pt x="27133" y="78"/>
                    <a:pt x="26394" y="271"/>
                  </a:cubicBezTo>
                  <a:cubicBezTo>
                    <a:pt x="27056" y="126"/>
                    <a:pt x="27734" y="66"/>
                    <a:pt x="28407" y="66"/>
                  </a:cubicBezTo>
                  <a:cubicBezTo>
                    <a:pt x="30257" y="66"/>
                    <a:pt x="32081" y="519"/>
                    <a:pt x="33502" y="917"/>
                  </a:cubicBezTo>
                  <a:cubicBezTo>
                    <a:pt x="36734" y="1873"/>
                    <a:pt x="39862" y="3166"/>
                    <a:pt x="42886" y="4458"/>
                  </a:cubicBezTo>
                  <a:cubicBezTo>
                    <a:pt x="44592" y="5234"/>
                    <a:pt x="46324" y="5984"/>
                    <a:pt x="48056" y="6630"/>
                  </a:cubicBezTo>
                  <a:cubicBezTo>
                    <a:pt x="52654" y="8395"/>
                    <a:pt x="56539" y="9273"/>
                    <a:pt x="60049" y="9273"/>
                  </a:cubicBezTo>
                  <a:cubicBezTo>
                    <a:pt x="61216" y="9273"/>
                    <a:pt x="62341" y="9176"/>
                    <a:pt x="63437" y="8982"/>
                  </a:cubicBezTo>
                  <a:cubicBezTo>
                    <a:pt x="65376" y="8672"/>
                    <a:pt x="67211" y="8026"/>
                    <a:pt x="68943" y="7483"/>
                  </a:cubicBezTo>
                  <a:cubicBezTo>
                    <a:pt x="70236" y="7043"/>
                    <a:pt x="71632" y="6526"/>
                    <a:pt x="73028" y="6190"/>
                  </a:cubicBezTo>
                  <a:cubicBezTo>
                    <a:pt x="74974" y="5738"/>
                    <a:pt x="77007" y="5497"/>
                    <a:pt x="79035" y="5497"/>
                  </a:cubicBezTo>
                  <a:cubicBezTo>
                    <a:pt x="80833" y="5497"/>
                    <a:pt x="82626" y="5686"/>
                    <a:pt x="84350" y="6087"/>
                  </a:cubicBezTo>
                  <a:cubicBezTo>
                    <a:pt x="84660" y="6087"/>
                    <a:pt x="84996" y="6190"/>
                    <a:pt x="85307" y="6294"/>
                  </a:cubicBezTo>
                  <a:lnTo>
                    <a:pt x="85307" y="6190"/>
                  </a:lnTo>
                  <a:cubicBezTo>
                    <a:pt x="84996" y="6087"/>
                    <a:pt x="84660" y="5984"/>
                    <a:pt x="84350" y="5984"/>
                  </a:cubicBezTo>
                  <a:cubicBezTo>
                    <a:pt x="82637" y="5574"/>
                    <a:pt x="80857" y="5383"/>
                    <a:pt x="79062" y="5383"/>
                  </a:cubicBezTo>
                  <a:cubicBezTo>
                    <a:pt x="77009" y="5383"/>
                    <a:pt x="74937" y="5632"/>
                    <a:pt x="72924" y="6087"/>
                  </a:cubicBezTo>
                  <a:cubicBezTo>
                    <a:pt x="71632" y="6397"/>
                    <a:pt x="70236" y="6940"/>
                    <a:pt x="68943" y="7380"/>
                  </a:cubicBezTo>
                  <a:cubicBezTo>
                    <a:pt x="67108" y="7922"/>
                    <a:pt x="65273" y="8569"/>
                    <a:pt x="63437" y="8879"/>
                  </a:cubicBezTo>
                  <a:cubicBezTo>
                    <a:pt x="62339" y="9066"/>
                    <a:pt x="61211" y="9160"/>
                    <a:pt x="60043" y="9160"/>
                  </a:cubicBezTo>
                  <a:cubicBezTo>
                    <a:pt x="56540" y="9160"/>
                    <a:pt x="52677" y="8317"/>
                    <a:pt x="48160" y="6630"/>
                  </a:cubicBezTo>
                  <a:cubicBezTo>
                    <a:pt x="46324" y="5880"/>
                    <a:pt x="44592" y="5105"/>
                    <a:pt x="42886" y="4355"/>
                  </a:cubicBezTo>
                  <a:cubicBezTo>
                    <a:pt x="39965" y="3063"/>
                    <a:pt x="36837" y="1770"/>
                    <a:pt x="33606" y="814"/>
                  </a:cubicBezTo>
                  <a:cubicBezTo>
                    <a:pt x="32172" y="432"/>
                    <a:pt x="30420" y="0"/>
                    <a:pt x="28644" y="0"/>
                  </a:cubicBezTo>
                  <a:close/>
                  <a:moveTo>
                    <a:pt x="26394" y="271"/>
                  </a:moveTo>
                  <a:lnTo>
                    <a:pt x="26394" y="271"/>
                  </a:lnTo>
                  <a:cubicBezTo>
                    <a:pt x="23912" y="710"/>
                    <a:pt x="21973" y="2209"/>
                    <a:pt x="20034" y="3605"/>
                  </a:cubicBezTo>
                  <a:cubicBezTo>
                    <a:pt x="19388" y="4045"/>
                    <a:pt x="18845" y="4458"/>
                    <a:pt x="18199" y="4898"/>
                  </a:cubicBezTo>
                  <a:cubicBezTo>
                    <a:pt x="13494" y="8081"/>
                    <a:pt x="7760" y="9700"/>
                    <a:pt x="2063" y="9700"/>
                  </a:cubicBezTo>
                  <a:cubicBezTo>
                    <a:pt x="1374" y="9700"/>
                    <a:pt x="686" y="9676"/>
                    <a:pt x="0" y="9629"/>
                  </a:cubicBezTo>
                  <a:lnTo>
                    <a:pt x="0" y="9758"/>
                  </a:lnTo>
                  <a:lnTo>
                    <a:pt x="2172" y="9758"/>
                  </a:lnTo>
                  <a:cubicBezTo>
                    <a:pt x="7859" y="9758"/>
                    <a:pt x="13572" y="8129"/>
                    <a:pt x="18199" y="5001"/>
                  </a:cubicBezTo>
                  <a:cubicBezTo>
                    <a:pt x="18845" y="4588"/>
                    <a:pt x="19492" y="4148"/>
                    <a:pt x="20034" y="3709"/>
                  </a:cubicBezTo>
                  <a:cubicBezTo>
                    <a:pt x="21973" y="2313"/>
                    <a:pt x="24015" y="814"/>
                    <a:pt x="26394" y="27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40700" y="1379950"/>
              <a:ext cx="2132675" cy="150450"/>
            </a:xfrm>
            <a:custGeom>
              <a:avLst/>
              <a:gdLst/>
              <a:ahLst/>
              <a:cxnLst/>
              <a:rect l="l" t="t" r="r" b="b"/>
              <a:pathLst>
                <a:path w="85307" h="6018" extrusionOk="0">
                  <a:moveTo>
                    <a:pt x="57008" y="1"/>
                  </a:moveTo>
                  <a:cubicBezTo>
                    <a:pt x="53132" y="1"/>
                    <a:pt x="49201" y="556"/>
                    <a:pt x="45471" y="1597"/>
                  </a:cubicBezTo>
                  <a:cubicBezTo>
                    <a:pt x="44489" y="1908"/>
                    <a:pt x="43636" y="2244"/>
                    <a:pt x="42757" y="2554"/>
                  </a:cubicBezTo>
                  <a:cubicBezTo>
                    <a:pt x="41051" y="3097"/>
                    <a:pt x="39422" y="3640"/>
                    <a:pt x="37716" y="4079"/>
                  </a:cubicBezTo>
                  <a:cubicBezTo>
                    <a:pt x="36592" y="4319"/>
                    <a:pt x="35500" y="4438"/>
                    <a:pt x="34465" y="4438"/>
                  </a:cubicBezTo>
                  <a:cubicBezTo>
                    <a:pt x="32716" y="4438"/>
                    <a:pt x="31131" y="4099"/>
                    <a:pt x="29832" y="3433"/>
                  </a:cubicBezTo>
                  <a:cubicBezTo>
                    <a:pt x="29185" y="3097"/>
                    <a:pt x="28668" y="2787"/>
                    <a:pt x="28126" y="2347"/>
                  </a:cubicBezTo>
                  <a:cubicBezTo>
                    <a:pt x="27376" y="1804"/>
                    <a:pt x="26497" y="1261"/>
                    <a:pt x="25541" y="951"/>
                  </a:cubicBezTo>
                  <a:cubicBezTo>
                    <a:pt x="24975" y="787"/>
                    <a:pt x="24409" y="716"/>
                    <a:pt x="23843" y="716"/>
                  </a:cubicBezTo>
                  <a:cubicBezTo>
                    <a:pt x="21824" y="716"/>
                    <a:pt x="19805" y="1623"/>
                    <a:pt x="17785" y="2450"/>
                  </a:cubicBezTo>
                  <a:cubicBezTo>
                    <a:pt x="17449" y="2683"/>
                    <a:pt x="17243" y="2787"/>
                    <a:pt x="16907" y="2890"/>
                  </a:cubicBezTo>
                  <a:cubicBezTo>
                    <a:pt x="13675" y="4389"/>
                    <a:pt x="10237" y="5268"/>
                    <a:pt x="6696" y="5682"/>
                  </a:cubicBezTo>
                  <a:cubicBezTo>
                    <a:pt x="5700" y="5817"/>
                    <a:pt x="4737" y="5881"/>
                    <a:pt x="3816" y="5881"/>
                  </a:cubicBezTo>
                  <a:cubicBezTo>
                    <a:pt x="2442" y="5881"/>
                    <a:pt x="1161" y="5738"/>
                    <a:pt x="0" y="5475"/>
                  </a:cubicBezTo>
                  <a:lnTo>
                    <a:pt x="0" y="5578"/>
                  </a:lnTo>
                  <a:cubicBezTo>
                    <a:pt x="1190" y="5914"/>
                    <a:pt x="2379" y="6018"/>
                    <a:pt x="3775" y="6018"/>
                  </a:cubicBezTo>
                  <a:cubicBezTo>
                    <a:pt x="4757" y="6018"/>
                    <a:pt x="5713" y="5914"/>
                    <a:pt x="6696" y="5785"/>
                  </a:cubicBezTo>
                  <a:cubicBezTo>
                    <a:pt x="10237" y="5372"/>
                    <a:pt x="13675" y="4389"/>
                    <a:pt x="16907" y="2993"/>
                  </a:cubicBezTo>
                  <a:cubicBezTo>
                    <a:pt x="17243" y="2890"/>
                    <a:pt x="17553" y="2683"/>
                    <a:pt x="17785" y="2554"/>
                  </a:cubicBezTo>
                  <a:cubicBezTo>
                    <a:pt x="19782" y="1735"/>
                    <a:pt x="21779" y="777"/>
                    <a:pt x="23729" y="777"/>
                  </a:cubicBezTo>
                  <a:cubicBezTo>
                    <a:pt x="24303" y="777"/>
                    <a:pt x="24873" y="860"/>
                    <a:pt x="25437" y="1055"/>
                  </a:cubicBezTo>
                  <a:cubicBezTo>
                    <a:pt x="26394" y="1391"/>
                    <a:pt x="27247" y="1908"/>
                    <a:pt x="28126" y="2450"/>
                  </a:cubicBezTo>
                  <a:cubicBezTo>
                    <a:pt x="28668" y="2787"/>
                    <a:pt x="29185" y="3200"/>
                    <a:pt x="29728" y="3433"/>
                  </a:cubicBezTo>
                  <a:cubicBezTo>
                    <a:pt x="31152" y="4127"/>
                    <a:pt x="32841" y="4511"/>
                    <a:pt x="34688" y="4511"/>
                  </a:cubicBezTo>
                  <a:cubicBezTo>
                    <a:pt x="35659" y="4511"/>
                    <a:pt x="36674" y="4405"/>
                    <a:pt x="37716" y="4182"/>
                  </a:cubicBezTo>
                  <a:cubicBezTo>
                    <a:pt x="39422" y="3743"/>
                    <a:pt x="41154" y="3200"/>
                    <a:pt x="42757" y="2683"/>
                  </a:cubicBezTo>
                  <a:cubicBezTo>
                    <a:pt x="43636" y="2347"/>
                    <a:pt x="44592" y="2037"/>
                    <a:pt x="45471" y="1701"/>
                  </a:cubicBezTo>
                  <a:cubicBezTo>
                    <a:pt x="49120" y="600"/>
                    <a:pt x="52962" y="94"/>
                    <a:pt x="56755" y="94"/>
                  </a:cubicBezTo>
                  <a:cubicBezTo>
                    <a:pt x="57773" y="94"/>
                    <a:pt x="58787" y="130"/>
                    <a:pt x="59792" y="201"/>
                  </a:cubicBezTo>
                  <a:cubicBezTo>
                    <a:pt x="62145" y="408"/>
                    <a:pt x="64523" y="848"/>
                    <a:pt x="66901" y="1261"/>
                  </a:cubicBezTo>
                  <a:cubicBezTo>
                    <a:pt x="69254" y="1701"/>
                    <a:pt x="71632" y="2140"/>
                    <a:pt x="74113" y="2347"/>
                  </a:cubicBezTo>
                  <a:cubicBezTo>
                    <a:pt x="74828" y="2393"/>
                    <a:pt x="75596" y="2423"/>
                    <a:pt x="76398" y="2423"/>
                  </a:cubicBezTo>
                  <a:cubicBezTo>
                    <a:pt x="79222" y="2423"/>
                    <a:pt x="82468" y="2044"/>
                    <a:pt x="85307" y="615"/>
                  </a:cubicBezTo>
                  <a:lnTo>
                    <a:pt x="85307" y="512"/>
                  </a:lnTo>
                  <a:cubicBezTo>
                    <a:pt x="82468" y="1941"/>
                    <a:pt x="79222" y="2320"/>
                    <a:pt x="76398" y="2320"/>
                  </a:cubicBezTo>
                  <a:cubicBezTo>
                    <a:pt x="75596" y="2320"/>
                    <a:pt x="74828" y="2289"/>
                    <a:pt x="74113" y="2244"/>
                  </a:cubicBezTo>
                  <a:cubicBezTo>
                    <a:pt x="71632" y="2037"/>
                    <a:pt x="69254" y="1597"/>
                    <a:pt x="66901" y="1158"/>
                  </a:cubicBezTo>
                  <a:cubicBezTo>
                    <a:pt x="64626" y="744"/>
                    <a:pt x="62145" y="305"/>
                    <a:pt x="59792" y="98"/>
                  </a:cubicBezTo>
                  <a:cubicBezTo>
                    <a:pt x="58870" y="33"/>
                    <a:pt x="57941" y="1"/>
                    <a:pt x="570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40700" y="1560300"/>
              <a:ext cx="2132675" cy="151250"/>
            </a:xfrm>
            <a:custGeom>
              <a:avLst/>
              <a:gdLst/>
              <a:ahLst/>
              <a:cxnLst/>
              <a:rect l="l" t="t" r="r" b="b"/>
              <a:pathLst>
                <a:path w="85307" h="6050" extrusionOk="0">
                  <a:moveTo>
                    <a:pt x="27630" y="0"/>
                  </a:moveTo>
                  <a:cubicBezTo>
                    <a:pt x="23164" y="0"/>
                    <a:pt x="18650" y="1289"/>
                    <a:pt x="14322" y="2578"/>
                  </a:cubicBezTo>
                  <a:cubicBezTo>
                    <a:pt x="13805" y="2681"/>
                    <a:pt x="13262" y="2785"/>
                    <a:pt x="12822" y="2992"/>
                  </a:cubicBezTo>
                  <a:cubicBezTo>
                    <a:pt x="9089" y="4020"/>
                    <a:pt x="5374" y="4894"/>
                    <a:pt x="1713" y="4894"/>
                  </a:cubicBezTo>
                  <a:cubicBezTo>
                    <a:pt x="1141" y="4894"/>
                    <a:pt x="570" y="4872"/>
                    <a:pt x="0" y="4827"/>
                  </a:cubicBezTo>
                  <a:lnTo>
                    <a:pt x="0" y="4930"/>
                  </a:lnTo>
                  <a:cubicBezTo>
                    <a:pt x="570" y="4976"/>
                    <a:pt x="1143" y="4997"/>
                    <a:pt x="1719" y="4997"/>
                  </a:cubicBezTo>
                  <a:cubicBezTo>
                    <a:pt x="5405" y="4997"/>
                    <a:pt x="9200" y="4123"/>
                    <a:pt x="12822" y="3095"/>
                  </a:cubicBezTo>
                  <a:cubicBezTo>
                    <a:pt x="13365" y="2888"/>
                    <a:pt x="13805" y="2785"/>
                    <a:pt x="14322" y="2681"/>
                  </a:cubicBezTo>
                  <a:cubicBezTo>
                    <a:pt x="18632" y="1398"/>
                    <a:pt x="23127" y="114"/>
                    <a:pt x="27575" y="114"/>
                  </a:cubicBezTo>
                  <a:cubicBezTo>
                    <a:pt x="29129" y="114"/>
                    <a:pt x="30677" y="271"/>
                    <a:pt x="32210" y="639"/>
                  </a:cubicBezTo>
                  <a:cubicBezTo>
                    <a:pt x="34149" y="1053"/>
                    <a:pt x="36088" y="1802"/>
                    <a:pt x="37923" y="2578"/>
                  </a:cubicBezTo>
                  <a:cubicBezTo>
                    <a:pt x="38879" y="2992"/>
                    <a:pt x="39965" y="3431"/>
                    <a:pt x="40947" y="3741"/>
                  </a:cubicBezTo>
                  <a:cubicBezTo>
                    <a:pt x="45277" y="5271"/>
                    <a:pt x="50060" y="6050"/>
                    <a:pt x="55408" y="6050"/>
                  </a:cubicBezTo>
                  <a:cubicBezTo>
                    <a:pt x="59096" y="6050"/>
                    <a:pt x="63052" y="5679"/>
                    <a:pt x="67315" y="4930"/>
                  </a:cubicBezTo>
                  <a:cubicBezTo>
                    <a:pt x="68090" y="4827"/>
                    <a:pt x="68840" y="4724"/>
                    <a:pt x="69693" y="4517"/>
                  </a:cubicBezTo>
                  <a:cubicBezTo>
                    <a:pt x="73199" y="3932"/>
                    <a:pt x="76761" y="3268"/>
                    <a:pt x="80206" y="3268"/>
                  </a:cubicBezTo>
                  <a:cubicBezTo>
                    <a:pt x="81944" y="3268"/>
                    <a:pt x="83651" y="3437"/>
                    <a:pt x="85307" y="3870"/>
                  </a:cubicBezTo>
                  <a:cubicBezTo>
                    <a:pt x="83594" y="3422"/>
                    <a:pt x="81814" y="3244"/>
                    <a:pt x="79998" y="3244"/>
                  </a:cubicBezTo>
                  <a:cubicBezTo>
                    <a:pt x="76578" y="3244"/>
                    <a:pt x="73034" y="3875"/>
                    <a:pt x="69590" y="4517"/>
                  </a:cubicBezTo>
                  <a:cubicBezTo>
                    <a:pt x="68840" y="4620"/>
                    <a:pt x="68090" y="4724"/>
                    <a:pt x="67315" y="4827"/>
                  </a:cubicBezTo>
                  <a:cubicBezTo>
                    <a:pt x="63052" y="5576"/>
                    <a:pt x="59096" y="5946"/>
                    <a:pt x="55408" y="5946"/>
                  </a:cubicBezTo>
                  <a:cubicBezTo>
                    <a:pt x="50060" y="5946"/>
                    <a:pt x="45277" y="5168"/>
                    <a:pt x="40947" y="3638"/>
                  </a:cubicBezTo>
                  <a:cubicBezTo>
                    <a:pt x="39965" y="3328"/>
                    <a:pt x="39009" y="2888"/>
                    <a:pt x="38026" y="2449"/>
                  </a:cubicBezTo>
                  <a:cubicBezTo>
                    <a:pt x="36088" y="1699"/>
                    <a:pt x="34149" y="949"/>
                    <a:pt x="32210" y="510"/>
                  </a:cubicBezTo>
                  <a:cubicBezTo>
                    <a:pt x="30695" y="153"/>
                    <a:pt x="29165" y="0"/>
                    <a:pt x="276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40700" y="1613350"/>
              <a:ext cx="2132675" cy="245350"/>
            </a:xfrm>
            <a:custGeom>
              <a:avLst/>
              <a:gdLst/>
              <a:ahLst/>
              <a:cxnLst/>
              <a:rect l="l" t="t" r="r" b="b"/>
              <a:pathLst>
                <a:path w="85307" h="9814" extrusionOk="0">
                  <a:moveTo>
                    <a:pt x="79490" y="6040"/>
                  </a:moveTo>
                  <a:cubicBezTo>
                    <a:pt x="79930" y="6143"/>
                    <a:pt x="80240" y="6272"/>
                    <a:pt x="80576" y="6376"/>
                  </a:cubicBezTo>
                  <a:cubicBezTo>
                    <a:pt x="81762" y="6703"/>
                    <a:pt x="83028" y="6981"/>
                    <a:pt x="84247" y="6981"/>
                  </a:cubicBezTo>
                  <a:cubicBezTo>
                    <a:pt x="84570" y="6981"/>
                    <a:pt x="84890" y="6962"/>
                    <a:pt x="85203" y="6919"/>
                  </a:cubicBezTo>
                  <a:lnTo>
                    <a:pt x="85307" y="6919"/>
                  </a:lnTo>
                  <a:lnTo>
                    <a:pt x="85307" y="6789"/>
                  </a:lnTo>
                  <a:lnTo>
                    <a:pt x="85203" y="6789"/>
                  </a:lnTo>
                  <a:cubicBezTo>
                    <a:pt x="84863" y="6842"/>
                    <a:pt x="84522" y="6866"/>
                    <a:pt x="84180" y="6866"/>
                  </a:cubicBezTo>
                  <a:cubicBezTo>
                    <a:pt x="83014" y="6866"/>
                    <a:pt x="81839" y="6592"/>
                    <a:pt x="80679" y="6272"/>
                  </a:cubicBezTo>
                  <a:cubicBezTo>
                    <a:pt x="80240" y="6143"/>
                    <a:pt x="79930" y="6040"/>
                    <a:pt x="79490" y="6040"/>
                  </a:cubicBezTo>
                  <a:close/>
                  <a:moveTo>
                    <a:pt x="26581" y="1"/>
                  </a:moveTo>
                  <a:cubicBezTo>
                    <a:pt x="25881" y="1"/>
                    <a:pt x="25168" y="67"/>
                    <a:pt x="24455" y="223"/>
                  </a:cubicBezTo>
                  <a:cubicBezTo>
                    <a:pt x="22206" y="766"/>
                    <a:pt x="20370" y="2265"/>
                    <a:pt x="18535" y="3687"/>
                  </a:cubicBezTo>
                  <a:cubicBezTo>
                    <a:pt x="17889" y="4101"/>
                    <a:pt x="17346" y="4540"/>
                    <a:pt x="16803" y="4980"/>
                  </a:cubicBezTo>
                  <a:cubicBezTo>
                    <a:pt x="17346" y="4644"/>
                    <a:pt x="17992" y="4204"/>
                    <a:pt x="18535" y="3791"/>
                  </a:cubicBezTo>
                  <a:cubicBezTo>
                    <a:pt x="20370" y="2395"/>
                    <a:pt x="22309" y="870"/>
                    <a:pt x="24455" y="327"/>
                  </a:cubicBezTo>
                  <a:cubicBezTo>
                    <a:pt x="25164" y="179"/>
                    <a:pt x="25873" y="116"/>
                    <a:pt x="26569" y="116"/>
                  </a:cubicBezTo>
                  <a:cubicBezTo>
                    <a:pt x="28310" y="116"/>
                    <a:pt x="29972" y="511"/>
                    <a:pt x="31357" y="973"/>
                  </a:cubicBezTo>
                  <a:cubicBezTo>
                    <a:pt x="34356" y="1852"/>
                    <a:pt x="37277" y="3248"/>
                    <a:pt x="40172" y="4540"/>
                  </a:cubicBezTo>
                  <a:cubicBezTo>
                    <a:pt x="41800" y="5290"/>
                    <a:pt x="43403" y="6040"/>
                    <a:pt x="45135" y="6686"/>
                  </a:cubicBezTo>
                  <a:cubicBezTo>
                    <a:pt x="49435" y="8476"/>
                    <a:pt x="53120" y="9343"/>
                    <a:pt x="56476" y="9343"/>
                  </a:cubicBezTo>
                  <a:cubicBezTo>
                    <a:pt x="57579" y="9343"/>
                    <a:pt x="58647" y="9250"/>
                    <a:pt x="59689" y="9064"/>
                  </a:cubicBezTo>
                  <a:cubicBezTo>
                    <a:pt x="61498" y="8728"/>
                    <a:pt x="63230" y="8082"/>
                    <a:pt x="64962" y="7436"/>
                  </a:cubicBezTo>
                  <a:cubicBezTo>
                    <a:pt x="66152" y="7022"/>
                    <a:pt x="67444" y="6582"/>
                    <a:pt x="68737" y="6272"/>
                  </a:cubicBezTo>
                  <a:cubicBezTo>
                    <a:pt x="70627" y="5748"/>
                    <a:pt x="72554" y="5504"/>
                    <a:pt x="74478" y="5504"/>
                  </a:cubicBezTo>
                  <a:cubicBezTo>
                    <a:pt x="76160" y="5504"/>
                    <a:pt x="77839" y="5690"/>
                    <a:pt x="79490" y="6040"/>
                  </a:cubicBezTo>
                  <a:cubicBezTo>
                    <a:pt x="77770" y="5625"/>
                    <a:pt x="75995" y="5412"/>
                    <a:pt x="74230" y="5412"/>
                  </a:cubicBezTo>
                  <a:cubicBezTo>
                    <a:pt x="72362" y="5412"/>
                    <a:pt x="70505" y="5651"/>
                    <a:pt x="68737" y="6143"/>
                  </a:cubicBezTo>
                  <a:cubicBezTo>
                    <a:pt x="67444" y="6479"/>
                    <a:pt x="66152" y="6919"/>
                    <a:pt x="64859" y="7436"/>
                  </a:cubicBezTo>
                  <a:cubicBezTo>
                    <a:pt x="63230" y="7978"/>
                    <a:pt x="61395" y="8625"/>
                    <a:pt x="59689" y="8961"/>
                  </a:cubicBezTo>
                  <a:cubicBezTo>
                    <a:pt x="58647" y="9146"/>
                    <a:pt x="57579" y="9240"/>
                    <a:pt x="56476" y="9240"/>
                  </a:cubicBezTo>
                  <a:cubicBezTo>
                    <a:pt x="53120" y="9240"/>
                    <a:pt x="49435" y="8372"/>
                    <a:pt x="45135" y="6582"/>
                  </a:cubicBezTo>
                  <a:cubicBezTo>
                    <a:pt x="43532" y="5936"/>
                    <a:pt x="41800" y="5187"/>
                    <a:pt x="40172" y="4437"/>
                  </a:cubicBezTo>
                  <a:cubicBezTo>
                    <a:pt x="37380" y="3144"/>
                    <a:pt x="34356" y="1748"/>
                    <a:pt x="31357" y="870"/>
                  </a:cubicBezTo>
                  <a:cubicBezTo>
                    <a:pt x="29975" y="409"/>
                    <a:pt x="28318" y="1"/>
                    <a:pt x="26581" y="1"/>
                  </a:cubicBezTo>
                  <a:close/>
                  <a:moveTo>
                    <a:pt x="16803" y="4980"/>
                  </a:moveTo>
                  <a:lnTo>
                    <a:pt x="16803" y="4980"/>
                  </a:lnTo>
                  <a:cubicBezTo>
                    <a:pt x="12267" y="8139"/>
                    <a:pt x="6879" y="9748"/>
                    <a:pt x="1443" y="9748"/>
                  </a:cubicBezTo>
                  <a:cubicBezTo>
                    <a:pt x="962" y="9748"/>
                    <a:pt x="481" y="9736"/>
                    <a:pt x="0" y="9710"/>
                  </a:cubicBezTo>
                  <a:lnTo>
                    <a:pt x="0" y="9814"/>
                  </a:lnTo>
                  <a:lnTo>
                    <a:pt x="1629" y="9814"/>
                  </a:lnTo>
                  <a:cubicBezTo>
                    <a:pt x="7006" y="9814"/>
                    <a:pt x="12383" y="8211"/>
                    <a:pt x="16803" y="498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715100" y="697825"/>
            <a:ext cx="4643100" cy="21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65975" y="2965225"/>
            <a:ext cx="3276000" cy="7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ife Savers"/>
              <a:buNone/>
              <a:defRPr sz="1900">
                <a:solidFill>
                  <a:schemeClr val="lt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/>
          <p:nvPr/>
        </p:nvSpPr>
        <p:spPr>
          <a:xfrm flipH="1">
            <a:off x="7677736" y="506714"/>
            <a:ext cx="2000928" cy="419705"/>
          </a:xfrm>
          <a:custGeom>
            <a:avLst/>
            <a:gdLst/>
            <a:ahLst/>
            <a:cxnLst/>
            <a:rect l="l" t="t" r="r" b="b"/>
            <a:pathLst>
              <a:path w="20784" h="4360" extrusionOk="0">
                <a:moveTo>
                  <a:pt x="11974" y="1"/>
                </a:moveTo>
                <a:cubicBezTo>
                  <a:pt x="11023" y="1"/>
                  <a:pt x="10033" y="214"/>
                  <a:pt x="9151" y="585"/>
                </a:cubicBezTo>
                <a:cubicBezTo>
                  <a:pt x="7962" y="1231"/>
                  <a:pt x="6799" y="2084"/>
                  <a:pt x="5920" y="3273"/>
                </a:cubicBezTo>
                <a:cubicBezTo>
                  <a:pt x="5328" y="2682"/>
                  <a:pt x="4607" y="2348"/>
                  <a:pt x="3847" y="2348"/>
                </a:cubicBezTo>
                <a:cubicBezTo>
                  <a:pt x="3644" y="2348"/>
                  <a:pt x="3438" y="2371"/>
                  <a:pt x="3231" y="2420"/>
                </a:cubicBezTo>
                <a:cubicBezTo>
                  <a:pt x="2585" y="2524"/>
                  <a:pt x="1939" y="2834"/>
                  <a:pt x="1396" y="3170"/>
                </a:cubicBezTo>
                <a:cubicBezTo>
                  <a:pt x="853" y="3480"/>
                  <a:pt x="440" y="3920"/>
                  <a:pt x="0" y="4359"/>
                </a:cubicBezTo>
                <a:lnTo>
                  <a:pt x="20784" y="4359"/>
                </a:lnTo>
                <a:cubicBezTo>
                  <a:pt x="20680" y="3609"/>
                  <a:pt x="20034" y="2834"/>
                  <a:pt x="19285" y="2524"/>
                </a:cubicBezTo>
                <a:cubicBezTo>
                  <a:pt x="18984" y="2431"/>
                  <a:pt x="18676" y="2389"/>
                  <a:pt x="18370" y="2389"/>
                </a:cubicBezTo>
                <a:cubicBezTo>
                  <a:pt x="17567" y="2389"/>
                  <a:pt x="16774" y="2674"/>
                  <a:pt x="16157" y="3067"/>
                </a:cubicBezTo>
                <a:cubicBezTo>
                  <a:pt x="15846" y="1671"/>
                  <a:pt x="14657" y="585"/>
                  <a:pt x="13261" y="145"/>
                </a:cubicBezTo>
                <a:cubicBezTo>
                  <a:pt x="12851" y="47"/>
                  <a:pt x="12417" y="1"/>
                  <a:pt x="1197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 flipH="1">
            <a:off x="5787486" y="1027327"/>
            <a:ext cx="1032058" cy="297188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-642432" y="-10"/>
            <a:ext cx="1807340" cy="520459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 flipH="1">
            <a:off x="7381485" y="1966801"/>
            <a:ext cx="1297387" cy="373592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403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"/>
          <p:cNvSpPr txBox="1">
            <a:spLocks noGrp="1"/>
          </p:cNvSpPr>
          <p:nvPr>
            <p:ph type="subTitle" idx="1"/>
          </p:nvPr>
        </p:nvSpPr>
        <p:spPr>
          <a:xfrm>
            <a:off x="2161200" y="1069725"/>
            <a:ext cx="4821600" cy="66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20"/>
          <p:cNvSpPr/>
          <p:nvPr/>
        </p:nvSpPr>
        <p:spPr>
          <a:xfrm rot="10800000">
            <a:off x="-25" y="843910"/>
            <a:ext cx="9144057" cy="647106"/>
          </a:xfrm>
          <a:custGeom>
            <a:avLst/>
            <a:gdLst/>
            <a:ahLst/>
            <a:cxnLst/>
            <a:rect l="l" t="t" r="r" b="b"/>
            <a:pathLst>
              <a:path w="85307" h="6037" extrusionOk="0">
                <a:moveTo>
                  <a:pt x="29824" y="1"/>
                </a:moveTo>
                <a:cubicBezTo>
                  <a:pt x="25059" y="1"/>
                  <a:pt x="20248" y="1271"/>
                  <a:pt x="15614" y="2498"/>
                </a:cubicBezTo>
                <a:cubicBezTo>
                  <a:pt x="15097" y="2601"/>
                  <a:pt x="14554" y="2808"/>
                  <a:pt x="14011" y="2912"/>
                </a:cubicBezTo>
                <a:cubicBezTo>
                  <a:pt x="10103" y="3916"/>
                  <a:pt x="6028" y="4847"/>
                  <a:pt x="2130" y="4847"/>
                </a:cubicBezTo>
                <a:cubicBezTo>
                  <a:pt x="1414" y="4847"/>
                  <a:pt x="703" y="4815"/>
                  <a:pt x="0" y="4747"/>
                </a:cubicBezTo>
                <a:lnTo>
                  <a:pt x="0" y="4850"/>
                </a:lnTo>
                <a:cubicBezTo>
                  <a:pt x="704" y="4919"/>
                  <a:pt x="1416" y="4950"/>
                  <a:pt x="2134" y="4950"/>
                </a:cubicBezTo>
                <a:cubicBezTo>
                  <a:pt x="6030" y="4950"/>
                  <a:pt x="10104" y="4023"/>
                  <a:pt x="14011" y="3041"/>
                </a:cubicBezTo>
                <a:cubicBezTo>
                  <a:pt x="14554" y="2912"/>
                  <a:pt x="15097" y="2705"/>
                  <a:pt x="15614" y="2601"/>
                </a:cubicBezTo>
                <a:cubicBezTo>
                  <a:pt x="20326" y="1375"/>
                  <a:pt x="25097" y="104"/>
                  <a:pt x="29838" y="104"/>
                </a:cubicBezTo>
                <a:cubicBezTo>
                  <a:pt x="31391" y="104"/>
                  <a:pt x="32941" y="240"/>
                  <a:pt x="34485" y="559"/>
                </a:cubicBezTo>
                <a:cubicBezTo>
                  <a:pt x="36527" y="973"/>
                  <a:pt x="38569" y="1748"/>
                  <a:pt x="40508" y="2498"/>
                </a:cubicBezTo>
                <a:cubicBezTo>
                  <a:pt x="41594" y="2912"/>
                  <a:pt x="42654" y="3351"/>
                  <a:pt x="43636" y="3687"/>
                </a:cubicBezTo>
                <a:cubicBezTo>
                  <a:pt x="48226" y="5278"/>
                  <a:pt x="53269" y="6036"/>
                  <a:pt x="58920" y="6036"/>
                </a:cubicBezTo>
                <a:cubicBezTo>
                  <a:pt x="62816" y="6036"/>
                  <a:pt x="67002" y="5676"/>
                  <a:pt x="71528" y="4980"/>
                </a:cubicBezTo>
                <a:cubicBezTo>
                  <a:pt x="72278" y="4747"/>
                  <a:pt x="73131" y="4644"/>
                  <a:pt x="74010" y="4540"/>
                </a:cubicBezTo>
                <a:cubicBezTo>
                  <a:pt x="77784" y="3894"/>
                  <a:pt x="81662" y="3248"/>
                  <a:pt x="85307" y="3248"/>
                </a:cubicBezTo>
                <a:lnTo>
                  <a:pt x="85307" y="3144"/>
                </a:lnTo>
                <a:cubicBezTo>
                  <a:pt x="81532" y="3144"/>
                  <a:pt x="77784" y="3790"/>
                  <a:pt x="74010" y="4437"/>
                </a:cubicBezTo>
                <a:cubicBezTo>
                  <a:pt x="73131" y="4540"/>
                  <a:pt x="72278" y="4644"/>
                  <a:pt x="71528" y="4850"/>
                </a:cubicBezTo>
                <a:cubicBezTo>
                  <a:pt x="66990" y="5559"/>
                  <a:pt x="62794" y="5926"/>
                  <a:pt x="58896" y="5926"/>
                </a:cubicBezTo>
                <a:cubicBezTo>
                  <a:pt x="53268" y="5926"/>
                  <a:pt x="48260" y="5161"/>
                  <a:pt x="43739" y="3558"/>
                </a:cubicBezTo>
                <a:cubicBezTo>
                  <a:pt x="42654" y="3248"/>
                  <a:pt x="41594" y="2808"/>
                  <a:pt x="40611" y="2498"/>
                </a:cubicBezTo>
                <a:cubicBezTo>
                  <a:pt x="38569" y="1748"/>
                  <a:pt x="36527" y="869"/>
                  <a:pt x="34485" y="456"/>
                </a:cubicBezTo>
                <a:cubicBezTo>
                  <a:pt x="32941" y="137"/>
                  <a:pt x="31385" y="1"/>
                  <a:pt x="2982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0" name="Google Shape;400;p20"/>
          <p:cNvSpPr/>
          <p:nvPr/>
        </p:nvSpPr>
        <p:spPr>
          <a:xfrm rot="10800000">
            <a:off x="-25" y="2447901"/>
            <a:ext cx="9144057" cy="1052284"/>
          </a:xfrm>
          <a:custGeom>
            <a:avLst/>
            <a:gdLst/>
            <a:ahLst/>
            <a:cxnLst/>
            <a:rect l="l" t="t" r="r" b="b"/>
            <a:pathLst>
              <a:path w="85307" h="9817" extrusionOk="0">
                <a:moveTo>
                  <a:pt x="79170" y="5358"/>
                </a:moveTo>
                <a:cubicBezTo>
                  <a:pt x="77082" y="5358"/>
                  <a:pt x="74973" y="5626"/>
                  <a:pt x="72924" y="6145"/>
                </a:cubicBezTo>
                <a:cubicBezTo>
                  <a:pt x="71632" y="6481"/>
                  <a:pt x="70236" y="6921"/>
                  <a:pt x="68943" y="7334"/>
                </a:cubicBezTo>
                <a:cubicBezTo>
                  <a:pt x="67108" y="7981"/>
                  <a:pt x="65273" y="8627"/>
                  <a:pt x="63437" y="8963"/>
                </a:cubicBezTo>
                <a:cubicBezTo>
                  <a:pt x="65376" y="8627"/>
                  <a:pt x="67211" y="8084"/>
                  <a:pt x="68943" y="7438"/>
                </a:cubicBezTo>
                <a:cubicBezTo>
                  <a:pt x="70236" y="7024"/>
                  <a:pt x="71632" y="6585"/>
                  <a:pt x="73028" y="6145"/>
                </a:cubicBezTo>
                <a:cubicBezTo>
                  <a:pt x="74974" y="5693"/>
                  <a:pt x="77007" y="5452"/>
                  <a:pt x="79035" y="5452"/>
                </a:cubicBezTo>
                <a:cubicBezTo>
                  <a:pt x="80833" y="5452"/>
                  <a:pt x="82626" y="5641"/>
                  <a:pt x="84350" y="6042"/>
                </a:cubicBezTo>
                <a:cubicBezTo>
                  <a:pt x="84660" y="6145"/>
                  <a:pt x="84996" y="6145"/>
                  <a:pt x="85307" y="6275"/>
                </a:cubicBezTo>
                <a:lnTo>
                  <a:pt x="85307" y="6145"/>
                </a:lnTo>
                <a:cubicBezTo>
                  <a:pt x="84996" y="6042"/>
                  <a:pt x="84660" y="6042"/>
                  <a:pt x="84350" y="5939"/>
                </a:cubicBezTo>
                <a:cubicBezTo>
                  <a:pt x="82672" y="5549"/>
                  <a:pt x="80928" y="5358"/>
                  <a:pt x="79170" y="5358"/>
                </a:cubicBezTo>
                <a:close/>
                <a:moveTo>
                  <a:pt x="28606" y="1"/>
                </a:moveTo>
                <a:cubicBezTo>
                  <a:pt x="27865" y="1"/>
                  <a:pt x="27120" y="67"/>
                  <a:pt x="26394" y="226"/>
                </a:cubicBezTo>
                <a:cubicBezTo>
                  <a:pt x="23912" y="768"/>
                  <a:pt x="21973" y="2164"/>
                  <a:pt x="20034" y="3560"/>
                </a:cubicBezTo>
                <a:cubicBezTo>
                  <a:pt x="19388" y="4000"/>
                  <a:pt x="18845" y="4439"/>
                  <a:pt x="18199" y="4853"/>
                </a:cubicBezTo>
                <a:cubicBezTo>
                  <a:pt x="13562" y="7990"/>
                  <a:pt x="7926" y="9707"/>
                  <a:pt x="2310" y="9707"/>
                </a:cubicBezTo>
                <a:cubicBezTo>
                  <a:pt x="1539" y="9707"/>
                  <a:pt x="768" y="9675"/>
                  <a:pt x="0" y="9609"/>
                </a:cubicBezTo>
                <a:lnTo>
                  <a:pt x="0" y="9713"/>
                </a:lnTo>
                <a:cubicBezTo>
                  <a:pt x="750" y="9713"/>
                  <a:pt x="1526" y="9816"/>
                  <a:pt x="2172" y="9816"/>
                </a:cubicBezTo>
                <a:cubicBezTo>
                  <a:pt x="7859" y="9816"/>
                  <a:pt x="13572" y="8084"/>
                  <a:pt x="18199" y="4982"/>
                </a:cubicBezTo>
                <a:cubicBezTo>
                  <a:pt x="18845" y="4543"/>
                  <a:pt x="19492" y="4103"/>
                  <a:pt x="20034" y="3690"/>
                </a:cubicBezTo>
                <a:cubicBezTo>
                  <a:pt x="21973" y="2268"/>
                  <a:pt x="24015" y="872"/>
                  <a:pt x="26394" y="329"/>
                </a:cubicBezTo>
                <a:cubicBezTo>
                  <a:pt x="27133" y="137"/>
                  <a:pt x="27891" y="59"/>
                  <a:pt x="28641" y="59"/>
                </a:cubicBezTo>
                <a:cubicBezTo>
                  <a:pt x="30411" y="59"/>
                  <a:pt x="32141" y="491"/>
                  <a:pt x="33502" y="872"/>
                </a:cubicBezTo>
                <a:cubicBezTo>
                  <a:pt x="36734" y="1854"/>
                  <a:pt x="39862" y="3147"/>
                  <a:pt x="42886" y="4543"/>
                </a:cubicBezTo>
                <a:cubicBezTo>
                  <a:pt x="44592" y="5189"/>
                  <a:pt x="46324" y="5939"/>
                  <a:pt x="48056" y="6688"/>
                </a:cubicBezTo>
                <a:cubicBezTo>
                  <a:pt x="52556" y="8435"/>
                  <a:pt x="56372" y="9303"/>
                  <a:pt x="59823" y="9303"/>
                </a:cubicBezTo>
                <a:cubicBezTo>
                  <a:pt x="61070" y="9303"/>
                  <a:pt x="62270" y="9190"/>
                  <a:pt x="63437" y="8963"/>
                </a:cubicBezTo>
                <a:lnTo>
                  <a:pt x="63437" y="8963"/>
                </a:lnTo>
                <a:cubicBezTo>
                  <a:pt x="62350" y="9148"/>
                  <a:pt x="61235" y="9242"/>
                  <a:pt x="60080" y="9242"/>
                </a:cubicBezTo>
                <a:cubicBezTo>
                  <a:pt x="56567" y="9242"/>
                  <a:pt x="52693" y="8375"/>
                  <a:pt x="48160" y="6585"/>
                </a:cubicBezTo>
                <a:cubicBezTo>
                  <a:pt x="46324" y="5939"/>
                  <a:pt x="44592" y="5189"/>
                  <a:pt x="42886" y="4439"/>
                </a:cubicBezTo>
                <a:cubicBezTo>
                  <a:pt x="39965" y="3147"/>
                  <a:pt x="36837" y="1751"/>
                  <a:pt x="33606" y="768"/>
                </a:cubicBezTo>
                <a:cubicBezTo>
                  <a:pt x="32162" y="385"/>
                  <a:pt x="30395" y="1"/>
                  <a:pt x="286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1" name="Google Shape;401;p20"/>
          <p:cNvSpPr/>
          <p:nvPr/>
        </p:nvSpPr>
        <p:spPr>
          <a:xfrm rot="10800000">
            <a:off x="-25" y="1651781"/>
            <a:ext cx="9144057" cy="647535"/>
          </a:xfrm>
          <a:custGeom>
            <a:avLst/>
            <a:gdLst/>
            <a:ahLst/>
            <a:cxnLst/>
            <a:rect l="l" t="t" r="r" b="b"/>
            <a:pathLst>
              <a:path w="85307" h="6041" extrusionOk="0">
                <a:moveTo>
                  <a:pt x="56902" y="0"/>
                </a:moveTo>
                <a:cubicBezTo>
                  <a:pt x="53061" y="0"/>
                  <a:pt x="49167" y="505"/>
                  <a:pt x="45471" y="1620"/>
                </a:cubicBezTo>
                <a:cubicBezTo>
                  <a:pt x="44489" y="1930"/>
                  <a:pt x="43636" y="2266"/>
                  <a:pt x="42757" y="2577"/>
                </a:cubicBezTo>
                <a:cubicBezTo>
                  <a:pt x="41051" y="3119"/>
                  <a:pt x="39422" y="3662"/>
                  <a:pt x="37716" y="4102"/>
                </a:cubicBezTo>
                <a:cubicBezTo>
                  <a:pt x="39422" y="3766"/>
                  <a:pt x="41154" y="3223"/>
                  <a:pt x="42757" y="2680"/>
                </a:cubicBezTo>
                <a:cubicBezTo>
                  <a:pt x="43636" y="2370"/>
                  <a:pt x="44592" y="2034"/>
                  <a:pt x="45471" y="1724"/>
                </a:cubicBezTo>
                <a:cubicBezTo>
                  <a:pt x="49120" y="623"/>
                  <a:pt x="52962" y="117"/>
                  <a:pt x="56755" y="117"/>
                </a:cubicBezTo>
                <a:cubicBezTo>
                  <a:pt x="57773" y="117"/>
                  <a:pt x="58787" y="153"/>
                  <a:pt x="59792" y="224"/>
                </a:cubicBezTo>
                <a:cubicBezTo>
                  <a:pt x="62145" y="431"/>
                  <a:pt x="64523" y="870"/>
                  <a:pt x="66901" y="1284"/>
                </a:cubicBezTo>
                <a:cubicBezTo>
                  <a:pt x="69254" y="1724"/>
                  <a:pt x="71632" y="2163"/>
                  <a:pt x="74113" y="2370"/>
                </a:cubicBezTo>
                <a:cubicBezTo>
                  <a:pt x="74828" y="2416"/>
                  <a:pt x="75596" y="2446"/>
                  <a:pt x="76398" y="2446"/>
                </a:cubicBezTo>
                <a:cubicBezTo>
                  <a:pt x="79222" y="2446"/>
                  <a:pt x="82468" y="2067"/>
                  <a:pt x="85307" y="638"/>
                </a:cubicBezTo>
                <a:lnTo>
                  <a:pt x="85307" y="534"/>
                </a:lnTo>
                <a:cubicBezTo>
                  <a:pt x="82468" y="1964"/>
                  <a:pt x="79222" y="2343"/>
                  <a:pt x="76398" y="2343"/>
                </a:cubicBezTo>
                <a:cubicBezTo>
                  <a:pt x="75596" y="2343"/>
                  <a:pt x="74828" y="2312"/>
                  <a:pt x="74113" y="2266"/>
                </a:cubicBezTo>
                <a:cubicBezTo>
                  <a:pt x="71632" y="2034"/>
                  <a:pt x="69254" y="1620"/>
                  <a:pt x="66901" y="1181"/>
                </a:cubicBezTo>
                <a:cubicBezTo>
                  <a:pt x="64626" y="741"/>
                  <a:pt x="62145" y="328"/>
                  <a:pt x="59792" y="95"/>
                </a:cubicBezTo>
                <a:cubicBezTo>
                  <a:pt x="58835" y="33"/>
                  <a:pt x="57870" y="0"/>
                  <a:pt x="56902" y="0"/>
                </a:cubicBezTo>
                <a:close/>
                <a:moveTo>
                  <a:pt x="23743" y="683"/>
                </a:moveTo>
                <a:cubicBezTo>
                  <a:pt x="21757" y="683"/>
                  <a:pt x="19771" y="1639"/>
                  <a:pt x="17785" y="2473"/>
                </a:cubicBezTo>
                <a:cubicBezTo>
                  <a:pt x="17449" y="2680"/>
                  <a:pt x="17243" y="2809"/>
                  <a:pt x="16907" y="2913"/>
                </a:cubicBezTo>
                <a:cubicBezTo>
                  <a:pt x="13675" y="4412"/>
                  <a:pt x="10237" y="5265"/>
                  <a:pt x="6696" y="5704"/>
                </a:cubicBezTo>
                <a:cubicBezTo>
                  <a:pt x="5726" y="5836"/>
                  <a:pt x="4788" y="5896"/>
                  <a:pt x="3889" y="5896"/>
                </a:cubicBezTo>
                <a:cubicBezTo>
                  <a:pt x="2487" y="5896"/>
                  <a:pt x="1181" y="5750"/>
                  <a:pt x="0" y="5498"/>
                </a:cubicBezTo>
                <a:lnTo>
                  <a:pt x="0" y="5601"/>
                </a:lnTo>
                <a:cubicBezTo>
                  <a:pt x="1190" y="5911"/>
                  <a:pt x="2379" y="6041"/>
                  <a:pt x="3775" y="6041"/>
                </a:cubicBezTo>
                <a:cubicBezTo>
                  <a:pt x="4757" y="6041"/>
                  <a:pt x="5713" y="5911"/>
                  <a:pt x="6696" y="5808"/>
                </a:cubicBezTo>
                <a:cubicBezTo>
                  <a:pt x="10237" y="5394"/>
                  <a:pt x="13675" y="4412"/>
                  <a:pt x="16907" y="3016"/>
                </a:cubicBezTo>
                <a:cubicBezTo>
                  <a:pt x="17243" y="2913"/>
                  <a:pt x="17553" y="2680"/>
                  <a:pt x="17785" y="2577"/>
                </a:cubicBezTo>
                <a:cubicBezTo>
                  <a:pt x="19750" y="1673"/>
                  <a:pt x="21715" y="784"/>
                  <a:pt x="23634" y="784"/>
                </a:cubicBezTo>
                <a:cubicBezTo>
                  <a:pt x="24240" y="784"/>
                  <a:pt x="24842" y="873"/>
                  <a:pt x="25437" y="1077"/>
                </a:cubicBezTo>
                <a:cubicBezTo>
                  <a:pt x="26394" y="1284"/>
                  <a:pt x="27247" y="1930"/>
                  <a:pt x="28126" y="2473"/>
                </a:cubicBezTo>
                <a:cubicBezTo>
                  <a:pt x="28668" y="2809"/>
                  <a:pt x="29185" y="3223"/>
                  <a:pt x="29728" y="3456"/>
                </a:cubicBezTo>
                <a:cubicBezTo>
                  <a:pt x="31101" y="4126"/>
                  <a:pt x="32722" y="4506"/>
                  <a:pt x="34493" y="4506"/>
                </a:cubicBezTo>
                <a:cubicBezTo>
                  <a:pt x="35523" y="4506"/>
                  <a:pt x="36604" y="4377"/>
                  <a:pt x="37716" y="4102"/>
                </a:cubicBezTo>
                <a:lnTo>
                  <a:pt x="37716" y="4102"/>
                </a:lnTo>
                <a:cubicBezTo>
                  <a:pt x="36592" y="4342"/>
                  <a:pt x="35500" y="4461"/>
                  <a:pt x="34465" y="4461"/>
                </a:cubicBezTo>
                <a:cubicBezTo>
                  <a:pt x="32716" y="4461"/>
                  <a:pt x="31131" y="4121"/>
                  <a:pt x="29832" y="3456"/>
                </a:cubicBezTo>
                <a:cubicBezTo>
                  <a:pt x="29185" y="3119"/>
                  <a:pt x="28668" y="2680"/>
                  <a:pt x="28126" y="2370"/>
                </a:cubicBezTo>
                <a:cubicBezTo>
                  <a:pt x="27376" y="1827"/>
                  <a:pt x="26497" y="1284"/>
                  <a:pt x="25541" y="974"/>
                </a:cubicBezTo>
                <a:cubicBezTo>
                  <a:pt x="24941" y="770"/>
                  <a:pt x="24342" y="683"/>
                  <a:pt x="23743" y="6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2" name="Google Shape;402;p20"/>
          <p:cNvSpPr/>
          <p:nvPr/>
        </p:nvSpPr>
        <p:spPr>
          <a:xfrm>
            <a:off x="-25" y="4040638"/>
            <a:ext cx="9144057" cy="647964"/>
          </a:xfrm>
          <a:custGeom>
            <a:avLst/>
            <a:gdLst/>
            <a:ahLst/>
            <a:cxnLst/>
            <a:rect l="l" t="t" r="r" b="b"/>
            <a:pathLst>
              <a:path w="85307" h="6045" extrusionOk="0">
                <a:moveTo>
                  <a:pt x="27826" y="1"/>
                </a:moveTo>
                <a:cubicBezTo>
                  <a:pt x="23296" y="1"/>
                  <a:pt x="18713" y="1285"/>
                  <a:pt x="14322" y="2495"/>
                </a:cubicBezTo>
                <a:cubicBezTo>
                  <a:pt x="13805" y="2702"/>
                  <a:pt x="13262" y="2831"/>
                  <a:pt x="12822" y="2934"/>
                </a:cubicBezTo>
                <a:cubicBezTo>
                  <a:pt x="8904" y="4014"/>
                  <a:pt x="5006" y="4901"/>
                  <a:pt x="1169" y="4901"/>
                </a:cubicBezTo>
                <a:cubicBezTo>
                  <a:pt x="779" y="4901"/>
                  <a:pt x="389" y="4892"/>
                  <a:pt x="0" y="4873"/>
                </a:cubicBezTo>
                <a:lnTo>
                  <a:pt x="0" y="4976"/>
                </a:lnTo>
                <a:cubicBezTo>
                  <a:pt x="389" y="4995"/>
                  <a:pt x="780" y="5005"/>
                  <a:pt x="1172" y="5005"/>
                </a:cubicBezTo>
                <a:cubicBezTo>
                  <a:pt x="5028" y="5005"/>
                  <a:pt x="9021" y="4117"/>
                  <a:pt x="12822" y="3038"/>
                </a:cubicBezTo>
                <a:cubicBezTo>
                  <a:pt x="13365" y="2934"/>
                  <a:pt x="13805" y="2702"/>
                  <a:pt x="14322" y="2598"/>
                </a:cubicBezTo>
                <a:cubicBezTo>
                  <a:pt x="18713" y="1388"/>
                  <a:pt x="23296" y="104"/>
                  <a:pt x="27826" y="104"/>
                </a:cubicBezTo>
                <a:cubicBezTo>
                  <a:pt x="29296" y="104"/>
                  <a:pt x="30760" y="239"/>
                  <a:pt x="32210" y="556"/>
                </a:cubicBezTo>
                <a:cubicBezTo>
                  <a:pt x="34149" y="995"/>
                  <a:pt x="36088" y="1745"/>
                  <a:pt x="37923" y="2598"/>
                </a:cubicBezTo>
                <a:cubicBezTo>
                  <a:pt x="38879" y="2934"/>
                  <a:pt x="39965" y="3348"/>
                  <a:pt x="40947" y="3684"/>
                </a:cubicBezTo>
                <a:cubicBezTo>
                  <a:pt x="39965" y="3244"/>
                  <a:pt x="39009" y="2831"/>
                  <a:pt x="38026" y="2495"/>
                </a:cubicBezTo>
                <a:cubicBezTo>
                  <a:pt x="36088" y="1745"/>
                  <a:pt x="34149" y="892"/>
                  <a:pt x="32210" y="453"/>
                </a:cubicBezTo>
                <a:cubicBezTo>
                  <a:pt x="30760" y="136"/>
                  <a:pt x="29296" y="1"/>
                  <a:pt x="27826" y="1"/>
                </a:cubicBezTo>
                <a:close/>
                <a:moveTo>
                  <a:pt x="80044" y="3167"/>
                </a:moveTo>
                <a:cubicBezTo>
                  <a:pt x="76610" y="3167"/>
                  <a:pt x="73050" y="3806"/>
                  <a:pt x="69590" y="4433"/>
                </a:cubicBezTo>
                <a:cubicBezTo>
                  <a:pt x="68840" y="4537"/>
                  <a:pt x="68090" y="4770"/>
                  <a:pt x="67315" y="4873"/>
                </a:cubicBezTo>
                <a:cubicBezTo>
                  <a:pt x="63010" y="5576"/>
                  <a:pt x="59017" y="5937"/>
                  <a:pt x="55298" y="5937"/>
                </a:cubicBezTo>
                <a:cubicBezTo>
                  <a:pt x="49994" y="5937"/>
                  <a:pt x="45248" y="5203"/>
                  <a:pt x="40947" y="3684"/>
                </a:cubicBezTo>
                <a:lnTo>
                  <a:pt x="40947" y="3684"/>
                </a:lnTo>
                <a:cubicBezTo>
                  <a:pt x="45283" y="5277"/>
                  <a:pt x="50073" y="6044"/>
                  <a:pt x="55429" y="6044"/>
                </a:cubicBezTo>
                <a:cubicBezTo>
                  <a:pt x="59111" y="6044"/>
                  <a:pt x="63061" y="5682"/>
                  <a:pt x="67315" y="4976"/>
                </a:cubicBezTo>
                <a:cubicBezTo>
                  <a:pt x="68090" y="4770"/>
                  <a:pt x="68840" y="4640"/>
                  <a:pt x="69693" y="4537"/>
                </a:cubicBezTo>
                <a:cubicBezTo>
                  <a:pt x="73153" y="3909"/>
                  <a:pt x="76669" y="3271"/>
                  <a:pt x="80072" y="3271"/>
                </a:cubicBezTo>
                <a:cubicBezTo>
                  <a:pt x="81856" y="3271"/>
                  <a:pt x="83609" y="3446"/>
                  <a:pt x="85307" y="3891"/>
                </a:cubicBezTo>
                <a:lnTo>
                  <a:pt x="85307" y="3787"/>
                </a:lnTo>
                <a:cubicBezTo>
                  <a:pt x="83609" y="3343"/>
                  <a:pt x="81843" y="3167"/>
                  <a:pt x="80044" y="31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3" name="Google Shape;403;p20"/>
          <p:cNvSpPr/>
          <p:nvPr/>
        </p:nvSpPr>
        <p:spPr>
          <a:xfrm>
            <a:off x="-25" y="3245077"/>
            <a:ext cx="9144057" cy="1051963"/>
          </a:xfrm>
          <a:custGeom>
            <a:avLst/>
            <a:gdLst/>
            <a:ahLst/>
            <a:cxnLst/>
            <a:rect l="l" t="t" r="r" b="b"/>
            <a:pathLst>
              <a:path w="85307" h="9814" extrusionOk="0">
                <a:moveTo>
                  <a:pt x="79490" y="6039"/>
                </a:moveTo>
                <a:cubicBezTo>
                  <a:pt x="79930" y="6143"/>
                  <a:pt x="80240" y="6246"/>
                  <a:pt x="80576" y="6375"/>
                </a:cubicBezTo>
                <a:cubicBezTo>
                  <a:pt x="81735" y="6695"/>
                  <a:pt x="82972" y="6968"/>
                  <a:pt x="84166" y="6968"/>
                </a:cubicBezTo>
                <a:cubicBezTo>
                  <a:pt x="84517" y="6968"/>
                  <a:pt x="84863" y="6945"/>
                  <a:pt x="85203" y="6892"/>
                </a:cubicBezTo>
                <a:lnTo>
                  <a:pt x="85307" y="6892"/>
                </a:lnTo>
                <a:lnTo>
                  <a:pt x="85307" y="6789"/>
                </a:lnTo>
                <a:lnTo>
                  <a:pt x="85203" y="6789"/>
                </a:lnTo>
                <a:cubicBezTo>
                  <a:pt x="84865" y="6841"/>
                  <a:pt x="84526" y="6865"/>
                  <a:pt x="84186" y="6865"/>
                </a:cubicBezTo>
                <a:cubicBezTo>
                  <a:pt x="83018" y="6865"/>
                  <a:pt x="81841" y="6586"/>
                  <a:pt x="80679" y="6246"/>
                </a:cubicBezTo>
                <a:cubicBezTo>
                  <a:pt x="80240" y="6143"/>
                  <a:pt x="79930" y="6039"/>
                  <a:pt x="79490" y="6039"/>
                </a:cubicBezTo>
                <a:close/>
                <a:moveTo>
                  <a:pt x="26581" y="1"/>
                </a:moveTo>
                <a:cubicBezTo>
                  <a:pt x="25881" y="1"/>
                  <a:pt x="25168" y="67"/>
                  <a:pt x="24455" y="223"/>
                </a:cubicBezTo>
                <a:cubicBezTo>
                  <a:pt x="22206" y="766"/>
                  <a:pt x="20370" y="2265"/>
                  <a:pt x="18535" y="3661"/>
                </a:cubicBezTo>
                <a:cubicBezTo>
                  <a:pt x="17889" y="4100"/>
                  <a:pt x="17346" y="4540"/>
                  <a:pt x="16803" y="4953"/>
                </a:cubicBezTo>
                <a:cubicBezTo>
                  <a:pt x="17346" y="4643"/>
                  <a:pt x="17992" y="4204"/>
                  <a:pt x="18535" y="3790"/>
                </a:cubicBezTo>
                <a:cubicBezTo>
                  <a:pt x="20370" y="2368"/>
                  <a:pt x="22309" y="869"/>
                  <a:pt x="24455" y="326"/>
                </a:cubicBezTo>
                <a:cubicBezTo>
                  <a:pt x="25168" y="170"/>
                  <a:pt x="25881" y="104"/>
                  <a:pt x="26581" y="104"/>
                </a:cubicBezTo>
                <a:cubicBezTo>
                  <a:pt x="28318" y="104"/>
                  <a:pt x="29975" y="512"/>
                  <a:pt x="31357" y="973"/>
                </a:cubicBezTo>
                <a:cubicBezTo>
                  <a:pt x="34356" y="1851"/>
                  <a:pt x="37277" y="3247"/>
                  <a:pt x="40172" y="4540"/>
                </a:cubicBezTo>
                <a:cubicBezTo>
                  <a:pt x="41800" y="5290"/>
                  <a:pt x="43403" y="6039"/>
                  <a:pt x="45135" y="6685"/>
                </a:cubicBezTo>
                <a:cubicBezTo>
                  <a:pt x="49435" y="8475"/>
                  <a:pt x="53120" y="9343"/>
                  <a:pt x="56476" y="9343"/>
                </a:cubicBezTo>
                <a:cubicBezTo>
                  <a:pt x="57579" y="9343"/>
                  <a:pt x="58647" y="9249"/>
                  <a:pt x="59689" y="9064"/>
                </a:cubicBezTo>
                <a:cubicBezTo>
                  <a:pt x="61498" y="8728"/>
                  <a:pt x="63230" y="8081"/>
                  <a:pt x="64962" y="7435"/>
                </a:cubicBezTo>
                <a:cubicBezTo>
                  <a:pt x="66152" y="7021"/>
                  <a:pt x="67444" y="6582"/>
                  <a:pt x="68737" y="6246"/>
                </a:cubicBezTo>
                <a:cubicBezTo>
                  <a:pt x="70615" y="5739"/>
                  <a:pt x="72530" y="5500"/>
                  <a:pt x="74442" y="5500"/>
                </a:cubicBezTo>
                <a:cubicBezTo>
                  <a:pt x="76136" y="5500"/>
                  <a:pt x="77827" y="5687"/>
                  <a:pt x="79490" y="6039"/>
                </a:cubicBezTo>
                <a:cubicBezTo>
                  <a:pt x="77770" y="5625"/>
                  <a:pt x="75995" y="5412"/>
                  <a:pt x="74230" y="5412"/>
                </a:cubicBezTo>
                <a:cubicBezTo>
                  <a:pt x="72362" y="5412"/>
                  <a:pt x="70505" y="5651"/>
                  <a:pt x="68737" y="6143"/>
                </a:cubicBezTo>
                <a:cubicBezTo>
                  <a:pt x="67444" y="6479"/>
                  <a:pt x="66152" y="6892"/>
                  <a:pt x="64859" y="7435"/>
                </a:cubicBezTo>
                <a:cubicBezTo>
                  <a:pt x="63230" y="7978"/>
                  <a:pt x="61395" y="8624"/>
                  <a:pt x="59689" y="8960"/>
                </a:cubicBezTo>
                <a:cubicBezTo>
                  <a:pt x="58647" y="9146"/>
                  <a:pt x="57579" y="9239"/>
                  <a:pt x="56476" y="9239"/>
                </a:cubicBezTo>
                <a:cubicBezTo>
                  <a:pt x="53120" y="9239"/>
                  <a:pt x="49435" y="8372"/>
                  <a:pt x="45135" y="6582"/>
                </a:cubicBezTo>
                <a:cubicBezTo>
                  <a:pt x="43532" y="5936"/>
                  <a:pt x="41800" y="5186"/>
                  <a:pt x="40172" y="4436"/>
                </a:cubicBezTo>
                <a:cubicBezTo>
                  <a:pt x="37380" y="3144"/>
                  <a:pt x="34356" y="1722"/>
                  <a:pt x="31357" y="869"/>
                </a:cubicBezTo>
                <a:cubicBezTo>
                  <a:pt x="29975" y="409"/>
                  <a:pt x="28318" y="1"/>
                  <a:pt x="26581" y="1"/>
                </a:cubicBezTo>
                <a:close/>
                <a:moveTo>
                  <a:pt x="16803" y="4953"/>
                </a:moveTo>
                <a:cubicBezTo>
                  <a:pt x="12266" y="8136"/>
                  <a:pt x="6879" y="9748"/>
                  <a:pt x="1442" y="9748"/>
                </a:cubicBezTo>
                <a:cubicBezTo>
                  <a:pt x="962" y="9748"/>
                  <a:pt x="481" y="9735"/>
                  <a:pt x="0" y="9710"/>
                </a:cubicBezTo>
                <a:lnTo>
                  <a:pt x="0" y="9813"/>
                </a:lnTo>
                <a:lnTo>
                  <a:pt x="1629" y="9813"/>
                </a:lnTo>
                <a:cubicBezTo>
                  <a:pt x="7006" y="9813"/>
                  <a:pt x="12383" y="8185"/>
                  <a:pt x="16803" y="49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4" name="Google Shape;404;p20"/>
          <p:cNvSpPr txBox="1">
            <a:spLocks noGrp="1"/>
          </p:cNvSpPr>
          <p:nvPr>
            <p:ph type="title"/>
          </p:nvPr>
        </p:nvSpPr>
        <p:spPr>
          <a:xfrm>
            <a:off x="720000" y="47026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405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1"/>
          <p:cNvSpPr/>
          <p:nvPr/>
        </p:nvSpPr>
        <p:spPr>
          <a:xfrm>
            <a:off x="-25" y="4041495"/>
            <a:ext cx="9144057" cy="647106"/>
          </a:xfrm>
          <a:custGeom>
            <a:avLst/>
            <a:gdLst/>
            <a:ahLst/>
            <a:cxnLst/>
            <a:rect l="l" t="t" r="r" b="b"/>
            <a:pathLst>
              <a:path w="85307" h="6037" extrusionOk="0">
                <a:moveTo>
                  <a:pt x="29824" y="1"/>
                </a:moveTo>
                <a:cubicBezTo>
                  <a:pt x="25059" y="1"/>
                  <a:pt x="20248" y="1271"/>
                  <a:pt x="15614" y="2498"/>
                </a:cubicBezTo>
                <a:cubicBezTo>
                  <a:pt x="15097" y="2601"/>
                  <a:pt x="14554" y="2808"/>
                  <a:pt x="14011" y="2912"/>
                </a:cubicBezTo>
                <a:cubicBezTo>
                  <a:pt x="10103" y="3916"/>
                  <a:pt x="6028" y="4847"/>
                  <a:pt x="2130" y="4847"/>
                </a:cubicBezTo>
                <a:cubicBezTo>
                  <a:pt x="1414" y="4847"/>
                  <a:pt x="703" y="4815"/>
                  <a:pt x="0" y="4747"/>
                </a:cubicBezTo>
                <a:lnTo>
                  <a:pt x="0" y="4850"/>
                </a:lnTo>
                <a:cubicBezTo>
                  <a:pt x="704" y="4919"/>
                  <a:pt x="1416" y="4950"/>
                  <a:pt x="2134" y="4950"/>
                </a:cubicBezTo>
                <a:cubicBezTo>
                  <a:pt x="6030" y="4950"/>
                  <a:pt x="10104" y="4023"/>
                  <a:pt x="14011" y="3041"/>
                </a:cubicBezTo>
                <a:cubicBezTo>
                  <a:pt x="14554" y="2912"/>
                  <a:pt x="15097" y="2705"/>
                  <a:pt x="15614" y="2601"/>
                </a:cubicBezTo>
                <a:cubicBezTo>
                  <a:pt x="20326" y="1375"/>
                  <a:pt x="25097" y="104"/>
                  <a:pt x="29838" y="104"/>
                </a:cubicBezTo>
                <a:cubicBezTo>
                  <a:pt x="31391" y="104"/>
                  <a:pt x="32941" y="240"/>
                  <a:pt x="34485" y="559"/>
                </a:cubicBezTo>
                <a:cubicBezTo>
                  <a:pt x="36527" y="973"/>
                  <a:pt x="38569" y="1748"/>
                  <a:pt x="40508" y="2498"/>
                </a:cubicBezTo>
                <a:cubicBezTo>
                  <a:pt x="41594" y="2912"/>
                  <a:pt x="42654" y="3351"/>
                  <a:pt x="43636" y="3687"/>
                </a:cubicBezTo>
                <a:cubicBezTo>
                  <a:pt x="48226" y="5278"/>
                  <a:pt x="53269" y="6036"/>
                  <a:pt x="58920" y="6036"/>
                </a:cubicBezTo>
                <a:cubicBezTo>
                  <a:pt x="62816" y="6036"/>
                  <a:pt x="67002" y="5676"/>
                  <a:pt x="71528" y="4980"/>
                </a:cubicBezTo>
                <a:cubicBezTo>
                  <a:pt x="72278" y="4747"/>
                  <a:pt x="73131" y="4644"/>
                  <a:pt x="74010" y="4540"/>
                </a:cubicBezTo>
                <a:cubicBezTo>
                  <a:pt x="77784" y="3894"/>
                  <a:pt x="81662" y="3248"/>
                  <a:pt x="85307" y="3248"/>
                </a:cubicBezTo>
                <a:lnTo>
                  <a:pt x="85307" y="3144"/>
                </a:lnTo>
                <a:cubicBezTo>
                  <a:pt x="81532" y="3144"/>
                  <a:pt x="77784" y="3790"/>
                  <a:pt x="74010" y="4437"/>
                </a:cubicBezTo>
                <a:cubicBezTo>
                  <a:pt x="73131" y="4540"/>
                  <a:pt x="72278" y="4644"/>
                  <a:pt x="71528" y="4850"/>
                </a:cubicBezTo>
                <a:cubicBezTo>
                  <a:pt x="66990" y="5559"/>
                  <a:pt x="62794" y="5926"/>
                  <a:pt x="58896" y="5926"/>
                </a:cubicBezTo>
                <a:cubicBezTo>
                  <a:pt x="53268" y="5926"/>
                  <a:pt x="48260" y="5161"/>
                  <a:pt x="43739" y="3558"/>
                </a:cubicBezTo>
                <a:cubicBezTo>
                  <a:pt x="42654" y="3248"/>
                  <a:pt x="41594" y="2808"/>
                  <a:pt x="40611" y="2498"/>
                </a:cubicBezTo>
                <a:cubicBezTo>
                  <a:pt x="38569" y="1748"/>
                  <a:pt x="36527" y="869"/>
                  <a:pt x="34485" y="456"/>
                </a:cubicBezTo>
                <a:cubicBezTo>
                  <a:pt x="32941" y="137"/>
                  <a:pt x="31385" y="1"/>
                  <a:pt x="2982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7" name="Google Shape;407;p21"/>
          <p:cNvSpPr/>
          <p:nvPr/>
        </p:nvSpPr>
        <p:spPr>
          <a:xfrm>
            <a:off x="-25" y="2032326"/>
            <a:ext cx="9144057" cy="1052284"/>
          </a:xfrm>
          <a:custGeom>
            <a:avLst/>
            <a:gdLst/>
            <a:ahLst/>
            <a:cxnLst/>
            <a:rect l="l" t="t" r="r" b="b"/>
            <a:pathLst>
              <a:path w="85307" h="9817" extrusionOk="0">
                <a:moveTo>
                  <a:pt x="79170" y="5358"/>
                </a:moveTo>
                <a:cubicBezTo>
                  <a:pt x="77082" y="5358"/>
                  <a:pt x="74973" y="5626"/>
                  <a:pt x="72924" y="6145"/>
                </a:cubicBezTo>
                <a:cubicBezTo>
                  <a:pt x="71632" y="6481"/>
                  <a:pt x="70236" y="6921"/>
                  <a:pt x="68943" y="7334"/>
                </a:cubicBezTo>
                <a:cubicBezTo>
                  <a:pt x="67108" y="7981"/>
                  <a:pt x="65273" y="8627"/>
                  <a:pt x="63437" y="8963"/>
                </a:cubicBezTo>
                <a:cubicBezTo>
                  <a:pt x="65376" y="8627"/>
                  <a:pt x="67211" y="8084"/>
                  <a:pt x="68943" y="7438"/>
                </a:cubicBezTo>
                <a:cubicBezTo>
                  <a:pt x="70236" y="7024"/>
                  <a:pt x="71632" y="6585"/>
                  <a:pt x="73028" y="6145"/>
                </a:cubicBezTo>
                <a:cubicBezTo>
                  <a:pt x="74974" y="5693"/>
                  <a:pt x="77007" y="5452"/>
                  <a:pt x="79035" y="5452"/>
                </a:cubicBezTo>
                <a:cubicBezTo>
                  <a:pt x="80833" y="5452"/>
                  <a:pt x="82626" y="5641"/>
                  <a:pt x="84350" y="6042"/>
                </a:cubicBezTo>
                <a:cubicBezTo>
                  <a:pt x="84660" y="6145"/>
                  <a:pt x="84996" y="6145"/>
                  <a:pt x="85307" y="6275"/>
                </a:cubicBezTo>
                <a:lnTo>
                  <a:pt x="85307" y="6145"/>
                </a:lnTo>
                <a:cubicBezTo>
                  <a:pt x="84996" y="6042"/>
                  <a:pt x="84660" y="6042"/>
                  <a:pt x="84350" y="5939"/>
                </a:cubicBezTo>
                <a:cubicBezTo>
                  <a:pt x="82672" y="5549"/>
                  <a:pt x="80928" y="5358"/>
                  <a:pt x="79170" y="5358"/>
                </a:cubicBezTo>
                <a:close/>
                <a:moveTo>
                  <a:pt x="28606" y="1"/>
                </a:moveTo>
                <a:cubicBezTo>
                  <a:pt x="27865" y="1"/>
                  <a:pt x="27120" y="67"/>
                  <a:pt x="26394" y="226"/>
                </a:cubicBezTo>
                <a:cubicBezTo>
                  <a:pt x="23912" y="768"/>
                  <a:pt x="21973" y="2164"/>
                  <a:pt x="20034" y="3560"/>
                </a:cubicBezTo>
                <a:cubicBezTo>
                  <a:pt x="19388" y="4000"/>
                  <a:pt x="18845" y="4439"/>
                  <a:pt x="18199" y="4853"/>
                </a:cubicBezTo>
                <a:cubicBezTo>
                  <a:pt x="13562" y="7990"/>
                  <a:pt x="7926" y="9707"/>
                  <a:pt x="2310" y="9707"/>
                </a:cubicBezTo>
                <a:cubicBezTo>
                  <a:pt x="1539" y="9707"/>
                  <a:pt x="768" y="9675"/>
                  <a:pt x="0" y="9609"/>
                </a:cubicBezTo>
                <a:lnTo>
                  <a:pt x="0" y="9713"/>
                </a:lnTo>
                <a:cubicBezTo>
                  <a:pt x="750" y="9713"/>
                  <a:pt x="1526" y="9816"/>
                  <a:pt x="2172" y="9816"/>
                </a:cubicBezTo>
                <a:cubicBezTo>
                  <a:pt x="7859" y="9816"/>
                  <a:pt x="13572" y="8084"/>
                  <a:pt x="18199" y="4982"/>
                </a:cubicBezTo>
                <a:cubicBezTo>
                  <a:pt x="18845" y="4543"/>
                  <a:pt x="19492" y="4103"/>
                  <a:pt x="20034" y="3690"/>
                </a:cubicBezTo>
                <a:cubicBezTo>
                  <a:pt x="21973" y="2268"/>
                  <a:pt x="24015" y="872"/>
                  <a:pt x="26394" y="329"/>
                </a:cubicBezTo>
                <a:cubicBezTo>
                  <a:pt x="27133" y="137"/>
                  <a:pt x="27891" y="59"/>
                  <a:pt x="28641" y="59"/>
                </a:cubicBezTo>
                <a:cubicBezTo>
                  <a:pt x="30411" y="59"/>
                  <a:pt x="32141" y="491"/>
                  <a:pt x="33502" y="872"/>
                </a:cubicBezTo>
                <a:cubicBezTo>
                  <a:pt x="36734" y="1854"/>
                  <a:pt x="39862" y="3147"/>
                  <a:pt x="42886" y="4543"/>
                </a:cubicBezTo>
                <a:cubicBezTo>
                  <a:pt x="44592" y="5189"/>
                  <a:pt x="46324" y="5939"/>
                  <a:pt x="48056" y="6688"/>
                </a:cubicBezTo>
                <a:cubicBezTo>
                  <a:pt x="52556" y="8435"/>
                  <a:pt x="56372" y="9303"/>
                  <a:pt x="59823" y="9303"/>
                </a:cubicBezTo>
                <a:cubicBezTo>
                  <a:pt x="61070" y="9303"/>
                  <a:pt x="62270" y="9190"/>
                  <a:pt x="63437" y="8963"/>
                </a:cubicBezTo>
                <a:lnTo>
                  <a:pt x="63437" y="8963"/>
                </a:lnTo>
                <a:cubicBezTo>
                  <a:pt x="62350" y="9148"/>
                  <a:pt x="61235" y="9242"/>
                  <a:pt x="60080" y="9242"/>
                </a:cubicBezTo>
                <a:cubicBezTo>
                  <a:pt x="56567" y="9242"/>
                  <a:pt x="52693" y="8375"/>
                  <a:pt x="48160" y="6585"/>
                </a:cubicBezTo>
                <a:cubicBezTo>
                  <a:pt x="46324" y="5939"/>
                  <a:pt x="44592" y="5189"/>
                  <a:pt x="42886" y="4439"/>
                </a:cubicBezTo>
                <a:cubicBezTo>
                  <a:pt x="39965" y="3147"/>
                  <a:pt x="36837" y="1751"/>
                  <a:pt x="33606" y="768"/>
                </a:cubicBezTo>
                <a:cubicBezTo>
                  <a:pt x="32162" y="385"/>
                  <a:pt x="30395" y="1"/>
                  <a:pt x="286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8" name="Google Shape;408;p21"/>
          <p:cNvSpPr/>
          <p:nvPr/>
        </p:nvSpPr>
        <p:spPr>
          <a:xfrm rot="10800000">
            <a:off x="-25" y="3221195"/>
            <a:ext cx="9144057" cy="647535"/>
          </a:xfrm>
          <a:custGeom>
            <a:avLst/>
            <a:gdLst/>
            <a:ahLst/>
            <a:cxnLst/>
            <a:rect l="l" t="t" r="r" b="b"/>
            <a:pathLst>
              <a:path w="85307" h="6041" extrusionOk="0">
                <a:moveTo>
                  <a:pt x="56902" y="0"/>
                </a:moveTo>
                <a:cubicBezTo>
                  <a:pt x="53061" y="0"/>
                  <a:pt x="49167" y="505"/>
                  <a:pt x="45471" y="1620"/>
                </a:cubicBezTo>
                <a:cubicBezTo>
                  <a:pt x="44489" y="1930"/>
                  <a:pt x="43636" y="2266"/>
                  <a:pt x="42757" y="2577"/>
                </a:cubicBezTo>
                <a:cubicBezTo>
                  <a:pt x="41051" y="3119"/>
                  <a:pt x="39422" y="3662"/>
                  <a:pt x="37716" y="4102"/>
                </a:cubicBezTo>
                <a:cubicBezTo>
                  <a:pt x="39422" y="3766"/>
                  <a:pt x="41154" y="3223"/>
                  <a:pt x="42757" y="2680"/>
                </a:cubicBezTo>
                <a:cubicBezTo>
                  <a:pt x="43636" y="2370"/>
                  <a:pt x="44592" y="2034"/>
                  <a:pt x="45471" y="1724"/>
                </a:cubicBezTo>
                <a:cubicBezTo>
                  <a:pt x="49120" y="623"/>
                  <a:pt x="52962" y="117"/>
                  <a:pt x="56755" y="117"/>
                </a:cubicBezTo>
                <a:cubicBezTo>
                  <a:pt x="57773" y="117"/>
                  <a:pt x="58787" y="153"/>
                  <a:pt x="59792" y="224"/>
                </a:cubicBezTo>
                <a:cubicBezTo>
                  <a:pt x="62145" y="431"/>
                  <a:pt x="64523" y="870"/>
                  <a:pt x="66901" y="1284"/>
                </a:cubicBezTo>
                <a:cubicBezTo>
                  <a:pt x="69254" y="1724"/>
                  <a:pt x="71632" y="2163"/>
                  <a:pt x="74113" y="2370"/>
                </a:cubicBezTo>
                <a:cubicBezTo>
                  <a:pt x="74828" y="2416"/>
                  <a:pt x="75596" y="2446"/>
                  <a:pt x="76398" y="2446"/>
                </a:cubicBezTo>
                <a:cubicBezTo>
                  <a:pt x="79222" y="2446"/>
                  <a:pt x="82468" y="2067"/>
                  <a:pt x="85307" y="638"/>
                </a:cubicBezTo>
                <a:lnTo>
                  <a:pt x="85307" y="534"/>
                </a:lnTo>
                <a:cubicBezTo>
                  <a:pt x="82468" y="1964"/>
                  <a:pt x="79222" y="2343"/>
                  <a:pt x="76398" y="2343"/>
                </a:cubicBezTo>
                <a:cubicBezTo>
                  <a:pt x="75596" y="2343"/>
                  <a:pt x="74828" y="2312"/>
                  <a:pt x="74113" y="2266"/>
                </a:cubicBezTo>
                <a:cubicBezTo>
                  <a:pt x="71632" y="2034"/>
                  <a:pt x="69254" y="1620"/>
                  <a:pt x="66901" y="1181"/>
                </a:cubicBezTo>
                <a:cubicBezTo>
                  <a:pt x="64626" y="741"/>
                  <a:pt x="62145" y="328"/>
                  <a:pt x="59792" y="95"/>
                </a:cubicBezTo>
                <a:cubicBezTo>
                  <a:pt x="58835" y="33"/>
                  <a:pt x="57870" y="0"/>
                  <a:pt x="56902" y="0"/>
                </a:cubicBezTo>
                <a:close/>
                <a:moveTo>
                  <a:pt x="23743" y="683"/>
                </a:moveTo>
                <a:cubicBezTo>
                  <a:pt x="21757" y="683"/>
                  <a:pt x="19771" y="1639"/>
                  <a:pt x="17785" y="2473"/>
                </a:cubicBezTo>
                <a:cubicBezTo>
                  <a:pt x="17449" y="2680"/>
                  <a:pt x="17243" y="2809"/>
                  <a:pt x="16907" y="2913"/>
                </a:cubicBezTo>
                <a:cubicBezTo>
                  <a:pt x="13675" y="4412"/>
                  <a:pt x="10237" y="5265"/>
                  <a:pt x="6696" y="5704"/>
                </a:cubicBezTo>
                <a:cubicBezTo>
                  <a:pt x="5726" y="5836"/>
                  <a:pt x="4788" y="5896"/>
                  <a:pt x="3889" y="5896"/>
                </a:cubicBezTo>
                <a:cubicBezTo>
                  <a:pt x="2487" y="5896"/>
                  <a:pt x="1181" y="5750"/>
                  <a:pt x="0" y="5498"/>
                </a:cubicBezTo>
                <a:lnTo>
                  <a:pt x="0" y="5601"/>
                </a:lnTo>
                <a:cubicBezTo>
                  <a:pt x="1190" y="5911"/>
                  <a:pt x="2379" y="6041"/>
                  <a:pt x="3775" y="6041"/>
                </a:cubicBezTo>
                <a:cubicBezTo>
                  <a:pt x="4757" y="6041"/>
                  <a:pt x="5713" y="5911"/>
                  <a:pt x="6696" y="5808"/>
                </a:cubicBezTo>
                <a:cubicBezTo>
                  <a:pt x="10237" y="5394"/>
                  <a:pt x="13675" y="4412"/>
                  <a:pt x="16907" y="3016"/>
                </a:cubicBezTo>
                <a:cubicBezTo>
                  <a:pt x="17243" y="2913"/>
                  <a:pt x="17553" y="2680"/>
                  <a:pt x="17785" y="2577"/>
                </a:cubicBezTo>
                <a:cubicBezTo>
                  <a:pt x="19750" y="1673"/>
                  <a:pt x="21715" y="784"/>
                  <a:pt x="23634" y="784"/>
                </a:cubicBezTo>
                <a:cubicBezTo>
                  <a:pt x="24240" y="784"/>
                  <a:pt x="24842" y="873"/>
                  <a:pt x="25437" y="1077"/>
                </a:cubicBezTo>
                <a:cubicBezTo>
                  <a:pt x="26394" y="1284"/>
                  <a:pt x="27247" y="1930"/>
                  <a:pt x="28126" y="2473"/>
                </a:cubicBezTo>
                <a:cubicBezTo>
                  <a:pt x="28668" y="2809"/>
                  <a:pt x="29185" y="3223"/>
                  <a:pt x="29728" y="3456"/>
                </a:cubicBezTo>
                <a:cubicBezTo>
                  <a:pt x="31101" y="4126"/>
                  <a:pt x="32722" y="4506"/>
                  <a:pt x="34493" y="4506"/>
                </a:cubicBezTo>
                <a:cubicBezTo>
                  <a:pt x="35523" y="4506"/>
                  <a:pt x="36604" y="4377"/>
                  <a:pt x="37716" y="4102"/>
                </a:cubicBezTo>
                <a:lnTo>
                  <a:pt x="37716" y="4102"/>
                </a:lnTo>
                <a:cubicBezTo>
                  <a:pt x="36592" y="4342"/>
                  <a:pt x="35500" y="4461"/>
                  <a:pt x="34465" y="4461"/>
                </a:cubicBezTo>
                <a:cubicBezTo>
                  <a:pt x="32716" y="4461"/>
                  <a:pt x="31131" y="4121"/>
                  <a:pt x="29832" y="3456"/>
                </a:cubicBezTo>
                <a:cubicBezTo>
                  <a:pt x="29185" y="3119"/>
                  <a:pt x="28668" y="2680"/>
                  <a:pt x="28126" y="2370"/>
                </a:cubicBezTo>
                <a:cubicBezTo>
                  <a:pt x="27376" y="1827"/>
                  <a:pt x="26497" y="1284"/>
                  <a:pt x="25541" y="974"/>
                </a:cubicBezTo>
                <a:cubicBezTo>
                  <a:pt x="24941" y="770"/>
                  <a:pt x="24342" y="683"/>
                  <a:pt x="23743" y="6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9" name="Google Shape;409;p21"/>
          <p:cNvSpPr/>
          <p:nvPr/>
        </p:nvSpPr>
        <p:spPr>
          <a:xfrm rot="10800000">
            <a:off x="-25" y="843910"/>
            <a:ext cx="9144057" cy="647964"/>
          </a:xfrm>
          <a:custGeom>
            <a:avLst/>
            <a:gdLst/>
            <a:ahLst/>
            <a:cxnLst/>
            <a:rect l="l" t="t" r="r" b="b"/>
            <a:pathLst>
              <a:path w="85307" h="6045" extrusionOk="0">
                <a:moveTo>
                  <a:pt x="27826" y="1"/>
                </a:moveTo>
                <a:cubicBezTo>
                  <a:pt x="23296" y="1"/>
                  <a:pt x="18713" y="1285"/>
                  <a:pt x="14322" y="2495"/>
                </a:cubicBezTo>
                <a:cubicBezTo>
                  <a:pt x="13805" y="2702"/>
                  <a:pt x="13262" y="2831"/>
                  <a:pt x="12822" y="2934"/>
                </a:cubicBezTo>
                <a:cubicBezTo>
                  <a:pt x="8904" y="4014"/>
                  <a:pt x="5006" y="4901"/>
                  <a:pt x="1169" y="4901"/>
                </a:cubicBezTo>
                <a:cubicBezTo>
                  <a:pt x="779" y="4901"/>
                  <a:pt x="389" y="4892"/>
                  <a:pt x="0" y="4873"/>
                </a:cubicBezTo>
                <a:lnTo>
                  <a:pt x="0" y="4976"/>
                </a:lnTo>
                <a:cubicBezTo>
                  <a:pt x="389" y="4995"/>
                  <a:pt x="780" y="5005"/>
                  <a:pt x="1172" y="5005"/>
                </a:cubicBezTo>
                <a:cubicBezTo>
                  <a:pt x="5028" y="5005"/>
                  <a:pt x="9021" y="4117"/>
                  <a:pt x="12822" y="3038"/>
                </a:cubicBezTo>
                <a:cubicBezTo>
                  <a:pt x="13365" y="2934"/>
                  <a:pt x="13805" y="2702"/>
                  <a:pt x="14322" y="2598"/>
                </a:cubicBezTo>
                <a:cubicBezTo>
                  <a:pt x="18713" y="1388"/>
                  <a:pt x="23296" y="104"/>
                  <a:pt x="27826" y="104"/>
                </a:cubicBezTo>
                <a:cubicBezTo>
                  <a:pt x="29296" y="104"/>
                  <a:pt x="30760" y="239"/>
                  <a:pt x="32210" y="556"/>
                </a:cubicBezTo>
                <a:cubicBezTo>
                  <a:pt x="34149" y="995"/>
                  <a:pt x="36088" y="1745"/>
                  <a:pt x="37923" y="2598"/>
                </a:cubicBezTo>
                <a:cubicBezTo>
                  <a:pt x="38879" y="2934"/>
                  <a:pt x="39965" y="3348"/>
                  <a:pt x="40947" y="3684"/>
                </a:cubicBezTo>
                <a:cubicBezTo>
                  <a:pt x="39965" y="3244"/>
                  <a:pt x="39009" y="2831"/>
                  <a:pt x="38026" y="2495"/>
                </a:cubicBezTo>
                <a:cubicBezTo>
                  <a:pt x="36088" y="1745"/>
                  <a:pt x="34149" y="892"/>
                  <a:pt x="32210" y="453"/>
                </a:cubicBezTo>
                <a:cubicBezTo>
                  <a:pt x="30760" y="136"/>
                  <a:pt x="29296" y="1"/>
                  <a:pt x="27826" y="1"/>
                </a:cubicBezTo>
                <a:close/>
                <a:moveTo>
                  <a:pt x="80044" y="3167"/>
                </a:moveTo>
                <a:cubicBezTo>
                  <a:pt x="76610" y="3167"/>
                  <a:pt x="73050" y="3806"/>
                  <a:pt x="69590" y="4433"/>
                </a:cubicBezTo>
                <a:cubicBezTo>
                  <a:pt x="68840" y="4537"/>
                  <a:pt x="68090" y="4770"/>
                  <a:pt x="67315" y="4873"/>
                </a:cubicBezTo>
                <a:cubicBezTo>
                  <a:pt x="63010" y="5576"/>
                  <a:pt x="59017" y="5937"/>
                  <a:pt x="55298" y="5937"/>
                </a:cubicBezTo>
                <a:cubicBezTo>
                  <a:pt x="49994" y="5937"/>
                  <a:pt x="45248" y="5203"/>
                  <a:pt x="40947" y="3684"/>
                </a:cubicBezTo>
                <a:lnTo>
                  <a:pt x="40947" y="3684"/>
                </a:lnTo>
                <a:cubicBezTo>
                  <a:pt x="45283" y="5277"/>
                  <a:pt x="50073" y="6044"/>
                  <a:pt x="55429" y="6044"/>
                </a:cubicBezTo>
                <a:cubicBezTo>
                  <a:pt x="59111" y="6044"/>
                  <a:pt x="63061" y="5682"/>
                  <a:pt x="67315" y="4976"/>
                </a:cubicBezTo>
                <a:cubicBezTo>
                  <a:pt x="68090" y="4770"/>
                  <a:pt x="68840" y="4640"/>
                  <a:pt x="69693" y="4537"/>
                </a:cubicBezTo>
                <a:cubicBezTo>
                  <a:pt x="73153" y="3909"/>
                  <a:pt x="76669" y="3271"/>
                  <a:pt x="80072" y="3271"/>
                </a:cubicBezTo>
                <a:cubicBezTo>
                  <a:pt x="81856" y="3271"/>
                  <a:pt x="83609" y="3446"/>
                  <a:pt x="85307" y="3891"/>
                </a:cubicBezTo>
                <a:lnTo>
                  <a:pt x="85307" y="3787"/>
                </a:lnTo>
                <a:cubicBezTo>
                  <a:pt x="83609" y="3343"/>
                  <a:pt x="81843" y="3167"/>
                  <a:pt x="80044" y="31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10" name="Google Shape;410;p21"/>
          <p:cNvSpPr/>
          <p:nvPr/>
        </p:nvSpPr>
        <p:spPr>
          <a:xfrm rot="10800000">
            <a:off x="-25" y="1235478"/>
            <a:ext cx="9144057" cy="1051963"/>
          </a:xfrm>
          <a:custGeom>
            <a:avLst/>
            <a:gdLst/>
            <a:ahLst/>
            <a:cxnLst/>
            <a:rect l="l" t="t" r="r" b="b"/>
            <a:pathLst>
              <a:path w="85307" h="9814" extrusionOk="0">
                <a:moveTo>
                  <a:pt x="79490" y="6039"/>
                </a:moveTo>
                <a:cubicBezTo>
                  <a:pt x="79930" y="6143"/>
                  <a:pt x="80240" y="6246"/>
                  <a:pt x="80576" y="6375"/>
                </a:cubicBezTo>
                <a:cubicBezTo>
                  <a:pt x="81735" y="6695"/>
                  <a:pt x="82972" y="6968"/>
                  <a:pt x="84166" y="6968"/>
                </a:cubicBezTo>
                <a:cubicBezTo>
                  <a:pt x="84517" y="6968"/>
                  <a:pt x="84863" y="6945"/>
                  <a:pt x="85203" y="6892"/>
                </a:cubicBezTo>
                <a:lnTo>
                  <a:pt x="85307" y="6892"/>
                </a:lnTo>
                <a:lnTo>
                  <a:pt x="85307" y="6789"/>
                </a:lnTo>
                <a:lnTo>
                  <a:pt x="85203" y="6789"/>
                </a:lnTo>
                <a:cubicBezTo>
                  <a:pt x="84865" y="6841"/>
                  <a:pt x="84526" y="6865"/>
                  <a:pt x="84186" y="6865"/>
                </a:cubicBezTo>
                <a:cubicBezTo>
                  <a:pt x="83018" y="6865"/>
                  <a:pt x="81841" y="6586"/>
                  <a:pt x="80679" y="6246"/>
                </a:cubicBezTo>
                <a:cubicBezTo>
                  <a:pt x="80240" y="6143"/>
                  <a:pt x="79930" y="6039"/>
                  <a:pt x="79490" y="6039"/>
                </a:cubicBezTo>
                <a:close/>
                <a:moveTo>
                  <a:pt x="26581" y="1"/>
                </a:moveTo>
                <a:cubicBezTo>
                  <a:pt x="25881" y="1"/>
                  <a:pt x="25168" y="67"/>
                  <a:pt x="24455" y="223"/>
                </a:cubicBezTo>
                <a:cubicBezTo>
                  <a:pt x="22206" y="766"/>
                  <a:pt x="20370" y="2265"/>
                  <a:pt x="18535" y="3661"/>
                </a:cubicBezTo>
                <a:cubicBezTo>
                  <a:pt x="17889" y="4100"/>
                  <a:pt x="17346" y="4540"/>
                  <a:pt x="16803" y="4953"/>
                </a:cubicBezTo>
                <a:cubicBezTo>
                  <a:pt x="17346" y="4643"/>
                  <a:pt x="17992" y="4204"/>
                  <a:pt x="18535" y="3790"/>
                </a:cubicBezTo>
                <a:cubicBezTo>
                  <a:pt x="20370" y="2368"/>
                  <a:pt x="22309" y="869"/>
                  <a:pt x="24455" y="326"/>
                </a:cubicBezTo>
                <a:cubicBezTo>
                  <a:pt x="25168" y="170"/>
                  <a:pt x="25881" y="104"/>
                  <a:pt x="26581" y="104"/>
                </a:cubicBezTo>
                <a:cubicBezTo>
                  <a:pt x="28318" y="104"/>
                  <a:pt x="29975" y="512"/>
                  <a:pt x="31357" y="973"/>
                </a:cubicBezTo>
                <a:cubicBezTo>
                  <a:pt x="34356" y="1851"/>
                  <a:pt x="37277" y="3247"/>
                  <a:pt x="40172" y="4540"/>
                </a:cubicBezTo>
                <a:cubicBezTo>
                  <a:pt x="41800" y="5290"/>
                  <a:pt x="43403" y="6039"/>
                  <a:pt x="45135" y="6685"/>
                </a:cubicBezTo>
                <a:cubicBezTo>
                  <a:pt x="49435" y="8475"/>
                  <a:pt x="53120" y="9343"/>
                  <a:pt x="56476" y="9343"/>
                </a:cubicBezTo>
                <a:cubicBezTo>
                  <a:pt x="57579" y="9343"/>
                  <a:pt x="58647" y="9249"/>
                  <a:pt x="59689" y="9064"/>
                </a:cubicBezTo>
                <a:cubicBezTo>
                  <a:pt x="61498" y="8728"/>
                  <a:pt x="63230" y="8081"/>
                  <a:pt x="64962" y="7435"/>
                </a:cubicBezTo>
                <a:cubicBezTo>
                  <a:pt x="66152" y="7021"/>
                  <a:pt x="67444" y="6582"/>
                  <a:pt x="68737" y="6246"/>
                </a:cubicBezTo>
                <a:cubicBezTo>
                  <a:pt x="70615" y="5739"/>
                  <a:pt x="72530" y="5500"/>
                  <a:pt x="74442" y="5500"/>
                </a:cubicBezTo>
                <a:cubicBezTo>
                  <a:pt x="76136" y="5500"/>
                  <a:pt x="77827" y="5687"/>
                  <a:pt x="79490" y="6039"/>
                </a:cubicBezTo>
                <a:cubicBezTo>
                  <a:pt x="77770" y="5625"/>
                  <a:pt x="75995" y="5412"/>
                  <a:pt x="74230" y="5412"/>
                </a:cubicBezTo>
                <a:cubicBezTo>
                  <a:pt x="72362" y="5412"/>
                  <a:pt x="70505" y="5651"/>
                  <a:pt x="68737" y="6143"/>
                </a:cubicBezTo>
                <a:cubicBezTo>
                  <a:pt x="67444" y="6479"/>
                  <a:pt x="66152" y="6892"/>
                  <a:pt x="64859" y="7435"/>
                </a:cubicBezTo>
                <a:cubicBezTo>
                  <a:pt x="63230" y="7978"/>
                  <a:pt x="61395" y="8624"/>
                  <a:pt x="59689" y="8960"/>
                </a:cubicBezTo>
                <a:cubicBezTo>
                  <a:pt x="58647" y="9146"/>
                  <a:pt x="57579" y="9239"/>
                  <a:pt x="56476" y="9239"/>
                </a:cubicBezTo>
                <a:cubicBezTo>
                  <a:pt x="53120" y="9239"/>
                  <a:pt x="49435" y="8372"/>
                  <a:pt x="45135" y="6582"/>
                </a:cubicBezTo>
                <a:cubicBezTo>
                  <a:pt x="43532" y="5936"/>
                  <a:pt x="41800" y="5186"/>
                  <a:pt x="40172" y="4436"/>
                </a:cubicBezTo>
                <a:cubicBezTo>
                  <a:pt x="37380" y="3144"/>
                  <a:pt x="34356" y="1722"/>
                  <a:pt x="31357" y="869"/>
                </a:cubicBezTo>
                <a:cubicBezTo>
                  <a:pt x="29975" y="409"/>
                  <a:pt x="28318" y="1"/>
                  <a:pt x="26581" y="1"/>
                </a:cubicBezTo>
                <a:close/>
                <a:moveTo>
                  <a:pt x="16803" y="4953"/>
                </a:moveTo>
                <a:cubicBezTo>
                  <a:pt x="12266" y="8136"/>
                  <a:pt x="6879" y="9748"/>
                  <a:pt x="1442" y="9748"/>
                </a:cubicBezTo>
                <a:cubicBezTo>
                  <a:pt x="962" y="9748"/>
                  <a:pt x="481" y="9735"/>
                  <a:pt x="0" y="9710"/>
                </a:cubicBezTo>
                <a:lnTo>
                  <a:pt x="0" y="9813"/>
                </a:lnTo>
                <a:lnTo>
                  <a:pt x="1629" y="9813"/>
                </a:lnTo>
                <a:cubicBezTo>
                  <a:pt x="7006" y="9813"/>
                  <a:pt x="12383" y="8185"/>
                  <a:pt x="16803" y="49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11" name="Google Shape;411;p21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1396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Life Savers"/>
              <a:buNone/>
              <a:defRPr sz="2200" b="1">
                <a:solidFill>
                  <a:schemeClr val="lt1"/>
                </a:solidFill>
                <a:latin typeface="Life Savers"/>
                <a:ea typeface="Life Savers"/>
                <a:cs typeface="Life Savers"/>
                <a:sym typeface="Life Save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2" name="Google Shape;412;p21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-1396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Life Savers"/>
              <a:buNone/>
              <a:defRPr sz="2200" b="1">
                <a:solidFill>
                  <a:schemeClr val="lt1"/>
                </a:solidFill>
                <a:latin typeface="Life Savers"/>
                <a:ea typeface="Life Savers"/>
                <a:cs typeface="Life Savers"/>
                <a:sym typeface="Life Save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13" name="Google Shape;413;p21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21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584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oogle Shape;899;p36"/>
          <p:cNvGrpSpPr/>
          <p:nvPr/>
        </p:nvGrpSpPr>
        <p:grpSpPr>
          <a:xfrm rot="10800000">
            <a:off x="-19" y="793440"/>
            <a:ext cx="9144057" cy="3545416"/>
            <a:chOff x="240700" y="2458750"/>
            <a:chExt cx="2132675" cy="826900"/>
          </a:xfrm>
        </p:grpSpPr>
        <p:sp>
          <p:nvSpPr>
            <p:cNvPr id="900" name="Google Shape;900;p36"/>
            <p:cNvSpPr/>
            <p:nvPr/>
          </p:nvSpPr>
          <p:spPr>
            <a:xfrm>
              <a:off x="240700" y="2761575"/>
              <a:ext cx="2132675" cy="151100"/>
            </a:xfrm>
            <a:custGeom>
              <a:avLst/>
              <a:gdLst/>
              <a:ahLst/>
              <a:cxnLst/>
              <a:rect l="l" t="t" r="r" b="b"/>
              <a:pathLst>
                <a:path w="85307" h="6044" extrusionOk="0">
                  <a:moveTo>
                    <a:pt x="29610" y="1"/>
                  </a:moveTo>
                  <a:cubicBezTo>
                    <a:pt x="24915" y="1"/>
                    <a:pt x="20179" y="1272"/>
                    <a:pt x="15614" y="2557"/>
                  </a:cubicBezTo>
                  <a:cubicBezTo>
                    <a:pt x="15097" y="2660"/>
                    <a:pt x="14554" y="2764"/>
                    <a:pt x="14011" y="2996"/>
                  </a:cubicBezTo>
                  <a:cubicBezTo>
                    <a:pt x="10010" y="4002"/>
                    <a:pt x="5836" y="4873"/>
                    <a:pt x="1854" y="4873"/>
                  </a:cubicBezTo>
                  <a:cubicBezTo>
                    <a:pt x="1231" y="4873"/>
                    <a:pt x="613" y="4851"/>
                    <a:pt x="0" y="4806"/>
                  </a:cubicBezTo>
                  <a:lnTo>
                    <a:pt x="0" y="4935"/>
                  </a:lnTo>
                  <a:cubicBezTo>
                    <a:pt x="585" y="4975"/>
                    <a:pt x="1176" y="4994"/>
                    <a:pt x="1770" y="4994"/>
                  </a:cubicBezTo>
                  <a:cubicBezTo>
                    <a:pt x="5777" y="4994"/>
                    <a:pt x="9982" y="4135"/>
                    <a:pt x="14011" y="3100"/>
                  </a:cubicBezTo>
                  <a:cubicBezTo>
                    <a:pt x="14554" y="2867"/>
                    <a:pt x="15097" y="2764"/>
                    <a:pt x="15614" y="2660"/>
                  </a:cubicBezTo>
                  <a:cubicBezTo>
                    <a:pt x="20335" y="1353"/>
                    <a:pt x="25115" y="61"/>
                    <a:pt x="29864" y="61"/>
                  </a:cubicBezTo>
                  <a:cubicBezTo>
                    <a:pt x="31409" y="61"/>
                    <a:pt x="32950" y="198"/>
                    <a:pt x="34485" y="515"/>
                  </a:cubicBezTo>
                  <a:cubicBezTo>
                    <a:pt x="32871" y="155"/>
                    <a:pt x="31243" y="1"/>
                    <a:pt x="29610" y="1"/>
                  </a:cubicBezTo>
                  <a:close/>
                  <a:moveTo>
                    <a:pt x="34485" y="515"/>
                  </a:moveTo>
                  <a:lnTo>
                    <a:pt x="34485" y="515"/>
                  </a:lnTo>
                  <a:cubicBezTo>
                    <a:pt x="36527" y="1058"/>
                    <a:pt x="38569" y="1807"/>
                    <a:pt x="40508" y="2557"/>
                  </a:cubicBezTo>
                  <a:cubicBezTo>
                    <a:pt x="41594" y="2996"/>
                    <a:pt x="42654" y="3410"/>
                    <a:pt x="43636" y="3746"/>
                  </a:cubicBezTo>
                  <a:cubicBezTo>
                    <a:pt x="48220" y="5274"/>
                    <a:pt x="53255" y="6043"/>
                    <a:pt x="58897" y="6043"/>
                  </a:cubicBezTo>
                  <a:cubicBezTo>
                    <a:pt x="62800" y="6043"/>
                    <a:pt x="66994" y="5675"/>
                    <a:pt x="71528" y="4935"/>
                  </a:cubicBezTo>
                  <a:cubicBezTo>
                    <a:pt x="72278" y="4806"/>
                    <a:pt x="73131" y="4702"/>
                    <a:pt x="74010" y="4496"/>
                  </a:cubicBezTo>
                  <a:cubicBezTo>
                    <a:pt x="77514" y="3896"/>
                    <a:pt x="81108" y="3296"/>
                    <a:pt x="84521" y="3296"/>
                  </a:cubicBezTo>
                  <a:cubicBezTo>
                    <a:pt x="84784" y="3296"/>
                    <a:pt x="85046" y="3299"/>
                    <a:pt x="85307" y="3307"/>
                  </a:cubicBezTo>
                  <a:lnTo>
                    <a:pt x="85307" y="3203"/>
                  </a:lnTo>
                  <a:cubicBezTo>
                    <a:pt x="85037" y="3196"/>
                    <a:pt x="84767" y="3192"/>
                    <a:pt x="84497" y="3192"/>
                  </a:cubicBezTo>
                  <a:cubicBezTo>
                    <a:pt x="80996" y="3192"/>
                    <a:pt x="77514" y="3792"/>
                    <a:pt x="74010" y="4392"/>
                  </a:cubicBezTo>
                  <a:cubicBezTo>
                    <a:pt x="73131" y="4599"/>
                    <a:pt x="72278" y="4702"/>
                    <a:pt x="71528" y="4806"/>
                  </a:cubicBezTo>
                  <a:cubicBezTo>
                    <a:pt x="66971" y="5560"/>
                    <a:pt x="62758" y="5935"/>
                    <a:pt x="58846" y="5935"/>
                  </a:cubicBezTo>
                  <a:cubicBezTo>
                    <a:pt x="53238" y="5935"/>
                    <a:pt x="48246" y="5165"/>
                    <a:pt x="43739" y="3643"/>
                  </a:cubicBezTo>
                  <a:cubicBezTo>
                    <a:pt x="42654" y="3307"/>
                    <a:pt x="41594" y="2867"/>
                    <a:pt x="40611" y="2454"/>
                  </a:cubicBezTo>
                  <a:cubicBezTo>
                    <a:pt x="38569" y="1704"/>
                    <a:pt x="36527" y="928"/>
                    <a:pt x="34485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240700" y="2868067"/>
              <a:ext cx="2132675" cy="244700"/>
            </a:xfrm>
            <a:custGeom>
              <a:avLst/>
              <a:gdLst/>
              <a:ahLst/>
              <a:cxnLst/>
              <a:rect l="l" t="t" r="r" b="b"/>
              <a:pathLst>
                <a:path w="85307" h="9788" extrusionOk="0">
                  <a:moveTo>
                    <a:pt x="20034" y="3661"/>
                  </a:moveTo>
                  <a:lnTo>
                    <a:pt x="20034" y="3661"/>
                  </a:lnTo>
                  <a:cubicBezTo>
                    <a:pt x="19388" y="4101"/>
                    <a:pt x="18845" y="4514"/>
                    <a:pt x="18199" y="4954"/>
                  </a:cubicBezTo>
                  <a:cubicBezTo>
                    <a:pt x="18845" y="4618"/>
                    <a:pt x="19492" y="4101"/>
                    <a:pt x="20034" y="3661"/>
                  </a:cubicBezTo>
                  <a:close/>
                  <a:moveTo>
                    <a:pt x="28564" y="1"/>
                  </a:moveTo>
                  <a:cubicBezTo>
                    <a:pt x="27837" y="1"/>
                    <a:pt x="27107" y="67"/>
                    <a:pt x="26394" y="223"/>
                  </a:cubicBezTo>
                  <a:cubicBezTo>
                    <a:pt x="23912" y="740"/>
                    <a:pt x="21973" y="2265"/>
                    <a:pt x="20034" y="3661"/>
                  </a:cubicBezTo>
                  <a:cubicBezTo>
                    <a:pt x="21973" y="2265"/>
                    <a:pt x="24015" y="869"/>
                    <a:pt x="26394" y="327"/>
                  </a:cubicBezTo>
                  <a:cubicBezTo>
                    <a:pt x="27107" y="171"/>
                    <a:pt x="27837" y="104"/>
                    <a:pt x="28561" y="104"/>
                  </a:cubicBezTo>
                  <a:cubicBezTo>
                    <a:pt x="30358" y="104"/>
                    <a:pt x="32121" y="512"/>
                    <a:pt x="33502" y="973"/>
                  </a:cubicBezTo>
                  <a:cubicBezTo>
                    <a:pt x="36734" y="1826"/>
                    <a:pt x="39862" y="3222"/>
                    <a:pt x="42886" y="4514"/>
                  </a:cubicBezTo>
                  <a:cubicBezTo>
                    <a:pt x="44592" y="5264"/>
                    <a:pt x="46324" y="6039"/>
                    <a:pt x="48056" y="6686"/>
                  </a:cubicBezTo>
                  <a:cubicBezTo>
                    <a:pt x="52664" y="8455"/>
                    <a:pt x="56555" y="9318"/>
                    <a:pt x="60071" y="9318"/>
                  </a:cubicBezTo>
                  <a:cubicBezTo>
                    <a:pt x="61230" y="9318"/>
                    <a:pt x="62348" y="9224"/>
                    <a:pt x="63437" y="9038"/>
                  </a:cubicBezTo>
                  <a:cubicBezTo>
                    <a:pt x="65376" y="8728"/>
                    <a:pt x="67211" y="8082"/>
                    <a:pt x="68943" y="7435"/>
                  </a:cubicBezTo>
                  <a:cubicBezTo>
                    <a:pt x="70236" y="6996"/>
                    <a:pt x="71632" y="6556"/>
                    <a:pt x="73028" y="6246"/>
                  </a:cubicBezTo>
                  <a:cubicBezTo>
                    <a:pt x="74971" y="5726"/>
                    <a:pt x="77002" y="5481"/>
                    <a:pt x="79028" y="5481"/>
                  </a:cubicBezTo>
                  <a:cubicBezTo>
                    <a:pt x="80827" y="5481"/>
                    <a:pt x="82623" y="5675"/>
                    <a:pt x="84350" y="6039"/>
                  </a:cubicBezTo>
                  <a:cubicBezTo>
                    <a:pt x="84660" y="6143"/>
                    <a:pt x="84996" y="6246"/>
                    <a:pt x="85307" y="6246"/>
                  </a:cubicBezTo>
                  <a:lnTo>
                    <a:pt x="85307" y="6143"/>
                  </a:lnTo>
                  <a:cubicBezTo>
                    <a:pt x="84996" y="6143"/>
                    <a:pt x="84660" y="6039"/>
                    <a:pt x="84350" y="5910"/>
                  </a:cubicBezTo>
                  <a:cubicBezTo>
                    <a:pt x="82639" y="5561"/>
                    <a:pt x="80860" y="5374"/>
                    <a:pt x="79066" y="5374"/>
                  </a:cubicBezTo>
                  <a:cubicBezTo>
                    <a:pt x="77012" y="5374"/>
                    <a:pt x="74939" y="5619"/>
                    <a:pt x="72924" y="6143"/>
                  </a:cubicBezTo>
                  <a:cubicBezTo>
                    <a:pt x="71632" y="6453"/>
                    <a:pt x="70236" y="6892"/>
                    <a:pt x="68943" y="7332"/>
                  </a:cubicBezTo>
                  <a:cubicBezTo>
                    <a:pt x="67108" y="7978"/>
                    <a:pt x="65273" y="8624"/>
                    <a:pt x="63437" y="8935"/>
                  </a:cubicBezTo>
                  <a:cubicBezTo>
                    <a:pt x="62350" y="9120"/>
                    <a:pt x="61235" y="9214"/>
                    <a:pt x="60080" y="9214"/>
                  </a:cubicBezTo>
                  <a:cubicBezTo>
                    <a:pt x="56567" y="9214"/>
                    <a:pt x="52693" y="8346"/>
                    <a:pt x="48160" y="6556"/>
                  </a:cubicBezTo>
                  <a:cubicBezTo>
                    <a:pt x="46324" y="5910"/>
                    <a:pt x="44592" y="5161"/>
                    <a:pt x="42886" y="4411"/>
                  </a:cubicBezTo>
                  <a:cubicBezTo>
                    <a:pt x="39965" y="3118"/>
                    <a:pt x="36837" y="1722"/>
                    <a:pt x="33606" y="869"/>
                  </a:cubicBezTo>
                  <a:cubicBezTo>
                    <a:pt x="32151" y="409"/>
                    <a:pt x="30367" y="1"/>
                    <a:pt x="28564" y="1"/>
                  </a:cubicBezTo>
                  <a:close/>
                  <a:moveTo>
                    <a:pt x="18199" y="4954"/>
                  </a:moveTo>
                  <a:lnTo>
                    <a:pt x="18199" y="4954"/>
                  </a:lnTo>
                  <a:cubicBezTo>
                    <a:pt x="13564" y="7975"/>
                    <a:pt x="7932" y="9679"/>
                    <a:pt x="2318" y="9679"/>
                  </a:cubicBezTo>
                  <a:cubicBezTo>
                    <a:pt x="1544" y="9679"/>
                    <a:pt x="771" y="9647"/>
                    <a:pt x="0" y="9581"/>
                  </a:cubicBezTo>
                  <a:lnTo>
                    <a:pt x="0" y="9684"/>
                  </a:lnTo>
                  <a:cubicBezTo>
                    <a:pt x="750" y="9788"/>
                    <a:pt x="1526" y="9788"/>
                    <a:pt x="2172" y="9788"/>
                  </a:cubicBezTo>
                  <a:cubicBezTo>
                    <a:pt x="7859" y="9788"/>
                    <a:pt x="13572" y="8185"/>
                    <a:pt x="18199" y="4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2" name="Google Shape;902;p36"/>
            <p:cNvSpPr/>
            <p:nvPr/>
          </p:nvSpPr>
          <p:spPr>
            <a:xfrm rot="10800000">
              <a:off x="240700" y="3136825"/>
              <a:ext cx="2132675" cy="148825"/>
            </a:xfrm>
            <a:custGeom>
              <a:avLst/>
              <a:gdLst/>
              <a:ahLst/>
              <a:cxnLst/>
              <a:rect l="l" t="t" r="r" b="b"/>
              <a:pathLst>
                <a:path w="85307" h="5953" extrusionOk="0">
                  <a:moveTo>
                    <a:pt x="85307" y="575"/>
                  </a:moveTo>
                  <a:cubicBezTo>
                    <a:pt x="82468" y="2005"/>
                    <a:pt x="79222" y="2384"/>
                    <a:pt x="76398" y="2384"/>
                  </a:cubicBezTo>
                  <a:cubicBezTo>
                    <a:pt x="75596" y="2384"/>
                    <a:pt x="74828" y="2353"/>
                    <a:pt x="74113" y="2307"/>
                  </a:cubicBezTo>
                  <a:lnTo>
                    <a:pt x="74113" y="2307"/>
                  </a:lnTo>
                  <a:cubicBezTo>
                    <a:pt x="74966" y="2389"/>
                    <a:pt x="75895" y="2442"/>
                    <a:pt x="76867" y="2442"/>
                  </a:cubicBezTo>
                  <a:cubicBezTo>
                    <a:pt x="79577" y="2442"/>
                    <a:pt x="82624" y="2030"/>
                    <a:pt x="85307" y="679"/>
                  </a:cubicBezTo>
                  <a:lnTo>
                    <a:pt x="85307" y="575"/>
                  </a:lnTo>
                  <a:close/>
                  <a:moveTo>
                    <a:pt x="56649" y="1"/>
                  </a:moveTo>
                  <a:cubicBezTo>
                    <a:pt x="52890" y="1"/>
                    <a:pt x="49086" y="571"/>
                    <a:pt x="45471" y="1661"/>
                  </a:cubicBezTo>
                  <a:cubicBezTo>
                    <a:pt x="44489" y="1971"/>
                    <a:pt x="43636" y="2307"/>
                    <a:pt x="42757" y="2514"/>
                  </a:cubicBezTo>
                  <a:cubicBezTo>
                    <a:pt x="41051" y="3161"/>
                    <a:pt x="39422" y="3703"/>
                    <a:pt x="37716" y="4014"/>
                  </a:cubicBezTo>
                  <a:cubicBezTo>
                    <a:pt x="36577" y="4257"/>
                    <a:pt x="35471" y="4379"/>
                    <a:pt x="34424" y="4379"/>
                  </a:cubicBezTo>
                  <a:cubicBezTo>
                    <a:pt x="32691" y="4379"/>
                    <a:pt x="31121" y="4044"/>
                    <a:pt x="29832" y="3367"/>
                  </a:cubicBezTo>
                  <a:cubicBezTo>
                    <a:pt x="29185" y="3161"/>
                    <a:pt x="28668" y="2721"/>
                    <a:pt x="28126" y="2411"/>
                  </a:cubicBezTo>
                  <a:cubicBezTo>
                    <a:pt x="27376" y="1868"/>
                    <a:pt x="26497" y="1222"/>
                    <a:pt x="25541" y="1015"/>
                  </a:cubicBezTo>
                  <a:cubicBezTo>
                    <a:pt x="24916" y="803"/>
                    <a:pt x="24291" y="711"/>
                    <a:pt x="23666" y="711"/>
                  </a:cubicBezTo>
                  <a:cubicBezTo>
                    <a:pt x="21706" y="711"/>
                    <a:pt x="19746" y="1613"/>
                    <a:pt x="17785" y="2514"/>
                  </a:cubicBezTo>
                  <a:cubicBezTo>
                    <a:pt x="17449" y="2618"/>
                    <a:pt x="17243" y="2850"/>
                    <a:pt x="16907" y="2954"/>
                  </a:cubicBezTo>
                  <a:cubicBezTo>
                    <a:pt x="13675" y="4350"/>
                    <a:pt x="10237" y="5306"/>
                    <a:pt x="6696" y="5746"/>
                  </a:cubicBezTo>
                  <a:cubicBezTo>
                    <a:pt x="5726" y="5877"/>
                    <a:pt x="4788" y="5937"/>
                    <a:pt x="3889" y="5937"/>
                  </a:cubicBezTo>
                  <a:cubicBezTo>
                    <a:pt x="2487" y="5937"/>
                    <a:pt x="1181" y="5791"/>
                    <a:pt x="0" y="5539"/>
                  </a:cubicBezTo>
                  <a:lnTo>
                    <a:pt x="0" y="5642"/>
                  </a:lnTo>
                  <a:cubicBezTo>
                    <a:pt x="1190" y="5849"/>
                    <a:pt x="2379" y="5952"/>
                    <a:pt x="3775" y="5952"/>
                  </a:cubicBezTo>
                  <a:cubicBezTo>
                    <a:pt x="4757" y="5952"/>
                    <a:pt x="5713" y="5952"/>
                    <a:pt x="6696" y="5849"/>
                  </a:cubicBezTo>
                  <a:cubicBezTo>
                    <a:pt x="10237" y="5435"/>
                    <a:pt x="13675" y="4453"/>
                    <a:pt x="16907" y="3057"/>
                  </a:cubicBezTo>
                  <a:cubicBezTo>
                    <a:pt x="17243" y="2850"/>
                    <a:pt x="17553" y="2721"/>
                    <a:pt x="17785" y="2618"/>
                  </a:cubicBezTo>
                  <a:cubicBezTo>
                    <a:pt x="19802" y="1690"/>
                    <a:pt x="21819" y="778"/>
                    <a:pt x="23787" y="778"/>
                  </a:cubicBezTo>
                  <a:cubicBezTo>
                    <a:pt x="24341" y="778"/>
                    <a:pt x="24892" y="850"/>
                    <a:pt x="25437" y="1015"/>
                  </a:cubicBezTo>
                  <a:cubicBezTo>
                    <a:pt x="26394" y="1325"/>
                    <a:pt x="27247" y="1868"/>
                    <a:pt x="28126" y="2514"/>
                  </a:cubicBezTo>
                  <a:lnTo>
                    <a:pt x="29728" y="3497"/>
                  </a:lnTo>
                  <a:cubicBezTo>
                    <a:pt x="31093" y="4162"/>
                    <a:pt x="32702" y="4502"/>
                    <a:pt x="34460" y="4502"/>
                  </a:cubicBezTo>
                  <a:cubicBezTo>
                    <a:pt x="35500" y="4502"/>
                    <a:pt x="36592" y="4383"/>
                    <a:pt x="37716" y="4143"/>
                  </a:cubicBezTo>
                  <a:cubicBezTo>
                    <a:pt x="39422" y="3807"/>
                    <a:pt x="41154" y="3264"/>
                    <a:pt x="42757" y="2618"/>
                  </a:cubicBezTo>
                  <a:cubicBezTo>
                    <a:pt x="43636" y="2307"/>
                    <a:pt x="44592" y="2075"/>
                    <a:pt x="45471" y="1765"/>
                  </a:cubicBezTo>
                  <a:cubicBezTo>
                    <a:pt x="49048" y="686"/>
                    <a:pt x="52809" y="116"/>
                    <a:pt x="56530" y="116"/>
                  </a:cubicBezTo>
                  <a:cubicBezTo>
                    <a:pt x="57623" y="116"/>
                    <a:pt x="58712" y="165"/>
                    <a:pt x="59792" y="265"/>
                  </a:cubicBezTo>
                  <a:cubicBezTo>
                    <a:pt x="62145" y="472"/>
                    <a:pt x="64523" y="912"/>
                    <a:pt x="66901" y="1325"/>
                  </a:cubicBezTo>
                  <a:cubicBezTo>
                    <a:pt x="69254" y="1765"/>
                    <a:pt x="71632" y="2204"/>
                    <a:pt x="74113" y="2307"/>
                  </a:cubicBezTo>
                  <a:cubicBezTo>
                    <a:pt x="71632" y="2075"/>
                    <a:pt x="69254" y="1661"/>
                    <a:pt x="66901" y="1222"/>
                  </a:cubicBezTo>
                  <a:cubicBezTo>
                    <a:pt x="64626" y="782"/>
                    <a:pt x="62145" y="369"/>
                    <a:pt x="59792" y="136"/>
                  </a:cubicBezTo>
                  <a:cubicBezTo>
                    <a:pt x="58752" y="46"/>
                    <a:pt x="57702" y="1"/>
                    <a:pt x="566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240700" y="2458750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0044" y="3167"/>
                  </a:moveTo>
                  <a:cubicBezTo>
                    <a:pt x="76610" y="3167"/>
                    <a:pt x="73050" y="3806"/>
                    <a:pt x="69590" y="4433"/>
                  </a:cubicBezTo>
                  <a:cubicBezTo>
                    <a:pt x="68840" y="4537"/>
                    <a:pt x="68090" y="4640"/>
                    <a:pt x="67315" y="4873"/>
                  </a:cubicBezTo>
                  <a:cubicBezTo>
                    <a:pt x="68090" y="4769"/>
                    <a:pt x="68840" y="4640"/>
                    <a:pt x="69693" y="4537"/>
                  </a:cubicBezTo>
                  <a:cubicBezTo>
                    <a:pt x="73153" y="3909"/>
                    <a:pt x="76669" y="3270"/>
                    <a:pt x="80072" y="3270"/>
                  </a:cubicBezTo>
                  <a:cubicBezTo>
                    <a:pt x="81856" y="3270"/>
                    <a:pt x="83609" y="3446"/>
                    <a:pt x="85307" y="3890"/>
                  </a:cubicBezTo>
                  <a:lnTo>
                    <a:pt x="85307" y="3787"/>
                  </a:lnTo>
                  <a:cubicBezTo>
                    <a:pt x="83609" y="3342"/>
                    <a:pt x="81843" y="3167"/>
                    <a:pt x="80044" y="3167"/>
                  </a:cubicBezTo>
                  <a:close/>
                  <a:moveTo>
                    <a:pt x="27826" y="0"/>
                  </a:moveTo>
                  <a:cubicBezTo>
                    <a:pt x="23296" y="0"/>
                    <a:pt x="18713" y="1284"/>
                    <a:pt x="14322" y="2494"/>
                  </a:cubicBezTo>
                  <a:cubicBezTo>
                    <a:pt x="13805" y="2598"/>
                    <a:pt x="13262" y="2830"/>
                    <a:pt x="12822" y="2934"/>
                  </a:cubicBezTo>
                  <a:cubicBezTo>
                    <a:pt x="9063" y="3969"/>
                    <a:pt x="5324" y="4828"/>
                    <a:pt x="1638" y="4828"/>
                  </a:cubicBezTo>
                  <a:cubicBezTo>
                    <a:pt x="1091" y="4828"/>
                    <a:pt x="545" y="4809"/>
                    <a:pt x="0" y="4769"/>
                  </a:cubicBezTo>
                  <a:lnTo>
                    <a:pt x="0" y="4873"/>
                  </a:lnTo>
                  <a:cubicBezTo>
                    <a:pt x="545" y="4913"/>
                    <a:pt x="1093" y="4932"/>
                    <a:pt x="1644" y="4932"/>
                  </a:cubicBezTo>
                  <a:cubicBezTo>
                    <a:pt x="5353" y="4932"/>
                    <a:pt x="9176" y="4073"/>
                    <a:pt x="12822" y="3037"/>
                  </a:cubicBezTo>
                  <a:cubicBezTo>
                    <a:pt x="13365" y="2830"/>
                    <a:pt x="13805" y="2701"/>
                    <a:pt x="14322" y="2598"/>
                  </a:cubicBezTo>
                  <a:cubicBezTo>
                    <a:pt x="18671" y="1322"/>
                    <a:pt x="23208" y="89"/>
                    <a:pt x="27696" y="89"/>
                  </a:cubicBezTo>
                  <a:cubicBezTo>
                    <a:pt x="29209" y="89"/>
                    <a:pt x="30717" y="230"/>
                    <a:pt x="32210" y="556"/>
                  </a:cubicBezTo>
                  <a:cubicBezTo>
                    <a:pt x="34149" y="995"/>
                    <a:pt x="36088" y="1745"/>
                    <a:pt x="37923" y="2494"/>
                  </a:cubicBezTo>
                  <a:cubicBezTo>
                    <a:pt x="38879" y="2934"/>
                    <a:pt x="39965" y="3347"/>
                    <a:pt x="40947" y="3684"/>
                  </a:cubicBezTo>
                  <a:cubicBezTo>
                    <a:pt x="45277" y="5213"/>
                    <a:pt x="50060" y="5992"/>
                    <a:pt x="55408" y="5992"/>
                  </a:cubicBezTo>
                  <a:cubicBezTo>
                    <a:pt x="59096" y="5992"/>
                    <a:pt x="63052" y="5622"/>
                    <a:pt x="67315" y="4873"/>
                  </a:cubicBezTo>
                  <a:lnTo>
                    <a:pt x="67315" y="4873"/>
                  </a:lnTo>
                  <a:cubicBezTo>
                    <a:pt x="63132" y="5556"/>
                    <a:pt x="59244" y="5899"/>
                    <a:pt x="55616" y="5899"/>
                  </a:cubicBezTo>
                  <a:cubicBezTo>
                    <a:pt x="50184" y="5899"/>
                    <a:pt x="45333" y="5130"/>
                    <a:pt x="40947" y="3580"/>
                  </a:cubicBezTo>
                  <a:cubicBezTo>
                    <a:pt x="39965" y="3244"/>
                    <a:pt x="39009" y="2830"/>
                    <a:pt x="38026" y="2391"/>
                  </a:cubicBezTo>
                  <a:cubicBezTo>
                    <a:pt x="36088" y="1641"/>
                    <a:pt x="34149" y="892"/>
                    <a:pt x="32210" y="452"/>
                  </a:cubicBezTo>
                  <a:cubicBezTo>
                    <a:pt x="30760" y="136"/>
                    <a:pt x="29296" y="0"/>
                    <a:pt x="27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240700" y="2510800"/>
              <a:ext cx="2132675" cy="244925"/>
            </a:xfrm>
            <a:custGeom>
              <a:avLst/>
              <a:gdLst/>
              <a:ahLst/>
              <a:cxnLst/>
              <a:rect l="l" t="t" r="r" b="b"/>
              <a:pathLst>
                <a:path w="85307" h="9797" extrusionOk="0">
                  <a:moveTo>
                    <a:pt x="74439" y="5421"/>
                  </a:moveTo>
                  <a:cubicBezTo>
                    <a:pt x="72500" y="5421"/>
                    <a:pt x="70570" y="5670"/>
                    <a:pt x="68737" y="6125"/>
                  </a:cubicBezTo>
                  <a:cubicBezTo>
                    <a:pt x="67444" y="6436"/>
                    <a:pt x="66152" y="6978"/>
                    <a:pt x="64859" y="7418"/>
                  </a:cubicBezTo>
                  <a:cubicBezTo>
                    <a:pt x="63230" y="7961"/>
                    <a:pt x="61395" y="8607"/>
                    <a:pt x="59689" y="8917"/>
                  </a:cubicBezTo>
                  <a:cubicBezTo>
                    <a:pt x="58636" y="9105"/>
                    <a:pt x="57556" y="9198"/>
                    <a:pt x="56441" y="9198"/>
                  </a:cubicBezTo>
                  <a:cubicBezTo>
                    <a:pt x="53094" y="9198"/>
                    <a:pt x="49420" y="8355"/>
                    <a:pt x="45135" y="6668"/>
                  </a:cubicBezTo>
                  <a:lnTo>
                    <a:pt x="45135" y="6668"/>
                  </a:lnTo>
                  <a:cubicBezTo>
                    <a:pt x="49423" y="8434"/>
                    <a:pt x="53099" y="9311"/>
                    <a:pt x="56448" y="9311"/>
                  </a:cubicBezTo>
                  <a:cubicBezTo>
                    <a:pt x="57561" y="9311"/>
                    <a:pt x="58638" y="9214"/>
                    <a:pt x="59689" y="9021"/>
                  </a:cubicBezTo>
                  <a:cubicBezTo>
                    <a:pt x="61498" y="8710"/>
                    <a:pt x="63230" y="8064"/>
                    <a:pt x="64962" y="7521"/>
                  </a:cubicBezTo>
                  <a:cubicBezTo>
                    <a:pt x="66152" y="6978"/>
                    <a:pt x="67444" y="6565"/>
                    <a:pt x="68737" y="6229"/>
                  </a:cubicBezTo>
                  <a:cubicBezTo>
                    <a:pt x="70614" y="5776"/>
                    <a:pt x="72528" y="5535"/>
                    <a:pt x="74440" y="5535"/>
                  </a:cubicBezTo>
                  <a:cubicBezTo>
                    <a:pt x="76134" y="5535"/>
                    <a:pt x="77826" y="5725"/>
                    <a:pt x="79490" y="6125"/>
                  </a:cubicBezTo>
                  <a:cubicBezTo>
                    <a:pt x="79930" y="6125"/>
                    <a:pt x="80240" y="6229"/>
                    <a:pt x="80576" y="6332"/>
                  </a:cubicBezTo>
                  <a:cubicBezTo>
                    <a:pt x="81749" y="6676"/>
                    <a:pt x="83001" y="6941"/>
                    <a:pt x="84208" y="6941"/>
                  </a:cubicBezTo>
                  <a:cubicBezTo>
                    <a:pt x="84544" y="6941"/>
                    <a:pt x="84877" y="6920"/>
                    <a:pt x="85203" y="6875"/>
                  </a:cubicBezTo>
                  <a:lnTo>
                    <a:pt x="85307" y="6875"/>
                  </a:lnTo>
                  <a:lnTo>
                    <a:pt x="85307" y="6772"/>
                  </a:lnTo>
                  <a:lnTo>
                    <a:pt x="85203" y="6772"/>
                  </a:lnTo>
                  <a:cubicBezTo>
                    <a:pt x="84877" y="6817"/>
                    <a:pt x="84549" y="6837"/>
                    <a:pt x="84220" y="6837"/>
                  </a:cubicBezTo>
                  <a:cubicBezTo>
                    <a:pt x="83041" y="6837"/>
                    <a:pt x="81852" y="6572"/>
                    <a:pt x="80679" y="6229"/>
                  </a:cubicBezTo>
                  <a:cubicBezTo>
                    <a:pt x="80240" y="6125"/>
                    <a:pt x="79930" y="6022"/>
                    <a:pt x="79490" y="6022"/>
                  </a:cubicBezTo>
                  <a:cubicBezTo>
                    <a:pt x="77838" y="5612"/>
                    <a:pt x="76135" y="5421"/>
                    <a:pt x="74439" y="5421"/>
                  </a:cubicBezTo>
                  <a:close/>
                  <a:moveTo>
                    <a:pt x="26432" y="0"/>
                  </a:moveTo>
                  <a:cubicBezTo>
                    <a:pt x="25780" y="0"/>
                    <a:pt x="25117" y="61"/>
                    <a:pt x="24455" y="206"/>
                  </a:cubicBezTo>
                  <a:cubicBezTo>
                    <a:pt x="22206" y="748"/>
                    <a:pt x="20370" y="2248"/>
                    <a:pt x="18535" y="3644"/>
                  </a:cubicBezTo>
                  <a:cubicBezTo>
                    <a:pt x="17889" y="4083"/>
                    <a:pt x="17346" y="4497"/>
                    <a:pt x="16803" y="4936"/>
                  </a:cubicBezTo>
                  <a:cubicBezTo>
                    <a:pt x="12289" y="8079"/>
                    <a:pt x="6933" y="9710"/>
                    <a:pt x="1524" y="9710"/>
                  </a:cubicBezTo>
                  <a:cubicBezTo>
                    <a:pt x="1017" y="9710"/>
                    <a:pt x="508" y="9696"/>
                    <a:pt x="0" y="9667"/>
                  </a:cubicBezTo>
                  <a:lnTo>
                    <a:pt x="0" y="9796"/>
                  </a:lnTo>
                  <a:lnTo>
                    <a:pt x="1629" y="9796"/>
                  </a:lnTo>
                  <a:cubicBezTo>
                    <a:pt x="7006" y="9796"/>
                    <a:pt x="12383" y="8168"/>
                    <a:pt x="16803" y="5040"/>
                  </a:cubicBezTo>
                  <a:cubicBezTo>
                    <a:pt x="17346" y="4626"/>
                    <a:pt x="17992" y="4187"/>
                    <a:pt x="18535" y="3747"/>
                  </a:cubicBezTo>
                  <a:cubicBezTo>
                    <a:pt x="20370" y="2351"/>
                    <a:pt x="22309" y="852"/>
                    <a:pt x="24455" y="309"/>
                  </a:cubicBezTo>
                  <a:cubicBezTo>
                    <a:pt x="25168" y="153"/>
                    <a:pt x="25881" y="87"/>
                    <a:pt x="26581" y="87"/>
                  </a:cubicBezTo>
                  <a:cubicBezTo>
                    <a:pt x="28318" y="87"/>
                    <a:pt x="29975" y="495"/>
                    <a:pt x="31357" y="955"/>
                  </a:cubicBezTo>
                  <a:cubicBezTo>
                    <a:pt x="34356" y="1808"/>
                    <a:pt x="37277" y="3204"/>
                    <a:pt x="40172" y="4497"/>
                  </a:cubicBezTo>
                  <a:cubicBezTo>
                    <a:pt x="41800" y="5272"/>
                    <a:pt x="43403" y="6022"/>
                    <a:pt x="45135" y="6668"/>
                  </a:cubicBezTo>
                  <a:cubicBezTo>
                    <a:pt x="43532" y="5919"/>
                    <a:pt x="41800" y="5143"/>
                    <a:pt x="40172" y="4393"/>
                  </a:cubicBezTo>
                  <a:cubicBezTo>
                    <a:pt x="37380" y="3101"/>
                    <a:pt x="34356" y="1808"/>
                    <a:pt x="31357" y="852"/>
                  </a:cubicBezTo>
                  <a:cubicBezTo>
                    <a:pt x="29936" y="454"/>
                    <a:pt x="28223" y="0"/>
                    <a:pt x="26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05" name="Google Shape;905;p36"/>
          <p:cNvGrpSpPr/>
          <p:nvPr/>
        </p:nvGrpSpPr>
        <p:grpSpPr>
          <a:xfrm>
            <a:off x="232087" y="4343703"/>
            <a:ext cx="744991" cy="745685"/>
            <a:chOff x="232084" y="4343700"/>
            <a:chExt cx="744991" cy="745685"/>
          </a:xfrm>
        </p:grpSpPr>
        <p:sp>
          <p:nvSpPr>
            <p:cNvPr id="906" name="Google Shape;906;p36"/>
            <p:cNvSpPr/>
            <p:nvPr/>
          </p:nvSpPr>
          <p:spPr>
            <a:xfrm>
              <a:off x="232084" y="4381560"/>
              <a:ext cx="623680" cy="707825"/>
            </a:xfrm>
            <a:custGeom>
              <a:avLst/>
              <a:gdLst/>
              <a:ahLst/>
              <a:cxnLst/>
              <a:rect l="l" t="t" r="r" b="b"/>
              <a:pathLst>
                <a:path w="2483" h="2818" extrusionOk="0">
                  <a:moveTo>
                    <a:pt x="440" y="0"/>
                  </a:moveTo>
                  <a:lnTo>
                    <a:pt x="983" y="1189"/>
                  </a:lnTo>
                  <a:lnTo>
                    <a:pt x="1" y="1836"/>
                  </a:lnTo>
                  <a:lnTo>
                    <a:pt x="983" y="1732"/>
                  </a:lnTo>
                  <a:lnTo>
                    <a:pt x="1086" y="2818"/>
                  </a:lnTo>
                  <a:lnTo>
                    <a:pt x="1422" y="1629"/>
                  </a:lnTo>
                  <a:lnTo>
                    <a:pt x="2482" y="2068"/>
                  </a:lnTo>
                  <a:lnTo>
                    <a:pt x="2482" y="2068"/>
                  </a:lnTo>
                  <a:lnTo>
                    <a:pt x="1733" y="1189"/>
                  </a:lnTo>
                  <a:lnTo>
                    <a:pt x="2275" y="336"/>
                  </a:lnTo>
                  <a:lnTo>
                    <a:pt x="2275" y="336"/>
                  </a:lnTo>
                  <a:lnTo>
                    <a:pt x="1293" y="983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561700" y="43437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875975" y="43437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09" name="Google Shape;909;p36"/>
          <p:cNvGrpSpPr/>
          <p:nvPr/>
        </p:nvGrpSpPr>
        <p:grpSpPr>
          <a:xfrm flipH="1">
            <a:off x="269394" y="340297"/>
            <a:ext cx="804107" cy="701546"/>
            <a:chOff x="8107818" y="3826445"/>
            <a:chExt cx="804107" cy="701546"/>
          </a:xfrm>
        </p:grpSpPr>
        <p:sp>
          <p:nvSpPr>
            <p:cNvPr id="910" name="Google Shape;910;p36"/>
            <p:cNvSpPr/>
            <p:nvPr/>
          </p:nvSpPr>
          <p:spPr>
            <a:xfrm>
              <a:off x="8107818" y="3826445"/>
              <a:ext cx="675674" cy="701546"/>
            </a:xfrm>
            <a:custGeom>
              <a:avLst/>
              <a:gdLst/>
              <a:ahLst/>
              <a:cxnLst/>
              <a:rect l="l" t="t" r="r" b="b"/>
              <a:pathLst>
                <a:path w="2690" h="2793" extrusionOk="0">
                  <a:moveTo>
                    <a:pt x="983" y="0"/>
                  </a:moveTo>
                  <a:lnTo>
                    <a:pt x="1190" y="1293"/>
                  </a:lnTo>
                  <a:lnTo>
                    <a:pt x="1" y="1603"/>
                  </a:lnTo>
                  <a:lnTo>
                    <a:pt x="1086" y="1732"/>
                  </a:lnTo>
                  <a:lnTo>
                    <a:pt x="750" y="2792"/>
                  </a:lnTo>
                  <a:lnTo>
                    <a:pt x="1526" y="1732"/>
                  </a:lnTo>
                  <a:lnTo>
                    <a:pt x="2379" y="2482"/>
                  </a:lnTo>
                  <a:lnTo>
                    <a:pt x="1939" y="1500"/>
                  </a:lnTo>
                  <a:lnTo>
                    <a:pt x="2689" y="854"/>
                  </a:lnTo>
                  <a:lnTo>
                    <a:pt x="2689" y="854"/>
                  </a:lnTo>
                  <a:lnTo>
                    <a:pt x="1629" y="1190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8107825" y="43437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8810825" y="4405100"/>
              <a:ext cx="101100" cy="101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13" name="Google Shape;913;p36"/>
          <p:cNvGrpSpPr/>
          <p:nvPr/>
        </p:nvGrpSpPr>
        <p:grpSpPr>
          <a:xfrm flipH="1">
            <a:off x="7798576" y="4259140"/>
            <a:ext cx="713803" cy="882266"/>
            <a:chOff x="1191373" y="4259140"/>
            <a:chExt cx="713803" cy="882266"/>
          </a:xfrm>
        </p:grpSpPr>
        <p:sp>
          <p:nvSpPr>
            <p:cNvPr id="914" name="Google Shape;914;p36"/>
            <p:cNvSpPr/>
            <p:nvPr/>
          </p:nvSpPr>
          <p:spPr>
            <a:xfrm rot="-1032883">
              <a:off x="1353515" y="4567384"/>
              <a:ext cx="342785" cy="514206"/>
            </a:xfrm>
            <a:custGeom>
              <a:avLst/>
              <a:gdLst/>
              <a:ahLst/>
              <a:cxnLst/>
              <a:rect l="l" t="t" r="r" b="b"/>
              <a:pathLst>
                <a:path w="3878" h="5817" extrusionOk="0">
                  <a:moveTo>
                    <a:pt x="3567" y="1"/>
                  </a:moveTo>
                  <a:cubicBezTo>
                    <a:pt x="2172" y="1733"/>
                    <a:pt x="982" y="3671"/>
                    <a:pt x="0" y="5610"/>
                  </a:cubicBezTo>
                  <a:lnTo>
                    <a:pt x="336" y="5817"/>
                  </a:lnTo>
                  <a:cubicBezTo>
                    <a:pt x="1293" y="3775"/>
                    <a:pt x="2482" y="1939"/>
                    <a:pt x="3878" y="233"/>
                  </a:cubicBezTo>
                  <a:lnTo>
                    <a:pt x="35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5" name="Google Shape;915;p36"/>
            <p:cNvSpPr/>
            <p:nvPr/>
          </p:nvSpPr>
          <p:spPr>
            <a:xfrm rot="-1032883">
              <a:off x="1428108" y="4316812"/>
              <a:ext cx="438868" cy="324594"/>
            </a:xfrm>
            <a:custGeom>
              <a:avLst/>
              <a:gdLst/>
              <a:ahLst/>
              <a:cxnLst/>
              <a:rect l="l" t="t" r="r" b="b"/>
              <a:pathLst>
                <a:path w="4965" h="3672" extrusionOk="0">
                  <a:moveTo>
                    <a:pt x="647" y="1"/>
                  </a:moveTo>
                  <a:cubicBezTo>
                    <a:pt x="440" y="1"/>
                    <a:pt x="234" y="1"/>
                    <a:pt x="104" y="207"/>
                  </a:cubicBezTo>
                  <a:cubicBezTo>
                    <a:pt x="1" y="440"/>
                    <a:pt x="104" y="647"/>
                    <a:pt x="104" y="957"/>
                  </a:cubicBezTo>
                  <a:cubicBezTo>
                    <a:pt x="440" y="1836"/>
                    <a:pt x="647" y="2689"/>
                    <a:pt x="880" y="3671"/>
                  </a:cubicBezTo>
                  <a:cubicBezTo>
                    <a:pt x="1397" y="3232"/>
                    <a:pt x="1940" y="3129"/>
                    <a:pt x="2586" y="3129"/>
                  </a:cubicBezTo>
                  <a:cubicBezTo>
                    <a:pt x="2801" y="3094"/>
                    <a:pt x="3017" y="3083"/>
                    <a:pt x="3232" y="3083"/>
                  </a:cubicBezTo>
                  <a:cubicBezTo>
                    <a:pt x="3663" y="3083"/>
                    <a:pt x="4094" y="3129"/>
                    <a:pt x="4525" y="3129"/>
                  </a:cubicBezTo>
                  <a:cubicBezTo>
                    <a:pt x="4628" y="3129"/>
                    <a:pt x="4861" y="3025"/>
                    <a:pt x="4964" y="2896"/>
                  </a:cubicBezTo>
                  <a:cubicBezTo>
                    <a:pt x="4964" y="2793"/>
                    <a:pt x="4964" y="2586"/>
                    <a:pt x="4861" y="2482"/>
                  </a:cubicBezTo>
                  <a:cubicBezTo>
                    <a:pt x="4628" y="2250"/>
                    <a:pt x="4318" y="2146"/>
                    <a:pt x="4111" y="2146"/>
                  </a:cubicBezTo>
                  <a:cubicBezTo>
                    <a:pt x="4215" y="1939"/>
                    <a:pt x="4318" y="1733"/>
                    <a:pt x="4318" y="1603"/>
                  </a:cubicBezTo>
                  <a:cubicBezTo>
                    <a:pt x="4421" y="1397"/>
                    <a:pt x="4421" y="1190"/>
                    <a:pt x="4318" y="957"/>
                  </a:cubicBezTo>
                  <a:cubicBezTo>
                    <a:pt x="4111" y="854"/>
                    <a:pt x="3982" y="854"/>
                    <a:pt x="3775" y="854"/>
                  </a:cubicBezTo>
                  <a:cubicBezTo>
                    <a:pt x="3465" y="957"/>
                    <a:pt x="3129" y="1086"/>
                    <a:pt x="2922" y="1293"/>
                  </a:cubicBezTo>
                  <a:cubicBezTo>
                    <a:pt x="3025" y="957"/>
                    <a:pt x="3025" y="750"/>
                    <a:pt x="3025" y="544"/>
                  </a:cubicBezTo>
                  <a:cubicBezTo>
                    <a:pt x="2922" y="311"/>
                    <a:pt x="2922" y="207"/>
                    <a:pt x="2819" y="104"/>
                  </a:cubicBezTo>
                  <a:cubicBezTo>
                    <a:pt x="2754" y="52"/>
                    <a:pt x="2670" y="27"/>
                    <a:pt x="2576" y="27"/>
                  </a:cubicBezTo>
                  <a:cubicBezTo>
                    <a:pt x="2483" y="27"/>
                    <a:pt x="2379" y="52"/>
                    <a:pt x="2276" y="104"/>
                  </a:cubicBezTo>
                  <a:cubicBezTo>
                    <a:pt x="2043" y="104"/>
                    <a:pt x="1940" y="311"/>
                    <a:pt x="1836" y="440"/>
                  </a:cubicBezTo>
                  <a:cubicBezTo>
                    <a:pt x="1733" y="647"/>
                    <a:pt x="1629" y="750"/>
                    <a:pt x="1629" y="957"/>
                  </a:cubicBezTo>
                  <a:cubicBezTo>
                    <a:pt x="1526" y="647"/>
                    <a:pt x="1293" y="440"/>
                    <a:pt x="1087" y="207"/>
                  </a:cubicBezTo>
                  <a:cubicBezTo>
                    <a:pt x="983" y="104"/>
                    <a:pt x="880" y="1"/>
                    <a:pt x="6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6" name="Google Shape;916;p36"/>
            <p:cNvSpPr/>
            <p:nvPr/>
          </p:nvSpPr>
          <p:spPr>
            <a:xfrm rot="-1032883">
              <a:off x="1517746" y="4573606"/>
              <a:ext cx="114380" cy="114386"/>
            </a:xfrm>
            <a:custGeom>
              <a:avLst/>
              <a:gdLst/>
              <a:ahLst/>
              <a:cxnLst/>
              <a:rect l="l" t="t" r="r" b="b"/>
              <a:pathLst>
                <a:path w="1294" h="1294" extrusionOk="0">
                  <a:moveTo>
                    <a:pt x="1" y="1"/>
                  </a:moveTo>
                  <a:cubicBezTo>
                    <a:pt x="104" y="440"/>
                    <a:pt x="104" y="854"/>
                    <a:pt x="104" y="1293"/>
                  </a:cubicBezTo>
                  <a:cubicBezTo>
                    <a:pt x="440" y="957"/>
                    <a:pt x="854" y="854"/>
                    <a:pt x="1293" y="647"/>
                  </a:cubicBezTo>
                  <a:cubicBezTo>
                    <a:pt x="1293" y="544"/>
                    <a:pt x="1086" y="440"/>
                    <a:pt x="983" y="440"/>
                  </a:cubicBezTo>
                  <a:cubicBezTo>
                    <a:pt x="854" y="440"/>
                    <a:pt x="647" y="440"/>
                    <a:pt x="544" y="544"/>
                  </a:cubicBezTo>
                  <a:lnTo>
                    <a:pt x="544" y="311"/>
                  </a:lnTo>
                  <a:cubicBezTo>
                    <a:pt x="544" y="208"/>
                    <a:pt x="440" y="208"/>
                    <a:pt x="337" y="104"/>
                  </a:cubicBezTo>
                  <a:cubicBezTo>
                    <a:pt x="337" y="1"/>
                    <a:pt x="10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7" name="Google Shape;917;p36"/>
            <p:cNvSpPr/>
            <p:nvPr/>
          </p:nvSpPr>
          <p:spPr>
            <a:xfrm rot="-1032883">
              <a:off x="1422164" y="4810247"/>
              <a:ext cx="276579" cy="219401"/>
            </a:xfrm>
            <a:custGeom>
              <a:avLst/>
              <a:gdLst/>
              <a:ahLst/>
              <a:cxnLst/>
              <a:rect l="l" t="t" r="r" b="b"/>
              <a:pathLst>
                <a:path w="3129" h="2482" extrusionOk="0">
                  <a:moveTo>
                    <a:pt x="3128" y="0"/>
                  </a:moveTo>
                  <a:cubicBezTo>
                    <a:pt x="1836" y="414"/>
                    <a:pt x="543" y="1293"/>
                    <a:pt x="1" y="2482"/>
                  </a:cubicBezTo>
                  <a:cubicBezTo>
                    <a:pt x="647" y="2482"/>
                    <a:pt x="1396" y="2249"/>
                    <a:pt x="1939" y="1836"/>
                  </a:cubicBezTo>
                  <a:cubicBezTo>
                    <a:pt x="2586" y="1396"/>
                    <a:pt x="3025" y="750"/>
                    <a:pt x="3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1191373" y="5011730"/>
              <a:ext cx="559982" cy="129675"/>
            </a:xfrm>
            <a:custGeom>
              <a:avLst/>
              <a:gdLst/>
              <a:ahLst/>
              <a:cxnLst/>
              <a:rect l="l" t="t" r="r" b="b"/>
              <a:pathLst>
                <a:path w="6335" h="1467" extrusionOk="0">
                  <a:moveTo>
                    <a:pt x="4520" y="0"/>
                  </a:moveTo>
                  <a:cubicBezTo>
                    <a:pt x="3937" y="0"/>
                    <a:pt x="3338" y="257"/>
                    <a:pt x="2793" y="588"/>
                  </a:cubicBezTo>
                  <a:cubicBezTo>
                    <a:pt x="2689" y="588"/>
                    <a:pt x="2586" y="484"/>
                    <a:pt x="2457" y="381"/>
                  </a:cubicBezTo>
                  <a:cubicBezTo>
                    <a:pt x="2250" y="278"/>
                    <a:pt x="2146" y="278"/>
                    <a:pt x="1940" y="278"/>
                  </a:cubicBezTo>
                  <a:cubicBezTo>
                    <a:pt x="1867" y="269"/>
                    <a:pt x="1796" y="265"/>
                    <a:pt x="1725" y="265"/>
                  </a:cubicBezTo>
                  <a:cubicBezTo>
                    <a:pt x="940" y="265"/>
                    <a:pt x="285" y="779"/>
                    <a:pt x="1" y="1467"/>
                  </a:cubicBezTo>
                  <a:lnTo>
                    <a:pt x="6334" y="1467"/>
                  </a:lnTo>
                  <a:cubicBezTo>
                    <a:pt x="6231" y="1027"/>
                    <a:pt x="5920" y="588"/>
                    <a:pt x="5481" y="278"/>
                  </a:cubicBezTo>
                  <a:cubicBezTo>
                    <a:pt x="5174" y="82"/>
                    <a:pt x="4849" y="0"/>
                    <a:pt x="45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19" name="Google Shape;919;p36"/>
          <p:cNvSpPr/>
          <p:nvPr/>
        </p:nvSpPr>
        <p:spPr>
          <a:xfrm flipH="1">
            <a:off x="269412" y="2390688"/>
            <a:ext cx="1495564" cy="43068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20" name="Google Shape;920;p36"/>
          <p:cNvSpPr/>
          <p:nvPr/>
        </p:nvSpPr>
        <p:spPr>
          <a:xfrm flipH="1">
            <a:off x="6826860" y="909913"/>
            <a:ext cx="1495564" cy="430681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759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" name="Google Shape;922;p37"/>
          <p:cNvGrpSpPr/>
          <p:nvPr/>
        </p:nvGrpSpPr>
        <p:grpSpPr>
          <a:xfrm rot="10800000">
            <a:off x="8" y="796114"/>
            <a:ext cx="9144057" cy="3661718"/>
            <a:chOff x="240700" y="1004675"/>
            <a:chExt cx="2132675" cy="854025"/>
          </a:xfrm>
        </p:grpSpPr>
        <p:sp>
          <p:nvSpPr>
            <p:cNvPr id="923" name="Google Shape;923;p37"/>
            <p:cNvSpPr/>
            <p:nvPr/>
          </p:nvSpPr>
          <p:spPr>
            <a:xfrm>
              <a:off x="240700" y="1004675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5307" y="3140"/>
                  </a:moveTo>
                  <a:cubicBezTo>
                    <a:pt x="81532" y="3140"/>
                    <a:pt x="77784" y="3787"/>
                    <a:pt x="74010" y="4433"/>
                  </a:cubicBezTo>
                  <a:cubicBezTo>
                    <a:pt x="73131" y="4536"/>
                    <a:pt x="72278" y="4640"/>
                    <a:pt x="71528" y="4872"/>
                  </a:cubicBezTo>
                  <a:cubicBezTo>
                    <a:pt x="72278" y="4769"/>
                    <a:pt x="73131" y="4640"/>
                    <a:pt x="74010" y="4536"/>
                  </a:cubicBezTo>
                  <a:cubicBezTo>
                    <a:pt x="77784" y="3890"/>
                    <a:pt x="81662" y="3244"/>
                    <a:pt x="85307" y="3244"/>
                  </a:cubicBezTo>
                  <a:lnTo>
                    <a:pt x="85307" y="3140"/>
                  </a:lnTo>
                  <a:close/>
                  <a:moveTo>
                    <a:pt x="29858" y="0"/>
                  </a:moveTo>
                  <a:cubicBezTo>
                    <a:pt x="25081" y="0"/>
                    <a:pt x="20259" y="1284"/>
                    <a:pt x="15614" y="2494"/>
                  </a:cubicBezTo>
                  <a:cubicBezTo>
                    <a:pt x="15097" y="2598"/>
                    <a:pt x="14554" y="2830"/>
                    <a:pt x="14011" y="2934"/>
                  </a:cubicBezTo>
                  <a:cubicBezTo>
                    <a:pt x="10081" y="3943"/>
                    <a:pt x="5984" y="4860"/>
                    <a:pt x="2067" y="4860"/>
                  </a:cubicBezTo>
                  <a:cubicBezTo>
                    <a:pt x="1372" y="4860"/>
                    <a:pt x="682" y="4831"/>
                    <a:pt x="0" y="4769"/>
                  </a:cubicBezTo>
                  <a:lnTo>
                    <a:pt x="0" y="4872"/>
                  </a:lnTo>
                  <a:cubicBezTo>
                    <a:pt x="682" y="4935"/>
                    <a:pt x="1372" y="4964"/>
                    <a:pt x="2067" y="4964"/>
                  </a:cubicBezTo>
                  <a:cubicBezTo>
                    <a:pt x="5984" y="4964"/>
                    <a:pt x="10081" y="4047"/>
                    <a:pt x="14011" y="3037"/>
                  </a:cubicBezTo>
                  <a:cubicBezTo>
                    <a:pt x="14554" y="2934"/>
                    <a:pt x="15097" y="2701"/>
                    <a:pt x="15614" y="2598"/>
                  </a:cubicBezTo>
                  <a:cubicBezTo>
                    <a:pt x="20337" y="1387"/>
                    <a:pt x="25120" y="104"/>
                    <a:pt x="29872" y="104"/>
                  </a:cubicBezTo>
                  <a:cubicBezTo>
                    <a:pt x="31414" y="104"/>
                    <a:pt x="32952" y="239"/>
                    <a:pt x="34485" y="555"/>
                  </a:cubicBezTo>
                  <a:cubicBezTo>
                    <a:pt x="36527" y="995"/>
                    <a:pt x="38569" y="1744"/>
                    <a:pt x="40508" y="2494"/>
                  </a:cubicBezTo>
                  <a:cubicBezTo>
                    <a:pt x="41594" y="2934"/>
                    <a:pt x="42654" y="3347"/>
                    <a:pt x="43636" y="3683"/>
                  </a:cubicBezTo>
                  <a:cubicBezTo>
                    <a:pt x="48226" y="5213"/>
                    <a:pt x="53268" y="5992"/>
                    <a:pt x="58919" y="5992"/>
                  </a:cubicBezTo>
                  <a:cubicBezTo>
                    <a:pt x="62816" y="5992"/>
                    <a:pt x="67002" y="5621"/>
                    <a:pt x="71528" y="4872"/>
                  </a:cubicBezTo>
                  <a:lnTo>
                    <a:pt x="71528" y="4872"/>
                  </a:lnTo>
                  <a:cubicBezTo>
                    <a:pt x="67002" y="5569"/>
                    <a:pt x="62816" y="5929"/>
                    <a:pt x="58927" y="5929"/>
                  </a:cubicBezTo>
                  <a:cubicBezTo>
                    <a:pt x="53286" y="5929"/>
                    <a:pt x="48268" y="5171"/>
                    <a:pt x="43739" y="3580"/>
                  </a:cubicBezTo>
                  <a:cubicBezTo>
                    <a:pt x="42654" y="3244"/>
                    <a:pt x="41594" y="2830"/>
                    <a:pt x="40611" y="2494"/>
                  </a:cubicBezTo>
                  <a:cubicBezTo>
                    <a:pt x="38569" y="1641"/>
                    <a:pt x="36527" y="891"/>
                    <a:pt x="34485" y="452"/>
                  </a:cubicBezTo>
                  <a:cubicBezTo>
                    <a:pt x="32952" y="135"/>
                    <a:pt x="31408" y="0"/>
                    <a:pt x="2985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240700" y="1057675"/>
              <a:ext cx="2132675" cy="243950"/>
            </a:xfrm>
            <a:custGeom>
              <a:avLst/>
              <a:gdLst/>
              <a:ahLst/>
              <a:cxnLst/>
              <a:rect l="l" t="t" r="r" b="b"/>
              <a:pathLst>
                <a:path w="85307" h="9758" extrusionOk="0">
                  <a:moveTo>
                    <a:pt x="28644" y="0"/>
                  </a:moveTo>
                  <a:cubicBezTo>
                    <a:pt x="27891" y="0"/>
                    <a:pt x="27133" y="78"/>
                    <a:pt x="26394" y="271"/>
                  </a:cubicBezTo>
                  <a:cubicBezTo>
                    <a:pt x="27056" y="126"/>
                    <a:pt x="27734" y="66"/>
                    <a:pt x="28407" y="66"/>
                  </a:cubicBezTo>
                  <a:cubicBezTo>
                    <a:pt x="30257" y="66"/>
                    <a:pt x="32081" y="519"/>
                    <a:pt x="33502" y="917"/>
                  </a:cubicBezTo>
                  <a:cubicBezTo>
                    <a:pt x="36734" y="1873"/>
                    <a:pt x="39862" y="3166"/>
                    <a:pt x="42886" y="4458"/>
                  </a:cubicBezTo>
                  <a:cubicBezTo>
                    <a:pt x="44592" y="5234"/>
                    <a:pt x="46324" y="5984"/>
                    <a:pt x="48056" y="6630"/>
                  </a:cubicBezTo>
                  <a:cubicBezTo>
                    <a:pt x="52654" y="8395"/>
                    <a:pt x="56539" y="9273"/>
                    <a:pt x="60049" y="9273"/>
                  </a:cubicBezTo>
                  <a:cubicBezTo>
                    <a:pt x="61216" y="9273"/>
                    <a:pt x="62341" y="9176"/>
                    <a:pt x="63437" y="8982"/>
                  </a:cubicBezTo>
                  <a:cubicBezTo>
                    <a:pt x="65376" y="8672"/>
                    <a:pt x="67211" y="8026"/>
                    <a:pt x="68943" y="7483"/>
                  </a:cubicBezTo>
                  <a:cubicBezTo>
                    <a:pt x="70236" y="7043"/>
                    <a:pt x="71632" y="6526"/>
                    <a:pt x="73028" y="6190"/>
                  </a:cubicBezTo>
                  <a:cubicBezTo>
                    <a:pt x="74974" y="5738"/>
                    <a:pt x="77007" y="5497"/>
                    <a:pt x="79035" y="5497"/>
                  </a:cubicBezTo>
                  <a:cubicBezTo>
                    <a:pt x="80833" y="5497"/>
                    <a:pt x="82626" y="5686"/>
                    <a:pt x="84350" y="6087"/>
                  </a:cubicBezTo>
                  <a:cubicBezTo>
                    <a:pt x="84660" y="6087"/>
                    <a:pt x="84996" y="6190"/>
                    <a:pt x="85307" y="6294"/>
                  </a:cubicBezTo>
                  <a:lnTo>
                    <a:pt x="85307" y="6190"/>
                  </a:lnTo>
                  <a:cubicBezTo>
                    <a:pt x="84996" y="6087"/>
                    <a:pt x="84660" y="5984"/>
                    <a:pt x="84350" y="5984"/>
                  </a:cubicBezTo>
                  <a:cubicBezTo>
                    <a:pt x="82637" y="5574"/>
                    <a:pt x="80857" y="5383"/>
                    <a:pt x="79062" y="5383"/>
                  </a:cubicBezTo>
                  <a:cubicBezTo>
                    <a:pt x="77009" y="5383"/>
                    <a:pt x="74937" y="5632"/>
                    <a:pt x="72924" y="6087"/>
                  </a:cubicBezTo>
                  <a:cubicBezTo>
                    <a:pt x="71632" y="6397"/>
                    <a:pt x="70236" y="6940"/>
                    <a:pt x="68943" y="7380"/>
                  </a:cubicBezTo>
                  <a:cubicBezTo>
                    <a:pt x="67108" y="7922"/>
                    <a:pt x="65273" y="8569"/>
                    <a:pt x="63437" y="8879"/>
                  </a:cubicBezTo>
                  <a:cubicBezTo>
                    <a:pt x="62339" y="9066"/>
                    <a:pt x="61211" y="9160"/>
                    <a:pt x="60043" y="9160"/>
                  </a:cubicBezTo>
                  <a:cubicBezTo>
                    <a:pt x="56540" y="9160"/>
                    <a:pt x="52677" y="8317"/>
                    <a:pt x="48160" y="6630"/>
                  </a:cubicBezTo>
                  <a:cubicBezTo>
                    <a:pt x="46324" y="5880"/>
                    <a:pt x="44592" y="5105"/>
                    <a:pt x="42886" y="4355"/>
                  </a:cubicBezTo>
                  <a:cubicBezTo>
                    <a:pt x="39965" y="3063"/>
                    <a:pt x="36837" y="1770"/>
                    <a:pt x="33606" y="814"/>
                  </a:cubicBezTo>
                  <a:cubicBezTo>
                    <a:pt x="32172" y="432"/>
                    <a:pt x="30420" y="0"/>
                    <a:pt x="28644" y="0"/>
                  </a:cubicBezTo>
                  <a:close/>
                  <a:moveTo>
                    <a:pt x="26394" y="271"/>
                  </a:moveTo>
                  <a:lnTo>
                    <a:pt x="26394" y="271"/>
                  </a:lnTo>
                  <a:cubicBezTo>
                    <a:pt x="23912" y="710"/>
                    <a:pt x="21973" y="2209"/>
                    <a:pt x="20034" y="3605"/>
                  </a:cubicBezTo>
                  <a:cubicBezTo>
                    <a:pt x="19388" y="4045"/>
                    <a:pt x="18845" y="4458"/>
                    <a:pt x="18199" y="4898"/>
                  </a:cubicBezTo>
                  <a:cubicBezTo>
                    <a:pt x="13494" y="8081"/>
                    <a:pt x="7760" y="9700"/>
                    <a:pt x="2063" y="9700"/>
                  </a:cubicBezTo>
                  <a:cubicBezTo>
                    <a:pt x="1374" y="9700"/>
                    <a:pt x="686" y="9676"/>
                    <a:pt x="0" y="9629"/>
                  </a:cubicBezTo>
                  <a:lnTo>
                    <a:pt x="0" y="9758"/>
                  </a:lnTo>
                  <a:lnTo>
                    <a:pt x="2172" y="9758"/>
                  </a:lnTo>
                  <a:cubicBezTo>
                    <a:pt x="7859" y="9758"/>
                    <a:pt x="13572" y="8129"/>
                    <a:pt x="18199" y="5001"/>
                  </a:cubicBezTo>
                  <a:cubicBezTo>
                    <a:pt x="18845" y="4588"/>
                    <a:pt x="19492" y="4148"/>
                    <a:pt x="20034" y="3709"/>
                  </a:cubicBezTo>
                  <a:cubicBezTo>
                    <a:pt x="21973" y="2313"/>
                    <a:pt x="24015" y="814"/>
                    <a:pt x="26394" y="27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5" name="Google Shape;925;p37"/>
            <p:cNvSpPr/>
            <p:nvPr/>
          </p:nvSpPr>
          <p:spPr>
            <a:xfrm>
              <a:off x="240700" y="1379950"/>
              <a:ext cx="2132675" cy="150450"/>
            </a:xfrm>
            <a:custGeom>
              <a:avLst/>
              <a:gdLst/>
              <a:ahLst/>
              <a:cxnLst/>
              <a:rect l="l" t="t" r="r" b="b"/>
              <a:pathLst>
                <a:path w="85307" h="6018" extrusionOk="0">
                  <a:moveTo>
                    <a:pt x="57008" y="1"/>
                  </a:moveTo>
                  <a:cubicBezTo>
                    <a:pt x="53132" y="1"/>
                    <a:pt x="49201" y="556"/>
                    <a:pt x="45471" y="1597"/>
                  </a:cubicBezTo>
                  <a:cubicBezTo>
                    <a:pt x="44489" y="1908"/>
                    <a:pt x="43636" y="2244"/>
                    <a:pt x="42757" y="2554"/>
                  </a:cubicBezTo>
                  <a:cubicBezTo>
                    <a:pt x="41051" y="3097"/>
                    <a:pt x="39422" y="3640"/>
                    <a:pt x="37716" y="4079"/>
                  </a:cubicBezTo>
                  <a:cubicBezTo>
                    <a:pt x="36592" y="4319"/>
                    <a:pt x="35500" y="4438"/>
                    <a:pt x="34465" y="4438"/>
                  </a:cubicBezTo>
                  <a:cubicBezTo>
                    <a:pt x="32716" y="4438"/>
                    <a:pt x="31131" y="4099"/>
                    <a:pt x="29832" y="3433"/>
                  </a:cubicBezTo>
                  <a:cubicBezTo>
                    <a:pt x="29185" y="3097"/>
                    <a:pt x="28668" y="2787"/>
                    <a:pt x="28126" y="2347"/>
                  </a:cubicBezTo>
                  <a:cubicBezTo>
                    <a:pt x="27376" y="1804"/>
                    <a:pt x="26497" y="1261"/>
                    <a:pt x="25541" y="951"/>
                  </a:cubicBezTo>
                  <a:cubicBezTo>
                    <a:pt x="24975" y="787"/>
                    <a:pt x="24409" y="716"/>
                    <a:pt x="23843" y="716"/>
                  </a:cubicBezTo>
                  <a:cubicBezTo>
                    <a:pt x="21824" y="716"/>
                    <a:pt x="19805" y="1623"/>
                    <a:pt x="17785" y="2450"/>
                  </a:cubicBezTo>
                  <a:cubicBezTo>
                    <a:pt x="17449" y="2683"/>
                    <a:pt x="17243" y="2787"/>
                    <a:pt x="16907" y="2890"/>
                  </a:cubicBezTo>
                  <a:cubicBezTo>
                    <a:pt x="13675" y="4389"/>
                    <a:pt x="10237" y="5268"/>
                    <a:pt x="6696" y="5682"/>
                  </a:cubicBezTo>
                  <a:cubicBezTo>
                    <a:pt x="5700" y="5817"/>
                    <a:pt x="4737" y="5881"/>
                    <a:pt x="3816" y="5881"/>
                  </a:cubicBezTo>
                  <a:cubicBezTo>
                    <a:pt x="2442" y="5881"/>
                    <a:pt x="1161" y="5738"/>
                    <a:pt x="0" y="5475"/>
                  </a:cubicBezTo>
                  <a:lnTo>
                    <a:pt x="0" y="5578"/>
                  </a:lnTo>
                  <a:cubicBezTo>
                    <a:pt x="1190" y="5914"/>
                    <a:pt x="2379" y="6018"/>
                    <a:pt x="3775" y="6018"/>
                  </a:cubicBezTo>
                  <a:cubicBezTo>
                    <a:pt x="4757" y="6018"/>
                    <a:pt x="5713" y="5914"/>
                    <a:pt x="6696" y="5785"/>
                  </a:cubicBezTo>
                  <a:cubicBezTo>
                    <a:pt x="10237" y="5372"/>
                    <a:pt x="13675" y="4389"/>
                    <a:pt x="16907" y="2993"/>
                  </a:cubicBezTo>
                  <a:cubicBezTo>
                    <a:pt x="17243" y="2890"/>
                    <a:pt x="17553" y="2683"/>
                    <a:pt x="17785" y="2554"/>
                  </a:cubicBezTo>
                  <a:cubicBezTo>
                    <a:pt x="19782" y="1735"/>
                    <a:pt x="21779" y="777"/>
                    <a:pt x="23729" y="777"/>
                  </a:cubicBezTo>
                  <a:cubicBezTo>
                    <a:pt x="24303" y="777"/>
                    <a:pt x="24873" y="860"/>
                    <a:pt x="25437" y="1055"/>
                  </a:cubicBezTo>
                  <a:cubicBezTo>
                    <a:pt x="26394" y="1391"/>
                    <a:pt x="27247" y="1908"/>
                    <a:pt x="28126" y="2450"/>
                  </a:cubicBezTo>
                  <a:cubicBezTo>
                    <a:pt x="28668" y="2787"/>
                    <a:pt x="29185" y="3200"/>
                    <a:pt x="29728" y="3433"/>
                  </a:cubicBezTo>
                  <a:cubicBezTo>
                    <a:pt x="31152" y="4127"/>
                    <a:pt x="32841" y="4511"/>
                    <a:pt x="34688" y="4511"/>
                  </a:cubicBezTo>
                  <a:cubicBezTo>
                    <a:pt x="35659" y="4511"/>
                    <a:pt x="36674" y="4405"/>
                    <a:pt x="37716" y="4182"/>
                  </a:cubicBezTo>
                  <a:cubicBezTo>
                    <a:pt x="39422" y="3743"/>
                    <a:pt x="41154" y="3200"/>
                    <a:pt x="42757" y="2683"/>
                  </a:cubicBezTo>
                  <a:cubicBezTo>
                    <a:pt x="43636" y="2347"/>
                    <a:pt x="44592" y="2037"/>
                    <a:pt x="45471" y="1701"/>
                  </a:cubicBezTo>
                  <a:cubicBezTo>
                    <a:pt x="49120" y="600"/>
                    <a:pt x="52962" y="94"/>
                    <a:pt x="56755" y="94"/>
                  </a:cubicBezTo>
                  <a:cubicBezTo>
                    <a:pt x="57773" y="94"/>
                    <a:pt x="58787" y="130"/>
                    <a:pt x="59792" y="201"/>
                  </a:cubicBezTo>
                  <a:cubicBezTo>
                    <a:pt x="62145" y="408"/>
                    <a:pt x="64523" y="848"/>
                    <a:pt x="66901" y="1261"/>
                  </a:cubicBezTo>
                  <a:cubicBezTo>
                    <a:pt x="69254" y="1701"/>
                    <a:pt x="71632" y="2140"/>
                    <a:pt x="74113" y="2347"/>
                  </a:cubicBezTo>
                  <a:cubicBezTo>
                    <a:pt x="74828" y="2393"/>
                    <a:pt x="75596" y="2423"/>
                    <a:pt x="76398" y="2423"/>
                  </a:cubicBezTo>
                  <a:cubicBezTo>
                    <a:pt x="79222" y="2423"/>
                    <a:pt x="82468" y="2044"/>
                    <a:pt x="85307" y="615"/>
                  </a:cubicBezTo>
                  <a:lnTo>
                    <a:pt x="85307" y="512"/>
                  </a:lnTo>
                  <a:cubicBezTo>
                    <a:pt x="82468" y="1941"/>
                    <a:pt x="79222" y="2320"/>
                    <a:pt x="76398" y="2320"/>
                  </a:cubicBezTo>
                  <a:cubicBezTo>
                    <a:pt x="75596" y="2320"/>
                    <a:pt x="74828" y="2289"/>
                    <a:pt x="74113" y="2244"/>
                  </a:cubicBezTo>
                  <a:cubicBezTo>
                    <a:pt x="71632" y="2037"/>
                    <a:pt x="69254" y="1597"/>
                    <a:pt x="66901" y="1158"/>
                  </a:cubicBezTo>
                  <a:cubicBezTo>
                    <a:pt x="64626" y="744"/>
                    <a:pt x="62145" y="305"/>
                    <a:pt x="59792" y="98"/>
                  </a:cubicBezTo>
                  <a:cubicBezTo>
                    <a:pt x="58870" y="33"/>
                    <a:pt x="57941" y="1"/>
                    <a:pt x="57008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6" name="Google Shape;926;p37"/>
            <p:cNvSpPr/>
            <p:nvPr/>
          </p:nvSpPr>
          <p:spPr>
            <a:xfrm>
              <a:off x="240700" y="1560300"/>
              <a:ext cx="2132675" cy="151250"/>
            </a:xfrm>
            <a:custGeom>
              <a:avLst/>
              <a:gdLst/>
              <a:ahLst/>
              <a:cxnLst/>
              <a:rect l="l" t="t" r="r" b="b"/>
              <a:pathLst>
                <a:path w="85307" h="6050" extrusionOk="0">
                  <a:moveTo>
                    <a:pt x="27630" y="0"/>
                  </a:moveTo>
                  <a:cubicBezTo>
                    <a:pt x="23164" y="0"/>
                    <a:pt x="18650" y="1289"/>
                    <a:pt x="14322" y="2578"/>
                  </a:cubicBezTo>
                  <a:cubicBezTo>
                    <a:pt x="13805" y="2681"/>
                    <a:pt x="13262" y="2785"/>
                    <a:pt x="12822" y="2992"/>
                  </a:cubicBezTo>
                  <a:cubicBezTo>
                    <a:pt x="9089" y="4020"/>
                    <a:pt x="5374" y="4894"/>
                    <a:pt x="1713" y="4894"/>
                  </a:cubicBezTo>
                  <a:cubicBezTo>
                    <a:pt x="1141" y="4894"/>
                    <a:pt x="570" y="4872"/>
                    <a:pt x="0" y="4827"/>
                  </a:cubicBezTo>
                  <a:lnTo>
                    <a:pt x="0" y="4930"/>
                  </a:lnTo>
                  <a:cubicBezTo>
                    <a:pt x="570" y="4976"/>
                    <a:pt x="1143" y="4997"/>
                    <a:pt x="1719" y="4997"/>
                  </a:cubicBezTo>
                  <a:cubicBezTo>
                    <a:pt x="5405" y="4997"/>
                    <a:pt x="9200" y="4123"/>
                    <a:pt x="12822" y="3095"/>
                  </a:cubicBezTo>
                  <a:cubicBezTo>
                    <a:pt x="13365" y="2888"/>
                    <a:pt x="13805" y="2785"/>
                    <a:pt x="14322" y="2681"/>
                  </a:cubicBezTo>
                  <a:cubicBezTo>
                    <a:pt x="18632" y="1398"/>
                    <a:pt x="23127" y="114"/>
                    <a:pt x="27575" y="114"/>
                  </a:cubicBezTo>
                  <a:cubicBezTo>
                    <a:pt x="29129" y="114"/>
                    <a:pt x="30677" y="271"/>
                    <a:pt x="32210" y="639"/>
                  </a:cubicBezTo>
                  <a:cubicBezTo>
                    <a:pt x="34149" y="1053"/>
                    <a:pt x="36088" y="1802"/>
                    <a:pt x="37923" y="2578"/>
                  </a:cubicBezTo>
                  <a:cubicBezTo>
                    <a:pt x="38879" y="2992"/>
                    <a:pt x="39965" y="3431"/>
                    <a:pt x="40947" y="3741"/>
                  </a:cubicBezTo>
                  <a:cubicBezTo>
                    <a:pt x="45277" y="5271"/>
                    <a:pt x="50060" y="6050"/>
                    <a:pt x="55408" y="6050"/>
                  </a:cubicBezTo>
                  <a:cubicBezTo>
                    <a:pt x="59096" y="6050"/>
                    <a:pt x="63052" y="5679"/>
                    <a:pt x="67315" y="4930"/>
                  </a:cubicBezTo>
                  <a:cubicBezTo>
                    <a:pt x="68090" y="4827"/>
                    <a:pt x="68840" y="4724"/>
                    <a:pt x="69693" y="4517"/>
                  </a:cubicBezTo>
                  <a:cubicBezTo>
                    <a:pt x="73199" y="3932"/>
                    <a:pt x="76761" y="3268"/>
                    <a:pt x="80206" y="3268"/>
                  </a:cubicBezTo>
                  <a:cubicBezTo>
                    <a:pt x="81944" y="3268"/>
                    <a:pt x="83651" y="3437"/>
                    <a:pt x="85307" y="3870"/>
                  </a:cubicBezTo>
                  <a:cubicBezTo>
                    <a:pt x="83594" y="3422"/>
                    <a:pt x="81814" y="3244"/>
                    <a:pt x="79998" y="3244"/>
                  </a:cubicBezTo>
                  <a:cubicBezTo>
                    <a:pt x="76578" y="3244"/>
                    <a:pt x="73034" y="3875"/>
                    <a:pt x="69590" y="4517"/>
                  </a:cubicBezTo>
                  <a:cubicBezTo>
                    <a:pt x="68840" y="4620"/>
                    <a:pt x="68090" y="4724"/>
                    <a:pt x="67315" y="4827"/>
                  </a:cubicBezTo>
                  <a:cubicBezTo>
                    <a:pt x="63052" y="5576"/>
                    <a:pt x="59096" y="5946"/>
                    <a:pt x="55408" y="5946"/>
                  </a:cubicBezTo>
                  <a:cubicBezTo>
                    <a:pt x="50060" y="5946"/>
                    <a:pt x="45277" y="5168"/>
                    <a:pt x="40947" y="3638"/>
                  </a:cubicBezTo>
                  <a:cubicBezTo>
                    <a:pt x="39965" y="3328"/>
                    <a:pt x="39009" y="2888"/>
                    <a:pt x="38026" y="2449"/>
                  </a:cubicBezTo>
                  <a:cubicBezTo>
                    <a:pt x="36088" y="1699"/>
                    <a:pt x="34149" y="949"/>
                    <a:pt x="32210" y="510"/>
                  </a:cubicBezTo>
                  <a:cubicBezTo>
                    <a:pt x="30695" y="153"/>
                    <a:pt x="29165" y="0"/>
                    <a:pt x="27630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240700" y="1613350"/>
              <a:ext cx="2132675" cy="245350"/>
            </a:xfrm>
            <a:custGeom>
              <a:avLst/>
              <a:gdLst/>
              <a:ahLst/>
              <a:cxnLst/>
              <a:rect l="l" t="t" r="r" b="b"/>
              <a:pathLst>
                <a:path w="85307" h="9814" extrusionOk="0">
                  <a:moveTo>
                    <a:pt x="79490" y="6040"/>
                  </a:moveTo>
                  <a:cubicBezTo>
                    <a:pt x="79930" y="6143"/>
                    <a:pt x="80240" y="6272"/>
                    <a:pt x="80576" y="6376"/>
                  </a:cubicBezTo>
                  <a:cubicBezTo>
                    <a:pt x="81762" y="6703"/>
                    <a:pt x="83028" y="6981"/>
                    <a:pt x="84247" y="6981"/>
                  </a:cubicBezTo>
                  <a:cubicBezTo>
                    <a:pt x="84570" y="6981"/>
                    <a:pt x="84890" y="6962"/>
                    <a:pt x="85203" y="6919"/>
                  </a:cubicBezTo>
                  <a:lnTo>
                    <a:pt x="85307" y="6919"/>
                  </a:lnTo>
                  <a:lnTo>
                    <a:pt x="85307" y="6789"/>
                  </a:lnTo>
                  <a:lnTo>
                    <a:pt x="85203" y="6789"/>
                  </a:lnTo>
                  <a:cubicBezTo>
                    <a:pt x="84863" y="6842"/>
                    <a:pt x="84522" y="6866"/>
                    <a:pt x="84180" y="6866"/>
                  </a:cubicBezTo>
                  <a:cubicBezTo>
                    <a:pt x="83014" y="6866"/>
                    <a:pt x="81839" y="6592"/>
                    <a:pt x="80679" y="6272"/>
                  </a:cubicBezTo>
                  <a:cubicBezTo>
                    <a:pt x="80240" y="6143"/>
                    <a:pt x="79930" y="6040"/>
                    <a:pt x="79490" y="6040"/>
                  </a:cubicBezTo>
                  <a:close/>
                  <a:moveTo>
                    <a:pt x="26581" y="1"/>
                  </a:moveTo>
                  <a:cubicBezTo>
                    <a:pt x="25881" y="1"/>
                    <a:pt x="25168" y="67"/>
                    <a:pt x="24455" y="223"/>
                  </a:cubicBezTo>
                  <a:cubicBezTo>
                    <a:pt x="22206" y="766"/>
                    <a:pt x="20370" y="2265"/>
                    <a:pt x="18535" y="3687"/>
                  </a:cubicBezTo>
                  <a:cubicBezTo>
                    <a:pt x="17889" y="4101"/>
                    <a:pt x="17346" y="4540"/>
                    <a:pt x="16803" y="4980"/>
                  </a:cubicBezTo>
                  <a:cubicBezTo>
                    <a:pt x="17346" y="4644"/>
                    <a:pt x="17992" y="4204"/>
                    <a:pt x="18535" y="3791"/>
                  </a:cubicBezTo>
                  <a:cubicBezTo>
                    <a:pt x="20370" y="2395"/>
                    <a:pt x="22309" y="870"/>
                    <a:pt x="24455" y="327"/>
                  </a:cubicBezTo>
                  <a:cubicBezTo>
                    <a:pt x="25164" y="179"/>
                    <a:pt x="25873" y="116"/>
                    <a:pt x="26569" y="116"/>
                  </a:cubicBezTo>
                  <a:cubicBezTo>
                    <a:pt x="28310" y="116"/>
                    <a:pt x="29972" y="511"/>
                    <a:pt x="31357" y="973"/>
                  </a:cubicBezTo>
                  <a:cubicBezTo>
                    <a:pt x="34356" y="1852"/>
                    <a:pt x="37277" y="3248"/>
                    <a:pt x="40172" y="4540"/>
                  </a:cubicBezTo>
                  <a:cubicBezTo>
                    <a:pt x="41800" y="5290"/>
                    <a:pt x="43403" y="6040"/>
                    <a:pt x="45135" y="6686"/>
                  </a:cubicBezTo>
                  <a:cubicBezTo>
                    <a:pt x="49435" y="8476"/>
                    <a:pt x="53120" y="9343"/>
                    <a:pt x="56476" y="9343"/>
                  </a:cubicBezTo>
                  <a:cubicBezTo>
                    <a:pt x="57579" y="9343"/>
                    <a:pt x="58647" y="9250"/>
                    <a:pt x="59689" y="9064"/>
                  </a:cubicBezTo>
                  <a:cubicBezTo>
                    <a:pt x="61498" y="8728"/>
                    <a:pt x="63230" y="8082"/>
                    <a:pt x="64962" y="7436"/>
                  </a:cubicBezTo>
                  <a:cubicBezTo>
                    <a:pt x="66152" y="7022"/>
                    <a:pt x="67444" y="6582"/>
                    <a:pt x="68737" y="6272"/>
                  </a:cubicBezTo>
                  <a:cubicBezTo>
                    <a:pt x="70627" y="5748"/>
                    <a:pt x="72554" y="5504"/>
                    <a:pt x="74478" y="5504"/>
                  </a:cubicBezTo>
                  <a:cubicBezTo>
                    <a:pt x="76160" y="5504"/>
                    <a:pt x="77839" y="5690"/>
                    <a:pt x="79490" y="6040"/>
                  </a:cubicBezTo>
                  <a:cubicBezTo>
                    <a:pt x="77770" y="5625"/>
                    <a:pt x="75995" y="5412"/>
                    <a:pt x="74230" y="5412"/>
                  </a:cubicBezTo>
                  <a:cubicBezTo>
                    <a:pt x="72362" y="5412"/>
                    <a:pt x="70505" y="5651"/>
                    <a:pt x="68737" y="6143"/>
                  </a:cubicBezTo>
                  <a:cubicBezTo>
                    <a:pt x="67444" y="6479"/>
                    <a:pt x="66152" y="6919"/>
                    <a:pt x="64859" y="7436"/>
                  </a:cubicBezTo>
                  <a:cubicBezTo>
                    <a:pt x="63230" y="7978"/>
                    <a:pt x="61395" y="8625"/>
                    <a:pt x="59689" y="8961"/>
                  </a:cubicBezTo>
                  <a:cubicBezTo>
                    <a:pt x="58647" y="9146"/>
                    <a:pt x="57579" y="9240"/>
                    <a:pt x="56476" y="9240"/>
                  </a:cubicBezTo>
                  <a:cubicBezTo>
                    <a:pt x="53120" y="9240"/>
                    <a:pt x="49435" y="8372"/>
                    <a:pt x="45135" y="6582"/>
                  </a:cubicBezTo>
                  <a:cubicBezTo>
                    <a:pt x="43532" y="5936"/>
                    <a:pt x="41800" y="5187"/>
                    <a:pt x="40172" y="4437"/>
                  </a:cubicBezTo>
                  <a:cubicBezTo>
                    <a:pt x="37380" y="3144"/>
                    <a:pt x="34356" y="1748"/>
                    <a:pt x="31357" y="870"/>
                  </a:cubicBezTo>
                  <a:cubicBezTo>
                    <a:pt x="29975" y="409"/>
                    <a:pt x="28318" y="1"/>
                    <a:pt x="26581" y="1"/>
                  </a:cubicBezTo>
                  <a:close/>
                  <a:moveTo>
                    <a:pt x="16803" y="4980"/>
                  </a:moveTo>
                  <a:lnTo>
                    <a:pt x="16803" y="4980"/>
                  </a:lnTo>
                  <a:cubicBezTo>
                    <a:pt x="12267" y="8139"/>
                    <a:pt x="6879" y="9748"/>
                    <a:pt x="1443" y="9748"/>
                  </a:cubicBezTo>
                  <a:cubicBezTo>
                    <a:pt x="962" y="9748"/>
                    <a:pt x="481" y="9736"/>
                    <a:pt x="0" y="9710"/>
                  </a:cubicBezTo>
                  <a:lnTo>
                    <a:pt x="0" y="9814"/>
                  </a:lnTo>
                  <a:lnTo>
                    <a:pt x="1629" y="9814"/>
                  </a:lnTo>
                  <a:cubicBezTo>
                    <a:pt x="7006" y="9814"/>
                    <a:pt x="12383" y="8211"/>
                    <a:pt x="16803" y="498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28" name="Google Shape;928;p37"/>
          <p:cNvSpPr/>
          <p:nvPr/>
        </p:nvSpPr>
        <p:spPr>
          <a:xfrm flipH="1">
            <a:off x="2364811" y="506714"/>
            <a:ext cx="2000928" cy="419705"/>
          </a:xfrm>
          <a:custGeom>
            <a:avLst/>
            <a:gdLst/>
            <a:ahLst/>
            <a:cxnLst/>
            <a:rect l="l" t="t" r="r" b="b"/>
            <a:pathLst>
              <a:path w="20784" h="4360" extrusionOk="0">
                <a:moveTo>
                  <a:pt x="11974" y="1"/>
                </a:moveTo>
                <a:cubicBezTo>
                  <a:pt x="11023" y="1"/>
                  <a:pt x="10033" y="214"/>
                  <a:pt x="9151" y="585"/>
                </a:cubicBezTo>
                <a:cubicBezTo>
                  <a:pt x="7962" y="1231"/>
                  <a:pt x="6799" y="2084"/>
                  <a:pt x="5920" y="3273"/>
                </a:cubicBezTo>
                <a:cubicBezTo>
                  <a:pt x="5328" y="2682"/>
                  <a:pt x="4607" y="2348"/>
                  <a:pt x="3847" y="2348"/>
                </a:cubicBezTo>
                <a:cubicBezTo>
                  <a:pt x="3644" y="2348"/>
                  <a:pt x="3438" y="2371"/>
                  <a:pt x="3231" y="2420"/>
                </a:cubicBezTo>
                <a:cubicBezTo>
                  <a:pt x="2585" y="2524"/>
                  <a:pt x="1939" y="2834"/>
                  <a:pt x="1396" y="3170"/>
                </a:cubicBezTo>
                <a:cubicBezTo>
                  <a:pt x="853" y="3480"/>
                  <a:pt x="440" y="3920"/>
                  <a:pt x="0" y="4359"/>
                </a:cubicBezTo>
                <a:lnTo>
                  <a:pt x="20784" y="4359"/>
                </a:lnTo>
                <a:cubicBezTo>
                  <a:pt x="20680" y="3609"/>
                  <a:pt x="20034" y="2834"/>
                  <a:pt x="19285" y="2524"/>
                </a:cubicBezTo>
                <a:cubicBezTo>
                  <a:pt x="18984" y="2431"/>
                  <a:pt x="18676" y="2389"/>
                  <a:pt x="18370" y="2389"/>
                </a:cubicBezTo>
                <a:cubicBezTo>
                  <a:pt x="17567" y="2389"/>
                  <a:pt x="16774" y="2674"/>
                  <a:pt x="16157" y="3067"/>
                </a:cubicBezTo>
                <a:cubicBezTo>
                  <a:pt x="15846" y="1671"/>
                  <a:pt x="14657" y="585"/>
                  <a:pt x="13261" y="145"/>
                </a:cubicBezTo>
                <a:cubicBezTo>
                  <a:pt x="12851" y="47"/>
                  <a:pt x="12417" y="1"/>
                  <a:pt x="1197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29" name="Google Shape;929;p37"/>
          <p:cNvSpPr/>
          <p:nvPr/>
        </p:nvSpPr>
        <p:spPr>
          <a:xfrm flipH="1">
            <a:off x="474561" y="1027327"/>
            <a:ext cx="1032058" cy="297188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30" name="Google Shape;930;p37"/>
          <p:cNvSpPr/>
          <p:nvPr/>
        </p:nvSpPr>
        <p:spPr>
          <a:xfrm flipH="1">
            <a:off x="2068560" y="1966801"/>
            <a:ext cx="1297387" cy="373592"/>
          </a:xfrm>
          <a:custGeom>
            <a:avLst/>
            <a:gdLst/>
            <a:ahLst/>
            <a:cxnLst/>
            <a:rect l="l" t="t" r="r" b="b"/>
            <a:pathLst>
              <a:path w="31977" h="9208" extrusionOk="0">
                <a:moveTo>
                  <a:pt x="16818" y="1"/>
                </a:moveTo>
                <a:cubicBezTo>
                  <a:pt x="16227" y="1"/>
                  <a:pt x="15634" y="97"/>
                  <a:pt x="15071" y="263"/>
                </a:cubicBezTo>
                <a:cubicBezTo>
                  <a:pt x="11736" y="1116"/>
                  <a:pt x="8608" y="3805"/>
                  <a:pt x="6669" y="7476"/>
                </a:cubicBezTo>
                <a:cubicBezTo>
                  <a:pt x="5989" y="6904"/>
                  <a:pt x="5158" y="6633"/>
                  <a:pt x="4320" y="6633"/>
                </a:cubicBezTo>
                <a:cubicBezTo>
                  <a:pt x="3566" y="6633"/>
                  <a:pt x="2807" y="6853"/>
                  <a:pt x="2146" y="7269"/>
                </a:cubicBezTo>
                <a:cubicBezTo>
                  <a:pt x="1396" y="7682"/>
                  <a:pt x="646" y="8329"/>
                  <a:pt x="0" y="9208"/>
                </a:cubicBezTo>
                <a:lnTo>
                  <a:pt x="31977" y="9208"/>
                </a:lnTo>
                <a:lnTo>
                  <a:pt x="31977" y="8872"/>
                </a:lnTo>
                <a:cubicBezTo>
                  <a:pt x="30917" y="7036"/>
                  <a:pt x="29185" y="5873"/>
                  <a:pt x="27453" y="5640"/>
                </a:cubicBezTo>
                <a:cubicBezTo>
                  <a:pt x="27198" y="5594"/>
                  <a:pt x="26940" y="5571"/>
                  <a:pt x="26681" y="5571"/>
                </a:cubicBezTo>
                <a:cubicBezTo>
                  <a:pt x="25210" y="5571"/>
                  <a:pt x="23718" y="6304"/>
                  <a:pt x="22619" y="7579"/>
                </a:cubicBezTo>
                <a:cubicBezTo>
                  <a:pt x="22283" y="6390"/>
                  <a:pt x="22076" y="5330"/>
                  <a:pt x="21637" y="4244"/>
                </a:cubicBezTo>
                <a:cubicBezTo>
                  <a:pt x="21327" y="3391"/>
                  <a:pt x="20991" y="2409"/>
                  <a:pt x="20474" y="1763"/>
                </a:cubicBezTo>
                <a:cubicBezTo>
                  <a:pt x="19488" y="491"/>
                  <a:pt x="18155" y="1"/>
                  <a:pt x="168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931" name="Google Shape;931;p37"/>
          <p:cNvGrpSpPr/>
          <p:nvPr/>
        </p:nvGrpSpPr>
        <p:grpSpPr>
          <a:xfrm flipH="1">
            <a:off x="7020426" y="4053372"/>
            <a:ext cx="1905167" cy="1088034"/>
            <a:chOff x="-3763673" y="2607529"/>
            <a:chExt cx="2515736" cy="1436728"/>
          </a:xfrm>
        </p:grpSpPr>
        <p:sp>
          <p:nvSpPr>
            <p:cNvPr id="932" name="Google Shape;932;p37"/>
            <p:cNvSpPr/>
            <p:nvPr/>
          </p:nvSpPr>
          <p:spPr>
            <a:xfrm rot="1123467">
              <a:off x="-3443702" y="3119945"/>
              <a:ext cx="555367" cy="829916"/>
            </a:xfrm>
            <a:custGeom>
              <a:avLst/>
              <a:gdLst/>
              <a:ahLst/>
              <a:cxnLst/>
              <a:rect l="l" t="t" r="r" b="b"/>
              <a:pathLst>
                <a:path w="4758" h="7110" extrusionOk="0">
                  <a:moveTo>
                    <a:pt x="440" y="1"/>
                  </a:moveTo>
                  <a:lnTo>
                    <a:pt x="1" y="337"/>
                  </a:lnTo>
                  <a:cubicBezTo>
                    <a:pt x="1733" y="2379"/>
                    <a:pt x="3232" y="4628"/>
                    <a:pt x="4318" y="7110"/>
                  </a:cubicBezTo>
                  <a:lnTo>
                    <a:pt x="4757" y="6903"/>
                  </a:lnTo>
                  <a:cubicBezTo>
                    <a:pt x="3671" y="4421"/>
                    <a:pt x="2172" y="2172"/>
                    <a:pt x="4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3" name="Google Shape;933;p37"/>
            <p:cNvSpPr/>
            <p:nvPr/>
          </p:nvSpPr>
          <p:spPr>
            <a:xfrm rot="1123467">
              <a:off x="-3697826" y="2708360"/>
              <a:ext cx="715277" cy="528181"/>
            </a:xfrm>
            <a:custGeom>
              <a:avLst/>
              <a:gdLst/>
              <a:ahLst/>
              <a:cxnLst/>
              <a:rect l="l" t="t" r="r" b="b"/>
              <a:pathLst>
                <a:path w="6128" h="4525" extrusionOk="0">
                  <a:moveTo>
                    <a:pt x="5274" y="1"/>
                  </a:moveTo>
                  <a:cubicBezTo>
                    <a:pt x="5042" y="104"/>
                    <a:pt x="4835" y="208"/>
                    <a:pt x="4731" y="311"/>
                  </a:cubicBezTo>
                  <a:cubicBezTo>
                    <a:pt x="4395" y="544"/>
                    <a:pt x="4292" y="854"/>
                    <a:pt x="4085" y="1190"/>
                  </a:cubicBezTo>
                  <a:cubicBezTo>
                    <a:pt x="4085" y="957"/>
                    <a:pt x="3982" y="751"/>
                    <a:pt x="3749" y="647"/>
                  </a:cubicBezTo>
                  <a:cubicBezTo>
                    <a:pt x="3646" y="440"/>
                    <a:pt x="3542" y="208"/>
                    <a:pt x="3335" y="104"/>
                  </a:cubicBezTo>
                  <a:cubicBezTo>
                    <a:pt x="3239" y="61"/>
                    <a:pt x="3129" y="36"/>
                    <a:pt x="3027" y="36"/>
                  </a:cubicBezTo>
                  <a:cubicBezTo>
                    <a:pt x="2881" y="36"/>
                    <a:pt x="2750" y="87"/>
                    <a:pt x="2689" y="208"/>
                  </a:cubicBezTo>
                  <a:cubicBezTo>
                    <a:pt x="2457" y="311"/>
                    <a:pt x="2457" y="440"/>
                    <a:pt x="2457" y="647"/>
                  </a:cubicBezTo>
                  <a:cubicBezTo>
                    <a:pt x="2353" y="957"/>
                    <a:pt x="2353" y="1293"/>
                    <a:pt x="2457" y="1604"/>
                  </a:cubicBezTo>
                  <a:cubicBezTo>
                    <a:pt x="2250" y="1293"/>
                    <a:pt x="1810" y="1190"/>
                    <a:pt x="1500" y="1087"/>
                  </a:cubicBezTo>
                  <a:cubicBezTo>
                    <a:pt x="1293" y="1087"/>
                    <a:pt x="957" y="1087"/>
                    <a:pt x="854" y="1293"/>
                  </a:cubicBezTo>
                  <a:cubicBezTo>
                    <a:pt x="647" y="1397"/>
                    <a:pt x="750" y="1733"/>
                    <a:pt x="750" y="1940"/>
                  </a:cubicBezTo>
                  <a:cubicBezTo>
                    <a:pt x="854" y="2146"/>
                    <a:pt x="957" y="2483"/>
                    <a:pt x="1061" y="2586"/>
                  </a:cubicBezTo>
                  <a:cubicBezTo>
                    <a:pt x="750" y="2586"/>
                    <a:pt x="311" y="2793"/>
                    <a:pt x="104" y="3129"/>
                  </a:cubicBezTo>
                  <a:cubicBezTo>
                    <a:pt x="1" y="3232"/>
                    <a:pt x="1" y="3439"/>
                    <a:pt x="1" y="3542"/>
                  </a:cubicBezTo>
                  <a:cubicBezTo>
                    <a:pt x="104" y="3775"/>
                    <a:pt x="311" y="3775"/>
                    <a:pt x="518" y="3775"/>
                  </a:cubicBezTo>
                  <a:lnTo>
                    <a:pt x="2896" y="3775"/>
                  </a:lnTo>
                  <a:cubicBezTo>
                    <a:pt x="3646" y="3878"/>
                    <a:pt x="4395" y="4085"/>
                    <a:pt x="5042" y="4525"/>
                  </a:cubicBezTo>
                  <a:cubicBezTo>
                    <a:pt x="5274" y="3336"/>
                    <a:pt x="5481" y="2250"/>
                    <a:pt x="5920" y="1190"/>
                  </a:cubicBezTo>
                  <a:cubicBezTo>
                    <a:pt x="6024" y="854"/>
                    <a:pt x="6127" y="544"/>
                    <a:pt x="5920" y="208"/>
                  </a:cubicBezTo>
                  <a:cubicBezTo>
                    <a:pt x="5817" y="104"/>
                    <a:pt x="5481" y="1"/>
                    <a:pt x="52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4" name="Google Shape;934;p37"/>
            <p:cNvSpPr/>
            <p:nvPr/>
          </p:nvSpPr>
          <p:spPr>
            <a:xfrm rot="1123467">
              <a:off x="-3331976" y="3119372"/>
              <a:ext cx="190141" cy="187227"/>
            </a:xfrm>
            <a:custGeom>
              <a:avLst/>
              <a:gdLst/>
              <a:ahLst/>
              <a:cxnLst/>
              <a:rect l="l" t="t" r="r" b="b"/>
              <a:pathLst>
                <a:path w="1629" h="1604" extrusionOk="0">
                  <a:moveTo>
                    <a:pt x="1629" y="1"/>
                  </a:moveTo>
                  <a:cubicBezTo>
                    <a:pt x="1422" y="1"/>
                    <a:pt x="1293" y="104"/>
                    <a:pt x="1189" y="208"/>
                  </a:cubicBezTo>
                  <a:cubicBezTo>
                    <a:pt x="1086" y="311"/>
                    <a:pt x="1086" y="311"/>
                    <a:pt x="982" y="414"/>
                  </a:cubicBezTo>
                  <a:lnTo>
                    <a:pt x="982" y="750"/>
                  </a:lnTo>
                  <a:cubicBezTo>
                    <a:pt x="776" y="647"/>
                    <a:pt x="646" y="647"/>
                    <a:pt x="440" y="647"/>
                  </a:cubicBezTo>
                  <a:cubicBezTo>
                    <a:pt x="336" y="647"/>
                    <a:pt x="129" y="750"/>
                    <a:pt x="0" y="854"/>
                  </a:cubicBezTo>
                  <a:cubicBezTo>
                    <a:pt x="543" y="1061"/>
                    <a:pt x="1086" y="1293"/>
                    <a:pt x="1525" y="1604"/>
                  </a:cubicBezTo>
                  <a:cubicBezTo>
                    <a:pt x="1525" y="1061"/>
                    <a:pt x="1422" y="544"/>
                    <a:pt x="1629" y="1"/>
                  </a:cubicBezTo>
                  <a:close/>
                </a:path>
              </a:pathLst>
            </a:custGeom>
            <a:solidFill>
              <a:srgbClr val="4F1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5" name="Google Shape;935;p37"/>
            <p:cNvSpPr/>
            <p:nvPr/>
          </p:nvSpPr>
          <p:spPr>
            <a:xfrm rot="1123467">
              <a:off x="-3445145" y="3515586"/>
              <a:ext cx="452651" cy="350175"/>
            </a:xfrm>
            <a:custGeom>
              <a:avLst/>
              <a:gdLst/>
              <a:ahLst/>
              <a:cxnLst/>
              <a:rect l="l" t="t" r="r" b="b"/>
              <a:pathLst>
                <a:path w="3878" h="3000" extrusionOk="0">
                  <a:moveTo>
                    <a:pt x="0" y="1"/>
                  </a:moveTo>
                  <a:lnTo>
                    <a:pt x="0" y="1"/>
                  </a:lnTo>
                  <a:cubicBezTo>
                    <a:pt x="104" y="854"/>
                    <a:pt x="646" y="1707"/>
                    <a:pt x="1396" y="2250"/>
                  </a:cubicBezTo>
                  <a:cubicBezTo>
                    <a:pt x="2042" y="2689"/>
                    <a:pt x="3025" y="2999"/>
                    <a:pt x="3878" y="2999"/>
                  </a:cubicBezTo>
                  <a:cubicBezTo>
                    <a:pt x="3128" y="1500"/>
                    <a:pt x="1603" y="41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6" name="Google Shape;936;p37"/>
            <p:cNvSpPr/>
            <p:nvPr/>
          </p:nvSpPr>
          <p:spPr>
            <a:xfrm rot="-1032839">
              <a:off x="-1976397" y="3286274"/>
              <a:ext cx="452644" cy="678993"/>
            </a:xfrm>
            <a:custGeom>
              <a:avLst/>
              <a:gdLst/>
              <a:ahLst/>
              <a:cxnLst/>
              <a:rect l="l" t="t" r="r" b="b"/>
              <a:pathLst>
                <a:path w="3878" h="5817" extrusionOk="0">
                  <a:moveTo>
                    <a:pt x="3567" y="1"/>
                  </a:moveTo>
                  <a:cubicBezTo>
                    <a:pt x="2172" y="1733"/>
                    <a:pt x="982" y="3671"/>
                    <a:pt x="0" y="5610"/>
                  </a:cubicBezTo>
                  <a:lnTo>
                    <a:pt x="336" y="5817"/>
                  </a:lnTo>
                  <a:cubicBezTo>
                    <a:pt x="1293" y="3775"/>
                    <a:pt x="2482" y="1939"/>
                    <a:pt x="3878" y="233"/>
                  </a:cubicBezTo>
                  <a:lnTo>
                    <a:pt x="35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7" name="Google Shape;937;p37"/>
            <p:cNvSpPr/>
            <p:nvPr/>
          </p:nvSpPr>
          <p:spPr>
            <a:xfrm rot="-1032839">
              <a:off x="-1877897" y="2955400"/>
              <a:ext cx="579519" cy="428617"/>
            </a:xfrm>
            <a:custGeom>
              <a:avLst/>
              <a:gdLst/>
              <a:ahLst/>
              <a:cxnLst/>
              <a:rect l="l" t="t" r="r" b="b"/>
              <a:pathLst>
                <a:path w="4965" h="3672" extrusionOk="0">
                  <a:moveTo>
                    <a:pt x="647" y="1"/>
                  </a:moveTo>
                  <a:cubicBezTo>
                    <a:pt x="440" y="1"/>
                    <a:pt x="234" y="1"/>
                    <a:pt x="104" y="207"/>
                  </a:cubicBezTo>
                  <a:cubicBezTo>
                    <a:pt x="1" y="440"/>
                    <a:pt x="104" y="647"/>
                    <a:pt x="104" y="957"/>
                  </a:cubicBezTo>
                  <a:cubicBezTo>
                    <a:pt x="440" y="1836"/>
                    <a:pt x="647" y="2689"/>
                    <a:pt x="880" y="3671"/>
                  </a:cubicBezTo>
                  <a:cubicBezTo>
                    <a:pt x="1397" y="3232"/>
                    <a:pt x="1940" y="3129"/>
                    <a:pt x="2586" y="3129"/>
                  </a:cubicBezTo>
                  <a:cubicBezTo>
                    <a:pt x="2801" y="3094"/>
                    <a:pt x="3017" y="3083"/>
                    <a:pt x="3232" y="3083"/>
                  </a:cubicBezTo>
                  <a:cubicBezTo>
                    <a:pt x="3663" y="3083"/>
                    <a:pt x="4094" y="3129"/>
                    <a:pt x="4525" y="3129"/>
                  </a:cubicBezTo>
                  <a:cubicBezTo>
                    <a:pt x="4628" y="3129"/>
                    <a:pt x="4861" y="3025"/>
                    <a:pt x="4964" y="2896"/>
                  </a:cubicBezTo>
                  <a:cubicBezTo>
                    <a:pt x="4964" y="2793"/>
                    <a:pt x="4964" y="2586"/>
                    <a:pt x="4861" y="2482"/>
                  </a:cubicBezTo>
                  <a:cubicBezTo>
                    <a:pt x="4628" y="2250"/>
                    <a:pt x="4318" y="2146"/>
                    <a:pt x="4111" y="2146"/>
                  </a:cubicBezTo>
                  <a:cubicBezTo>
                    <a:pt x="4215" y="1939"/>
                    <a:pt x="4318" y="1733"/>
                    <a:pt x="4318" y="1603"/>
                  </a:cubicBezTo>
                  <a:cubicBezTo>
                    <a:pt x="4421" y="1397"/>
                    <a:pt x="4421" y="1190"/>
                    <a:pt x="4318" y="957"/>
                  </a:cubicBezTo>
                  <a:cubicBezTo>
                    <a:pt x="4111" y="854"/>
                    <a:pt x="3982" y="854"/>
                    <a:pt x="3775" y="854"/>
                  </a:cubicBezTo>
                  <a:cubicBezTo>
                    <a:pt x="3465" y="957"/>
                    <a:pt x="3129" y="1086"/>
                    <a:pt x="2922" y="1293"/>
                  </a:cubicBezTo>
                  <a:cubicBezTo>
                    <a:pt x="3025" y="957"/>
                    <a:pt x="3025" y="750"/>
                    <a:pt x="3025" y="544"/>
                  </a:cubicBezTo>
                  <a:cubicBezTo>
                    <a:pt x="2922" y="311"/>
                    <a:pt x="2922" y="207"/>
                    <a:pt x="2819" y="104"/>
                  </a:cubicBezTo>
                  <a:cubicBezTo>
                    <a:pt x="2754" y="52"/>
                    <a:pt x="2670" y="27"/>
                    <a:pt x="2576" y="27"/>
                  </a:cubicBezTo>
                  <a:cubicBezTo>
                    <a:pt x="2483" y="27"/>
                    <a:pt x="2379" y="52"/>
                    <a:pt x="2276" y="104"/>
                  </a:cubicBezTo>
                  <a:cubicBezTo>
                    <a:pt x="2043" y="104"/>
                    <a:pt x="1940" y="311"/>
                    <a:pt x="1836" y="440"/>
                  </a:cubicBezTo>
                  <a:cubicBezTo>
                    <a:pt x="1733" y="647"/>
                    <a:pt x="1629" y="750"/>
                    <a:pt x="1629" y="957"/>
                  </a:cubicBezTo>
                  <a:cubicBezTo>
                    <a:pt x="1526" y="647"/>
                    <a:pt x="1293" y="440"/>
                    <a:pt x="1087" y="207"/>
                  </a:cubicBezTo>
                  <a:cubicBezTo>
                    <a:pt x="983" y="104"/>
                    <a:pt x="880" y="1"/>
                    <a:pt x="6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8" name="Google Shape;938;p37"/>
            <p:cNvSpPr/>
            <p:nvPr/>
          </p:nvSpPr>
          <p:spPr>
            <a:xfrm rot="-1032839">
              <a:off x="-1759531" y="3294488"/>
              <a:ext cx="151037" cy="151043"/>
            </a:xfrm>
            <a:custGeom>
              <a:avLst/>
              <a:gdLst/>
              <a:ahLst/>
              <a:cxnLst/>
              <a:rect l="l" t="t" r="r" b="b"/>
              <a:pathLst>
                <a:path w="1294" h="1294" extrusionOk="0">
                  <a:moveTo>
                    <a:pt x="1" y="1"/>
                  </a:moveTo>
                  <a:cubicBezTo>
                    <a:pt x="104" y="440"/>
                    <a:pt x="104" y="854"/>
                    <a:pt x="104" y="1293"/>
                  </a:cubicBezTo>
                  <a:cubicBezTo>
                    <a:pt x="440" y="957"/>
                    <a:pt x="854" y="854"/>
                    <a:pt x="1293" y="647"/>
                  </a:cubicBezTo>
                  <a:cubicBezTo>
                    <a:pt x="1293" y="544"/>
                    <a:pt x="1086" y="440"/>
                    <a:pt x="983" y="440"/>
                  </a:cubicBezTo>
                  <a:cubicBezTo>
                    <a:pt x="854" y="440"/>
                    <a:pt x="647" y="440"/>
                    <a:pt x="544" y="544"/>
                  </a:cubicBezTo>
                  <a:lnTo>
                    <a:pt x="544" y="311"/>
                  </a:lnTo>
                  <a:cubicBezTo>
                    <a:pt x="544" y="208"/>
                    <a:pt x="440" y="208"/>
                    <a:pt x="337" y="104"/>
                  </a:cubicBezTo>
                  <a:cubicBezTo>
                    <a:pt x="337" y="1"/>
                    <a:pt x="10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9" name="Google Shape;939;p37"/>
            <p:cNvSpPr/>
            <p:nvPr/>
          </p:nvSpPr>
          <p:spPr>
            <a:xfrm rot="-1032839">
              <a:off x="-1885745" y="3606969"/>
              <a:ext cx="365220" cy="289713"/>
            </a:xfrm>
            <a:custGeom>
              <a:avLst/>
              <a:gdLst/>
              <a:ahLst/>
              <a:cxnLst/>
              <a:rect l="l" t="t" r="r" b="b"/>
              <a:pathLst>
                <a:path w="3129" h="2482" extrusionOk="0">
                  <a:moveTo>
                    <a:pt x="3128" y="0"/>
                  </a:moveTo>
                  <a:cubicBezTo>
                    <a:pt x="1836" y="414"/>
                    <a:pt x="543" y="1293"/>
                    <a:pt x="1" y="2482"/>
                  </a:cubicBezTo>
                  <a:cubicBezTo>
                    <a:pt x="647" y="2482"/>
                    <a:pt x="1396" y="2249"/>
                    <a:pt x="1939" y="1836"/>
                  </a:cubicBezTo>
                  <a:cubicBezTo>
                    <a:pt x="2586" y="1396"/>
                    <a:pt x="3025" y="750"/>
                    <a:pt x="3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0" name="Google Shape;940;p37"/>
            <p:cNvSpPr/>
            <p:nvPr/>
          </p:nvSpPr>
          <p:spPr>
            <a:xfrm>
              <a:off x="-3714225" y="3650887"/>
              <a:ext cx="1599215" cy="393363"/>
            </a:xfrm>
            <a:custGeom>
              <a:avLst/>
              <a:gdLst/>
              <a:ahLst/>
              <a:cxnLst/>
              <a:rect l="l" t="t" r="r" b="b"/>
              <a:pathLst>
                <a:path w="13701" h="3370" extrusionOk="0">
                  <a:moveTo>
                    <a:pt x="7414" y="0"/>
                  </a:moveTo>
                  <a:cubicBezTo>
                    <a:pt x="7278" y="0"/>
                    <a:pt x="7141" y="12"/>
                    <a:pt x="7006" y="35"/>
                  </a:cubicBezTo>
                  <a:cubicBezTo>
                    <a:pt x="5713" y="138"/>
                    <a:pt x="4653" y="1198"/>
                    <a:pt x="3878" y="2387"/>
                  </a:cubicBezTo>
                  <a:cubicBezTo>
                    <a:pt x="3394" y="2187"/>
                    <a:pt x="2910" y="2073"/>
                    <a:pt x="2426" y="2073"/>
                  </a:cubicBezTo>
                  <a:cubicBezTo>
                    <a:pt x="2160" y="2073"/>
                    <a:pt x="1894" y="2107"/>
                    <a:pt x="1629" y="2181"/>
                  </a:cubicBezTo>
                  <a:cubicBezTo>
                    <a:pt x="983" y="2387"/>
                    <a:pt x="440" y="2827"/>
                    <a:pt x="0" y="3370"/>
                  </a:cubicBezTo>
                  <a:lnTo>
                    <a:pt x="13701" y="3370"/>
                  </a:lnTo>
                  <a:cubicBezTo>
                    <a:pt x="13468" y="3034"/>
                    <a:pt x="13055" y="2723"/>
                    <a:pt x="12719" y="2491"/>
                  </a:cubicBezTo>
                  <a:cubicBezTo>
                    <a:pt x="12408" y="2387"/>
                    <a:pt x="12072" y="2284"/>
                    <a:pt x="11866" y="2181"/>
                  </a:cubicBezTo>
                  <a:cubicBezTo>
                    <a:pt x="11530" y="2181"/>
                    <a:pt x="11219" y="2181"/>
                    <a:pt x="10883" y="2284"/>
                  </a:cubicBezTo>
                  <a:cubicBezTo>
                    <a:pt x="10676" y="2284"/>
                    <a:pt x="10470" y="2387"/>
                    <a:pt x="10134" y="2491"/>
                  </a:cubicBezTo>
                  <a:cubicBezTo>
                    <a:pt x="10030" y="1741"/>
                    <a:pt x="9694" y="1095"/>
                    <a:pt x="9177" y="681"/>
                  </a:cubicBezTo>
                  <a:cubicBezTo>
                    <a:pt x="8648" y="237"/>
                    <a:pt x="8032" y="0"/>
                    <a:pt x="74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1" name="Google Shape;941;p37"/>
            <p:cNvSpPr/>
            <p:nvPr/>
          </p:nvSpPr>
          <p:spPr>
            <a:xfrm>
              <a:off x="-2190501" y="3873021"/>
              <a:ext cx="739437" cy="171236"/>
            </a:xfrm>
            <a:custGeom>
              <a:avLst/>
              <a:gdLst/>
              <a:ahLst/>
              <a:cxnLst/>
              <a:rect l="l" t="t" r="r" b="b"/>
              <a:pathLst>
                <a:path w="6335" h="1467" extrusionOk="0">
                  <a:moveTo>
                    <a:pt x="4520" y="0"/>
                  </a:moveTo>
                  <a:cubicBezTo>
                    <a:pt x="3937" y="0"/>
                    <a:pt x="3338" y="257"/>
                    <a:pt x="2793" y="588"/>
                  </a:cubicBezTo>
                  <a:cubicBezTo>
                    <a:pt x="2689" y="588"/>
                    <a:pt x="2586" y="484"/>
                    <a:pt x="2457" y="381"/>
                  </a:cubicBezTo>
                  <a:cubicBezTo>
                    <a:pt x="2250" y="278"/>
                    <a:pt x="2146" y="278"/>
                    <a:pt x="1940" y="278"/>
                  </a:cubicBezTo>
                  <a:cubicBezTo>
                    <a:pt x="1867" y="269"/>
                    <a:pt x="1796" y="265"/>
                    <a:pt x="1725" y="265"/>
                  </a:cubicBezTo>
                  <a:cubicBezTo>
                    <a:pt x="940" y="265"/>
                    <a:pt x="285" y="779"/>
                    <a:pt x="1" y="1467"/>
                  </a:cubicBezTo>
                  <a:lnTo>
                    <a:pt x="6334" y="1467"/>
                  </a:lnTo>
                  <a:cubicBezTo>
                    <a:pt x="6231" y="1027"/>
                    <a:pt x="5920" y="588"/>
                    <a:pt x="5481" y="278"/>
                  </a:cubicBezTo>
                  <a:cubicBezTo>
                    <a:pt x="5174" y="82"/>
                    <a:pt x="4849" y="0"/>
                    <a:pt x="45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927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3" name="Google Shape;943;p38"/>
          <p:cNvGrpSpPr/>
          <p:nvPr/>
        </p:nvGrpSpPr>
        <p:grpSpPr>
          <a:xfrm>
            <a:off x="-19" y="793440"/>
            <a:ext cx="9144057" cy="3545416"/>
            <a:chOff x="240700" y="2458750"/>
            <a:chExt cx="2132675" cy="826900"/>
          </a:xfrm>
        </p:grpSpPr>
        <p:sp>
          <p:nvSpPr>
            <p:cNvPr id="944" name="Google Shape;944;p38"/>
            <p:cNvSpPr/>
            <p:nvPr/>
          </p:nvSpPr>
          <p:spPr>
            <a:xfrm>
              <a:off x="240700" y="2761575"/>
              <a:ext cx="2132675" cy="151100"/>
            </a:xfrm>
            <a:custGeom>
              <a:avLst/>
              <a:gdLst/>
              <a:ahLst/>
              <a:cxnLst/>
              <a:rect l="l" t="t" r="r" b="b"/>
              <a:pathLst>
                <a:path w="85307" h="6044" extrusionOk="0">
                  <a:moveTo>
                    <a:pt x="29610" y="1"/>
                  </a:moveTo>
                  <a:cubicBezTo>
                    <a:pt x="24915" y="1"/>
                    <a:pt x="20179" y="1272"/>
                    <a:pt x="15614" y="2557"/>
                  </a:cubicBezTo>
                  <a:cubicBezTo>
                    <a:pt x="15097" y="2660"/>
                    <a:pt x="14554" y="2764"/>
                    <a:pt x="14011" y="2996"/>
                  </a:cubicBezTo>
                  <a:cubicBezTo>
                    <a:pt x="10010" y="4002"/>
                    <a:pt x="5836" y="4873"/>
                    <a:pt x="1854" y="4873"/>
                  </a:cubicBezTo>
                  <a:cubicBezTo>
                    <a:pt x="1231" y="4873"/>
                    <a:pt x="613" y="4851"/>
                    <a:pt x="0" y="4806"/>
                  </a:cubicBezTo>
                  <a:lnTo>
                    <a:pt x="0" y="4935"/>
                  </a:lnTo>
                  <a:cubicBezTo>
                    <a:pt x="585" y="4975"/>
                    <a:pt x="1176" y="4994"/>
                    <a:pt x="1770" y="4994"/>
                  </a:cubicBezTo>
                  <a:cubicBezTo>
                    <a:pt x="5777" y="4994"/>
                    <a:pt x="9982" y="4135"/>
                    <a:pt x="14011" y="3100"/>
                  </a:cubicBezTo>
                  <a:cubicBezTo>
                    <a:pt x="14554" y="2867"/>
                    <a:pt x="15097" y="2764"/>
                    <a:pt x="15614" y="2660"/>
                  </a:cubicBezTo>
                  <a:cubicBezTo>
                    <a:pt x="20335" y="1353"/>
                    <a:pt x="25115" y="61"/>
                    <a:pt x="29864" y="61"/>
                  </a:cubicBezTo>
                  <a:cubicBezTo>
                    <a:pt x="31409" y="61"/>
                    <a:pt x="32950" y="198"/>
                    <a:pt x="34485" y="515"/>
                  </a:cubicBezTo>
                  <a:cubicBezTo>
                    <a:pt x="32871" y="155"/>
                    <a:pt x="31243" y="1"/>
                    <a:pt x="29610" y="1"/>
                  </a:cubicBezTo>
                  <a:close/>
                  <a:moveTo>
                    <a:pt x="34485" y="515"/>
                  </a:moveTo>
                  <a:lnTo>
                    <a:pt x="34485" y="515"/>
                  </a:lnTo>
                  <a:cubicBezTo>
                    <a:pt x="36527" y="1058"/>
                    <a:pt x="38569" y="1807"/>
                    <a:pt x="40508" y="2557"/>
                  </a:cubicBezTo>
                  <a:cubicBezTo>
                    <a:pt x="41594" y="2996"/>
                    <a:pt x="42654" y="3410"/>
                    <a:pt x="43636" y="3746"/>
                  </a:cubicBezTo>
                  <a:cubicBezTo>
                    <a:pt x="48220" y="5274"/>
                    <a:pt x="53255" y="6043"/>
                    <a:pt x="58897" y="6043"/>
                  </a:cubicBezTo>
                  <a:cubicBezTo>
                    <a:pt x="62800" y="6043"/>
                    <a:pt x="66994" y="5675"/>
                    <a:pt x="71528" y="4935"/>
                  </a:cubicBezTo>
                  <a:cubicBezTo>
                    <a:pt x="72278" y="4806"/>
                    <a:pt x="73131" y="4702"/>
                    <a:pt x="74010" y="4496"/>
                  </a:cubicBezTo>
                  <a:cubicBezTo>
                    <a:pt x="77514" y="3896"/>
                    <a:pt x="81108" y="3296"/>
                    <a:pt x="84521" y="3296"/>
                  </a:cubicBezTo>
                  <a:cubicBezTo>
                    <a:pt x="84784" y="3296"/>
                    <a:pt x="85046" y="3299"/>
                    <a:pt x="85307" y="3307"/>
                  </a:cubicBezTo>
                  <a:lnTo>
                    <a:pt x="85307" y="3203"/>
                  </a:lnTo>
                  <a:cubicBezTo>
                    <a:pt x="85037" y="3196"/>
                    <a:pt x="84767" y="3192"/>
                    <a:pt x="84497" y="3192"/>
                  </a:cubicBezTo>
                  <a:cubicBezTo>
                    <a:pt x="80996" y="3192"/>
                    <a:pt x="77514" y="3792"/>
                    <a:pt x="74010" y="4392"/>
                  </a:cubicBezTo>
                  <a:cubicBezTo>
                    <a:pt x="73131" y="4599"/>
                    <a:pt x="72278" y="4702"/>
                    <a:pt x="71528" y="4806"/>
                  </a:cubicBezTo>
                  <a:cubicBezTo>
                    <a:pt x="66971" y="5560"/>
                    <a:pt x="62758" y="5935"/>
                    <a:pt x="58846" y="5935"/>
                  </a:cubicBezTo>
                  <a:cubicBezTo>
                    <a:pt x="53238" y="5935"/>
                    <a:pt x="48246" y="5165"/>
                    <a:pt x="43739" y="3643"/>
                  </a:cubicBezTo>
                  <a:cubicBezTo>
                    <a:pt x="42654" y="3307"/>
                    <a:pt x="41594" y="2867"/>
                    <a:pt x="40611" y="2454"/>
                  </a:cubicBezTo>
                  <a:cubicBezTo>
                    <a:pt x="38569" y="1704"/>
                    <a:pt x="36527" y="928"/>
                    <a:pt x="34485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5" name="Google Shape;945;p38"/>
            <p:cNvSpPr/>
            <p:nvPr/>
          </p:nvSpPr>
          <p:spPr>
            <a:xfrm>
              <a:off x="240700" y="2868067"/>
              <a:ext cx="2132675" cy="244700"/>
            </a:xfrm>
            <a:custGeom>
              <a:avLst/>
              <a:gdLst/>
              <a:ahLst/>
              <a:cxnLst/>
              <a:rect l="l" t="t" r="r" b="b"/>
              <a:pathLst>
                <a:path w="85307" h="9788" extrusionOk="0">
                  <a:moveTo>
                    <a:pt x="20034" y="3661"/>
                  </a:moveTo>
                  <a:lnTo>
                    <a:pt x="20034" y="3661"/>
                  </a:lnTo>
                  <a:cubicBezTo>
                    <a:pt x="19388" y="4101"/>
                    <a:pt x="18845" y="4514"/>
                    <a:pt x="18199" y="4954"/>
                  </a:cubicBezTo>
                  <a:cubicBezTo>
                    <a:pt x="18845" y="4618"/>
                    <a:pt x="19492" y="4101"/>
                    <a:pt x="20034" y="3661"/>
                  </a:cubicBezTo>
                  <a:close/>
                  <a:moveTo>
                    <a:pt x="28564" y="1"/>
                  </a:moveTo>
                  <a:cubicBezTo>
                    <a:pt x="27837" y="1"/>
                    <a:pt x="27107" y="67"/>
                    <a:pt x="26394" y="223"/>
                  </a:cubicBezTo>
                  <a:cubicBezTo>
                    <a:pt x="23912" y="740"/>
                    <a:pt x="21973" y="2265"/>
                    <a:pt x="20034" y="3661"/>
                  </a:cubicBezTo>
                  <a:cubicBezTo>
                    <a:pt x="21973" y="2265"/>
                    <a:pt x="24015" y="869"/>
                    <a:pt x="26394" y="327"/>
                  </a:cubicBezTo>
                  <a:cubicBezTo>
                    <a:pt x="27107" y="171"/>
                    <a:pt x="27837" y="104"/>
                    <a:pt x="28561" y="104"/>
                  </a:cubicBezTo>
                  <a:cubicBezTo>
                    <a:pt x="30358" y="104"/>
                    <a:pt x="32121" y="512"/>
                    <a:pt x="33502" y="973"/>
                  </a:cubicBezTo>
                  <a:cubicBezTo>
                    <a:pt x="36734" y="1826"/>
                    <a:pt x="39862" y="3222"/>
                    <a:pt x="42886" y="4514"/>
                  </a:cubicBezTo>
                  <a:cubicBezTo>
                    <a:pt x="44592" y="5264"/>
                    <a:pt x="46324" y="6039"/>
                    <a:pt x="48056" y="6686"/>
                  </a:cubicBezTo>
                  <a:cubicBezTo>
                    <a:pt x="52664" y="8455"/>
                    <a:pt x="56555" y="9318"/>
                    <a:pt x="60071" y="9318"/>
                  </a:cubicBezTo>
                  <a:cubicBezTo>
                    <a:pt x="61230" y="9318"/>
                    <a:pt x="62348" y="9224"/>
                    <a:pt x="63437" y="9038"/>
                  </a:cubicBezTo>
                  <a:cubicBezTo>
                    <a:pt x="65376" y="8728"/>
                    <a:pt x="67211" y="8082"/>
                    <a:pt x="68943" y="7435"/>
                  </a:cubicBezTo>
                  <a:cubicBezTo>
                    <a:pt x="70236" y="6996"/>
                    <a:pt x="71632" y="6556"/>
                    <a:pt x="73028" y="6246"/>
                  </a:cubicBezTo>
                  <a:cubicBezTo>
                    <a:pt x="74971" y="5726"/>
                    <a:pt x="77002" y="5481"/>
                    <a:pt x="79028" y="5481"/>
                  </a:cubicBezTo>
                  <a:cubicBezTo>
                    <a:pt x="80827" y="5481"/>
                    <a:pt x="82623" y="5675"/>
                    <a:pt x="84350" y="6039"/>
                  </a:cubicBezTo>
                  <a:cubicBezTo>
                    <a:pt x="84660" y="6143"/>
                    <a:pt x="84996" y="6246"/>
                    <a:pt x="85307" y="6246"/>
                  </a:cubicBezTo>
                  <a:lnTo>
                    <a:pt x="85307" y="6143"/>
                  </a:lnTo>
                  <a:cubicBezTo>
                    <a:pt x="84996" y="6143"/>
                    <a:pt x="84660" y="6039"/>
                    <a:pt x="84350" y="5910"/>
                  </a:cubicBezTo>
                  <a:cubicBezTo>
                    <a:pt x="82639" y="5561"/>
                    <a:pt x="80860" y="5374"/>
                    <a:pt x="79066" y="5374"/>
                  </a:cubicBezTo>
                  <a:cubicBezTo>
                    <a:pt x="77012" y="5374"/>
                    <a:pt x="74939" y="5619"/>
                    <a:pt x="72924" y="6143"/>
                  </a:cubicBezTo>
                  <a:cubicBezTo>
                    <a:pt x="71632" y="6453"/>
                    <a:pt x="70236" y="6892"/>
                    <a:pt x="68943" y="7332"/>
                  </a:cubicBezTo>
                  <a:cubicBezTo>
                    <a:pt x="67108" y="7978"/>
                    <a:pt x="65273" y="8624"/>
                    <a:pt x="63437" y="8935"/>
                  </a:cubicBezTo>
                  <a:cubicBezTo>
                    <a:pt x="62350" y="9120"/>
                    <a:pt x="61235" y="9214"/>
                    <a:pt x="60080" y="9214"/>
                  </a:cubicBezTo>
                  <a:cubicBezTo>
                    <a:pt x="56567" y="9214"/>
                    <a:pt x="52693" y="8346"/>
                    <a:pt x="48160" y="6556"/>
                  </a:cubicBezTo>
                  <a:cubicBezTo>
                    <a:pt x="46324" y="5910"/>
                    <a:pt x="44592" y="5161"/>
                    <a:pt x="42886" y="4411"/>
                  </a:cubicBezTo>
                  <a:cubicBezTo>
                    <a:pt x="39965" y="3118"/>
                    <a:pt x="36837" y="1722"/>
                    <a:pt x="33606" y="869"/>
                  </a:cubicBezTo>
                  <a:cubicBezTo>
                    <a:pt x="32151" y="409"/>
                    <a:pt x="30367" y="1"/>
                    <a:pt x="28564" y="1"/>
                  </a:cubicBezTo>
                  <a:close/>
                  <a:moveTo>
                    <a:pt x="18199" y="4954"/>
                  </a:moveTo>
                  <a:lnTo>
                    <a:pt x="18199" y="4954"/>
                  </a:lnTo>
                  <a:cubicBezTo>
                    <a:pt x="13564" y="7975"/>
                    <a:pt x="7932" y="9679"/>
                    <a:pt x="2318" y="9679"/>
                  </a:cubicBezTo>
                  <a:cubicBezTo>
                    <a:pt x="1544" y="9679"/>
                    <a:pt x="771" y="9647"/>
                    <a:pt x="0" y="9581"/>
                  </a:cubicBezTo>
                  <a:lnTo>
                    <a:pt x="0" y="9684"/>
                  </a:lnTo>
                  <a:cubicBezTo>
                    <a:pt x="750" y="9788"/>
                    <a:pt x="1526" y="9788"/>
                    <a:pt x="2172" y="9788"/>
                  </a:cubicBezTo>
                  <a:cubicBezTo>
                    <a:pt x="7859" y="9788"/>
                    <a:pt x="13572" y="8185"/>
                    <a:pt x="18199" y="49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6" name="Google Shape;946;p38"/>
            <p:cNvSpPr/>
            <p:nvPr/>
          </p:nvSpPr>
          <p:spPr>
            <a:xfrm rot="10800000">
              <a:off x="240700" y="3136825"/>
              <a:ext cx="2132675" cy="148825"/>
            </a:xfrm>
            <a:custGeom>
              <a:avLst/>
              <a:gdLst/>
              <a:ahLst/>
              <a:cxnLst/>
              <a:rect l="l" t="t" r="r" b="b"/>
              <a:pathLst>
                <a:path w="85307" h="5953" extrusionOk="0">
                  <a:moveTo>
                    <a:pt x="85307" y="575"/>
                  </a:moveTo>
                  <a:cubicBezTo>
                    <a:pt x="82468" y="2005"/>
                    <a:pt x="79222" y="2384"/>
                    <a:pt x="76398" y="2384"/>
                  </a:cubicBezTo>
                  <a:cubicBezTo>
                    <a:pt x="75596" y="2384"/>
                    <a:pt x="74828" y="2353"/>
                    <a:pt x="74113" y="2307"/>
                  </a:cubicBezTo>
                  <a:lnTo>
                    <a:pt x="74113" y="2307"/>
                  </a:lnTo>
                  <a:cubicBezTo>
                    <a:pt x="74966" y="2389"/>
                    <a:pt x="75895" y="2442"/>
                    <a:pt x="76867" y="2442"/>
                  </a:cubicBezTo>
                  <a:cubicBezTo>
                    <a:pt x="79577" y="2442"/>
                    <a:pt x="82624" y="2030"/>
                    <a:pt x="85307" y="679"/>
                  </a:cubicBezTo>
                  <a:lnTo>
                    <a:pt x="85307" y="575"/>
                  </a:lnTo>
                  <a:close/>
                  <a:moveTo>
                    <a:pt x="56649" y="1"/>
                  </a:moveTo>
                  <a:cubicBezTo>
                    <a:pt x="52890" y="1"/>
                    <a:pt x="49086" y="571"/>
                    <a:pt x="45471" y="1661"/>
                  </a:cubicBezTo>
                  <a:cubicBezTo>
                    <a:pt x="44489" y="1971"/>
                    <a:pt x="43636" y="2307"/>
                    <a:pt x="42757" y="2514"/>
                  </a:cubicBezTo>
                  <a:cubicBezTo>
                    <a:pt x="41051" y="3161"/>
                    <a:pt x="39422" y="3703"/>
                    <a:pt x="37716" y="4014"/>
                  </a:cubicBezTo>
                  <a:cubicBezTo>
                    <a:pt x="36577" y="4257"/>
                    <a:pt x="35471" y="4379"/>
                    <a:pt x="34424" y="4379"/>
                  </a:cubicBezTo>
                  <a:cubicBezTo>
                    <a:pt x="32691" y="4379"/>
                    <a:pt x="31121" y="4044"/>
                    <a:pt x="29832" y="3367"/>
                  </a:cubicBezTo>
                  <a:cubicBezTo>
                    <a:pt x="29185" y="3161"/>
                    <a:pt x="28668" y="2721"/>
                    <a:pt x="28126" y="2411"/>
                  </a:cubicBezTo>
                  <a:cubicBezTo>
                    <a:pt x="27376" y="1868"/>
                    <a:pt x="26497" y="1222"/>
                    <a:pt x="25541" y="1015"/>
                  </a:cubicBezTo>
                  <a:cubicBezTo>
                    <a:pt x="24916" y="803"/>
                    <a:pt x="24291" y="711"/>
                    <a:pt x="23666" y="711"/>
                  </a:cubicBezTo>
                  <a:cubicBezTo>
                    <a:pt x="21706" y="711"/>
                    <a:pt x="19746" y="1613"/>
                    <a:pt x="17785" y="2514"/>
                  </a:cubicBezTo>
                  <a:cubicBezTo>
                    <a:pt x="17449" y="2618"/>
                    <a:pt x="17243" y="2850"/>
                    <a:pt x="16907" y="2954"/>
                  </a:cubicBezTo>
                  <a:cubicBezTo>
                    <a:pt x="13675" y="4350"/>
                    <a:pt x="10237" y="5306"/>
                    <a:pt x="6696" y="5746"/>
                  </a:cubicBezTo>
                  <a:cubicBezTo>
                    <a:pt x="5726" y="5877"/>
                    <a:pt x="4788" y="5937"/>
                    <a:pt x="3889" y="5937"/>
                  </a:cubicBezTo>
                  <a:cubicBezTo>
                    <a:pt x="2487" y="5937"/>
                    <a:pt x="1181" y="5791"/>
                    <a:pt x="0" y="5539"/>
                  </a:cubicBezTo>
                  <a:lnTo>
                    <a:pt x="0" y="5642"/>
                  </a:lnTo>
                  <a:cubicBezTo>
                    <a:pt x="1190" y="5849"/>
                    <a:pt x="2379" y="5952"/>
                    <a:pt x="3775" y="5952"/>
                  </a:cubicBezTo>
                  <a:cubicBezTo>
                    <a:pt x="4757" y="5952"/>
                    <a:pt x="5713" y="5952"/>
                    <a:pt x="6696" y="5849"/>
                  </a:cubicBezTo>
                  <a:cubicBezTo>
                    <a:pt x="10237" y="5435"/>
                    <a:pt x="13675" y="4453"/>
                    <a:pt x="16907" y="3057"/>
                  </a:cubicBezTo>
                  <a:cubicBezTo>
                    <a:pt x="17243" y="2850"/>
                    <a:pt x="17553" y="2721"/>
                    <a:pt x="17785" y="2618"/>
                  </a:cubicBezTo>
                  <a:cubicBezTo>
                    <a:pt x="19802" y="1690"/>
                    <a:pt x="21819" y="778"/>
                    <a:pt x="23787" y="778"/>
                  </a:cubicBezTo>
                  <a:cubicBezTo>
                    <a:pt x="24341" y="778"/>
                    <a:pt x="24892" y="850"/>
                    <a:pt x="25437" y="1015"/>
                  </a:cubicBezTo>
                  <a:cubicBezTo>
                    <a:pt x="26394" y="1325"/>
                    <a:pt x="27247" y="1868"/>
                    <a:pt x="28126" y="2514"/>
                  </a:cubicBezTo>
                  <a:lnTo>
                    <a:pt x="29728" y="3497"/>
                  </a:lnTo>
                  <a:cubicBezTo>
                    <a:pt x="31093" y="4162"/>
                    <a:pt x="32702" y="4502"/>
                    <a:pt x="34460" y="4502"/>
                  </a:cubicBezTo>
                  <a:cubicBezTo>
                    <a:pt x="35500" y="4502"/>
                    <a:pt x="36592" y="4383"/>
                    <a:pt x="37716" y="4143"/>
                  </a:cubicBezTo>
                  <a:cubicBezTo>
                    <a:pt x="39422" y="3807"/>
                    <a:pt x="41154" y="3264"/>
                    <a:pt x="42757" y="2618"/>
                  </a:cubicBezTo>
                  <a:cubicBezTo>
                    <a:pt x="43636" y="2307"/>
                    <a:pt x="44592" y="2075"/>
                    <a:pt x="45471" y="1765"/>
                  </a:cubicBezTo>
                  <a:cubicBezTo>
                    <a:pt x="49048" y="686"/>
                    <a:pt x="52809" y="116"/>
                    <a:pt x="56530" y="116"/>
                  </a:cubicBezTo>
                  <a:cubicBezTo>
                    <a:pt x="57623" y="116"/>
                    <a:pt x="58712" y="165"/>
                    <a:pt x="59792" y="265"/>
                  </a:cubicBezTo>
                  <a:cubicBezTo>
                    <a:pt x="62145" y="472"/>
                    <a:pt x="64523" y="912"/>
                    <a:pt x="66901" y="1325"/>
                  </a:cubicBezTo>
                  <a:cubicBezTo>
                    <a:pt x="69254" y="1765"/>
                    <a:pt x="71632" y="2204"/>
                    <a:pt x="74113" y="2307"/>
                  </a:cubicBezTo>
                  <a:cubicBezTo>
                    <a:pt x="71632" y="2075"/>
                    <a:pt x="69254" y="1661"/>
                    <a:pt x="66901" y="1222"/>
                  </a:cubicBezTo>
                  <a:cubicBezTo>
                    <a:pt x="64626" y="782"/>
                    <a:pt x="62145" y="369"/>
                    <a:pt x="59792" y="136"/>
                  </a:cubicBezTo>
                  <a:cubicBezTo>
                    <a:pt x="58752" y="46"/>
                    <a:pt x="57702" y="1"/>
                    <a:pt x="566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7" name="Google Shape;947;p38"/>
            <p:cNvSpPr/>
            <p:nvPr/>
          </p:nvSpPr>
          <p:spPr>
            <a:xfrm>
              <a:off x="240700" y="2458750"/>
              <a:ext cx="2132675" cy="149800"/>
            </a:xfrm>
            <a:custGeom>
              <a:avLst/>
              <a:gdLst/>
              <a:ahLst/>
              <a:cxnLst/>
              <a:rect l="l" t="t" r="r" b="b"/>
              <a:pathLst>
                <a:path w="85307" h="5992" extrusionOk="0">
                  <a:moveTo>
                    <a:pt x="80044" y="3167"/>
                  </a:moveTo>
                  <a:cubicBezTo>
                    <a:pt x="76610" y="3167"/>
                    <a:pt x="73050" y="3806"/>
                    <a:pt x="69590" y="4433"/>
                  </a:cubicBezTo>
                  <a:cubicBezTo>
                    <a:pt x="68840" y="4537"/>
                    <a:pt x="68090" y="4640"/>
                    <a:pt x="67315" y="4873"/>
                  </a:cubicBezTo>
                  <a:cubicBezTo>
                    <a:pt x="68090" y="4769"/>
                    <a:pt x="68840" y="4640"/>
                    <a:pt x="69693" y="4537"/>
                  </a:cubicBezTo>
                  <a:cubicBezTo>
                    <a:pt x="73153" y="3909"/>
                    <a:pt x="76669" y="3270"/>
                    <a:pt x="80072" y="3270"/>
                  </a:cubicBezTo>
                  <a:cubicBezTo>
                    <a:pt x="81856" y="3270"/>
                    <a:pt x="83609" y="3446"/>
                    <a:pt x="85307" y="3890"/>
                  </a:cubicBezTo>
                  <a:lnTo>
                    <a:pt x="85307" y="3787"/>
                  </a:lnTo>
                  <a:cubicBezTo>
                    <a:pt x="83609" y="3342"/>
                    <a:pt x="81843" y="3167"/>
                    <a:pt x="80044" y="3167"/>
                  </a:cubicBezTo>
                  <a:close/>
                  <a:moveTo>
                    <a:pt x="27826" y="0"/>
                  </a:moveTo>
                  <a:cubicBezTo>
                    <a:pt x="23296" y="0"/>
                    <a:pt x="18713" y="1284"/>
                    <a:pt x="14322" y="2494"/>
                  </a:cubicBezTo>
                  <a:cubicBezTo>
                    <a:pt x="13805" y="2598"/>
                    <a:pt x="13262" y="2830"/>
                    <a:pt x="12822" y="2934"/>
                  </a:cubicBezTo>
                  <a:cubicBezTo>
                    <a:pt x="9063" y="3969"/>
                    <a:pt x="5324" y="4828"/>
                    <a:pt x="1638" y="4828"/>
                  </a:cubicBezTo>
                  <a:cubicBezTo>
                    <a:pt x="1091" y="4828"/>
                    <a:pt x="545" y="4809"/>
                    <a:pt x="0" y="4769"/>
                  </a:cubicBezTo>
                  <a:lnTo>
                    <a:pt x="0" y="4873"/>
                  </a:lnTo>
                  <a:cubicBezTo>
                    <a:pt x="545" y="4913"/>
                    <a:pt x="1093" y="4932"/>
                    <a:pt x="1644" y="4932"/>
                  </a:cubicBezTo>
                  <a:cubicBezTo>
                    <a:pt x="5353" y="4932"/>
                    <a:pt x="9176" y="4073"/>
                    <a:pt x="12822" y="3037"/>
                  </a:cubicBezTo>
                  <a:cubicBezTo>
                    <a:pt x="13365" y="2830"/>
                    <a:pt x="13805" y="2701"/>
                    <a:pt x="14322" y="2598"/>
                  </a:cubicBezTo>
                  <a:cubicBezTo>
                    <a:pt x="18671" y="1322"/>
                    <a:pt x="23208" y="89"/>
                    <a:pt x="27696" y="89"/>
                  </a:cubicBezTo>
                  <a:cubicBezTo>
                    <a:pt x="29209" y="89"/>
                    <a:pt x="30717" y="230"/>
                    <a:pt x="32210" y="556"/>
                  </a:cubicBezTo>
                  <a:cubicBezTo>
                    <a:pt x="34149" y="995"/>
                    <a:pt x="36088" y="1745"/>
                    <a:pt x="37923" y="2494"/>
                  </a:cubicBezTo>
                  <a:cubicBezTo>
                    <a:pt x="38879" y="2934"/>
                    <a:pt x="39965" y="3347"/>
                    <a:pt x="40947" y="3684"/>
                  </a:cubicBezTo>
                  <a:cubicBezTo>
                    <a:pt x="45277" y="5213"/>
                    <a:pt x="50060" y="5992"/>
                    <a:pt x="55408" y="5992"/>
                  </a:cubicBezTo>
                  <a:cubicBezTo>
                    <a:pt x="59096" y="5992"/>
                    <a:pt x="63052" y="5622"/>
                    <a:pt x="67315" y="4873"/>
                  </a:cubicBezTo>
                  <a:lnTo>
                    <a:pt x="67315" y="4873"/>
                  </a:lnTo>
                  <a:cubicBezTo>
                    <a:pt x="63132" y="5556"/>
                    <a:pt x="59244" y="5899"/>
                    <a:pt x="55616" y="5899"/>
                  </a:cubicBezTo>
                  <a:cubicBezTo>
                    <a:pt x="50184" y="5899"/>
                    <a:pt x="45333" y="5130"/>
                    <a:pt x="40947" y="3580"/>
                  </a:cubicBezTo>
                  <a:cubicBezTo>
                    <a:pt x="39965" y="3244"/>
                    <a:pt x="39009" y="2830"/>
                    <a:pt x="38026" y="2391"/>
                  </a:cubicBezTo>
                  <a:cubicBezTo>
                    <a:pt x="36088" y="1641"/>
                    <a:pt x="34149" y="892"/>
                    <a:pt x="32210" y="452"/>
                  </a:cubicBezTo>
                  <a:cubicBezTo>
                    <a:pt x="30760" y="136"/>
                    <a:pt x="29296" y="0"/>
                    <a:pt x="27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8" name="Google Shape;948;p38"/>
            <p:cNvSpPr/>
            <p:nvPr/>
          </p:nvSpPr>
          <p:spPr>
            <a:xfrm>
              <a:off x="240700" y="2510800"/>
              <a:ext cx="2132675" cy="244925"/>
            </a:xfrm>
            <a:custGeom>
              <a:avLst/>
              <a:gdLst/>
              <a:ahLst/>
              <a:cxnLst/>
              <a:rect l="l" t="t" r="r" b="b"/>
              <a:pathLst>
                <a:path w="85307" h="9797" extrusionOk="0">
                  <a:moveTo>
                    <a:pt x="74439" y="5421"/>
                  </a:moveTo>
                  <a:cubicBezTo>
                    <a:pt x="72500" y="5421"/>
                    <a:pt x="70570" y="5670"/>
                    <a:pt x="68737" y="6125"/>
                  </a:cubicBezTo>
                  <a:cubicBezTo>
                    <a:pt x="67444" y="6436"/>
                    <a:pt x="66152" y="6978"/>
                    <a:pt x="64859" y="7418"/>
                  </a:cubicBezTo>
                  <a:cubicBezTo>
                    <a:pt x="63230" y="7961"/>
                    <a:pt x="61395" y="8607"/>
                    <a:pt x="59689" y="8917"/>
                  </a:cubicBezTo>
                  <a:cubicBezTo>
                    <a:pt x="58636" y="9105"/>
                    <a:pt x="57556" y="9198"/>
                    <a:pt x="56441" y="9198"/>
                  </a:cubicBezTo>
                  <a:cubicBezTo>
                    <a:pt x="53094" y="9198"/>
                    <a:pt x="49420" y="8355"/>
                    <a:pt x="45135" y="6668"/>
                  </a:cubicBezTo>
                  <a:lnTo>
                    <a:pt x="45135" y="6668"/>
                  </a:lnTo>
                  <a:cubicBezTo>
                    <a:pt x="49423" y="8434"/>
                    <a:pt x="53099" y="9311"/>
                    <a:pt x="56448" y="9311"/>
                  </a:cubicBezTo>
                  <a:cubicBezTo>
                    <a:pt x="57561" y="9311"/>
                    <a:pt x="58638" y="9214"/>
                    <a:pt x="59689" y="9021"/>
                  </a:cubicBezTo>
                  <a:cubicBezTo>
                    <a:pt x="61498" y="8710"/>
                    <a:pt x="63230" y="8064"/>
                    <a:pt x="64962" y="7521"/>
                  </a:cubicBezTo>
                  <a:cubicBezTo>
                    <a:pt x="66152" y="6978"/>
                    <a:pt x="67444" y="6565"/>
                    <a:pt x="68737" y="6229"/>
                  </a:cubicBezTo>
                  <a:cubicBezTo>
                    <a:pt x="70614" y="5776"/>
                    <a:pt x="72528" y="5535"/>
                    <a:pt x="74440" y="5535"/>
                  </a:cubicBezTo>
                  <a:cubicBezTo>
                    <a:pt x="76134" y="5535"/>
                    <a:pt x="77826" y="5725"/>
                    <a:pt x="79490" y="6125"/>
                  </a:cubicBezTo>
                  <a:cubicBezTo>
                    <a:pt x="79930" y="6125"/>
                    <a:pt x="80240" y="6229"/>
                    <a:pt x="80576" y="6332"/>
                  </a:cubicBezTo>
                  <a:cubicBezTo>
                    <a:pt x="81749" y="6676"/>
                    <a:pt x="83001" y="6941"/>
                    <a:pt x="84208" y="6941"/>
                  </a:cubicBezTo>
                  <a:cubicBezTo>
                    <a:pt x="84544" y="6941"/>
                    <a:pt x="84877" y="6920"/>
                    <a:pt x="85203" y="6875"/>
                  </a:cubicBezTo>
                  <a:lnTo>
                    <a:pt x="85307" y="6875"/>
                  </a:lnTo>
                  <a:lnTo>
                    <a:pt x="85307" y="6772"/>
                  </a:lnTo>
                  <a:lnTo>
                    <a:pt x="85203" y="6772"/>
                  </a:lnTo>
                  <a:cubicBezTo>
                    <a:pt x="84877" y="6817"/>
                    <a:pt x="84549" y="6837"/>
                    <a:pt x="84220" y="6837"/>
                  </a:cubicBezTo>
                  <a:cubicBezTo>
                    <a:pt x="83041" y="6837"/>
                    <a:pt x="81852" y="6572"/>
                    <a:pt x="80679" y="6229"/>
                  </a:cubicBezTo>
                  <a:cubicBezTo>
                    <a:pt x="80240" y="6125"/>
                    <a:pt x="79930" y="6022"/>
                    <a:pt x="79490" y="6022"/>
                  </a:cubicBezTo>
                  <a:cubicBezTo>
                    <a:pt x="77838" y="5612"/>
                    <a:pt x="76135" y="5421"/>
                    <a:pt x="74439" y="5421"/>
                  </a:cubicBezTo>
                  <a:close/>
                  <a:moveTo>
                    <a:pt x="26432" y="0"/>
                  </a:moveTo>
                  <a:cubicBezTo>
                    <a:pt x="25780" y="0"/>
                    <a:pt x="25117" y="61"/>
                    <a:pt x="24455" y="206"/>
                  </a:cubicBezTo>
                  <a:cubicBezTo>
                    <a:pt x="22206" y="748"/>
                    <a:pt x="20370" y="2248"/>
                    <a:pt x="18535" y="3644"/>
                  </a:cubicBezTo>
                  <a:cubicBezTo>
                    <a:pt x="17889" y="4083"/>
                    <a:pt x="17346" y="4497"/>
                    <a:pt x="16803" y="4936"/>
                  </a:cubicBezTo>
                  <a:cubicBezTo>
                    <a:pt x="12289" y="8079"/>
                    <a:pt x="6933" y="9710"/>
                    <a:pt x="1524" y="9710"/>
                  </a:cubicBezTo>
                  <a:cubicBezTo>
                    <a:pt x="1017" y="9710"/>
                    <a:pt x="508" y="9696"/>
                    <a:pt x="0" y="9667"/>
                  </a:cubicBezTo>
                  <a:lnTo>
                    <a:pt x="0" y="9796"/>
                  </a:lnTo>
                  <a:lnTo>
                    <a:pt x="1629" y="9796"/>
                  </a:lnTo>
                  <a:cubicBezTo>
                    <a:pt x="7006" y="9796"/>
                    <a:pt x="12383" y="8168"/>
                    <a:pt x="16803" y="5040"/>
                  </a:cubicBezTo>
                  <a:cubicBezTo>
                    <a:pt x="17346" y="4626"/>
                    <a:pt x="17992" y="4187"/>
                    <a:pt x="18535" y="3747"/>
                  </a:cubicBezTo>
                  <a:cubicBezTo>
                    <a:pt x="20370" y="2351"/>
                    <a:pt x="22309" y="852"/>
                    <a:pt x="24455" y="309"/>
                  </a:cubicBezTo>
                  <a:cubicBezTo>
                    <a:pt x="25168" y="153"/>
                    <a:pt x="25881" y="87"/>
                    <a:pt x="26581" y="87"/>
                  </a:cubicBezTo>
                  <a:cubicBezTo>
                    <a:pt x="28318" y="87"/>
                    <a:pt x="29975" y="495"/>
                    <a:pt x="31357" y="955"/>
                  </a:cubicBezTo>
                  <a:cubicBezTo>
                    <a:pt x="34356" y="1808"/>
                    <a:pt x="37277" y="3204"/>
                    <a:pt x="40172" y="4497"/>
                  </a:cubicBezTo>
                  <a:cubicBezTo>
                    <a:pt x="41800" y="5272"/>
                    <a:pt x="43403" y="6022"/>
                    <a:pt x="45135" y="6668"/>
                  </a:cubicBezTo>
                  <a:cubicBezTo>
                    <a:pt x="43532" y="5919"/>
                    <a:pt x="41800" y="5143"/>
                    <a:pt x="40172" y="4393"/>
                  </a:cubicBezTo>
                  <a:cubicBezTo>
                    <a:pt x="37380" y="3101"/>
                    <a:pt x="34356" y="1808"/>
                    <a:pt x="31357" y="852"/>
                  </a:cubicBezTo>
                  <a:cubicBezTo>
                    <a:pt x="29936" y="454"/>
                    <a:pt x="28223" y="0"/>
                    <a:pt x="26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49" name="Google Shape;949;p38"/>
          <p:cNvGrpSpPr/>
          <p:nvPr/>
        </p:nvGrpSpPr>
        <p:grpSpPr>
          <a:xfrm flipH="1">
            <a:off x="402267" y="1810173"/>
            <a:ext cx="8274335" cy="893824"/>
            <a:chOff x="-624307" y="1816938"/>
            <a:chExt cx="9603452" cy="1037401"/>
          </a:xfrm>
        </p:grpSpPr>
        <p:sp>
          <p:nvSpPr>
            <p:cNvPr id="950" name="Google Shape;950;p38"/>
            <p:cNvSpPr/>
            <p:nvPr/>
          </p:nvSpPr>
          <p:spPr>
            <a:xfrm>
              <a:off x="7947087" y="2557150"/>
              <a:ext cx="1032058" cy="297188"/>
            </a:xfrm>
            <a:custGeom>
              <a:avLst/>
              <a:gdLst/>
              <a:ahLst/>
              <a:cxnLst/>
              <a:rect l="l" t="t" r="r" b="b"/>
              <a:pathLst>
                <a:path w="31977" h="9208" extrusionOk="0">
                  <a:moveTo>
                    <a:pt x="16818" y="1"/>
                  </a:moveTo>
                  <a:cubicBezTo>
                    <a:pt x="16227" y="1"/>
                    <a:pt x="15634" y="97"/>
                    <a:pt x="15071" y="263"/>
                  </a:cubicBezTo>
                  <a:cubicBezTo>
                    <a:pt x="11736" y="1116"/>
                    <a:pt x="8608" y="3805"/>
                    <a:pt x="6669" y="7476"/>
                  </a:cubicBezTo>
                  <a:cubicBezTo>
                    <a:pt x="5989" y="6904"/>
                    <a:pt x="5158" y="6633"/>
                    <a:pt x="4320" y="6633"/>
                  </a:cubicBezTo>
                  <a:cubicBezTo>
                    <a:pt x="3566" y="6633"/>
                    <a:pt x="2807" y="6853"/>
                    <a:pt x="2146" y="7269"/>
                  </a:cubicBezTo>
                  <a:cubicBezTo>
                    <a:pt x="1396" y="7682"/>
                    <a:pt x="646" y="8329"/>
                    <a:pt x="0" y="9208"/>
                  </a:cubicBezTo>
                  <a:lnTo>
                    <a:pt x="31977" y="9208"/>
                  </a:lnTo>
                  <a:lnTo>
                    <a:pt x="31977" y="8872"/>
                  </a:lnTo>
                  <a:cubicBezTo>
                    <a:pt x="30917" y="7036"/>
                    <a:pt x="29185" y="5873"/>
                    <a:pt x="27453" y="5640"/>
                  </a:cubicBezTo>
                  <a:cubicBezTo>
                    <a:pt x="27198" y="5594"/>
                    <a:pt x="26940" y="5571"/>
                    <a:pt x="26681" y="5571"/>
                  </a:cubicBezTo>
                  <a:cubicBezTo>
                    <a:pt x="25210" y="5571"/>
                    <a:pt x="23718" y="6304"/>
                    <a:pt x="22619" y="7579"/>
                  </a:cubicBezTo>
                  <a:cubicBezTo>
                    <a:pt x="22283" y="6390"/>
                    <a:pt x="22076" y="5330"/>
                    <a:pt x="21637" y="4244"/>
                  </a:cubicBezTo>
                  <a:cubicBezTo>
                    <a:pt x="21327" y="3391"/>
                    <a:pt x="20991" y="2409"/>
                    <a:pt x="20474" y="1763"/>
                  </a:cubicBezTo>
                  <a:cubicBezTo>
                    <a:pt x="19488" y="491"/>
                    <a:pt x="18155" y="1"/>
                    <a:pt x="168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1" name="Google Shape;951;p38"/>
            <p:cNvSpPr/>
            <p:nvPr/>
          </p:nvSpPr>
          <p:spPr>
            <a:xfrm flipH="1">
              <a:off x="6861573" y="1816938"/>
              <a:ext cx="1807340" cy="520459"/>
            </a:xfrm>
            <a:custGeom>
              <a:avLst/>
              <a:gdLst/>
              <a:ahLst/>
              <a:cxnLst/>
              <a:rect l="l" t="t" r="r" b="b"/>
              <a:pathLst>
                <a:path w="31977" h="9208" extrusionOk="0">
                  <a:moveTo>
                    <a:pt x="16818" y="1"/>
                  </a:moveTo>
                  <a:cubicBezTo>
                    <a:pt x="16227" y="1"/>
                    <a:pt x="15634" y="97"/>
                    <a:pt x="15071" y="263"/>
                  </a:cubicBezTo>
                  <a:cubicBezTo>
                    <a:pt x="11736" y="1116"/>
                    <a:pt x="8608" y="3805"/>
                    <a:pt x="6669" y="7476"/>
                  </a:cubicBezTo>
                  <a:cubicBezTo>
                    <a:pt x="5989" y="6904"/>
                    <a:pt x="5158" y="6633"/>
                    <a:pt x="4320" y="6633"/>
                  </a:cubicBezTo>
                  <a:cubicBezTo>
                    <a:pt x="3566" y="6633"/>
                    <a:pt x="2807" y="6853"/>
                    <a:pt x="2146" y="7269"/>
                  </a:cubicBezTo>
                  <a:cubicBezTo>
                    <a:pt x="1396" y="7682"/>
                    <a:pt x="646" y="8329"/>
                    <a:pt x="0" y="9208"/>
                  </a:cubicBezTo>
                  <a:lnTo>
                    <a:pt x="31977" y="9208"/>
                  </a:lnTo>
                  <a:lnTo>
                    <a:pt x="31977" y="8872"/>
                  </a:lnTo>
                  <a:cubicBezTo>
                    <a:pt x="30917" y="7036"/>
                    <a:pt x="29185" y="5873"/>
                    <a:pt x="27453" y="5640"/>
                  </a:cubicBezTo>
                  <a:cubicBezTo>
                    <a:pt x="27198" y="5594"/>
                    <a:pt x="26940" y="5571"/>
                    <a:pt x="26681" y="5571"/>
                  </a:cubicBezTo>
                  <a:cubicBezTo>
                    <a:pt x="25210" y="5571"/>
                    <a:pt x="23718" y="6304"/>
                    <a:pt x="22619" y="7579"/>
                  </a:cubicBezTo>
                  <a:cubicBezTo>
                    <a:pt x="22283" y="6390"/>
                    <a:pt x="22076" y="5330"/>
                    <a:pt x="21637" y="4244"/>
                  </a:cubicBezTo>
                  <a:cubicBezTo>
                    <a:pt x="21327" y="3391"/>
                    <a:pt x="20991" y="2409"/>
                    <a:pt x="20474" y="1763"/>
                  </a:cubicBezTo>
                  <a:cubicBezTo>
                    <a:pt x="19488" y="491"/>
                    <a:pt x="18155" y="1"/>
                    <a:pt x="168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2" name="Google Shape;952;p38"/>
            <p:cNvSpPr/>
            <p:nvPr/>
          </p:nvSpPr>
          <p:spPr>
            <a:xfrm>
              <a:off x="-624307" y="1942454"/>
              <a:ext cx="2589338" cy="745664"/>
            </a:xfrm>
            <a:custGeom>
              <a:avLst/>
              <a:gdLst/>
              <a:ahLst/>
              <a:cxnLst/>
              <a:rect l="l" t="t" r="r" b="b"/>
              <a:pathLst>
                <a:path w="31977" h="9208" extrusionOk="0">
                  <a:moveTo>
                    <a:pt x="16818" y="1"/>
                  </a:moveTo>
                  <a:cubicBezTo>
                    <a:pt x="16227" y="1"/>
                    <a:pt x="15634" y="97"/>
                    <a:pt x="15071" y="263"/>
                  </a:cubicBezTo>
                  <a:cubicBezTo>
                    <a:pt x="11736" y="1116"/>
                    <a:pt x="8608" y="3805"/>
                    <a:pt x="6669" y="7476"/>
                  </a:cubicBezTo>
                  <a:cubicBezTo>
                    <a:pt x="5989" y="6904"/>
                    <a:pt x="5158" y="6633"/>
                    <a:pt x="4320" y="6633"/>
                  </a:cubicBezTo>
                  <a:cubicBezTo>
                    <a:pt x="3566" y="6633"/>
                    <a:pt x="2807" y="6853"/>
                    <a:pt x="2146" y="7269"/>
                  </a:cubicBezTo>
                  <a:cubicBezTo>
                    <a:pt x="1396" y="7682"/>
                    <a:pt x="646" y="8329"/>
                    <a:pt x="0" y="9208"/>
                  </a:cubicBezTo>
                  <a:lnTo>
                    <a:pt x="31977" y="9208"/>
                  </a:lnTo>
                  <a:lnTo>
                    <a:pt x="31977" y="8872"/>
                  </a:lnTo>
                  <a:cubicBezTo>
                    <a:pt x="30917" y="7036"/>
                    <a:pt x="29185" y="5873"/>
                    <a:pt x="27453" y="5640"/>
                  </a:cubicBezTo>
                  <a:cubicBezTo>
                    <a:pt x="27198" y="5594"/>
                    <a:pt x="26940" y="5571"/>
                    <a:pt x="26681" y="5571"/>
                  </a:cubicBezTo>
                  <a:cubicBezTo>
                    <a:pt x="25210" y="5571"/>
                    <a:pt x="23718" y="6304"/>
                    <a:pt x="22619" y="7579"/>
                  </a:cubicBezTo>
                  <a:cubicBezTo>
                    <a:pt x="22283" y="6390"/>
                    <a:pt x="22076" y="5330"/>
                    <a:pt x="21637" y="4244"/>
                  </a:cubicBezTo>
                  <a:cubicBezTo>
                    <a:pt x="21327" y="3391"/>
                    <a:pt x="20991" y="2409"/>
                    <a:pt x="20474" y="1763"/>
                  </a:cubicBezTo>
                  <a:cubicBezTo>
                    <a:pt x="19488" y="491"/>
                    <a:pt x="18155" y="1"/>
                    <a:pt x="168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53" name="Google Shape;953;p38"/>
          <p:cNvGrpSpPr/>
          <p:nvPr/>
        </p:nvGrpSpPr>
        <p:grpSpPr>
          <a:xfrm flipH="1">
            <a:off x="252516" y="95395"/>
            <a:ext cx="8679841" cy="1262940"/>
            <a:chOff x="215334" y="102170"/>
            <a:chExt cx="8679841" cy="1262940"/>
          </a:xfrm>
        </p:grpSpPr>
        <p:grpSp>
          <p:nvGrpSpPr>
            <p:cNvPr id="954" name="Google Shape;954;p38"/>
            <p:cNvGrpSpPr/>
            <p:nvPr/>
          </p:nvGrpSpPr>
          <p:grpSpPr>
            <a:xfrm flipH="1">
              <a:off x="215334" y="619425"/>
              <a:ext cx="744991" cy="745685"/>
              <a:chOff x="215334" y="619425"/>
              <a:chExt cx="744991" cy="745685"/>
            </a:xfrm>
          </p:grpSpPr>
          <p:sp>
            <p:nvSpPr>
              <p:cNvPr id="955" name="Google Shape;955;p38"/>
              <p:cNvSpPr/>
              <p:nvPr/>
            </p:nvSpPr>
            <p:spPr>
              <a:xfrm>
                <a:off x="215334" y="657285"/>
                <a:ext cx="623680" cy="707825"/>
              </a:xfrm>
              <a:custGeom>
                <a:avLst/>
                <a:gdLst/>
                <a:ahLst/>
                <a:cxnLst/>
                <a:rect l="l" t="t" r="r" b="b"/>
                <a:pathLst>
                  <a:path w="2483" h="2818" extrusionOk="0">
                    <a:moveTo>
                      <a:pt x="440" y="0"/>
                    </a:moveTo>
                    <a:lnTo>
                      <a:pt x="983" y="1189"/>
                    </a:lnTo>
                    <a:lnTo>
                      <a:pt x="1" y="1836"/>
                    </a:lnTo>
                    <a:lnTo>
                      <a:pt x="983" y="1732"/>
                    </a:lnTo>
                    <a:lnTo>
                      <a:pt x="1086" y="2818"/>
                    </a:lnTo>
                    <a:lnTo>
                      <a:pt x="1422" y="1629"/>
                    </a:lnTo>
                    <a:lnTo>
                      <a:pt x="2482" y="2068"/>
                    </a:lnTo>
                    <a:lnTo>
                      <a:pt x="2482" y="2068"/>
                    </a:lnTo>
                    <a:lnTo>
                      <a:pt x="1733" y="1189"/>
                    </a:lnTo>
                    <a:lnTo>
                      <a:pt x="2275" y="336"/>
                    </a:lnTo>
                    <a:lnTo>
                      <a:pt x="2275" y="336"/>
                    </a:lnTo>
                    <a:lnTo>
                      <a:pt x="1293" y="983"/>
                    </a:lnTo>
                    <a:lnTo>
                      <a:pt x="44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68576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6" name="Google Shape;956;p38"/>
              <p:cNvSpPr/>
              <p:nvPr/>
            </p:nvSpPr>
            <p:spPr>
              <a:xfrm>
                <a:off x="544950" y="6194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68576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57" name="Google Shape;957;p38"/>
              <p:cNvSpPr/>
              <p:nvPr/>
            </p:nvSpPr>
            <p:spPr>
              <a:xfrm>
                <a:off x="859225" y="6194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68576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958" name="Google Shape;958;p38"/>
            <p:cNvGrpSpPr/>
            <p:nvPr/>
          </p:nvGrpSpPr>
          <p:grpSpPr>
            <a:xfrm>
              <a:off x="8091068" y="102170"/>
              <a:ext cx="804107" cy="701546"/>
              <a:chOff x="8091068" y="102170"/>
              <a:chExt cx="804107" cy="701546"/>
            </a:xfrm>
          </p:grpSpPr>
          <p:sp>
            <p:nvSpPr>
              <p:cNvPr id="959" name="Google Shape;959;p38"/>
              <p:cNvSpPr/>
              <p:nvPr/>
            </p:nvSpPr>
            <p:spPr>
              <a:xfrm flipH="1">
                <a:off x="8219501" y="102170"/>
                <a:ext cx="675674" cy="701546"/>
              </a:xfrm>
              <a:custGeom>
                <a:avLst/>
                <a:gdLst/>
                <a:ahLst/>
                <a:cxnLst/>
                <a:rect l="l" t="t" r="r" b="b"/>
                <a:pathLst>
                  <a:path w="2690" h="2793" extrusionOk="0">
                    <a:moveTo>
                      <a:pt x="983" y="0"/>
                    </a:moveTo>
                    <a:lnTo>
                      <a:pt x="1190" y="1293"/>
                    </a:lnTo>
                    <a:lnTo>
                      <a:pt x="1" y="1603"/>
                    </a:lnTo>
                    <a:lnTo>
                      <a:pt x="1086" y="1732"/>
                    </a:lnTo>
                    <a:lnTo>
                      <a:pt x="750" y="2792"/>
                    </a:lnTo>
                    <a:lnTo>
                      <a:pt x="1526" y="1732"/>
                    </a:lnTo>
                    <a:lnTo>
                      <a:pt x="2379" y="2482"/>
                    </a:lnTo>
                    <a:lnTo>
                      <a:pt x="1939" y="1500"/>
                    </a:lnTo>
                    <a:lnTo>
                      <a:pt x="2689" y="854"/>
                    </a:lnTo>
                    <a:lnTo>
                      <a:pt x="2689" y="854"/>
                    </a:lnTo>
                    <a:lnTo>
                      <a:pt x="1629" y="1190"/>
                    </a:lnTo>
                    <a:lnTo>
                      <a:pt x="9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68576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38"/>
              <p:cNvSpPr/>
              <p:nvPr/>
            </p:nvSpPr>
            <p:spPr>
              <a:xfrm flipH="1">
                <a:off x="8794068" y="6194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68576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38"/>
              <p:cNvSpPr/>
              <p:nvPr/>
            </p:nvSpPr>
            <p:spPr>
              <a:xfrm flipH="1">
                <a:off x="8091068" y="680825"/>
                <a:ext cx="101100" cy="10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68576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62" name="Google Shape;962;p38"/>
          <p:cNvGrpSpPr/>
          <p:nvPr/>
        </p:nvGrpSpPr>
        <p:grpSpPr>
          <a:xfrm>
            <a:off x="3586862" y="4053372"/>
            <a:ext cx="1905167" cy="1088034"/>
            <a:chOff x="-3763673" y="2607529"/>
            <a:chExt cx="2515736" cy="1436728"/>
          </a:xfrm>
        </p:grpSpPr>
        <p:sp>
          <p:nvSpPr>
            <p:cNvPr id="963" name="Google Shape;963;p38"/>
            <p:cNvSpPr/>
            <p:nvPr/>
          </p:nvSpPr>
          <p:spPr>
            <a:xfrm rot="1123467">
              <a:off x="-3443702" y="3119945"/>
              <a:ext cx="555367" cy="829916"/>
            </a:xfrm>
            <a:custGeom>
              <a:avLst/>
              <a:gdLst/>
              <a:ahLst/>
              <a:cxnLst/>
              <a:rect l="l" t="t" r="r" b="b"/>
              <a:pathLst>
                <a:path w="4758" h="7110" extrusionOk="0">
                  <a:moveTo>
                    <a:pt x="440" y="1"/>
                  </a:moveTo>
                  <a:lnTo>
                    <a:pt x="1" y="337"/>
                  </a:lnTo>
                  <a:cubicBezTo>
                    <a:pt x="1733" y="2379"/>
                    <a:pt x="3232" y="4628"/>
                    <a:pt x="4318" y="7110"/>
                  </a:cubicBezTo>
                  <a:lnTo>
                    <a:pt x="4757" y="6903"/>
                  </a:lnTo>
                  <a:cubicBezTo>
                    <a:pt x="3671" y="4421"/>
                    <a:pt x="2172" y="2172"/>
                    <a:pt x="4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4" name="Google Shape;964;p38"/>
            <p:cNvSpPr/>
            <p:nvPr/>
          </p:nvSpPr>
          <p:spPr>
            <a:xfrm rot="1123467">
              <a:off x="-3697826" y="2708360"/>
              <a:ext cx="715277" cy="528181"/>
            </a:xfrm>
            <a:custGeom>
              <a:avLst/>
              <a:gdLst/>
              <a:ahLst/>
              <a:cxnLst/>
              <a:rect l="l" t="t" r="r" b="b"/>
              <a:pathLst>
                <a:path w="6128" h="4525" extrusionOk="0">
                  <a:moveTo>
                    <a:pt x="5274" y="1"/>
                  </a:moveTo>
                  <a:cubicBezTo>
                    <a:pt x="5042" y="104"/>
                    <a:pt x="4835" y="208"/>
                    <a:pt x="4731" y="311"/>
                  </a:cubicBezTo>
                  <a:cubicBezTo>
                    <a:pt x="4395" y="544"/>
                    <a:pt x="4292" y="854"/>
                    <a:pt x="4085" y="1190"/>
                  </a:cubicBezTo>
                  <a:cubicBezTo>
                    <a:pt x="4085" y="957"/>
                    <a:pt x="3982" y="751"/>
                    <a:pt x="3749" y="647"/>
                  </a:cubicBezTo>
                  <a:cubicBezTo>
                    <a:pt x="3646" y="440"/>
                    <a:pt x="3542" y="208"/>
                    <a:pt x="3335" y="104"/>
                  </a:cubicBezTo>
                  <a:cubicBezTo>
                    <a:pt x="3239" y="61"/>
                    <a:pt x="3129" y="36"/>
                    <a:pt x="3027" y="36"/>
                  </a:cubicBezTo>
                  <a:cubicBezTo>
                    <a:pt x="2881" y="36"/>
                    <a:pt x="2750" y="87"/>
                    <a:pt x="2689" y="208"/>
                  </a:cubicBezTo>
                  <a:cubicBezTo>
                    <a:pt x="2457" y="311"/>
                    <a:pt x="2457" y="440"/>
                    <a:pt x="2457" y="647"/>
                  </a:cubicBezTo>
                  <a:cubicBezTo>
                    <a:pt x="2353" y="957"/>
                    <a:pt x="2353" y="1293"/>
                    <a:pt x="2457" y="1604"/>
                  </a:cubicBezTo>
                  <a:cubicBezTo>
                    <a:pt x="2250" y="1293"/>
                    <a:pt x="1810" y="1190"/>
                    <a:pt x="1500" y="1087"/>
                  </a:cubicBezTo>
                  <a:cubicBezTo>
                    <a:pt x="1293" y="1087"/>
                    <a:pt x="957" y="1087"/>
                    <a:pt x="854" y="1293"/>
                  </a:cubicBezTo>
                  <a:cubicBezTo>
                    <a:pt x="647" y="1397"/>
                    <a:pt x="750" y="1733"/>
                    <a:pt x="750" y="1940"/>
                  </a:cubicBezTo>
                  <a:cubicBezTo>
                    <a:pt x="854" y="2146"/>
                    <a:pt x="957" y="2483"/>
                    <a:pt x="1061" y="2586"/>
                  </a:cubicBezTo>
                  <a:cubicBezTo>
                    <a:pt x="750" y="2586"/>
                    <a:pt x="311" y="2793"/>
                    <a:pt x="104" y="3129"/>
                  </a:cubicBezTo>
                  <a:cubicBezTo>
                    <a:pt x="1" y="3232"/>
                    <a:pt x="1" y="3439"/>
                    <a:pt x="1" y="3542"/>
                  </a:cubicBezTo>
                  <a:cubicBezTo>
                    <a:pt x="104" y="3775"/>
                    <a:pt x="311" y="3775"/>
                    <a:pt x="518" y="3775"/>
                  </a:cubicBezTo>
                  <a:lnTo>
                    <a:pt x="2896" y="3775"/>
                  </a:lnTo>
                  <a:cubicBezTo>
                    <a:pt x="3646" y="3878"/>
                    <a:pt x="4395" y="4085"/>
                    <a:pt x="5042" y="4525"/>
                  </a:cubicBezTo>
                  <a:cubicBezTo>
                    <a:pt x="5274" y="3336"/>
                    <a:pt x="5481" y="2250"/>
                    <a:pt x="5920" y="1190"/>
                  </a:cubicBezTo>
                  <a:cubicBezTo>
                    <a:pt x="6024" y="854"/>
                    <a:pt x="6127" y="544"/>
                    <a:pt x="5920" y="208"/>
                  </a:cubicBezTo>
                  <a:cubicBezTo>
                    <a:pt x="5817" y="104"/>
                    <a:pt x="5481" y="1"/>
                    <a:pt x="52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5" name="Google Shape;965;p38"/>
            <p:cNvSpPr/>
            <p:nvPr/>
          </p:nvSpPr>
          <p:spPr>
            <a:xfrm rot="1123467">
              <a:off x="-3331976" y="3119372"/>
              <a:ext cx="190141" cy="187227"/>
            </a:xfrm>
            <a:custGeom>
              <a:avLst/>
              <a:gdLst/>
              <a:ahLst/>
              <a:cxnLst/>
              <a:rect l="l" t="t" r="r" b="b"/>
              <a:pathLst>
                <a:path w="1629" h="1604" extrusionOk="0">
                  <a:moveTo>
                    <a:pt x="1629" y="1"/>
                  </a:moveTo>
                  <a:cubicBezTo>
                    <a:pt x="1422" y="1"/>
                    <a:pt x="1293" y="104"/>
                    <a:pt x="1189" y="208"/>
                  </a:cubicBezTo>
                  <a:cubicBezTo>
                    <a:pt x="1086" y="311"/>
                    <a:pt x="1086" y="311"/>
                    <a:pt x="982" y="414"/>
                  </a:cubicBezTo>
                  <a:lnTo>
                    <a:pt x="982" y="750"/>
                  </a:lnTo>
                  <a:cubicBezTo>
                    <a:pt x="776" y="647"/>
                    <a:pt x="646" y="647"/>
                    <a:pt x="440" y="647"/>
                  </a:cubicBezTo>
                  <a:cubicBezTo>
                    <a:pt x="336" y="647"/>
                    <a:pt x="129" y="750"/>
                    <a:pt x="0" y="854"/>
                  </a:cubicBezTo>
                  <a:cubicBezTo>
                    <a:pt x="543" y="1061"/>
                    <a:pt x="1086" y="1293"/>
                    <a:pt x="1525" y="1604"/>
                  </a:cubicBezTo>
                  <a:cubicBezTo>
                    <a:pt x="1525" y="1061"/>
                    <a:pt x="1422" y="544"/>
                    <a:pt x="1629" y="1"/>
                  </a:cubicBezTo>
                  <a:close/>
                </a:path>
              </a:pathLst>
            </a:custGeom>
            <a:solidFill>
              <a:srgbClr val="4F1F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6" name="Google Shape;966;p38"/>
            <p:cNvSpPr/>
            <p:nvPr/>
          </p:nvSpPr>
          <p:spPr>
            <a:xfrm rot="1123467">
              <a:off x="-3445145" y="3515586"/>
              <a:ext cx="452651" cy="350175"/>
            </a:xfrm>
            <a:custGeom>
              <a:avLst/>
              <a:gdLst/>
              <a:ahLst/>
              <a:cxnLst/>
              <a:rect l="l" t="t" r="r" b="b"/>
              <a:pathLst>
                <a:path w="3878" h="3000" extrusionOk="0">
                  <a:moveTo>
                    <a:pt x="0" y="1"/>
                  </a:moveTo>
                  <a:lnTo>
                    <a:pt x="0" y="1"/>
                  </a:lnTo>
                  <a:cubicBezTo>
                    <a:pt x="104" y="854"/>
                    <a:pt x="646" y="1707"/>
                    <a:pt x="1396" y="2250"/>
                  </a:cubicBezTo>
                  <a:cubicBezTo>
                    <a:pt x="2042" y="2689"/>
                    <a:pt x="3025" y="2999"/>
                    <a:pt x="3878" y="2999"/>
                  </a:cubicBezTo>
                  <a:cubicBezTo>
                    <a:pt x="3128" y="1500"/>
                    <a:pt x="1603" y="414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7" name="Google Shape;967;p38"/>
            <p:cNvSpPr/>
            <p:nvPr/>
          </p:nvSpPr>
          <p:spPr>
            <a:xfrm rot="-1032839">
              <a:off x="-1976397" y="3286274"/>
              <a:ext cx="452644" cy="678993"/>
            </a:xfrm>
            <a:custGeom>
              <a:avLst/>
              <a:gdLst/>
              <a:ahLst/>
              <a:cxnLst/>
              <a:rect l="l" t="t" r="r" b="b"/>
              <a:pathLst>
                <a:path w="3878" h="5817" extrusionOk="0">
                  <a:moveTo>
                    <a:pt x="3567" y="1"/>
                  </a:moveTo>
                  <a:cubicBezTo>
                    <a:pt x="2172" y="1733"/>
                    <a:pt x="982" y="3671"/>
                    <a:pt x="0" y="5610"/>
                  </a:cubicBezTo>
                  <a:lnTo>
                    <a:pt x="336" y="5817"/>
                  </a:lnTo>
                  <a:cubicBezTo>
                    <a:pt x="1293" y="3775"/>
                    <a:pt x="2482" y="1939"/>
                    <a:pt x="3878" y="233"/>
                  </a:cubicBezTo>
                  <a:lnTo>
                    <a:pt x="35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8" name="Google Shape;968;p38"/>
            <p:cNvSpPr/>
            <p:nvPr/>
          </p:nvSpPr>
          <p:spPr>
            <a:xfrm rot="-1032839">
              <a:off x="-1877897" y="2955400"/>
              <a:ext cx="579519" cy="428617"/>
            </a:xfrm>
            <a:custGeom>
              <a:avLst/>
              <a:gdLst/>
              <a:ahLst/>
              <a:cxnLst/>
              <a:rect l="l" t="t" r="r" b="b"/>
              <a:pathLst>
                <a:path w="4965" h="3672" extrusionOk="0">
                  <a:moveTo>
                    <a:pt x="647" y="1"/>
                  </a:moveTo>
                  <a:cubicBezTo>
                    <a:pt x="440" y="1"/>
                    <a:pt x="234" y="1"/>
                    <a:pt x="104" y="207"/>
                  </a:cubicBezTo>
                  <a:cubicBezTo>
                    <a:pt x="1" y="440"/>
                    <a:pt x="104" y="647"/>
                    <a:pt x="104" y="957"/>
                  </a:cubicBezTo>
                  <a:cubicBezTo>
                    <a:pt x="440" y="1836"/>
                    <a:pt x="647" y="2689"/>
                    <a:pt x="880" y="3671"/>
                  </a:cubicBezTo>
                  <a:cubicBezTo>
                    <a:pt x="1397" y="3232"/>
                    <a:pt x="1940" y="3129"/>
                    <a:pt x="2586" y="3129"/>
                  </a:cubicBezTo>
                  <a:cubicBezTo>
                    <a:pt x="2801" y="3094"/>
                    <a:pt x="3017" y="3083"/>
                    <a:pt x="3232" y="3083"/>
                  </a:cubicBezTo>
                  <a:cubicBezTo>
                    <a:pt x="3663" y="3083"/>
                    <a:pt x="4094" y="3129"/>
                    <a:pt x="4525" y="3129"/>
                  </a:cubicBezTo>
                  <a:cubicBezTo>
                    <a:pt x="4628" y="3129"/>
                    <a:pt x="4861" y="3025"/>
                    <a:pt x="4964" y="2896"/>
                  </a:cubicBezTo>
                  <a:cubicBezTo>
                    <a:pt x="4964" y="2793"/>
                    <a:pt x="4964" y="2586"/>
                    <a:pt x="4861" y="2482"/>
                  </a:cubicBezTo>
                  <a:cubicBezTo>
                    <a:pt x="4628" y="2250"/>
                    <a:pt x="4318" y="2146"/>
                    <a:pt x="4111" y="2146"/>
                  </a:cubicBezTo>
                  <a:cubicBezTo>
                    <a:pt x="4215" y="1939"/>
                    <a:pt x="4318" y="1733"/>
                    <a:pt x="4318" y="1603"/>
                  </a:cubicBezTo>
                  <a:cubicBezTo>
                    <a:pt x="4421" y="1397"/>
                    <a:pt x="4421" y="1190"/>
                    <a:pt x="4318" y="957"/>
                  </a:cubicBezTo>
                  <a:cubicBezTo>
                    <a:pt x="4111" y="854"/>
                    <a:pt x="3982" y="854"/>
                    <a:pt x="3775" y="854"/>
                  </a:cubicBezTo>
                  <a:cubicBezTo>
                    <a:pt x="3465" y="957"/>
                    <a:pt x="3129" y="1086"/>
                    <a:pt x="2922" y="1293"/>
                  </a:cubicBezTo>
                  <a:cubicBezTo>
                    <a:pt x="3025" y="957"/>
                    <a:pt x="3025" y="750"/>
                    <a:pt x="3025" y="544"/>
                  </a:cubicBezTo>
                  <a:cubicBezTo>
                    <a:pt x="2922" y="311"/>
                    <a:pt x="2922" y="207"/>
                    <a:pt x="2819" y="104"/>
                  </a:cubicBezTo>
                  <a:cubicBezTo>
                    <a:pt x="2754" y="52"/>
                    <a:pt x="2670" y="27"/>
                    <a:pt x="2576" y="27"/>
                  </a:cubicBezTo>
                  <a:cubicBezTo>
                    <a:pt x="2483" y="27"/>
                    <a:pt x="2379" y="52"/>
                    <a:pt x="2276" y="104"/>
                  </a:cubicBezTo>
                  <a:cubicBezTo>
                    <a:pt x="2043" y="104"/>
                    <a:pt x="1940" y="311"/>
                    <a:pt x="1836" y="440"/>
                  </a:cubicBezTo>
                  <a:cubicBezTo>
                    <a:pt x="1733" y="647"/>
                    <a:pt x="1629" y="750"/>
                    <a:pt x="1629" y="957"/>
                  </a:cubicBezTo>
                  <a:cubicBezTo>
                    <a:pt x="1526" y="647"/>
                    <a:pt x="1293" y="440"/>
                    <a:pt x="1087" y="207"/>
                  </a:cubicBezTo>
                  <a:cubicBezTo>
                    <a:pt x="983" y="104"/>
                    <a:pt x="880" y="1"/>
                    <a:pt x="6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9" name="Google Shape;969;p38"/>
            <p:cNvSpPr/>
            <p:nvPr/>
          </p:nvSpPr>
          <p:spPr>
            <a:xfrm rot="-1032839">
              <a:off x="-1759531" y="3294488"/>
              <a:ext cx="151037" cy="151043"/>
            </a:xfrm>
            <a:custGeom>
              <a:avLst/>
              <a:gdLst/>
              <a:ahLst/>
              <a:cxnLst/>
              <a:rect l="l" t="t" r="r" b="b"/>
              <a:pathLst>
                <a:path w="1294" h="1294" extrusionOk="0">
                  <a:moveTo>
                    <a:pt x="1" y="1"/>
                  </a:moveTo>
                  <a:cubicBezTo>
                    <a:pt x="104" y="440"/>
                    <a:pt x="104" y="854"/>
                    <a:pt x="104" y="1293"/>
                  </a:cubicBezTo>
                  <a:cubicBezTo>
                    <a:pt x="440" y="957"/>
                    <a:pt x="854" y="854"/>
                    <a:pt x="1293" y="647"/>
                  </a:cubicBezTo>
                  <a:cubicBezTo>
                    <a:pt x="1293" y="544"/>
                    <a:pt x="1086" y="440"/>
                    <a:pt x="983" y="440"/>
                  </a:cubicBezTo>
                  <a:cubicBezTo>
                    <a:pt x="854" y="440"/>
                    <a:pt x="647" y="440"/>
                    <a:pt x="544" y="544"/>
                  </a:cubicBezTo>
                  <a:lnTo>
                    <a:pt x="544" y="311"/>
                  </a:lnTo>
                  <a:cubicBezTo>
                    <a:pt x="544" y="208"/>
                    <a:pt x="440" y="208"/>
                    <a:pt x="337" y="104"/>
                  </a:cubicBezTo>
                  <a:cubicBezTo>
                    <a:pt x="337" y="1"/>
                    <a:pt x="104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0" name="Google Shape;970;p38"/>
            <p:cNvSpPr/>
            <p:nvPr/>
          </p:nvSpPr>
          <p:spPr>
            <a:xfrm rot="-1032839">
              <a:off x="-1885745" y="3606969"/>
              <a:ext cx="365220" cy="289713"/>
            </a:xfrm>
            <a:custGeom>
              <a:avLst/>
              <a:gdLst/>
              <a:ahLst/>
              <a:cxnLst/>
              <a:rect l="l" t="t" r="r" b="b"/>
              <a:pathLst>
                <a:path w="3129" h="2482" extrusionOk="0">
                  <a:moveTo>
                    <a:pt x="3128" y="0"/>
                  </a:moveTo>
                  <a:cubicBezTo>
                    <a:pt x="1836" y="414"/>
                    <a:pt x="543" y="1293"/>
                    <a:pt x="1" y="2482"/>
                  </a:cubicBezTo>
                  <a:cubicBezTo>
                    <a:pt x="647" y="2482"/>
                    <a:pt x="1396" y="2249"/>
                    <a:pt x="1939" y="1836"/>
                  </a:cubicBezTo>
                  <a:cubicBezTo>
                    <a:pt x="2586" y="1396"/>
                    <a:pt x="3025" y="750"/>
                    <a:pt x="31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1" name="Google Shape;971;p38"/>
            <p:cNvSpPr/>
            <p:nvPr/>
          </p:nvSpPr>
          <p:spPr>
            <a:xfrm>
              <a:off x="-3714225" y="3650887"/>
              <a:ext cx="1599215" cy="393363"/>
            </a:xfrm>
            <a:custGeom>
              <a:avLst/>
              <a:gdLst/>
              <a:ahLst/>
              <a:cxnLst/>
              <a:rect l="l" t="t" r="r" b="b"/>
              <a:pathLst>
                <a:path w="13701" h="3370" extrusionOk="0">
                  <a:moveTo>
                    <a:pt x="7414" y="0"/>
                  </a:moveTo>
                  <a:cubicBezTo>
                    <a:pt x="7278" y="0"/>
                    <a:pt x="7141" y="12"/>
                    <a:pt x="7006" y="35"/>
                  </a:cubicBezTo>
                  <a:cubicBezTo>
                    <a:pt x="5713" y="138"/>
                    <a:pt x="4653" y="1198"/>
                    <a:pt x="3878" y="2387"/>
                  </a:cubicBezTo>
                  <a:cubicBezTo>
                    <a:pt x="3394" y="2187"/>
                    <a:pt x="2910" y="2073"/>
                    <a:pt x="2426" y="2073"/>
                  </a:cubicBezTo>
                  <a:cubicBezTo>
                    <a:pt x="2160" y="2073"/>
                    <a:pt x="1894" y="2107"/>
                    <a:pt x="1629" y="2181"/>
                  </a:cubicBezTo>
                  <a:cubicBezTo>
                    <a:pt x="983" y="2387"/>
                    <a:pt x="440" y="2827"/>
                    <a:pt x="0" y="3370"/>
                  </a:cubicBezTo>
                  <a:lnTo>
                    <a:pt x="13701" y="3370"/>
                  </a:lnTo>
                  <a:cubicBezTo>
                    <a:pt x="13468" y="3034"/>
                    <a:pt x="13055" y="2723"/>
                    <a:pt x="12719" y="2491"/>
                  </a:cubicBezTo>
                  <a:cubicBezTo>
                    <a:pt x="12408" y="2387"/>
                    <a:pt x="12072" y="2284"/>
                    <a:pt x="11866" y="2181"/>
                  </a:cubicBezTo>
                  <a:cubicBezTo>
                    <a:pt x="11530" y="2181"/>
                    <a:pt x="11219" y="2181"/>
                    <a:pt x="10883" y="2284"/>
                  </a:cubicBezTo>
                  <a:cubicBezTo>
                    <a:pt x="10676" y="2284"/>
                    <a:pt x="10470" y="2387"/>
                    <a:pt x="10134" y="2491"/>
                  </a:cubicBezTo>
                  <a:cubicBezTo>
                    <a:pt x="10030" y="1741"/>
                    <a:pt x="9694" y="1095"/>
                    <a:pt x="9177" y="681"/>
                  </a:cubicBezTo>
                  <a:cubicBezTo>
                    <a:pt x="8648" y="237"/>
                    <a:pt x="8032" y="0"/>
                    <a:pt x="74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2" name="Google Shape;972;p38"/>
            <p:cNvSpPr/>
            <p:nvPr/>
          </p:nvSpPr>
          <p:spPr>
            <a:xfrm>
              <a:off x="-2190501" y="3873021"/>
              <a:ext cx="739437" cy="171236"/>
            </a:xfrm>
            <a:custGeom>
              <a:avLst/>
              <a:gdLst/>
              <a:ahLst/>
              <a:cxnLst/>
              <a:rect l="l" t="t" r="r" b="b"/>
              <a:pathLst>
                <a:path w="6335" h="1467" extrusionOk="0">
                  <a:moveTo>
                    <a:pt x="4520" y="0"/>
                  </a:moveTo>
                  <a:cubicBezTo>
                    <a:pt x="3937" y="0"/>
                    <a:pt x="3338" y="257"/>
                    <a:pt x="2793" y="588"/>
                  </a:cubicBezTo>
                  <a:cubicBezTo>
                    <a:pt x="2689" y="588"/>
                    <a:pt x="2586" y="484"/>
                    <a:pt x="2457" y="381"/>
                  </a:cubicBezTo>
                  <a:cubicBezTo>
                    <a:pt x="2250" y="278"/>
                    <a:pt x="2146" y="278"/>
                    <a:pt x="1940" y="278"/>
                  </a:cubicBezTo>
                  <a:cubicBezTo>
                    <a:pt x="1867" y="269"/>
                    <a:pt x="1796" y="265"/>
                    <a:pt x="1725" y="265"/>
                  </a:cubicBezTo>
                  <a:cubicBezTo>
                    <a:pt x="940" y="265"/>
                    <a:pt x="285" y="779"/>
                    <a:pt x="1" y="1467"/>
                  </a:cubicBezTo>
                  <a:lnTo>
                    <a:pt x="6334" y="1467"/>
                  </a:lnTo>
                  <a:cubicBezTo>
                    <a:pt x="6231" y="1027"/>
                    <a:pt x="5920" y="588"/>
                    <a:pt x="5481" y="278"/>
                  </a:cubicBezTo>
                  <a:cubicBezTo>
                    <a:pt x="5174" y="82"/>
                    <a:pt x="4849" y="0"/>
                    <a:pt x="45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76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B1CF2E77-4E87-4338-A6B2-93E833A84A3C}" type="datetimeFigureOut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5/26/2023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796E19DA-92E0-4635-8627-DEB5FDE3EBA8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10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2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2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2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2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2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2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2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2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2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2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2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2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49;p2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Google Shape;50;p2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Google Shape;51;p2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52;p2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2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4" name="Google Shape;54;p2"/>
          <p:cNvSpPr/>
          <p:nvPr/>
        </p:nvSpPr>
        <p:spPr>
          <a:xfrm rot="-30003" flipH="1">
            <a:off x="997099" y="651475"/>
            <a:ext cx="7149872" cy="37993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" name="Google Shape;55;p2"/>
          <p:cNvSpPr txBox="1">
            <a:spLocks noGrp="1"/>
          </p:cNvSpPr>
          <p:nvPr>
            <p:ph type="ctrTitle"/>
          </p:nvPr>
        </p:nvSpPr>
        <p:spPr>
          <a:xfrm rot="268">
            <a:off x="719999" y="1657400"/>
            <a:ext cx="7704000" cy="20118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8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subTitle" idx="1"/>
          </p:nvPr>
        </p:nvSpPr>
        <p:spPr>
          <a:xfrm rot="-59909">
            <a:off x="2663603" y="3502824"/>
            <a:ext cx="4114525" cy="456967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57" name="Google Shape;57;p2"/>
          <p:cNvGrpSpPr/>
          <p:nvPr/>
        </p:nvGrpSpPr>
        <p:grpSpPr>
          <a:xfrm>
            <a:off x="489278" y="4039784"/>
            <a:ext cx="1336727" cy="630937"/>
            <a:chOff x="157977" y="4219508"/>
            <a:chExt cx="1336727" cy="630937"/>
          </a:xfrm>
        </p:grpSpPr>
        <p:sp>
          <p:nvSpPr>
            <p:cNvPr id="58" name="Google Shape;58;p2"/>
            <p:cNvSpPr/>
            <p:nvPr/>
          </p:nvSpPr>
          <p:spPr>
            <a:xfrm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88008" y="42241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04410" y="42195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5" name="Google Shape;65;p2"/>
          <p:cNvGrpSpPr/>
          <p:nvPr/>
        </p:nvGrpSpPr>
        <p:grpSpPr>
          <a:xfrm rot="500999">
            <a:off x="7255776" y="4013065"/>
            <a:ext cx="1368724" cy="684373"/>
            <a:chOff x="6697867" y="-312822"/>
            <a:chExt cx="786877" cy="390023"/>
          </a:xfrm>
        </p:grpSpPr>
        <p:sp>
          <p:nvSpPr>
            <p:cNvPr id="66" name="Google Shape;66;p2"/>
            <p:cNvSpPr/>
            <p:nvPr/>
          </p:nvSpPr>
          <p:spPr>
            <a:xfrm>
              <a:off x="6835110" y="-192459"/>
              <a:ext cx="162228" cy="148026"/>
            </a:xfrm>
            <a:custGeom>
              <a:avLst/>
              <a:gdLst/>
              <a:ahLst/>
              <a:cxnLst/>
              <a:rect l="l" t="t" r="r" b="b"/>
              <a:pathLst>
                <a:path w="2013" h="1846" extrusionOk="0">
                  <a:moveTo>
                    <a:pt x="322" y="119"/>
                  </a:moveTo>
                  <a:lnTo>
                    <a:pt x="322" y="119"/>
                  </a:lnTo>
                  <a:cubicBezTo>
                    <a:pt x="810" y="238"/>
                    <a:pt x="1798" y="560"/>
                    <a:pt x="1917" y="655"/>
                  </a:cubicBezTo>
                  <a:cubicBezTo>
                    <a:pt x="1870" y="715"/>
                    <a:pt x="1667" y="798"/>
                    <a:pt x="1512" y="834"/>
                  </a:cubicBezTo>
                  <a:cubicBezTo>
                    <a:pt x="1215" y="655"/>
                    <a:pt x="655" y="310"/>
                    <a:pt x="322" y="119"/>
                  </a:cubicBezTo>
                  <a:close/>
                  <a:moveTo>
                    <a:pt x="155" y="214"/>
                  </a:moveTo>
                  <a:cubicBezTo>
                    <a:pt x="298" y="357"/>
                    <a:pt x="584" y="619"/>
                    <a:pt x="1155" y="1119"/>
                  </a:cubicBezTo>
                  <a:cubicBezTo>
                    <a:pt x="1096" y="1381"/>
                    <a:pt x="1000" y="1679"/>
                    <a:pt x="953" y="1750"/>
                  </a:cubicBezTo>
                  <a:cubicBezTo>
                    <a:pt x="834" y="1607"/>
                    <a:pt x="322" y="619"/>
                    <a:pt x="155" y="214"/>
                  </a:cubicBezTo>
                  <a:close/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36" y="12"/>
                  </a:lnTo>
                  <a:cubicBezTo>
                    <a:pt x="36" y="12"/>
                    <a:pt x="36" y="24"/>
                    <a:pt x="36" y="24"/>
                  </a:cubicBezTo>
                  <a:cubicBezTo>
                    <a:pt x="12" y="48"/>
                    <a:pt x="0" y="72"/>
                    <a:pt x="107" y="310"/>
                  </a:cubicBezTo>
                  <a:cubicBezTo>
                    <a:pt x="215" y="560"/>
                    <a:pt x="834" y="1846"/>
                    <a:pt x="953" y="1846"/>
                  </a:cubicBezTo>
                  <a:cubicBezTo>
                    <a:pt x="989" y="1846"/>
                    <a:pt x="1084" y="1846"/>
                    <a:pt x="1239" y="1107"/>
                  </a:cubicBezTo>
                  <a:cubicBezTo>
                    <a:pt x="1239" y="1096"/>
                    <a:pt x="1239" y="1084"/>
                    <a:pt x="1227" y="1072"/>
                  </a:cubicBezTo>
                  <a:cubicBezTo>
                    <a:pt x="917" y="798"/>
                    <a:pt x="453" y="381"/>
                    <a:pt x="227" y="167"/>
                  </a:cubicBezTo>
                  <a:lnTo>
                    <a:pt x="227" y="167"/>
                  </a:lnTo>
                  <a:cubicBezTo>
                    <a:pt x="512" y="322"/>
                    <a:pt x="1096" y="679"/>
                    <a:pt x="1489" y="917"/>
                  </a:cubicBezTo>
                  <a:cubicBezTo>
                    <a:pt x="1501" y="929"/>
                    <a:pt x="1512" y="929"/>
                    <a:pt x="1524" y="929"/>
                  </a:cubicBezTo>
                  <a:cubicBezTo>
                    <a:pt x="1596" y="905"/>
                    <a:pt x="1953" y="798"/>
                    <a:pt x="2001" y="667"/>
                  </a:cubicBezTo>
                  <a:cubicBezTo>
                    <a:pt x="2001" y="667"/>
                    <a:pt x="2012" y="643"/>
                    <a:pt x="1989" y="619"/>
                  </a:cubicBezTo>
                  <a:cubicBezTo>
                    <a:pt x="1893" y="464"/>
                    <a:pt x="298" y="0"/>
                    <a:pt x="8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923355" y="-123737"/>
              <a:ext cx="36588" cy="59259"/>
            </a:xfrm>
            <a:custGeom>
              <a:avLst/>
              <a:gdLst/>
              <a:ahLst/>
              <a:cxnLst/>
              <a:rect l="l" t="t" r="r" b="b"/>
              <a:pathLst>
                <a:path w="454" h="739" extrusionOk="0">
                  <a:moveTo>
                    <a:pt x="417" y="0"/>
                  </a:moveTo>
                  <a:cubicBezTo>
                    <a:pt x="394" y="0"/>
                    <a:pt x="370" y="12"/>
                    <a:pt x="370" y="36"/>
                  </a:cubicBezTo>
                  <a:cubicBezTo>
                    <a:pt x="346" y="298"/>
                    <a:pt x="310" y="596"/>
                    <a:pt x="286" y="655"/>
                  </a:cubicBezTo>
                  <a:cubicBezTo>
                    <a:pt x="251" y="631"/>
                    <a:pt x="155" y="548"/>
                    <a:pt x="84" y="453"/>
                  </a:cubicBezTo>
                  <a:cubicBezTo>
                    <a:pt x="70" y="446"/>
                    <a:pt x="57" y="439"/>
                    <a:pt x="45" y="439"/>
                  </a:cubicBezTo>
                  <a:cubicBezTo>
                    <a:pt x="37" y="439"/>
                    <a:pt x="30" y="443"/>
                    <a:pt x="25" y="453"/>
                  </a:cubicBezTo>
                  <a:cubicBezTo>
                    <a:pt x="1" y="465"/>
                    <a:pt x="1" y="489"/>
                    <a:pt x="13" y="512"/>
                  </a:cubicBezTo>
                  <a:cubicBezTo>
                    <a:pt x="72" y="572"/>
                    <a:pt x="203" y="727"/>
                    <a:pt x="286" y="739"/>
                  </a:cubicBezTo>
                  <a:cubicBezTo>
                    <a:pt x="310" y="739"/>
                    <a:pt x="322" y="727"/>
                    <a:pt x="334" y="715"/>
                  </a:cubicBezTo>
                  <a:cubicBezTo>
                    <a:pt x="394" y="679"/>
                    <a:pt x="429" y="322"/>
                    <a:pt x="453" y="48"/>
                  </a:cubicBezTo>
                  <a:cubicBezTo>
                    <a:pt x="453" y="24"/>
                    <a:pt x="441" y="0"/>
                    <a:pt x="41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073734" y="-309534"/>
              <a:ext cx="264013" cy="149630"/>
            </a:xfrm>
            <a:custGeom>
              <a:avLst/>
              <a:gdLst/>
              <a:ahLst/>
              <a:cxnLst/>
              <a:rect l="l" t="t" r="r" b="b"/>
              <a:pathLst>
                <a:path w="3276" h="1866" extrusionOk="0">
                  <a:moveTo>
                    <a:pt x="1994" y="0"/>
                  </a:moveTo>
                  <a:cubicBezTo>
                    <a:pt x="1841" y="0"/>
                    <a:pt x="1704" y="87"/>
                    <a:pt x="1612" y="201"/>
                  </a:cubicBezTo>
                  <a:lnTo>
                    <a:pt x="1612" y="201"/>
                  </a:lnTo>
                  <a:cubicBezTo>
                    <a:pt x="1549" y="149"/>
                    <a:pt x="1467" y="103"/>
                    <a:pt x="1361" y="67"/>
                  </a:cubicBezTo>
                  <a:cubicBezTo>
                    <a:pt x="1274" y="37"/>
                    <a:pt x="1201" y="24"/>
                    <a:pt x="1140" y="24"/>
                  </a:cubicBezTo>
                  <a:cubicBezTo>
                    <a:pt x="764" y="24"/>
                    <a:pt x="826" y="508"/>
                    <a:pt x="826" y="508"/>
                  </a:cubicBezTo>
                  <a:cubicBezTo>
                    <a:pt x="786" y="484"/>
                    <a:pt x="744" y="473"/>
                    <a:pt x="701" y="473"/>
                  </a:cubicBezTo>
                  <a:cubicBezTo>
                    <a:pt x="378" y="473"/>
                    <a:pt x="0" y="1085"/>
                    <a:pt x="421" y="1401"/>
                  </a:cubicBezTo>
                  <a:cubicBezTo>
                    <a:pt x="555" y="1502"/>
                    <a:pt x="684" y="1546"/>
                    <a:pt x="794" y="1552"/>
                  </a:cubicBezTo>
                  <a:lnTo>
                    <a:pt x="794" y="1552"/>
                  </a:lnTo>
                  <a:cubicBezTo>
                    <a:pt x="830" y="1717"/>
                    <a:pt x="946" y="1861"/>
                    <a:pt x="1195" y="1865"/>
                  </a:cubicBezTo>
                  <a:cubicBezTo>
                    <a:pt x="1208" y="1865"/>
                    <a:pt x="1221" y="1865"/>
                    <a:pt x="1234" y="1865"/>
                  </a:cubicBezTo>
                  <a:cubicBezTo>
                    <a:pt x="1564" y="1865"/>
                    <a:pt x="1788" y="1790"/>
                    <a:pt x="1916" y="1677"/>
                  </a:cubicBezTo>
                  <a:lnTo>
                    <a:pt x="1916" y="1677"/>
                  </a:lnTo>
                  <a:cubicBezTo>
                    <a:pt x="1942" y="1713"/>
                    <a:pt x="1975" y="1749"/>
                    <a:pt x="2016" y="1782"/>
                  </a:cubicBezTo>
                  <a:cubicBezTo>
                    <a:pt x="2072" y="1825"/>
                    <a:pt x="2139" y="1844"/>
                    <a:pt x="2212" y="1844"/>
                  </a:cubicBezTo>
                  <a:cubicBezTo>
                    <a:pt x="2642" y="1844"/>
                    <a:pt x="3275" y="1180"/>
                    <a:pt x="2909" y="793"/>
                  </a:cubicBezTo>
                  <a:cubicBezTo>
                    <a:pt x="2808" y="686"/>
                    <a:pt x="2700" y="646"/>
                    <a:pt x="2599" y="646"/>
                  </a:cubicBezTo>
                  <a:cubicBezTo>
                    <a:pt x="2587" y="646"/>
                    <a:pt x="2575" y="647"/>
                    <a:pt x="2564" y="648"/>
                  </a:cubicBezTo>
                  <a:lnTo>
                    <a:pt x="2564" y="648"/>
                  </a:lnTo>
                  <a:cubicBezTo>
                    <a:pt x="2571" y="455"/>
                    <a:pt x="2478" y="232"/>
                    <a:pt x="2242" y="79"/>
                  </a:cubicBezTo>
                  <a:cubicBezTo>
                    <a:pt x="2157" y="24"/>
                    <a:pt x="2073" y="0"/>
                    <a:pt x="1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084533" y="-312822"/>
              <a:ext cx="238063" cy="155724"/>
            </a:xfrm>
            <a:custGeom>
              <a:avLst/>
              <a:gdLst/>
              <a:ahLst/>
              <a:cxnLst/>
              <a:rect l="l" t="t" r="r" b="b"/>
              <a:pathLst>
                <a:path w="2954" h="1942" extrusionOk="0">
                  <a:moveTo>
                    <a:pt x="1489" y="299"/>
                  </a:moveTo>
                  <a:cubicBezTo>
                    <a:pt x="1608" y="418"/>
                    <a:pt x="1620" y="549"/>
                    <a:pt x="1596" y="632"/>
                  </a:cubicBezTo>
                  <a:cubicBezTo>
                    <a:pt x="1574" y="683"/>
                    <a:pt x="1543" y="707"/>
                    <a:pt x="1509" y="707"/>
                  </a:cubicBezTo>
                  <a:cubicBezTo>
                    <a:pt x="1487" y="707"/>
                    <a:pt x="1465" y="698"/>
                    <a:pt x="1442" y="680"/>
                  </a:cubicBezTo>
                  <a:cubicBezTo>
                    <a:pt x="1358" y="608"/>
                    <a:pt x="1382" y="441"/>
                    <a:pt x="1489" y="299"/>
                  </a:cubicBezTo>
                  <a:close/>
                  <a:moveTo>
                    <a:pt x="2382" y="739"/>
                  </a:moveTo>
                  <a:lnTo>
                    <a:pt x="2382" y="739"/>
                  </a:lnTo>
                  <a:cubicBezTo>
                    <a:pt x="2358" y="894"/>
                    <a:pt x="2263" y="1013"/>
                    <a:pt x="2132" y="1025"/>
                  </a:cubicBezTo>
                  <a:cubicBezTo>
                    <a:pt x="2132" y="1037"/>
                    <a:pt x="2120" y="1037"/>
                    <a:pt x="2108" y="1037"/>
                  </a:cubicBezTo>
                  <a:cubicBezTo>
                    <a:pt x="2073" y="1037"/>
                    <a:pt x="2073" y="1025"/>
                    <a:pt x="2073" y="1013"/>
                  </a:cubicBezTo>
                  <a:cubicBezTo>
                    <a:pt x="2073" y="942"/>
                    <a:pt x="2204" y="775"/>
                    <a:pt x="2382" y="739"/>
                  </a:cubicBezTo>
                  <a:close/>
                  <a:moveTo>
                    <a:pt x="834" y="1132"/>
                  </a:moveTo>
                  <a:cubicBezTo>
                    <a:pt x="858" y="1132"/>
                    <a:pt x="870" y="1156"/>
                    <a:pt x="894" y="1180"/>
                  </a:cubicBezTo>
                  <a:cubicBezTo>
                    <a:pt x="953" y="1263"/>
                    <a:pt x="965" y="1346"/>
                    <a:pt x="930" y="1418"/>
                  </a:cubicBezTo>
                  <a:cubicBezTo>
                    <a:pt x="894" y="1501"/>
                    <a:pt x="799" y="1549"/>
                    <a:pt x="692" y="1549"/>
                  </a:cubicBezTo>
                  <a:cubicBezTo>
                    <a:pt x="668" y="1406"/>
                    <a:pt x="715" y="1251"/>
                    <a:pt x="763" y="1180"/>
                  </a:cubicBezTo>
                  <a:cubicBezTo>
                    <a:pt x="787" y="1156"/>
                    <a:pt x="811" y="1132"/>
                    <a:pt x="834" y="1132"/>
                  </a:cubicBezTo>
                  <a:close/>
                  <a:moveTo>
                    <a:pt x="1811" y="1263"/>
                  </a:moveTo>
                  <a:cubicBezTo>
                    <a:pt x="1823" y="1263"/>
                    <a:pt x="1835" y="1287"/>
                    <a:pt x="1846" y="1323"/>
                  </a:cubicBezTo>
                  <a:cubicBezTo>
                    <a:pt x="1882" y="1442"/>
                    <a:pt x="1858" y="1561"/>
                    <a:pt x="1787" y="1644"/>
                  </a:cubicBezTo>
                  <a:cubicBezTo>
                    <a:pt x="1715" y="1525"/>
                    <a:pt x="1727" y="1394"/>
                    <a:pt x="1763" y="1311"/>
                  </a:cubicBezTo>
                  <a:cubicBezTo>
                    <a:pt x="1787" y="1275"/>
                    <a:pt x="1799" y="1263"/>
                    <a:pt x="1811" y="1263"/>
                  </a:cubicBezTo>
                  <a:close/>
                  <a:moveTo>
                    <a:pt x="1857" y="85"/>
                  </a:moveTo>
                  <a:cubicBezTo>
                    <a:pt x="1935" y="85"/>
                    <a:pt x="2013" y="108"/>
                    <a:pt x="2085" y="156"/>
                  </a:cubicBezTo>
                  <a:cubicBezTo>
                    <a:pt x="2275" y="263"/>
                    <a:pt x="2382" y="453"/>
                    <a:pt x="2394" y="644"/>
                  </a:cubicBezTo>
                  <a:cubicBezTo>
                    <a:pt x="2168" y="680"/>
                    <a:pt x="1989" y="882"/>
                    <a:pt x="1989" y="1013"/>
                  </a:cubicBezTo>
                  <a:cubicBezTo>
                    <a:pt x="1989" y="1061"/>
                    <a:pt x="2025" y="1108"/>
                    <a:pt x="2108" y="1108"/>
                  </a:cubicBezTo>
                  <a:lnTo>
                    <a:pt x="2144" y="1108"/>
                  </a:lnTo>
                  <a:cubicBezTo>
                    <a:pt x="2323" y="1084"/>
                    <a:pt x="2454" y="930"/>
                    <a:pt x="2466" y="715"/>
                  </a:cubicBezTo>
                  <a:cubicBezTo>
                    <a:pt x="2573" y="727"/>
                    <a:pt x="2656" y="775"/>
                    <a:pt x="2739" y="858"/>
                  </a:cubicBezTo>
                  <a:cubicBezTo>
                    <a:pt x="2882" y="1001"/>
                    <a:pt x="2847" y="1180"/>
                    <a:pt x="2799" y="1299"/>
                  </a:cubicBezTo>
                  <a:cubicBezTo>
                    <a:pt x="2668" y="1584"/>
                    <a:pt x="2335" y="1835"/>
                    <a:pt x="2085" y="1835"/>
                  </a:cubicBezTo>
                  <a:cubicBezTo>
                    <a:pt x="2013" y="1835"/>
                    <a:pt x="1954" y="1823"/>
                    <a:pt x="1906" y="1787"/>
                  </a:cubicBezTo>
                  <a:cubicBezTo>
                    <a:pt x="1882" y="1763"/>
                    <a:pt x="1858" y="1739"/>
                    <a:pt x="1835" y="1715"/>
                  </a:cubicBezTo>
                  <a:cubicBezTo>
                    <a:pt x="1942" y="1596"/>
                    <a:pt x="1977" y="1454"/>
                    <a:pt x="1930" y="1299"/>
                  </a:cubicBezTo>
                  <a:cubicBezTo>
                    <a:pt x="1894" y="1192"/>
                    <a:pt x="1846" y="1180"/>
                    <a:pt x="1811" y="1180"/>
                  </a:cubicBezTo>
                  <a:cubicBezTo>
                    <a:pt x="1763" y="1180"/>
                    <a:pt x="1715" y="1215"/>
                    <a:pt x="1692" y="1275"/>
                  </a:cubicBezTo>
                  <a:cubicBezTo>
                    <a:pt x="1632" y="1382"/>
                    <a:pt x="1620" y="1549"/>
                    <a:pt x="1727" y="1704"/>
                  </a:cubicBezTo>
                  <a:cubicBezTo>
                    <a:pt x="1620" y="1775"/>
                    <a:pt x="1442" y="1858"/>
                    <a:pt x="1096" y="1858"/>
                  </a:cubicBezTo>
                  <a:lnTo>
                    <a:pt x="1061" y="1858"/>
                  </a:lnTo>
                  <a:cubicBezTo>
                    <a:pt x="846" y="1858"/>
                    <a:pt x="751" y="1739"/>
                    <a:pt x="715" y="1632"/>
                  </a:cubicBezTo>
                  <a:cubicBezTo>
                    <a:pt x="846" y="1632"/>
                    <a:pt x="953" y="1561"/>
                    <a:pt x="1013" y="1454"/>
                  </a:cubicBezTo>
                  <a:cubicBezTo>
                    <a:pt x="1061" y="1346"/>
                    <a:pt x="1037" y="1227"/>
                    <a:pt x="953" y="1120"/>
                  </a:cubicBezTo>
                  <a:cubicBezTo>
                    <a:pt x="918" y="1061"/>
                    <a:pt x="870" y="1049"/>
                    <a:pt x="834" y="1049"/>
                  </a:cubicBezTo>
                  <a:cubicBezTo>
                    <a:pt x="787" y="1049"/>
                    <a:pt x="739" y="1073"/>
                    <a:pt x="703" y="1120"/>
                  </a:cubicBezTo>
                  <a:cubicBezTo>
                    <a:pt x="632" y="1215"/>
                    <a:pt x="596" y="1382"/>
                    <a:pt x="608" y="1537"/>
                  </a:cubicBezTo>
                  <a:cubicBezTo>
                    <a:pt x="513" y="1513"/>
                    <a:pt x="418" y="1477"/>
                    <a:pt x="311" y="1394"/>
                  </a:cubicBezTo>
                  <a:cubicBezTo>
                    <a:pt x="156" y="1287"/>
                    <a:pt x="108" y="1108"/>
                    <a:pt x="168" y="906"/>
                  </a:cubicBezTo>
                  <a:cubicBezTo>
                    <a:pt x="239" y="715"/>
                    <a:pt x="418" y="549"/>
                    <a:pt x="572" y="549"/>
                  </a:cubicBezTo>
                  <a:cubicBezTo>
                    <a:pt x="608" y="549"/>
                    <a:pt x="644" y="561"/>
                    <a:pt x="668" y="572"/>
                  </a:cubicBezTo>
                  <a:cubicBezTo>
                    <a:pt x="674" y="578"/>
                    <a:pt x="683" y="581"/>
                    <a:pt x="692" y="581"/>
                  </a:cubicBezTo>
                  <a:cubicBezTo>
                    <a:pt x="700" y="581"/>
                    <a:pt x="709" y="578"/>
                    <a:pt x="715" y="572"/>
                  </a:cubicBezTo>
                  <a:cubicBezTo>
                    <a:pt x="727" y="561"/>
                    <a:pt x="739" y="549"/>
                    <a:pt x="739" y="537"/>
                  </a:cubicBezTo>
                  <a:cubicBezTo>
                    <a:pt x="739" y="537"/>
                    <a:pt x="703" y="299"/>
                    <a:pt x="811" y="180"/>
                  </a:cubicBezTo>
                  <a:cubicBezTo>
                    <a:pt x="858" y="125"/>
                    <a:pt x="925" y="98"/>
                    <a:pt x="1010" y="98"/>
                  </a:cubicBezTo>
                  <a:cubicBezTo>
                    <a:pt x="1073" y="98"/>
                    <a:pt x="1146" y="113"/>
                    <a:pt x="1227" y="144"/>
                  </a:cubicBezTo>
                  <a:cubicBezTo>
                    <a:pt x="1299" y="168"/>
                    <a:pt x="1370" y="203"/>
                    <a:pt x="1418" y="239"/>
                  </a:cubicBezTo>
                  <a:cubicBezTo>
                    <a:pt x="1299" y="406"/>
                    <a:pt x="1263" y="620"/>
                    <a:pt x="1394" y="739"/>
                  </a:cubicBezTo>
                  <a:cubicBezTo>
                    <a:pt x="1433" y="769"/>
                    <a:pt x="1475" y="784"/>
                    <a:pt x="1515" y="784"/>
                  </a:cubicBezTo>
                  <a:cubicBezTo>
                    <a:pt x="1585" y="784"/>
                    <a:pt x="1649" y="739"/>
                    <a:pt x="1680" y="656"/>
                  </a:cubicBezTo>
                  <a:cubicBezTo>
                    <a:pt x="1715" y="537"/>
                    <a:pt x="1692" y="370"/>
                    <a:pt x="1537" y="227"/>
                  </a:cubicBezTo>
                  <a:cubicBezTo>
                    <a:pt x="1629" y="135"/>
                    <a:pt x="1743" y="85"/>
                    <a:pt x="1857" y="85"/>
                  </a:cubicBezTo>
                  <a:close/>
                  <a:moveTo>
                    <a:pt x="1858" y="1"/>
                  </a:moveTo>
                  <a:cubicBezTo>
                    <a:pt x="1715" y="1"/>
                    <a:pt x="1573" y="61"/>
                    <a:pt x="1465" y="180"/>
                  </a:cubicBezTo>
                  <a:cubicBezTo>
                    <a:pt x="1406" y="132"/>
                    <a:pt x="1334" y="96"/>
                    <a:pt x="1239" y="61"/>
                  </a:cubicBezTo>
                  <a:cubicBezTo>
                    <a:pt x="1154" y="34"/>
                    <a:pt x="1078" y="20"/>
                    <a:pt x="1010" y="20"/>
                  </a:cubicBezTo>
                  <a:cubicBezTo>
                    <a:pt x="896" y="20"/>
                    <a:pt x="806" y="58"/>
                    <a:pt x="739" y="132"/>
                  </a:cubicBezTo>
                  <a:cubicBezTo>
                    <a:pt x="656" y="239"/>
                    <a:pt x="644" y="394"/>
                    <a:pt x="644" y="477"/>
                  </a:cubicBezTo>
                  <a:cubicBezTo>
                    <a:pt x="620" y="477"/>
                    <a:pt x="584" y="465"/>
                    <a:pt x="561" y="465"/>
                  </a:cubicBezTo>
                  <a:cubicBezTo>
                    <a:pt x="370" y="465"/>
                    <a:pt x="168" y="656"/>
                    <a:pt x="84" y="894"/>
                  </a:cubicBezTo>
                  <a:cubicBezTo>
                    <a:pt x="1" y="1120"/>
                    <a:pt x="72" y="1334"/>
                    <a:pt x="263" y="1477"/>
                  </a:cubicBezTo>
                  <a:cubicBezTo>
                    <a:pt x="382" y="1561"/>
                    <a:pt x="501" y="1620"/>
                    <a:pt x="620" y="1632"/>
                  </a:cubicBezTo>
                  <a:cubicBezTo>
                    <a:pt x="680" y="1835"/>
                    <a:pt x="834" y="1942"/>
                    <a:pt x="1049" y="1942"/>
                  </a:cubicBezTo>
                  <a:lnTo>
                    <a:pt x="1096" y="1942"/>
                  </a:lnTo>
                  <a:cubicBezTo>
                    <a:pt x="1394" y="1942"/>
                    <a:pt x="1620" y="1882"/>
                    <a:pt x="1775" y="1775"/>
                  </a:cubicBezTo>
                  <a:cubicBezTo>
                    <a:pt x="1799" y="1799"/>
                    <a:pt x="1823" y="1823"/>
                    <a:pt x="1858" y="1846"/>
                  </a:cubicBezTo>
                  <a:cubicBezTo>
                    <a:pt x="1918" y="1906"/>
                    <a:pt x="1989" y="1930"/>
                    <a:pt x="2085" y="1930"/>
                  </a:cubicBezTo>
                  <a:cubicBezTo>
                    <a:pt x="2370" y="1930"/>
                    <a:pt x="2739" y="1656"/>
                    <a:pt x="2870" y="1346"/>
                  </a:cubicBezTo>
                  <a:cubicBezTo>
                    <a:pt x="2954" y="1132"/>
                    <a:pt x="2930" y="942"/>
                    <a:pt x="2799" y="799"/>
                  </a:cubicBezTo>
                  <a:cubicBezTo>
                    <a:pt x="2704" y="703"/>
                    <a:pt x="2597" y="644"/>
                    <a:pt x="2466" y="644"/>
                  </a:cubicBezTo>
                  <a:cubicBezTo>
                    <a:pt x="2454" y="418"/>
                    <a:pt x="2335" y="215"/>
                    <a:pt x="2120" y="84"/>
                  </a:cubicBezTo>
                  <a:cubicBezTo>
                    <a:pt x="2037" y="25"/>
                    <a:pt x="1942" y="1"/>
                    <a:pt x="185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6697867" y="-79794"/>
              <a:ext cx="67293" cy="67839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2"/>
                    <a:pt x="477" y="226"/>
                  </a:cubicBezTo>
                  <a:cubicBezTo>
                    <a:pt x="489" y="310"/>
                    <a:pt x="501" y="333"/>
                    <a:pt x="513" y="345"/>
                  </a:cubicBezTo>
                  <a:cubicBezTo>
                    <a:pt x="513" y="357"/>
                    <a:pt x="537" y="369"/>
                    <a:pt x="620" y="393"/>
                  </a:cubicBezTo>
                  <a:cubicBezTo>
                    <a:pt x="644" y="405"/>
                    <a:pt x="679" y="417"/>
                    <a:pt x="703" y="429"/>
                  </a:cubicBezTo>
                  <a:cubicBezTo>
                    <a:pt x="656" y="453"/>
                    <a:pt x="596" y="476"/>
                    <a:pt x="537" y="500"/>
                  </a:cubicBezTo>
                  <a:cubicBezTo>
                    <a:pt x="525" y="500"/>
                    <a:pt x="513" y="512"/>
                    <a:pt x="513" y="524"/>
                  </a:cubicBezTo>
                  <a:cubicBezTo>
                    <a:pt x="477" y="595"/>
                    <a:pt x="441" y="667"/>
                    <a:pt x="417" y="714"/>
                  </a:cubicBezTo>
                  <a:cubicBezTo>
                    <a:pt x="394" y="667"/>
                    <a:pt x="370" y="583"/>
                    <a:pt x="358" y="512"/>
                  </a:cubicBezTo>
                  <a:cubicBezTo>
                    <a:pt x="358" y="488"/>
                    <a:pt x="334" y="476"/>
                    <a:pt x="322" y="476"/>
                  </a:cubicBezTo>
                  <a:cubicBezTo>
                    <a:pt x="251" y="464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3"/>
                  </a:cubicBezTo>
                  <a:cubicBezTo>
                    <a:pt x="358" y="333"/>
                    <a:pt x="370" y="322"/>
                    <a:pt x="370" y="310"/>
                  </a:cubicBezTo>
                  <a:cubicBezTo>
                    <a:pt x="394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98" y="262"/>
                  </a:cubicBezTo>
                  <a:cubicBezTo>
                    <a:pt x="25" y="381"/>
                    <a:pt x="13" y="417"/>
                    <a:pt x="1" y="429"/>
                  </a:cubicBezTo>
                  <a:cubicBezTo>
                    <a:pt x="1" y="441"/>
                    <a:pt x="1" y="464"/>
                    <a:pt x="13" y="476"/>
                  </a:cubicBezTo>
                  <a:cubicBezTo>
                    <a:pt x="25" y="488"/>
                    <a:pt x="36" y="512"/>
                    <a:pt x="286" y="560"/>
                  </a:cubicBezTo>
                  <a:cubicBezTo>
                    <a:pt x="358" y="845"/>
                    <a:pt x="382" y="845"/>
                    <a:pt x="406" y="845"/>
                  </a:cubicBezTo>
                  <a:cubicBezTo>
                    <a:pt x="406" y="845"/>
                    <a:pt x="406" y="845"/>
                    <a:pt x="417" y="834"/>
                  </a:cubicBezTo>
                  <a:cubicBezTo>
                    <a:pt x="441" y="834"/>
                    <a:pt x="465" y="834"/>
                    <a:pt x="584" y="572"/>
                  </a:cubicBezTo>
                  <a:cubicBezTo>
                    <a:pt x="656" y="548"/>
                    <a:pt x="787" y="500"/>
                    <a:pt x="822" y="464"/>
                  </a:cubicBezTo>
                  <a:cubicBezTo>
                    <a:pt x="822" y="464"/>
                    <a:pt x="834" y="441"/>
                    <a:pt x="834" y="429"/>
                  </a:cubicBezTo>
                  <a:cubicBezTo>
                    <a:pt x="822" y="393"/>
                    <a:pt x="787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72" y="274"/>
                    <a:pt x="560" y="238"/>
                    <a:pt x="548" y="214"/>
                  </a:cubicBezTo>
                  <a:cubicBezTo>
                    <a:pt x="525" y="95"/>
                    <a:pt x="513" y="48"/>
                    <a:pt x="489" y="24"/>
                  </a:cubicBezTo>
                  <a:cubicBezTo>
                    <a:pt x="489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388324" y="27485"/>
              <a:ext cx="49966" cy="49716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10" y="95"/>
                  </a:moveTo>
                  <a:cubicBezTo>
                    <a:pt x="441" y="95"/>
                    <a:pt x="536" y="191"/>
                    <a:pt x="536" y="310"/>
                  </a:cubicBezTo>
                  <a:cubicBezTo>
                    <a:pt x="536" y="441"/>
                    <a:pt x="429" y="536"/>
                    <a:pt x="310" y="536"/>
                  </a:cubicBezTo>
                  <a:cubicBezTo>
                    <a:pt x="251" y="536"/>
                    <a:pt x="191" y="512"/>
                    <a:pt x="155" y="464"/>
                  </a:cubicBezTo>
                  <a:cubicBezTo>
                    <a:pt x="108" y="429"/>
                    <a:pt x="96" y="369"/>
                    <a:pt x="96" y="310"/>
                  </a:cubicBezTo>
                  <a:cubicBezTo>
                    <a:pt x="96" y="191"/>
                    <a:pt x="191" y="95"/>
                    <a:pt x="310" y="95"/>
                  </a:cubicBezTo>
                  <a:close/>
                  <a:moveTo>
                    <a:pt x="310" y="0"/>
                  </a:moveTo>
                  <a:cubicBezTo>
                    <a:pt x="144" y="0"/>
                    <a:pt x="1" y="143"/>
                    <a:pt x="1" y="310"/>
                  </a:cubicBezTo>
                  <a:cubicBezTo>
                    <a:pt x="1" y="393"/>
                    <a:pt x="36" y="464"/>
                    <a:pt x="96" y="524"/>
                  </a:cubicBezTo>
                  <a:cubicBezTo>
                    <a:pt x="155" y="583"/>
                    <a:pt x="227" y="619"/>
                    <a:pt x="310" y="619"/>
                  </a:cubicBezTo>
                  <a:cubicBezTo>
                    <a:pt x="477" y="619"/>
                    <a:pt x="620" y="488"/>
                    <a:pt x="620" y="310"/>
                  </a:cubicBezTo>
                  <a:cubicBezTo>
                    <a:pt x="620" y="143"/>
                    <a:pt x="477" y="0"/>
                    <a:pt x="31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7004911" y="-110346"/>
              <a:ext cx="479833" cy="130866"/>
            </a:xfrm>
            <a:custGeom>
              <a:avLst/>
              <a:gdLst/>
              <a:ahLst/>
              <a:cxnLst/>
              <a:rect l="l" t="t" r="r" b="b"/>
              <a:pathLst>
                <a:path w="5954" h="1632" extrusionOk="0">
                  <a:moveTo>
                    <a:pt x="4918" y="0"/>
                  </a:moveTo>
                  <a:cubicBezTo>
                    <a:pt x="4894" y="0"/>
                    <a:pt x="4870" y="12"/>
                    <a:pt x="4870" y="36"/>
                  </a:cubicBezTo>
                  <a:cubicBezTo>
                    <a:pt x="4858" y="60"/>
                    <a:pt x="4882" y="83"/>
                    <a:pt x="4906" y="83"/>
                  </a:cubicBezTo>
                  <a:cubicBezTo>
                    <a:pt x="4954" y="95"/>
                    <a:pt x="5001" y="107"/>
                    <a:pt x="5061" y="119"/>
                  </a:cubicBezTo>
                  <a:lnTo>
                    <a:pt x="5073" y="119"/>
                  </a:lnTo>
                  <a:cubicBezTo>
                    <a:pt x="5085" y="119"/>
                    <a:pt x="5109" y="107"/>
                    <a:pt x="5109" y="95"/>
                  </a:cubicBezTo>
                  <a:cubicBezTo>
                    <a:pt x="5120" y="72"/>
                    <a:pt x="5109" y="48"/>
                    <a:pt x="5085" y="36"/>
                  </a:cubicBezTo>
                  <a:cubicBezTo>
                    <a:pt x="5025" y="24"/>
                    <a:pt x="4966" y="0"/>
                    <a:pt x="4918" y="0"/>
                  </a:cubicBezTo>
                  <a:close/>
                  <a:moveTo>
                    <a:pt x="4728" y="0"/>
                  </a:moveTo>
                  <a:cubicBezTo>
                    <a:pt x="4668" y="12"/>
                    <a:pt x="4620" y="24"/>
                    <a:pt x="4561" y="48"/>
                  </a:cubicBezTo>
                  <a:cubicBezTo>
                    <a:pt x="4537" y="60"/>
                    <a:pt x="4525" y="83"/>
                    <a:pt x="4537" y="107"/>
                  </a:cubicBezTo>
                  <a:cubicBezTo>
                    <a:pt x="4549" y="119"/>
                    <a:pt x="4561" y="131"/>
                    <a:pt x="4573" y="131"/>
                  </a:cubicBezTo>
                  <a:lnTo>
                    <a:pt x="4597" y="131"/>
                  </a:lnTo>
                  <a:cubicBezTo>
                    <a:pt x="4644" y="107"/>
                    <a:pt x="4692" y="95"/>
                    <a:pt x="4739" y="83"/>
                  </a:cubicBezTo>
                  <a:cubicBezTo>
                    <a:pt x="4763" y="83"/>
                    <a:pt x="4787" y="60"/>
                    <a:pt x="4775" y="36"/>
                  </a:cubicBezTo>
                  <a:cubicBezTo>
                    <a:pt x="4775" y="12"/>
                    <a:pt x="4751" y="0"/>
                    <a:pt x="4728" y="0"/>
                  </a:cubicBezTo>
                  <a:close/>
                  <a:moveTo>
                    <a:pt x="5232" y="103"/>
                  </a:moveTo>
                  <a:cubicBezTo>
                    <a:pt x="5216" y="103"/>
                    <a:pt x="5201" y="114"/>
                    <a:pt x="5192" y="131"/>
                  </a:cubicBezTo>
                  <a:cubicBezTo>
                    <a:pt x="5180" y="143"/>
                    <a:pt x="5192" y="167"/>
                    <a:pt x="5204" y="179"/>
                  </a:cubicBezTo>
                  <a:cubicBezTo>
                    <a:pt x="5251" y="202"/>
                    <a:pt x="5299" y="226"/>
                    <a:pt x="5359" y="262"/>
                  </a:cubicBezTo>
                  <a:lnTo>
                    <a:pt x="5370" y="262"/>
                  </a:lnTo>
                  <a:cubicBezTo>
                    <a:pt x="5394" y="262"/>
                    <a:pt x="5406" y="262"/>
                    <a:pt x="5406" y="250"/>
                  </a:cubicBezTo>
                  <a:cubicBezTo>
                    <a:pt x="5418" y="226"/>
                    <a:pt x="5418" y="202"/>
                    <a:pt x="5394" y="191"/>
                  </a:cubicBezTo>
                  <a:cubicBezTo>
                    <a:pt x="5347" y="155"/>
                    <a:pt x="5299" y="131"/>
                    <a:pt x="5251" y="107"/>
                  </a:cubicBezTo>
                  <a:cubicBezTo>
                    <a:pt x="5245" y="104"/>
                    <a:pt x="5239" y="103"/>
                    <a:pt x="5232" y="103"/>
                  </a:cubicBezTo>
                  <a:close/>
                  <a:moveTo>
                    <a:pt x="4430" y="135"/>
                  </a:moveTo>
                  <a:cubicBezTo>
                    <a:pt x="4420" y="135"/>
                    <a:pt x="4411" y="138"/>
                    <a:pt x="4406" y="143"/>
                  </a:cubicBezTo>
                  <a:cubicBezTo>
                    <a:pt x="4358" y="179"/>
                    <a:pt x="4323" y="214"/>
                    <a:pt x="4275" y="262"/>
                  </a:cubicBezTo>
                  <a:cubicBezTo>
                    <a:pt x="4251" y="274"/>
                    <a:pt x="4251" y="298"/>
                    <a:pt x="4275" y="322"/>
                  </a:cubicBezTo>
                  <a:cubicBezTo>
                    <a:pt x="4287" y="322"/>
                    <a:pt x="4287" y="333"/>
                    <a:pt x="4299" y="333"/>
                  </a:cubicBezTo>
                  <a:cubicBezTo>
                    <a:pt x="4311" y="333"/>
                    <a:pt x="4323" y="322"/>
                    <a:pt x="4335" y="322"/>
                  </a:cubicBezTo>
                  <a:cubicBezTo>
                    <a:pt x="4370" y="274"/>
                    <a:pt x="4418" y="238"/>
                    <a:pt x="4454" y="214"/>
                  </a:cubicBezTo>
                  <a:cubicBezTo>
                    <a:pt x="4477" y="191"/>
                    <a:pt x="4477" y="167"/>
                    <a:pt x="4466" y="155"/>
                  </a:cubicBezTo>
                  <a:cubicBezTo>
                    <a:pt x="4459" y="141"/>
                    <a:pt x="4443" y="135"/>
                    <a:pt x="4430" y="135"/>
                  </a:cubicBezTo>
                  <a:close/>
                  <a:moveTo>
                    <a:pt x="5513" y="278"/>
                  </a:moveTo>
                  <a:cubicBezTo>
                    <a:pt x="5500" y="278"/>
                    <a:pt x="5485" y="284"/>
                    <a:pt x="5478" y="298"/>
                  </a:cubicBezTo>
                  <a:cubicBezTo>
                    <a:pt x="5466" y="310"/>
                    <a:pt x="5466" y="345"/>
                    <a:pt x="5490" y="357"/>
                  </a:cubicBezTo>
                  <a:cubicBezTo>
                    <a:pt x="5537" y="381"/>
                    <a:pt x="5573" y="417"/>
                    <a:pt x="5620" y="453"/>
                  </a:cubicBezTo>
                  <a:cubicBezTo>
                    <a:pt x="5632" y="464"/>
                    <a:pt x="5644" y="464"/>
                    <a:pt x="5656" y="464"/>
                  </a:cubicBezTo>
                  <a:cubicBezTo>
                    <a:pt x="5668" y="464"/>
                    <a:pt x="5680" y="464"/>
                    <a:pt x="5680" y="453"/>
                  </a:cubicBezTo>
                  <a:cubicBezTo>
                    <a:pt x="5704" y="429"/>
                    <a:pt x="5692" y="405"/>
                    <a:pt x="5680" y="393"/>
                  </a:cubicBezTo>
                  <a:cubicBezTo>
                    <a:pt x="5632" y="357"/>
                    <a:pt x="5585" y="322"/>
                    <a:pt x="5537" y="286"/>
                  </a:cubicBezTo>
                  <a:cubicBezTo>
                    <a:pt x="5532" y="281"/>
                    <a:pt x="5523" y="278"/>
                    <a:pt x="5513" y="278"/>
                  </a:cubicBezTo>
                  <a:close/>
                  <a:moveTo>
                    <a:pt x="245" y="313"/>
                  </a:moveTo>
                  <a:cubicBezTo>
                    <a:pt x="233" y="313"/>
                    <a:pt x="221" y="316"/>
                    <a:pt x="215" y="322"/>
                  </a:cubicBezTo>
                  <a:cubicBezTo>
                    <a:pt x="215" y="322"/>
                    <a:pt x="156" y="381"/>
                    <a:pt x="96" y="464"/>
                  </a:cubicBezTo>
                  <a:cubicBezTo>
                    <a:pt x="84" y="488"/>
                    <a:pt x="96" y="512"/>
                    <a:pt x="108" y="524"/>
                  </a:cubicBezTo>
                  <a:lnTo>
                    <a:pt x="132" y="524"/>
                  </a:lnTo>
                  <a:cubicBezTo>
                    <a:pt x="144" y="524"/>
                    <a:pt x="167" y="524"/>
                    <a:pt x="167" y="512"/>
                  </a:cubicBezTo>
                  <a:cubicBezTo>
                    <a:pt x="215" y="429"/>
                    <a:pt x="275" y="381"/>
                    <a:pt x="275" y="381"/>
                  </a:cubicBezTo>
                  <a:cubicBezTo>
                    <a:pt x="286" y="369"/>
                    <a:pt x="286" y="345"/>
                    <a:pt x="275" y="322"/>
                  </a:cubicBezTo>
                  <a:cubicBezTo>
                    <a:pt x="269" y="316"/>
                    <a:pt x="257" y="313"/>
                    <a:pt x="245" y="313"/>
                  </a:cubicBezTo>
                  <a:close/>
                  <a:moveTo>
                    <a:pt x="2406" y="393"/>
                  </a:moveTo>
                  <a:cubicBezTo>
                    <a:pt x="2334" y="393"/>
                    <a:pt x="2263" y="417"/>
                    <a:pt x="2215" y="464"/>
                  </a:cubicBezTo>
                  <a:cubicBezTo>
                    <a:pt x="2203" y="488"/>
                    <a:pt x="2203" y="512"/>
                    <a:pt x="2215" y="524"/>
                  </a:cubicBezTo>
                  <a:cubicBezTo>
                    <a:pt x="2227" y="536"/>
                    <a:pt x="2239" y="536"/>
                    <a:pt x="2251" y="536"/>
                  </a:cubicBezTo>
                  <a:cubicBezTo>
                    <a:pt x="2251" y="536"/>
                    <a:pt x="2263" y="536"/>
                    <a:pt x="2275" y="524"/>
                  </a:cubicBezTo>
                  <a:cubicBezTo>
                    <a:pt x="2311" y="500"/>
                    <a:pt x="2346" y="476"/>
                    <a:pt x="2382" y="476"/>
                  </a:cubicBezTo>
                  <a:lnTo>
                    <a:pt x="2394" y="476"/>
                  </a:lnTo>
                  <a:cubicBezTo>
                    <a:pt x="2418" y="476"/>
                    <a:pt x="2442" y="464"/>
                    <a:pt x="2442" y="441"/>
                  </a:cubicBezTo>
                  <a:cubicBezTo>
                    <a:pt x="2442" y="417"/>
                    <a:pt x="2430" y="393"/>
                    <a:pt x="2406" y="393"/>
                  </a:cubicBezTo>
                  <a:close/>
                  <a:moveTo>
                    <a:pt x="4186" y="372"/>
                  </a:moveTo>
                  <a:cubicBezTo>
                    <a:pt x="4174" y="372"/>
                    <a:pt x="4162" y="375"/>
                    <a:pt x="4156" y="381"/>
                  </a:cubicBezTo>
                  <a:cubicBezTo>
                    <a:pt x="4120" y="429"/>
                    <a:pt x="4085" y="476"/>
                    <a:pt x="4049" y="524"/>
                  </a:cubicBezTo>
                  <a:cubicBezTo>
                    <a:pt x="4037" y="536"/>
                    <a:pt x="4037" y="572"/>
                    <a:pt x="4061" y="583"/>
                  </a:cubicBezTo>
                  <a:lnTo>
                    <a:pt x="4085" y="583"/>
                  </a:lnTo>
                  <a:cubicBezTo>
                    <a:pt x="4096" y="583"/>
                    <a:pt x="4108" y="583"/>
                    <a:pt x="4120" y="572"/>
                  </a:cubicBezTo>
                  <a:cubicBezTo>
                    <a:pt x="4156" y="524"/>
                    <a:pt x="4192" y="476"/>
                    <a:pt x="4227" y="441"/>
                  </a:cubicBezTo>
                  <a:cubicBezTo>
                    <a:pt x="4239" y="417"/>
                    <a:pt x="4239" y="393"/>
                    <a:pt x="4216" y="381"/>
                  </a:cubicBezTo>
                  <a:cubicBezTo>
                    <a:pt x="4210" y="375"/>
                    <a:pt x="4198" y="372"/>
                    <a:pt x="4186" y="372"/>
                  </a:cubicBezTo>
                  <a:close/>
                  <a:moveTo>
                    <a:pt x="2556" y="457"/>
                  </a:moveTo>
                  <a:cubicBezTo>
                    <a:pt x="2543" y="457"/>
                    <a:pt x="2532" y="462"/>
                    <a:pt x="2525" y="476"/>
                  </a:cubicBezTo>
                  <a:cubicBezTo>
                    <a:pt x="2501" y="488"/>
                    <a:pt x="2513" y="524"/>
                    <a:pt x="2525" y="536"/>
                  </a:cubicBezTo>
                  <a:cubicBezTo>
                    <a:pt x="2572" y="560"/>
                    <a:pt x="2596" y="595"/>
                    <a:pt x="2596" y="643"/>
                  </a:cubicBezTo>
                  <a:cubicBezTo>
                    <a:pt x="2608" y="667"/>
                    <a:pt x="2620" y="679"/>
                    <a:pt x="2644" y="679"/>
                  </a:cubicBezTo>
                  <a:lnTo>
                    <a:pt x="2656" y="679"/>
                  </a:lnTo>
                  <a:cubicBezTo>
                    <a:pt x="2680" y="679"/>
                    <a:pt x="2692" y="655"/>
                    <a:pt x="2692" y="631"/>
                  </a:cubicBezTo>
                  <a:cubicBezTo>
                    <a:pt x="2680" y="560"/>
                    <a:pt x="2644" y="512"/>
                    <a:pt x="2584" y="464"/>
                  </a:cubicBezTo>
                  <a:cubicBezTo>
                    <a:pt x="2575" y="460"/>
                    <a:pt x="2565" y="457"/>
                    <a:pt x="2556" y="457"/>
                  </a:cubicBezTo>
                  <a:close/>
                  <a:moveTo>
                    <a:pt x="5782" y="492"/>
                  </a:moveTo>
                  <a:cubicBezTo>
                    <a:pt x="5769" y="492"/>
                    <a:pt x="5758" y="498"/>
                    <a:pt x="5751" y="512"/>
                  </a:cubicBezTo>
                  <a:cubicBezTo>
                    <a:pt x="5728" y="524"/>
                    <a:pt x="5740" y="548"/>
                    <a:pt x="5751" y="560"/>
                  </a:cubicBezTo>
                  <a:cubicBezTo>
                    <a:pt x="5787" y="595"/>
                    <a:pt x="5835" y="643"/>
                    <a:pt x="5871" y="679"/>
                  </a:cubicBezTo>
                  <a:cubicBezTo>
                    <a:pt x="5882" y="691"/>
                    <a:pt x="5894" y="691"/>
                    <a:pt x="5906" y="691"/>
                  </a:cubicBezTo>
                  <a:cubicBezTo>
                    <a:pt x="5918" y="691"/>
                    <a:pt x="5930" y="691"/>
                    <a:pt x="5930" y="679"/>
                  </a:cubicBezTo>
                  <a:cubicBezTo>
                    <a:pt x="5954" y="655"/>
                    <a:pt x="5954" y="631"/>
                    <a:pt x="5930" y="619"/>
                  </a:cubicBezTo>
                  <a:cubicBezTo>
                    <a:pt x="5894" y="572"/>
                    <a:pt x="5847" y="536"/>
                    <a:pt x="5811" y="500"/>
                  </a:cubicBezTo>
                  <a:cubicBezTo>
                    <a:pt x="5801" y="495"/>
                    <a:pt x="5791" y="492"/>
                    <a:pt x="5782" y="492"/>
                  </a:cubicBezTo>
                  <a:close/>
                  <a:moveTo>
                    <a:pt x="72" y="595"/>
                  </a:moveTo>
                  <a:cubicBezTo>
                    <a:pt x="60" y="595"/>
                    <a:pt x="36" y="607"/>
                    <a:pt x="25" y="631"/>
                  </a:cubicBezTo>
                  <a:cubicBezTo>
                    <a:pt x="13" y="679"/>
                    <a:pt x="1" y="726"/>
                    <a:pt x="1" y="774"/>
                  </a:cubicBezTo>
                  <a:cubicBezTo>
                    <a:pt x="1" y="786"/>
                    <a:pt x="1" y="798"/>
                    <a:pt x="1" y="810"/>
                  </a:cubicBezTo>
                  <a:cubicBezTo>
                    <a:pt x="1" y="834"/>
                    <a:pt x="25" y="845"/>
                    <a:pt x="48" y="845"/>
                  </a:cubicBezTo>
                  <a:cubicBezTo>
                    <a:pt x="72" y="845"/>
                    <a:pt x="84" y="822"/>
                    <a:pt x="84" y="798"/>
                  </a:cubicBezTo>
                  <a:cubicBezTo>
                    <a:pt x="84" y="786"/>
                    <a:pt x="84" y="786"/>
                    <a:pt x="84" y="774"/>
                  </a:cubicBezTo>
                  <a:cubicBezTo>
                    <a:pt x="84" y="738"/>
                    <a:pt x="96" y="691"/>
                    <a:pt x="108" y="655"/>
                  </a:cubicBezTo>
                  <a:cubicBezTo>
                    <a:pt x="108" y="631"/>
                    <a:pt x="96" y="607"/>
                    <a:pt x="72" y="595"/>
                  </a:cubicBezTo>
                  <a:close/>
                  <a:moveTo>
                    <a:pt x="2180" y="595"/>
                  </a:moveTo>
                  <a:cubicBezTo>
                    <a:pt x="2156" y="595"/>
                    <a:pt x="2132" y="607"/>
                    <a:pt x="2120" y="631"/>
                  </a:cubicBezTo>
                  <a:cubicBezTo>
                    <a:pt x="2108" y="679"/>
                    <a:pt x="2096" y="738"/>
                    <a:pt x="2096" y="810"/>
                  </a:cubicBezTo>
                  <a:cubicBezTo>
                    <a:pt x="2096" y="834"/>
                    <a:pt x="2108" y="845"/>
                    <a:pt x="2132" y="857"/>
                  </a:cubicBezTo>
                  <a:cubicBezTo>
                    <a:pt x="2156" y="857"/>
                    <a:pt x="2180" y="834"/>
                    <a:pt x="2180" y="810"/>
                  </a:cubicBezTo>
                  <a:cubicBezTo>
                    <a:pt x="2180" y="750"/>
                    <a:pt x="2191" y="703"/>
                    <a:pt x="2203" y="655"/>
                  </a:cubicBezTo>
                  <a:cubicBezTo>
                    <a:pt x="2215" y="631"/>
                    <a:pt x="2203" y="607"/>
                    <a:pt x="2180" y="595"/>
                  </a:cubicBezTo>
                  <a:close/>
                  <a:moveTo>
                    <a:pt x="3984" y="641"/>
                  </a:moveTo>
                  <a:cubicBezTo>
                    <a:pt x="3971" y="641"/>
                    <a:pt x="3960" y="648"/>
                    <a:pt x="3954" y="655"/>
                  </a:cubicBezTo>
                  <a:lnTo>
                    <a:pt x="3858" y="798"/>
                  </a:lnTo>
                  <a:cubicBezTo>
                    <a:pt x="3835" y="822"/>
                    <a:pt x="3846" y="845"/>
                    <a:pt x="3858" y="857"/>
                  </a:cubicBezTo>
                  <a:cubicBezTo>
                    <a:pt x="3870" y="857"/>
                    <a:pt x="3882" y="869"/>
                    <a:pt x="3894" y="869"/>
                  </a:cubicBezTo>
                  <a:cubicBezTo>
                    <a:pt x="3906" y="869"/>
                    <a:pt x="3918" y="857"/>
                    <a:pt x="3918" y="845"/>
                  </a:cubicBezTo>
                  <a:lnTo>
                    <a:pt x="4025" y="714"/>
                  </a:lnTo>
                  <a:cubicBezTo>
                    <a:pt x="4037" y="691"/>
                    <a:pt x="4025" y="667"/>
                    <a:pt x="4013" y="655"/>
                  </a:cubicBezTo>
                  <a:cubicBezTo>
                    <a:pt x="4003" y="645"/>
                    <a:pt x="3993" y="641"/>
                    <a:pt x="3984" y="641"/>
                  </a:cubicBezTo>
                  <a:close/>
                  <a:moveTo>
                    <a:pt x="2613" y="757"/>
                  </a:moveTo>
                  <a:cubicBezTo>
                    <a:pt x="2596" y="757"/>
                    <a:pt x="2581" y="768"/>
                    <a:pt x="2572" y="786"/>
                  </a:cubicBezTo>
                  <a:cubicBezTo>
                    <a:pt x="2549" y="822"/>
                    <a:pt x="2525" y="869"/>
                    <a:pt x="2489" y="917"/>
                  </a:cubicBezTo>
                  <a:cubicBezTo>
                    <a:pt x="2465" y="929"/>
                    <a:pt x="2465" y="953"/>
                    <a:pt x="2489" y="976"/>
                  </a:cubicBezTo>
                  <a:cubicBezTo>
                    <a:pt x="2501" y="976"/>
                    <a:pt x="2501" y="988"/>
                    <a:pt x="2513" y="988"/>
                  </a:cubicBezTo>
                  <a:cubicBezTo>
                    <a:pt x="2525" y="988"/>
                    <a:pt x="2537" y="976"/>
                    <a:pt x="2549" y="964"/>
                  </a:cubicBezTo>
                  <a:cubicBezTo>
                    <a:pt x="2596" y="917"/>
                    <a:pt x="2620" y="869"/>
                    <a:pt x="2644" y="822"/>
                  </a:cubicBezTo>
                  <a:cubicBezTo>
                    <a:pt x="2656" y="798"/>
                    <a:pt x="2644" y="774"/>
                    <a:pt x="2632" y="762"/>
                  </a:cubicBezTo>
                  <a:cubicBezTo>
                    <a:pt x="2626" y="759"/>
                    <a:pt x="2619" y="757"/>
                    <a:pt x="2613" y="757"/>
                  </a:cubicBezTo>
                  <a:close/>
                  <a:moveTo>
                    <a:pt x="3787" y="921"/>
                  </a:moveTo>
                  <a:cubicBezTo>
                    <a:pt x="3773" y="921"/>
                    <a:pt x="3758" y="927"/>
                    <a:pt x="3751" y="941"/>
                  </a:cubicBezTo>
                  <a:cubicBezTo>
                    <a:pt x="3715" y="976"/>
                    <a:pt x="3692" y="1024"/>
                    <a:pt x="3656" y="1060"/>
                  </a:cubicBezTo>
                  <a:cubicBezTo>
                    <a:pt x="3632" y="1084"/>
                    <a:pt x="3644" y="1107"/>
                    <a:pt x="3656" y="1119"/>
                  </a:cubicBezTo>
                  <a:cubicBezTo>
                    <a:pt x="3668" y="1131"/>
                    <a:pt x="3668" y="1131"/>
                    <a:pt x="3680" y="1131"/>
                  </a:cubicBezTo>
                  <a:cubicBezTo>
                    <a:pt x="3692" y="1131"/>
                    <a:pt x="3704" y="1131"/>
                    <a:pt x="3715" y="1119"/>
                  </a:cubicBezTo>
                  <a:cubicBezTo>
                    <a:pt x="3751" y="1072"/>
                    <a:pt x="3787" y="1036"/>
                    <a:pt x="3823" y="988"/>
                  </a:cubicBezTo>
                  <a:cubicBezTo>
                    <a:pt x="3835" y="964"/>
                    <a:pt x="3835" y="941"/>
                    <a:pt x="3811" y="929"/>
                  </a:cubicBezTo>
                  <a:cubicBezTo>
                    <a:pt x="3806" y="924"/>
                    <a:pt x="3797" y="921"/>
                    <a:pt x="3787" y="921"/>
                  </a:cubicBezTo>
                  <a:close/>
                  <a:moveTo>
                    <a:pt x="93" y="924"/>
                  </a:moveTo>
                  <a:cubicBezTo>
                    <a:pt x="86" y="924"/>
                    <a:pt x="79" y="925"/>
                    <a:pt x="72" y="929"/>
                  </a:cubicBezTo>
                  <a:cubicBezTo>
                    <a:pt x="48" y="941"/>
                    <a:pt x="36" y="964"/>
                    <a:pt x="48" y="988"/>
                  </a:cubicBezTo>
                  <a:cubicBezTo>
                    <a:pt x="84" y="1036"/>
                    <a:pt x="120" y="1084"/>
                    <a:pt x="167" y="1131"/>
                  </a:cubicBezTo>
                  <a:cubicBezTo>
                    <a:pt x="179" y="1143"/>
                    <a:pt x="191" y="1143"/>
                    <a:pt x="191" y="1143"/>
                  </a:cubicBezTo>
                  <a:cubicBezTo>
                    <a:pt x="203" y="1143"/>
                    <a:pt x="215" y="1143"/>
                    <a:pt x="227" y="1131"/>
                  </a:cubicBezTo>
                  <a:cubicBezTo>
                    <a:pt x="239" y="1107"/>
                    <a:pt x="239" y="1084"/>
                    <a:pt x="227" y="1072"/>
                  </a:cubicBezTo>
                  <a:cubicBezTo>
                    <a:pt x="179" y="1024"/>
                    <a:pt x="156" y="988"/>
                    <a:pt x="132" y="941"/>
                  </a:cubicBezTo>
                  <a:cubicBezTo>
                    <a:pt x="123" y="932"/>
                    <a:pt x="109" y="924"/>
                    <a:pt x="93" y="924"/>
                  </a:cubicBezTo>
                  <a:close/>
                  <a:moveTo>
                    <a:pt x="2145" y="938"/>
                  </a:moveTo>
                  <a:cubicBezTo>
                    <a:pt x="2141" y="938"/>
                    <a:pt x="2136" y="938"/>
                    <a:pt x="2132" y="941"/>
                  </a:cubicBezTo>
                  <a:cubicBezTo>
                    <a:pt x="2108" y="941"/>
                    <a:pt x="2096" y="964"/>
                    <a:pt x="2096" y="988"/>
                  </a:cubicBezTo>
                  <a:cubicBezTo>
                    <a:pt x="2108" y="1048"/>
                    <a:pt x="2120" y="1107"/>
                    <a:pt x="2144" y="1155"/>
                  </a:cubicBezTo>
                  <a:cubicBezTo>
                    <a:pt x="2153" y="1172"/>
                    <a:pt x="2161" y="1183"/>
                    <a:pt x="2175" y="1183"/>
                  </a:cubicBezTo>
                  <a:cubicBezTo>
                    <a:pt x="2180" y="1183"/>
                    <a:pt x="2185" y="1182"/>
                    <a:pt x="2191" y="1179"/>
                  </a:cubicBezTo>
                  <a:cubicBezTo>
                    <a:pt x="2203" y="1179"/>
                    <a:pt x="2215" y="1179"/>
                    <a:pt x="2215" y="1167"/>
                  </a:cubicBezTo>
                  <a:cubicBezTo>
                    <a:pt x="2215" y="1167"/>
                    <a:pt x="2215" y="1179"/>
                    <a:pt x="2227" y="1179"/>
                  </a:cubicBezTo>
                  <a:cubicBezTo>
                    <a:pt x="2227" y="1191"/>
                    <a:pt x="2251" y="1203"/>
                    <a:pt x="2263" y="1203"/>
                  </a:cubicBezTo>
                  <a:cubicBezTo>
                    <a:pt x="2263" y="1203"/>
                    <a:pt x="2275" y="1203"/>
                    <a:pt x="2287" y="1191"/>
                  </a:cubicBezTo>
                  <a:cubicBezTo>
                    <a:pt x="2334" y="1155"/>
                    <a:pt x="2382" y="1131"/>
                    <a:pt x="2418" y="1095"/>
                  </a:cubicBezTo>
                  <a:cubicBezTo>
                    <a:pt x="2442" y="1072"/>
                    <a:pt x="2442" y="1048"/>
                    <a:pt x="2430" y="1036"/>
                  </a:cubicBezTo>
                  <a:cubicBezTo>
                    <a:pt x="2423" y="1022"/>
                    <a:pt x="2407" y="1016"/>
                    <a:pt x="2394" y="1016"/>
                  </a:cubicBezTo>
                  <a:cubicBezTo>
                    <a:pt x="2384" y="1016"/>
                    <a:pt x="2375" y="1019"/>
                    <a:pt x="2370" y="1024"/>
                  </a:cubicBezTo>
                  <a:cubicBezTo>
                    <a:pt x="2322" y="1060"/>
                    <a:pt x="2287" y="1095"/>
                    <a:pt x="2239" y="1119"/>
                  </a:cubicBezTo>
                  <a:cubicBezTo>
                    <a:pt x="2227" y="1131"/>
                    <a:pt x="2227" y="1131"/>
                    <a:pt x="2227" y="1131"/>
                  </a:cubicBezTo>
                  <a:cubicBezTo>
                    <a:pt x="2203" y="1084"/>
                    <a:pt x="2191" y="1024"/>
                    <a:pt x="2180" y="976"/>
                  </a:cubicBezTo>
                  <a:cubicBezTo>
                    <a:pt x="2180" y="957"/>
                    <a:pt x="2164" y="938"/>
                    <a:pt x="2145" y="938"/>
                  </a:cubicBezTo>
                  <a:close/>
                  <a:moveTo>
                    <a:pt x="329" y="1159"/>
                  </a:moveTo>
                  <a:cubicBezTo>
                    <a:pt x="316" y="1159"/>
                    <a:pt x="305" y="1165"/>
                    <a:pt x="298" y="1179"/>
                  </a:cubicBezTo>
                  <a:cubicBezTo>
                    <a:pt x="286" y="1203"/>
                    <a:pt x="286" y="1226"/>
                    <a:pt x="310" y="1238"/>
                  </a:cubicBezTo>
                  <a:cubicBezTo>
                    <a:pt x="358" y="1274"/>
                    <a:pt x="406" y="1298"/>
                    <a:pt x="465" y="1322"/>
                  </a:cubicBezTo>
                  <a:lnTo>
                    <a:pt x="477" y="1322"/>
                  </a:lnTo>
                  <a:cubicBezTo>
                    <a:pt x="501" y="1322"/>
                    <a:pt x="513" y="1322"/>
                    <a:pt x="513" y="1298"/>
                  </a:cubicBezTo>
                  <a:cubicBezTo>
                    <a:pt x="525" y="1286"/>
                    <a:pt x="513" y="1250"/>
                    <a:pt x="501" y="1250"/>
                  </a:cubicBezTo>
                  <a:cubicBezTo>
                    <a:pt x="441" y="1215"/>
                    <a:pt x="394" y="1191"/>
                    <a:pt x="358" y="1167"/>
                  </a:cubicBezTo>
                  <a:cubicBezTo>
                    <a:pt x="348" y="1162"/>
                    <a:pt x="338" y="1159"/>
                    <a:pt x="329" y="1159"/>
                  </a:cubicBezTo>
                  <a:close/>
                  <a:moveTo>
                    <a:pt x="2115" y="1198"/>
                  </a:moveTo>
                  <a:cubicBezTo>
                    <a:pt x="2109" y="1198"/>
                    <a:pt x="2103" y="1199"/>
                    <a:pt x="2096" y="1203"/>
                  </a:cubicBezTo>
                  <a:cubicBezTo>
                    <a:pt x="2049" y="1238"/>
                    <a:pt x="1989" y="1262"/>
                    <a:pt x="1941" y="1274"/>
                  </a:cubicBezTo>
                  <a:cubicBezTo>
                    <a:pt x="1918" y="1286"/>
                    <a:pt x="1906" y="1310"/>
                    <a:pt x="1918" y="1334"/>
                  </a:cubicBezTo>
                  <a:cubicBezTo>
                    <a:pt x="1930" y="1345"/>
                    <a:pt x="1941" y="1357"/>
                    <a:pt x="1953" y="1357"/>
                  </a:cubicBezTo>
                  <a:lnTo>
                    <a:pt x="1977" y="1357"/>
                  </a:lnTo>
                  <a:cubicBezTo>
                    <a:pt x="2025" y="1334"/>
                    <a:pt x="2084" y="1310"/>
                    <a:pt x="2132" y="1286"/>
                  </a:cubicBezTo>
                  <a:cubicBezTo>
                    <a:pt x="2156" y="1274"/>
                    <a:pt x="2156" y="1250"/>
                    <a:pt x="2156" y="1226"/>
                  </a:cubicBezTo>
                  <a:cubicBezTo>
                    <a:pt x="2147" y="1209"/>
                    <a:pt x="2132" y="1198"/>
                    <a:pt x="2115" y="1198"/>
                  </a:cubicBezTo>
                  <a:close/>
                  <a:moveTo>
                    <a:pt x="3571" y="1182"/>
                  </a:moveTo>
                  <a:cubicBezTo>
                    <a:pt x="3561" y="1182"/>
                    <a:pt x="3549" y="1185"/>
                    <a:pt x="3537" y="1191"/>
                  </a:cubicBezTo>
                  <a:cubicBezTo>
                    <a:pt x="3501" y="1226"/>
                    <a:pt x="3465" y="1274"/>
                    <a:pt x="3418" y="1298"/>
                  </a:cubicBezTo>
                  <a:cubicBezTo>
                    <a:pt x="3406" y="1322"/>
                    <a:pt x="3394" y="1345"/>
                    <a:pt x="3418" y="1357"/>
                  </a:cubicBezTo>
                  <a:cubicBezTo>
                    <a:pt x="3418" y="1369"/>
                    <a:pt x="3430" y="1381"/>
                    <a:pt x="3442" y="1381"/>
                  </a:cubicBezTo>
                  <a:cubicBezTo>
                    <a:pt x="3454" y="1381"/>
                    <a:pt x="3465" y="1369"/>
                    <a:pt x="3477" y="1369"/>
                  </a:cubicBezTo>
                  <a:cubicBezTo>
                    <a:pt x="3513" y="1334"/>
                    <a:pt x="3561" y="1286"/>
                    <a:pt x="3596" y="1250"/>
                  </a:cubicBezTo>
                  <a:cubicBezTo>
                    <a:pt x="3620" y="1238"/>
                    <a:pt x="3620" y="1203"/>
                    <a:pt x="3596" y="1191"/>
                  </a:cubicBezTo>
                  <a:cubicBezTo>
                    <a:pt x="3590" y="1185"/>
                    <a:pt x="3582" y="1182"/>
                    <a:pt x="3571" y="1182"/>
                  </a:cubicBezTo>
                  <a:close/>
                  <a:moveTo>
                    <a:pt x="632" y="1305"/>
                  </a:moveTo>
                  <a:cubicBezTo>
                    <a:pt x="620" y="1305"/>
                    <a:pt x="605" y="1316"/>
                    <a:pt x="596" y="1334"/>
                  </a:cubicBezTo>
                  <a:cubicBezTo>
                    <a:pt x="584" y="1357"/>
                    <a:pt x="596" y="1381"/>
                    <a:pt x="620" y="1393"/>
                  </a:cubicBezTo>
                  <a:cubicBezTo>
                    <a:pt x="644" y="1393"/>
                    <a:pt x="656" y="1405"/>
                    <a:pt x="679" y="1417"/>
                  </a:cubicBezTo>
                  <a:cubicBezTo>
                    <a:pt x="715" y="1429"/>
                    <a:pt x="751" y="1441"/>
                    <a:pt x="787" y="1441"/>
                  </a:cubicBezTo>
                  <a:cubicBezTo>
                    <a:pt x="787" y="1453"/>
                    <a:pt x="787" y="1453"/>
                    <a:pt x="798" y="1453"/>
                  </a:cubicBezTo>
                  <a:cubicBezTo>
                    <a:pt x="810" y="1453"/>
                    <a:pt x="834" y="1441"/>
                    <a:pt x="834" y="1417"/>
                  </a:cubicBezTo>
                  <a:cubicBezTo>
                    <a:pt x="846" y="1393"/>
                    <a:pt x="834" y="1369"/>
                    <a:pt x="810" y="1357"/>
                  </a:cubicBezTo>
                  <a:cubicBezTo>
                    <a:pt x="775" y="1357"/>
                    <a:pt x="739" y="1345"/>
                    <a:pt x="703" y="1334"/>
                  </a:cubicBezTo>
                  <a:cubicBezTo>
                    <a:pt x="691" y="1322"/>
                    <a:pt x="667" y="1322"/>
                    <a:pt x="644" y="1310"/>
                  </a:cubicBezTo>
                  <a:cubicBezTo>
                    <a:pt x="640" y="1307"/>
                    <a:pt x="636" y="1305"/>
                    <a:pt x="632" y="1305"/>
                  </a:cubicBezTo>
                  <a:close/>
                  <a:moveTo>
                    <a:pt x="1800" y="1330"/>
                  </a:moveTo>
                  <a:cubicBezTo>
                    <a:pt x="1796" y="1330"/>
                    <a:pt x="1791" y="1331"/>
                    <a:pt x="1787" y="1334"/>
                  </a:cubicBezTo>
                  <a:cubicBezTo>
                    <a:pt x="1739" y="1345"/>
                    <a:pt x="1680" y="1369"/>
                    <a:pt x="1632" y="1381"/>
                  </a:cubicBezTo>
                  <a:cubicBezTo>
                    <a:pt x="1608" y="1381"/>
                    <a:pt x="1584" y="1405"/>
                    <a:pt x="1596" y="1429"/>
                  </a:cubicBezTo>
                  <a:cubicBezTo>
                    <a:pt x="1596" y="1453"/>
                    <a:pt x="1620" y="1465"/>
                    <a:pt x="1632" y="1465"/>
                  </a:cubicBezTo>
                  <a:lnTo>
                    <a:pt x="1644" y="1465"/>
                  </a:lnTo>
                  <a:cubicBezTo>
                    <a:pt x="1703" y="1453"/>
                    <a:pt x="1751" y="1429"/>
                    <a:pt x="1810" y="1417"/>
                  </a:cubicBezTo>
                  <a:cubicBezTo>
                    <a:pt x="1834" y="1405"/>
                    <a:pt x="1846" y="1381"/>
                    <a:pt x="1834" y="1357"/>
                  </a:cubicBezTo>
                  <a:cubicBezTo>
                    <a:pt x="1834" y="1348"/>
                    <a:pt x="1819" y="1330"/>
                    <a:pt x="1800" y="1330"/>
                  </a:cubicBezTo>
                  <a:close/>
                  <a:moveTo>
                    <a:pt x="2256" y="1254"/>
                  </a:moveTo>
                  <a:cubicBezTo>
                    <a:pt x="2247" y="1254"/>
                    <a:pt x="2237" y="1257"/>
                    <a:pt x="2227" y="1262"/>
                  </a:cubicBezTo>
                  <a:cubicBezTo>
                    <a:pt x="2215" y="1274"/>
                    <a:pt x="2203" y="1298"/>
                    <a:pt x="2215" y="1322"/>
                  </a:cubicBezTo>
                  <a:cubicBezTo>
                    <a:pt x="2251" y="1369"/>
                    <a:pt x="2287" y="1417"/>
                    <a:pt x="2334" y="1453"/>
                  </a:cubicBezTo>
                  <a:cubicBezTo>
                    <a:pt x="2346" y="1465"/>
                    <a:pt x="2346" y="1465"/>
                    <a:pt x="2358" y="1465"/>
                  </a:cubicBezTo>
                  <a:cubicBezTo>
                    <a:pt x="2370" y="1465"/>
                    <a:pt x="2382" y="1465"/>
                    <a:pt x="2394" y="1453"/>
                  </a:cubicBezTo>
                  <a:cubicBezTo>
                    <a:pt x="2406" y="1441"/>
                    <a:pt x="2406" y="1417"/>
                    <a:pt x="2394" y="1393"/>
                  </a:cubicBezTo>
                  <a:cubicBezTo>
                    <a:pt x="2358" y="1357"/>
                    <a:pt x="2322" y="1322"/>
                    <a:pt x="2287" y="1274"/>
                  </a:cubicBezTo>
                  <a:cubicBezTo>
                    <a:pt x="2280" y="1260"/>
                    <a:pt x="2269" y="1254"/>
                    <a:pt x="2256" y="1254"/>
                  </a:cubicBezTo>
                  <a:close/>
                  <a:moveTo>
                    <a:pt x="948" y="1400"/>
                  </a:moveTo>
                  <a:cubicBezTo>
                    <a:pt x="935" y="1400"/>
                    <a:pt x="926" y="1411"/>
                    <a:pt x="918" y="1429"/>
                  </a:cubicBezTo>
                  <a:cubicBezTo>
                    <a:pt x="918" y="1453"/>
                    <a:pt x="929" y="1476"/>
                    <a:pt x="953" y="1488"/>
                  </a:cubicBezTo>
                  <a:cubicBezTo>
                    <a:pt x="1013" y="1488"/>
                    <a:pt x="1072" y="1500"/>
                    <a:pt x="1132" y="1500"/>
                  </a:cubicBezTo>
                  <a:cubicBezTo>
                    <a:pt x="1156" y="1500"/>
                    <a:pt x="1168" y="1488"/>
                    <a:pt x="1168" y="1465"/>
                  </a:cubicBezTo>
                  <a:cubicBezTo>
                    <a:pt x="1168" y="1441"/>
                    <a:pt x="1156" y="1417"/>
                    <a:pt x="1132" y="1417"/>
                  </a:cubicBezTo>
                  <a:cubicBezTo>
                    <a:pt x="1072" y="1417"/>
                    <a:pt x="1025" y="1405"/>
                    <a:pt x="965" y="1405"/>
                  </a:cubicBezTo>
                  <a:cubicBezTo>
                    <a:pt x="959" y="1402"/>
                    <a:pt x="953" y="1400"/>
                    <a:pt x="948" y="1400"/>
                  </a:cubicBezTo>
                  <a:close/>
                  <a:moveTo>
                    <a:pt x="1465" y="1405"/>
                  </a:moveTo>
                  <a:cubicBezTo>
                    <a:pt x="1406" y="1417"/>
                    <a:pt x="1346" y="1417"/>
                    <a:pt x="1299" y="1417"/>
                  </a:cubicBezTo>
                  <a:cubicBezTo>
                    <a:pt x="1275" y="1417"/>
                    <a:pt x="1251" y="1441"/>
                    <a:pt x="1251" y="1465"/>
                  </a:cubicBezTo>
                  <a:cubicBezTo>
                    <a:pt x="1263" y="1488"/>
                    <a:pt x="1275" y="1500"/>
                    <a:pt x="1299" y="1500"/>
                  </a:cubicBezTo>
                  <a:cubicBezTo>
                    <a:pt x="1299" y="1500"/>
                    <a:pt x="1299" y="1500"/>
                    <a:pt x="1299" y="1512"/>
                  </a:cubicBezTo>
                  <a:cubicBezTo>
                    <a:pt x="1358" y="1500"/>
                    <a:pt x="1418" y="1500"/>
                    <a:pt x="1465" y="1488"/>
                  </a:cubicBezTo>
                  <a:cubicBezTo>
                    <a:pt x="1501" y="1488"/>
                    <a:pt x="1513" y="1465"/>
                    <a:pt x="1513" y="1441"/>
                  </a:cubicBezTo>
                  <a:cubicBezTo>
                    <a:pt x="1501" y="1417"/>
                    <a:pt x="1477" y="1405"/>
                    <a:pt x="1465" y="1405"/>
                  </a:cubicBezTo>
                  <a:close/>
                  <a:moveTo>
                    <a:pt x="3307" y="1388"/>
                  </a:moveTo>
                  <a:cubicBezTo>
                    <a:pt x="3301" y="1388"/>
                    <a:pt x="3294" y="1390"/>
                    <a:pt x="3287" y="1393"/>
                  </a:cubicBezTo>
                  <a:cubicBezTo>
                    <a:pt x="3239" y="1429"/>
                    <a:pt x="3192" y="1453"/>
                    <a:pt x="3144" y="1476"/>
                  </a:cubicBezTo>
                  <a:cubicBezTo>
                    <a:pt x="3120" y="1476"/>
                    <a:pt x="3108" y="1500"/>
                    <a:pt x="3120" y="1524"/>
                  </a:cubicBezTo>
                  <a:cubicBezTo>
                    <a:pt x="3132" y="1548"/>
                    <a:pt x="3144" y="1548"/>
                    <a:pt x="3156" y="1548"/>
                  </a:cubicBezTo>
                  <a:lnTo>
                    <a:pt x="3180" y="1548"/>
                  </a:lnTo>
                  <a:cubicBezTo>
                    <a:pt x="3227" y="1524"/>
                    <a:pt x="3287" y="1500"/>
                    <a:pt x="3334" y="1465"/>
                  </a:cubicBezTo>
                  <a:cubicBezTo>
                    <a:pt x="3358" y="1453"/>
                    <a:pt x="3358" y="1429"/>
                    <a:pt x="3346" y="1405"/>
                  </a:cubicBezTo>
                  <a:cubicBezTo>
                    <a:pt x="3338" y="1397"/>
                    <a:pt x="3324" y="1388"/>
                    <a:pt x="3307" y="1388"/>
                  </a:cubicBezTo>
                  <a:close/>
                  <a:moveTo>
                    <a:pt x="2506" y="1484"/>
                  </a:moveTo>
                  <a:cubicBezTo>
                    <a:pt x="2489" y="1484"/>
                    <a:pt x="2474" y="1495"/>
                    <a:pt x="2465" y="1512"/>
                  </a:cubicBezTo>
                  <a:cubicBezTo>
                    <a:pt x="2453" y="1524"/>
                    <a:pt x="2465" y="1548"/>
                    <a:pt x="2477" y="1560"/>
                  </a:cubicBezTo>
                  <a:cubicBezTo>
                    <a:pt x="2537" y="1584"/>
                    <a:pt x="2596" y="1607"/>
                    <a:pt x="2656" y="1619"/>
                  </a:cubicBezTo>
                  <a:cubicBezTo>
                    <a:pt x="2680" y="1619"/>
                    <a:pt x="2703" y="1607"/>
                    <a:pt x="2703" y="1584"/>
                  </a:cubicBezTo>
                  <a:cubicBezTo>
                    <a:pt x="2703" y="1560"/>
                    <a:pt x="2692" y="1536"/>
                    <a:pt x="2668" y="1536"/>
                  </a:cubicBezTo>
                  <a:cubicBezTo>
                    <a:pt x="2620" y="1524"/>
                    <a:pt x="2561" y="1512"/>
                    <a:pt x="2525" y="1488"/>
                  </a:cubicBezTo>
                  <a:cubicBezTo>
                    <a:pt x="2518" y="1485"/>
                    <a:pt x="2512" y="1484"/>
                    <a:pt x="2506" y="1484"/>
                  </a:cubicBezTo>
                  <a:close/>
                  <a:moveTo>
                    <a:pt x="3008" y="1519"/>
                  </a:moveTo>
                  <a:cubicBezTo>
                    <a:pt x="3002" y="1519"/>
                    <a:pt x="2996" y="1521"/>
                    <a:pt x="2989" y="1524"/>
                  </a:cubicBezTo>
                  <a:cubicBezTo>
                    <a:pt x="2930" y="1536"/>
                    <a:pt x="2882" y="1536"/>
                    <a:pt x="2834" y="1548"/>
                  </a:cubicBezTo>
                  <a:cubicBezTo>
                    <a:pt x="2811" y="1548"/>
                    <a:pt x="2787" y="1560"/>
                    <a:pt x="2787" y="1584"/>
                  </a:cubicBezTo>
                  <a:cubicBezTo>
                    <a:pt x="2787" y="1607"/>
                    <a:pt x="2811" y="1631"/>
                    <a:pt x="2834" y="1631"/>
                  </a:cubicBezTo>
                  <a:cubicBezTo>
                    <a:pt x="2894" y="1619"/>
                    <a:pt x="2942" y="1619"/>
                    <a:pt x="3013" y="1607"/>
                  </a:cubicBezTo>
                  <a:cubicBezTo>
                    <a:pt x="3037" y="1596"/>
                    <a:pt x="3049" y="1572"/>
                    <a:pt x="3037" y="1548"/>
                  </a:cubicBezTo>
                  <a:cubicBezTo>
                    <a:pt x="3037" y="1530"/>
                    <a:pt x="3024" y="1519"/>
                    <a:pt x="3008" y="1519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595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3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75" name="Google Shape;75;p3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3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3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Google Shape;78;p3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3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3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3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3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3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3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3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3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3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3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3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3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3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" name="Google Shape;94;p3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" name="Google Shape;95;p3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" name="Google Shape;96;p3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97;p3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" name="Google Shape;98;p3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" name="Google Shape;99;p3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" name="Google Shape;100;p3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" name="Google Shape;101;p3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3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3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3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" name="Google Shape;105;p3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06;p3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" name="Google Shape;107;p3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" name="Google Shape;108;p3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" name="Google Shape;109;p3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" name="Google Shape;110;p3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" name="Google Shape;111;p3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" name="Google Shape;112;p3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" name="Google Shape;113;p3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3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3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" name="Google Shape;116;p3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3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" name="Google Shape;118;p3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9" name="Google Shape;119;p3"/>
          <p:cNvSpPr/>
          <p:nvPr/>
        </p:nvSpPr>
        <p:spPr>
          <a:xfrm rot="-30003" flipH="1">
            <a:off x="997099" y="674727"/>
            <a:ext cx="7149872" cy="37993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 rot="-1339">
            <a:off x="720001" y="1749271"/>
            <a:ext cx="7704001" cy="1371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3"/>
          <p:cNvSpPr txBox="1">
            <a:spLocks noGrp="1"/>
          </p:cNvSpPr>
          <p:nvPr>
            <p:ph type="title" idx="2" hasCustomPrompt="1"/>
          </p:nvPr>
        </p:nvSpPr>
        <p:spPr>
          <a:xfrm rot="-27490">
            <a:off x="3840429" y="545872"/>
            <a:ext cx="1463147" cy="1463157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2" name="Google Shape;122;p3"/>
          <p:cNvSpPr txBox="1">
            <a:spLocks noGrp="1"/>
          </p:cNvSpPr>
          <p:nvPr>
            <p:ph type="subTitle" idx="1"/>
          </p:nvPr>
        </p:nvSpPr>
        <p:spPr>
          <a:xfrm rot="-29827">
            <a:off x="2514675" y="2920677"/>
            <a:ext cx="4114655" cy="45721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391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5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74" name="Google Shape;174;p5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5" name="Google Shape;175;p5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6" name="Google Shape;176;p5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7" name="Google Shape;177;p5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8" name="Google Shape;178;p5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9" name="Google Shape;179;p5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5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5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5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5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5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5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5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5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5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5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5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5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5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5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5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5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6" name="Google Shape;196;p5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7" name="Google Shape;197;p5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8" name="Google Shape;198;p5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" name="Google Shape;199;p5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0" name="Google Shape;200;p5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1" name="Google Shape;201;p5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" name="Google Shape;202;p5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" name="Google Shape;203;p5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4" name="Google Shape;204;p5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5" name="Google Shape;205;p5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" name="Google Shape;206;p5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Google Shape;207;p5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" name="Google Shape;208;p5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5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5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5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" name="Google Shape;212;p5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" name="Google Shape;213;p5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5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5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5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5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8" name="Google Shape;218;p5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9" name="Google Shape;219;p5"/>
          <p:cNvSpPr txBox="1">
            <a:spLocks noGrp="1"/>
          </p:cNvSpPr>
          <p:nvPr>
            <p:ph type="subTitle" idx="1"/>
          </p:nvPr>
        </p:nvSpPr>
        <p:spPr>
          <a:xfrm rot="-59916">
            <a:off x="1281382" y="2571796"/>
            <a:ext cx="2926344" cy="456967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 b="1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0" name="Google Shape;220;p5"/>
          <p:cNvSpPr txBox="1">
            <a:spLocks noGrp="1"/>
          </p:cNvSpPr>
          <p:nvPr>
            <p:ph type="subTitle" idx="2"/>
          </p:nvPr>
        </p:nvSpPr>
        <p:spPr>
          <a:xfrm rot="-59916">
            <a:off x="4936232" y="2546371"/>
            <a:ext cx="2926344" cy="456967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1" name="Google Shape;221;p5"/>
          <p:cNvSpPr txBox="1">
            <a:spLocks noGrp="1"/>
          </p:cNvSpPr>
          <p:nvPr>
            <p:ph type="subTitle" idx="3"/>
          </p:nvPr>
        </p:nvSpPr>
        <p:spPr>
          <a:xfrm>
            <a:off x="1281450" y="3028962"/>
            <a:ext cx="2926200" cy="10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5"/>
          <p:cNvSpPr txBox="1">
            <a:spLocks noGrp="1"/>
          </p:cNvSpPr>
          <p:nvPr>
            <p:ph type="subTitle" idx="4"/>
          </p:nvPr>
        </p:nvSpPr>
        <p:spPr>
          <a:xfrm>
            <a:off x="4936325" y="3028962"/>
            <a:ext cx="2926200" cy="10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"/>
          <p:cNvSpPr txBox="1">
            <a:spLocks noGrp="1"/>
          </p:cNvSpPr>
          <p:nvPr>
            <p:ph type="title"/>
          </p:nvPr>
        </p:nvSpPr>
        <p:spPr>
          <a:xfrm rot="-30146">
            <a:off x="2057454" y="446678"/>
            <a:ext cx="5029093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254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8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323" name="Google Shape;323;p8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4" name="Google Shape;324;p8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5" name="Google Shape;325;p8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6" name="Google Shape;326;p8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8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8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8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8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8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8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8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8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8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8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8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8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9" name="Google Shape;339;p8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0" name="Google Shape;340;p8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8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2" name="Google Shape;342;p8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3" name="Google Shape;343;p8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4" name="Google Shape;344;p8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5" name="Google Shape;345;p8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6" name="Google Shape;346;p8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8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8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8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8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8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8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8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8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8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8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8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8" name="Google Shape;358;p8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9" name="Google Shape;359;p8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0" name="Google Shape;360;p8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1" name="Google Shape;361;p8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2" name="Google Shape;362;p8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3" name="Google Shape;363;p8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4" name="Google Shape;364;p8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5" name="Google Shape;365;p8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6" name="Google Shape;366;p8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67" name="Google Shape;367;p8"/>
          <p:cNvSpPr/>
          <p:nvPr/>
        </p:nvSpPr>
        <p:spPr>
          <a:xfrm rot="-30003" flipH="1">
            <a:off x="997099" y="674727"/>
            <a:ext cx="7149872" cy="37993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68" name="Google Shape;368;p8"/>
          <p:cNvSpPr txBox="1">
            <a:spLocks noGrp="1"/>
          </p:cNvSpPr>
          <p:nvPr>
            <p:ph type="title"/>
          </p:nvPr>
        </p:nvSpPr>
        <p:spPr>
          <a:xfrm rot="-60073">
            <a:off x="365617" y="1657255"/>
            <a:ext cx="8412684" cy="1829076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369" name="Google Shape;369;p8"/>
          <p:cNvGrpSpPr/>
          <p:nvPr/>
        </p:nvGrpSpPr>
        <p:grpSpPr>
          <a:xfrm flipH="1">
            <a:off x="3903587" y="3913389"/>
            <a:ext cx="1336727" cy="690120"/>
            <a:chOff x="157977" y="4282239"/>
            <a:chExt cx="1336727" cy="690120"/>
          </a:xfrm>
        </p:grpSpPr>
        <p:sp>
          <p:nvSpPr>
            <p:cNvPr id="370" name="Google Shape;370;p8"/>
            <p:cNvSpPr/>
            <p:nvPr/>
          </p:nvSpPr>
          <p:spPr>
            <a:xfrm>
              <a:off x="1268232" y="43063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640408" y="47575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656810" y="47529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157977" y="42822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1007592" y="43928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233851" y="44255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336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9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379" name="Google Shape;379;p9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0" name="Google Shape;380;p9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9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9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9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9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9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9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9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9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9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9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9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2" name="Google Shape;392;p9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3" name="Google Shape;393;p9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" name="Google Shape;394;p9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" name="Google Shape;395;p9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6" name="Google Shape;396;p9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7" name="Google Shape;397;p9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" name="Google Shape;398;p9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" name="Google Shape;399;p9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" name="Google Shape;400;p9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1" name="Google Shape;401;p9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2" name="Google Shape;402;p9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3" name="Google Shape;403;p9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4" name="Google Shape;404;p9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5" name="Google Shape;405;p9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6" name="Google Shape;406;p9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7" name="Google Shape;407;p9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8" name="Google Shape;408;p9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9" name="Google Shape;409;p9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0" name="Google Shape;410;p9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1" name="Google Shape;411;p9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9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9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9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9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9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9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9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9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9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9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9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23" name="Google Shape;423;p9"/>
          <p:cNvSpPr/>
          <p:nvPr/>
        </p:nvSpPr>
        <p:spPr>
          <a:xfrm rot="-30003" flipH="1">
            <a:off x="997099" y="674727"/>
            <a:ext cx="7149872" cy="37993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4" name="Google Shape;424;p9"/>
          <p:cNvSpPr txBox="1">
            <a:spLocks noGrp="1"/>
          </p:cNvSpPr>
          <p:nvPr>
            <p:ph type="title"/>
          </p:nvPr>
        </p:nvSpPr>
        <p:spPr>
          <a:xfrm rot="-60216">
            <a:off x="718159" y="1513542"/>
            <a:ext cx="7707582" cy="1897487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10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5" name="Google Shape;425;p9"/>
          <p:cNvSpPr txBox="1">
            <a:spLocks noGrp="1"/>
          </p:cNvSpPr>
          <p:nvPr>
            <p:ph type="subTitle" idx="1"/>
          </p:nvPr>
        </p:nvSpPr>
        <p:spPr>
          <a:xfrm rot="-60089">
            <a:off x="2057458" y="3174959"/>
            <a:ext cx="5029068" cy="731514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26" name="Google Shape;426;p9"/>
          <p:cNvGrpSpPr/>
          <p:nvPr/>
        </p:nvGrpSpPr>
        <p:grpSpPr>
          <a:xfrm flipH="1">
            <a:off x="7314774" y="3972559"/>
            <a:ext cx="1336727" cy="630937"/>
            <a:chOff x="157977" y="4219508"/>
            <a:chExt cx="1336727" cy="630937"/>
          </a:xfrm>
        </p:grpSpPr>
        <p:sp>
          <p:nvSpPr>
            <p:cNvPr id="427" name="Google Shape;427;p9"/>
            <p:cNvSpPr/>
            <p:nvPr/>
          </p:nvSpPr>
          <p:spPr>
            <a:xfrm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8" name="Google Shape;428;p9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9" name="Google Shape;429;p9"/>
            <p:cNvSpPr/>
            <p:nvPr/>
          </p:nvSpPr>
          <p:spPr>
            <a:xfrm>
              <a:off x="488008" y="42241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0" name="Google Shape;430;p9"/>
            <p:cNvSpPr/>
            <p:nvPr/>
          </p:nvSpPr>
          <p:spPr>
            <a:xfrm>
              <a:off x="504410" y="42195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1" name="Google Shape;431;p9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3" name="Google Shape;433;p9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34" name="Google Shape;434;p9"/>
          <p:cNvGrpSpPr/>
          <p:nvPr/>
        </p:nvGrpSpPr>
        <p:grpSpPr>
          <a:xfrm rot="-500985" flipH="1">
            <a:off x="639253" y="560816"/>
            <a:ext cx="1097285" cy="548651"/>
            <a:chOff x="6697867" y="-312822"/>
            <a:chExt cx="786877" cy="390023"/>
          </a:xfrm>
        </p:grpSpPr>
        <p:sp>
          <p:nvSpPr>
            <p:cNvPr id="435" name="Google Shape;435;p9"/>
            <p:cNvSpPr/>
            <p:nvPr/>
          </p:nvSpPr>
          <p:spPr>
            <a:xfrm>
              <a:off x="6835110" y="-192459"/>
              <a:ext cx="162228" cy="148026"/>
            </a:xfrm>
            <a:custGeom>
              <a:avLst/>
              <a:gdLst/>
              <a:ahLst/>
              <a:cxnLst/>
              <a:rect l="l" t="t" r="r" b="b"/>
              <a:pathLst>
                <a:path w="2013" h="1846" extrusionOk="0">
                  <a:moveTo>
                    <a:pt x="322" y="119"/>
                  </a:moveTo>
                  <a:lnTo>
                    <a:pt x="322" y="119"/>
                  </a:lnTo>
                  <a:cubicBezTo>
                    <a:pt x="810" y="238"/>
                    <a:pt x="1798" y="560"/>
                    <a:pt x="1917" y="655"/>
                  </a:cubicBezTo>
                  <a:cubicBezTo>
                    <a:pt x="1870" y="715"/>
                    <a:pt x="1667" y="798"/>
                    <a:pt x="1512" y="834"/>
                  </a:cubicBezTo>
                  <a:cubicBezTo>
                    <a:pt x="1215" y="655"/>
                    <a:pt x="655" y="310"/>
                    <a:pt x="322" y="119"/>
                  </a:cubicBezTo>
                  <a:close/>
                  <a:moveTo>
                    <a:pt x="155" y="214"/>
                  </a:moveTo>
                  <a:cubicBezTo>
                    <a:pt x="298" y="357"/>
                    <a:pt x="584" y="619"/>
                    <a:pt x="1155" y="1119"/>
                  </a:cubicBezTo>
                  <a:cubicBezTo>
                    <a:pt x="1096" y="1381"/>
                    <a:pt x="1000" y="1679"/>
                    <a:pt x="953" y="1750"/>
                  </a:cubicBezTo>
                  <a:cubicBezTo>
                    <a:pt x="834" y="1607"/>
                    <a:pt x="322" y="619"/>
                    <a:pt x="155" y="214"/>
                  </a:cubicBezTo>
                  <a:close/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36" y="12"/>
                  </a:lnTo>
                  <a:cubicBezTo>
                    <a:pt x="36" y="12"/>
                    <a:pt x="36" y="24"/>
                    <a:pt x="36" y="24"/>
                  </a:cubicBezTo>
                  <a:cubicBezTo>
                    <a:pt x="12" y="48"/>
                    <a:pt x="0" y="72"/>
                    <a:pt x="107" y="310"/>
                  </a:cubicBezTo>
                  <a:cubicBezTo>
                    <a:pt x="215" y="560"/>
                    <a:pt x="834" y="1846"/>
                    <a:pt x="953" y="1846"/>
                  </a:cubicBezTo>
                  <a:cubicBezTo>
                    <a:pt x="989" y="1846"/>
                    <a:pt x="1084" y="1846"/>
                    <a:pt x="1239" y="1107"/>
                  </a:cubicBezTo>
                  <a:cubicBezTo>
                    <a:pt x="1239" y="1096"/>
                    <a:pt x="1239" y="1084"/>
                    <a:pt x="1227" y="1072"/>
                  </a:cubicBezTo>
                  <a:cubicBezTo>
                    <a:pt x="917" y="798"/>
                    <a:pt x="453" y="381"/>
                    <a:pt x="227" y="167"/>
                  </a:cubicBezTo>
                  <a:lnTo>
                    <a:pt x="227" y="167"/>
                  </a:lnTo>
                  <a:cubicBezTo>
                    <a:pt x="512" y="322"/>
                    <a:pt x="1096" y="679"/>
                    <a:pt x="1489" y="917"/>
                  </a:cubicBezTo>
                  <a:cubicBezTo>
                    <a:pt x="1501" y="929"/>
                    <a:pt x="1512" y="929"/>
                    <a:pt x="1524" y="929"/>
                  </a:cubicBezTo>
                  <a:cubicBezTo>
                    <a:pt x="1596" y="905"/>
                    <a:pt x="1953" y="798"/>
                    <a:pt x="2001" y="667"/>
                  </a:cubicBezTo>
                  <a:cubicBezTo>
                    <a:pt x="2001" y="667"/>
                    <a:pt x="2012" y="643"/>
                    <a:pt x="1989" y="619"/>
                  </a:cubicBezTo>
                  <a:cubicBezTo>
                    <a:pt x="1893" y="464"/>
                    <a:pt x="298" y="0"/>
                    <a:pt x="8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6" name="Google Shape;436;p9"/>
            <p:cNvSpPr/>
            <p:nvPr/>
          </p:nvSpPr>
          <p:spPr>
            <a:xfrm>
              <a:off x="6923355" y="-123737"/>
              <a:ext cx="36588" cy="59259"/>
            </a:xfrm>
            <a:custGeom>
              <a:avLst/>
              <a:gdLst/>
              <a:ahLst/>
              <a:cxnLst/>
              <a:rect l="l" t="t" r="r" b="b"/>
              <a:pathLst>
                <a:path w="454" h="739" extrusionOk="0">
                  <a:moveTo>
                    <a:pt x="417" y="0"/>
                  </a:moveTo>
                  <a:cubicBezTo>
                    <a:pt x="394" y="0"/>
                    <a:pt x="370" y="12"/>
                    <a:pt x="370" y="36"/>
                  </a:cubicBezTo>
                  <a:cubicBezTo>
                    <a:pt x="346" y="298"/>
                    <a:pt x="310" y="596"/>
                    <a:pt x="286" y="655"/>
                  </a:cubicBezTo>
                  <a:cubicBezTo>
                    <a:pt x="251" y="631"/>
                    <a:pt x="155" y="548"/>
                    <a:pt x="84" y="453"/>
                  </a:cubicBezTo>
                  <a:cubicBezTo>
                    <a:pt x="70" y="446"/>
                    <a:pt x="57" y="439"/>
                    <a:pt x="45" y="439"/>
                  </a:cubicBezTo>
                  <a:cubicBezTo>
                    <a:pt x="37" y="439"/>
                    <a:pt x="30" y="443"/>
                    <a:pt x="25" y="453"/>
                  </a:cubicBezTo>
                  <a:cubicBezTo>
                    <a:pt x="1" y="465"/>
                    <a:pt x="1" y="489"/>
                    <a:pt x="13" y="512"/>
                  </a:cubicBezTo>
                  <a:cubicBezTo>
                    <a:pt x="72" y="572"/>
                    <a:pt x="203" y="727"/>
                    <a:pt x="286" y="739"/>
                  </a:cubicBezTo>
                  <a:cubicBezTo>
                    <a:pt x="310" y="739"/>
                    <a:pt x="322" y="727"/>
                    <a:pt x="334" y="715"/>
                  </a:cubicBezTo>
                  <a:cubicBezTo>
                    <a:pt x="394" y="679"/>
                    <a:pt x="429" y="322"/>
                    <a:pt x="453" y="48"/>
                  </a:cubicBezTo>
                  <a:cubicBezTo>
                    <a:pt x="453" y="24"/>
                    <a:pt x="441" y="0"/>
                    <a:pt x="41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7" name="Google Shape;437;p9"/>
            <p:cNvSpPr/>
            <p:nvPr/>
          </p:nvSpPr>
          <p:spPr>
            <a:xfrm>
              <a:off x="7073734" y="-309534"/>
              <a:ext cx="264013" cy="149630"/>
            </a:xfrm>
            <a:custGeom>
              <a:avLst/>
              <a:gdLst/>
              <a:ahLst/>
              <a:cxnLst/>
              <a:rect l="l" t="t" r="r" b="b"/>
              <a:pathLst>
                <a:path w="3276" h="1866" extrusionOk="0">
                  <a:moveTo>
                    <a:pt x="1994" y="0"/>
                  </a:moveTo>
                  <a:cubicBezTo>
                    <a:pt x="1841" y="0"/>
                    <a:pt x="1704" y="87"/>
                    <a:pt x="1612" y="201"/>
                  </a:cubicBezTo>
                  <a:lnTo>
                    <a:pt x="1612" y="201"/>
                  </a:lnTo>
                  <a:cubicBezTo>
                    <a:pt x="1549" y="149"/>
                    <a:pt x="1467" y="103"/>
                    <a:pt x="1361" y="67"/>
                  </a:cubicBezTo>
                  <a:cubicBezTo>
                    <a:pt x="1274" y="37"/>
                    <a:pt x="1201" y="24"/>
                    <a:pt x="1140" y="24"/>
                  </a:cubicBezTo>
                  <a:cubicBezTo>
                    <a:pt x="764" y="24"/>
                    <a:pt x="826" y="508"/>
                    <a:pt x="826" y="508"/>
                  </a:cubicBezTo>
                  <a:cubicBezTo>
                    <a:pt x="786" y="484"/>
                    <a:pt x="744" y="473"/>
                    <a:pt x="701" y="473"/>
                  </a:cubicBezTo>
                  <a:cubicBezTo>
                    <a:pt x="378" y="473"/>
                    <a:pt x="0" y="1085"/>
                    <a:pt x="421" y="1401"/>
                  </a:cubicBezTo>
                  <a:cubicBezTo>
                    <a:pt x="555" y="1502"/>
                    <a:pt x="684" y="1546"/>
                    <a:pt x="794" y="1552"/>
                  </a:cubicBezTo>
                  <a:lnTo>
                    <a:pt x="794" y="1552"/>
                  </a:lnTo>
                  <a:cubicBezTo>
                    <a:pt x="830" y="1717"/>
                    <a:pt x="946" y="1861"/>
                    <a:pt x="1195" y="1865"/>
                  </a:cubicBezTo>
                  <a:cubicBezTo>
                    <a:pt x="1208" y="1865"/>
                    <a:pt x="1221" y="1865"/>
                    <a:pt x="1234" y="1865"/>
                  </a:cubicBezTo>
                  <a:cubicBezTo>
                    <a:pt x="1564" y="1865"/>
                    <a:pt x="1788" y="1790"/>
                    <a:pt x="1916" y="1677"/>
                  </a:cubicBezTo>
                  <a:lnTo>
                    <a:pt x="1916" y="1677"/>
                  </a:lnTo>
                  <a:cubicBezTo>
                    <a:pt x="1942" y="1713"/>
                    <a:pt x="1975" y="1749"/>
                    <a:pt x="2016" y="1782"/>
                  </a:cubicBezTo>
                  <a:cubicBezTo>
                    <a:pt x="2072" y="1825"/>
                    <a:pt x="2139" y="1844"/>
                    <a:pt x="2212" y="1844"/>
                  </a:cubicBezTo>
                  <a:cubicBezTo>
                    <a:pt x="2642" y="1844"/>
                    <a:pt x="3275" y="1180"/>
                    <a:pt x="2909" y="793"/>
                  </a:cubicBezTo>
                  <a:cubicBezTo>
                    <a:pt x="2808" y="686"/>
                    <a:pt x="2700" y="646"/>
                    <a:pt x="2599" y="646"/>
                  </a:cubicBezTo>
                  <a:cubicBezTo>
                    <a:pt x="2587" y="646"/>
                    <a:pt x="2575" y="647"/>
                    <a:pt x="2564" y="648"/>
                  </a:cubicBezTo>
                  <a:lnTo>
                    <a:pt x="2564" y="648"/>
                  </a:lnTo>
                  <a:cubicBezTo>
                    <a:pt x="2571" y="455"/>
                    <a:pt x="2478" y="232"/>
                    <a:pt x="2242" y="79"/>
                  </a:cubicBezTo>
                  <a:cubicBezTo>
                    <a:pt x="2157" y="24"/>
                    <a:pt x="2073" y="0"/>
                    <a:pt x="1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7084533" y="-312822"/>
              <a:ext cx="238063" cy="155724"/>
            </a:xfrm>
            <a:custGeom>
              <a:avLst/>
              <a:gdLst/>
              <a:ahLst/>
              <a:cxnLst/>
              <a:rect l="l" t="t" r="r" b="b"/>
              <a:pathLst>
                <a:path w="2954" h="1942" extrusionOk="0">
                  <a:moveTo>
                    <a:pt x="1489" y="299"/>
                  </a:moveTo>
                  <a:cubicBezTo>
                    <a:pt x="1608" y="418"/>
                    <a:pt x="1620" y="549"/>
                    <a:pt x="1596" y="632"/>
                  </a:cubicBezTo>
                  <a:cubicBezTo>
                    <a:pt x="1574" y="683"/>
                    <a:pt x="1543" y="707"/>
                    <a:pt x="1509" y="707"/>
                  </a:cubicBezTo>
                  <a:cubicBezTo>
                    <a:pt x="1487" y="707"/>
                    <a:pt x="1465" y="698"/>
                    <a:pt x="1442" y="680"/>
                  </a:cubicBezTo>
                  <a:cubicBezTo>
                    <a:pt x="1358" y="608"/>
                    <a:pt x="1382" y="441"/>
                    <a:pt x="1489" y="299"/>
                  </a:cubicBezTo>
                  <a:close/>
                  <a:moveTo>
                    <a:pt x="2382" y="739"/>
                  </a:moveTo>
                  <a:lnTo>
                    <a:pt x="2382" y="739"/>
                  </a:lnTo>
                  <a:cubicBezTo>
                    <a:pt x="2358" y="894"/>
                    <a:pt x="2263" y="1013"/>
                    <a:pt x="2132" y="1025"/>
                  </a:cubicBezTo>
                  <a:cubicBezTo>
                    <a:pt x="2132" y="1037"/>
                    <a:pt x="2120" y="1037"/>
                    <a:pt x="2108" y="1037"/>
                  </a:cubicBezTo>
                  <a:cubicBezTo>
                    <a:pt x="2073" y="1037"/>
                    <a:pt x="2073" y="1025"/>
                    <a:pt x="2073" y="1013"/>
                  </a:cubicBezTo>
                  <a:cubicBezTo>
                    <a:pt x="2073" y="942"/>
                    <a:pt x="2204" y="775"/>
                    <a:pt x="2382" y="739"/>
                  </a:cubicBezTo>
                  <a:close/>
                  <a:moveTo>
                    <a:pt x="834" y="1132"/>
                  </a:moveTo>
                  <a:cubicBezTo>
                    <a:pt x="858" y="1132"/>
                    <a:pt x="870" y="1156"/>
                    <a:pt x="894" y="1180"/>
                  </a:cubicBezTo>
                  <a:cubicBezTo>
                    <a:pt x="953" y="1263"/>
                    <a:pt x="965" y="1346"/>
                    <a:pt x="930" y="1418"/>
                  </a:cubicBezTo>
                  <a:cubicBezTo>
                    <a:pt x="894" y="1501"/>
                    <a:pt x="799" y="1549"/>
                    <a:pt x="692" y="1549"/>
                  </a:cubicBezTo>
                  <a:cubicBezTo>
                    <a:pt x="668" y="1406"/>
                    <a:pt x="715" y="1251"/>
                    <a:pt x="763" y="1180"/>
                  </a:cubicBezTo>
                  <a:cubicBezTo>
                    <a:pt x="787" y="1156"/>
                    <a:pt x="811" y="1132"/>
                    <a:pt x="834" y="1132"/>
                  </a:cubicBezTo>
                  <a:close/>
                  <a:moveTo>
                    <a:pt x="1811" y="1263"/>
                  </a:moveTo>
                  <a:cubicBezTo>
                    <a:pt x="1823" y="1263"/>
                    <a:pt x="1835" y="1287"/>
                    <a:pt x="1846" y="1323"/>
                  </a:cubicBezTo>
                  <a:cubicBezTo>
                    <a:pt x="1882" y="1442"/>
                    <a:pt x="1858" y="1561"/>
                    <a:pt x="1787" y="1644"/>
                  </a:cubicBezTo>
                  <a:cubicBezTo>
                    <a:pt x="1715" y="1525"/>
                    <a:pt x="1727" y="1394"/>
                    <a:pt x="1763" y="1311"/>
                  </a:cubicBezTo>
                  <a:cubicBezTo>
                    <a:pt x="1787" y="1275"/>
                    <a:pt x="1799" y="1263"/>
                    <a:pt x="1811" y="1263"/>
                  </a:cubicBezTo>
                  <a:close/>
                  <a:moveTo>
                    <a:pt x="1857" y="85"/>
                  </a:moveTo>
                  <a:cubicBezTo>
                    <a:pt x="1935" y="85"/>
                    <a:pt x="2013" y="108"/>
                    <a:pt x="2085" y="156"/>
                  </a:cubicBezTo>
                  <a:cubicBezTo>
                    <a:pt x="2275" y="263"/>
                    <a:pt x="2382" y="453"/>
                    <a:pt x="2394" y="644"/>
                  </a:cubicBezTo>
                  <a:cubicBezTo>
                    <a:pt x="2168" y="680"/>
                    <a:pt x="1989" y="882"/>
                    <a:pt x="1989" y="1013"/>
                  </a:cubicBezTo>
                  <a:cubicBezTo>
                    <a:pt x="1989" y="1061"/>
                    <a:pt x="2025" y="1108"/>
                    <a:pt x="2108" y="1108"/>
                  </a:cubicBezTo>
                  <a:lnTo>
                    <a:pt x="2144" y="1108"/>
                  </a:lnTo>
                  <a:cubicBezTo>
                    <a:pt x="2323" y="1084"/>
                    <a:pt x="2454" y="930"/>
                    <a:pt x="2466" y="715"/>
                  </a:cubicBezTo>
                  <a:cubicBezTo>
                    <a:pt x="2573" y="727"/>
                    <a:pt x="2656" y="775"/>
                    <a:pt x="2739" y="858"/>
                  </a:cubicBezTo>
                  <a:cubicBezTo>
                    <a:pt x="2882" y="1001"/>
                    <a:pt x="2847" y="1180"/>
                    <a:pt x="2799" y="1299"/>
                  </a:cubicBezTo>
                  <a:cubicBezTo>
                    <a:pt x="2668" y="1584"/>
                    <a:pt x="2335" y="1835"/>
                    <a:pt x="2085" y="1835"/>
                  </a:cubicBezTo>
                  <a:cubicBezTo>
                    <a:pt x="2013" y="1835"/>
                    <a:pt x="1954" y="1823"/>
                    <a:pt x="1906" y="1787"/>
                  </a:cubicBezTo>
                  <a:cubicBezTo>
                    <a:pt x="1882" y="1763"/>
                    <a:pt x="1858" y="1739"/>
                    <a:pt x="1835" y="1715"/>
                  </a:cubicBezTo>
                  <a:cubicBezTo>
                    <a:pt x="1942" y="1596"/>
                    <a:pt x="1977" y="1454"/>
                    <a:pt x="1930" y="1299"/>
                  </a:cubicBezTo>
                  <a:cubicBezTo>
                    <a:pt x="1894" y="1192"/>
                    <a:pt x="1846" y="1180"/>
                    <a:pt x="1811" y="1180"/>
                  </a:cubicBezTo>
                  <a:cubicBezTo>
                    <a:pt x="1763" y="1180"/>
                    <a:pt x="1715" y="1215"/>
                    <a:pt x="1692" y="1275"/>
                  </a:cubicBezTo>
                  <a:cubicBezTo>
                    <a:pt x="1632" y="1382"/>
                    <a:pt x="1620" y="1549"/>
                    <a:pt x="1727" y="1704"/>
                  </a:cubicBezTo>
                  <a:cubicBezTo>
                    <a:pt x="1620" y="1775"/>
                    <a:pt x="1442" y="1858"/>
                    <a:pt x="1096" y="1858"/>
                  </a:cubicBezTo>
                  <a:lnTo>
                    <a:pt x="1061" y="1858"/>
                  </a:lnTo>
                  <a:cubicBezTo>
                    <a:pt x="846" y="1858"/>
                    <a:pt x="751" y="1739"/>
                    <a:pt x="715" y="1632"/>
                  </a:cubicBezTo>
                  <a:cubicBezTo>
                    <a:pt x="846" y="1632"/>
                    <a:pt x="953" y="1561"/>
                    <a:pt x="1013" y="1454"/>
                  </a:cubicBezTo>
                  <a:cubicBezTo>
                    <a:pt x="1061" y="1346"/>
                    <a:pt x="1037" y="1227"/>
                    <a:pt x="953" y="1120"/>
                  </a:cubicBezTo>
                  <a:cubicBezTo>
                    <a:pt x="918" y="1061"/>
                    <a:pt x="870" y="1049"/>
                    <a:pt x="834" y="1049"/>
                  </a:cubicBezTo>
                  <a:cubicBezTo>
                    <a:pt x="787" y="1049"/>
                    <a:pt x="739" y="1073"/>
                    <a:pt x="703" y="1120"/>
                  </a:cubicBezTo>
                  <a:cubicBezTo>
                    <a:pt x="632" y="1215"/>
                    <a:pt x="596" y="1382"/>
                    <a:pt x="608" y="1537"/>
                  </a:cubicBezTo>
                  <a:cubicBezTo>
                    <a:pt x="513" y="1513"/>
                    <a:pt x="418" y="1477"/>
                    <a:pt x="311" y="1394"/>
                  </a:cubicBezTo>
                  <a:cubicBezTo>
                    <a:pt x="156" y="1287"/>
                    <a:pt x="108" y="1108"/>
                    <a:pt x="168" y="906"/>
                  </a:cubicBezTo>
                  <a:cubicBezTo>
                    <a:pt x="239" y="715"/>
                    <a:pt x="418" y="549"/>
                    <a:pt x="572" y="549"/>
                  </a:cubicBezTo>
                  <a:cubicBezTo>
                    <a:pt x="608" y="549"/>
                    <a:pt x="644" y="561"/>
                    <a:pt x="668" y="572"/>
                  </a:cubicBezTo>
                  <a:cubicBezTo>
                    <a:pt x="674" y="578"/>
                    <a:pt x="683" y="581"/>
                    <a:pt x="692" y="581"/>
                  </a:cubicBezTo>
                  <a:cubicBezTo>
                    <a:pt x="700" y="581"/>
                    <a:pt x="709" y="578"/>
                    <a:pt x="715" y="572"/>
                  </a:cubicBezTo>
                  <a:cubicBezTo>
                    <a:pt x="727" y="561"/>
                    <a:pt x="739" y="549"/>
                    <a:pt x="739" y="537"/>
                  </a:cubicBezTo>
                  <a:cubicBezTo>
                    <a:pt x="739" y="537"/>
                    <a:pt x="703" y="299"/>
                    <a:pt x="811" y="180"/>
                  </a:cubicBezTo>
                  <a:cubicBezTo>
                    <a:pt x="858" y="125"/>
                    <a:pt x="925" y="98"/>
                    <a:pt x="1010" y="98"/>
                  </a:cubicBezTo>
                  <a:cubicBezTo>
                    <a:pt x="1073" y="98"/>
                    <a:pt x="1146" y="113"/>
                    <a:pt x="1227" y="144"/>
                  </a:cubicBezTo>
                  <a:cubicBezTo>
                    <a:pt x="1299" y="168"/>
                    <a:pt x="1370" y="203"/>
                    <a:pt x="1418" y="239"/>
                  </a:cubicBezTo>
                  <a:cubicBezTo>
                    <a:pt x="1299" y="406"/>
                    <a:pt x="1263" y="620"/>
                    <a:pt x="1394" y="739"/>
                  </a:cubicBezTo>
                  <a:cubicBezTo>
                    <a:pt x="1433" y="769"/>
                    <a:pt x="1475" y="784"/>
                    <a:pt x="1515" y="784"/>
                  </a:cubicBezTo>
                  <a:cubicBezTo>
                    <a:pt x="1585" y="784"/>
                    <a:pt x="1649" y="739"/>
                    <a:pt x="1680" y="656"/>
                  </a:cubicBezTo>
                  <a:cubicBezTo>
                    <a:pt x="1715" y="537"/>
                    <a:pt x="1692" y="370"/>
                    <a:pt x="1537" y="227"/>
                  </a:cubicBezTo>
                  <a:cubicBezTo>
                    <a:pt x="1629" y="135"/>
                    <a:pt x="1743" y="85"/>
                    <a:pt x="1857" y="85"/>
                  </a:cubicBezTo>
                  <a:close/>
                  <a:moveTo>
                    <a:pt x="1858" y="1"/>
                  </a:moveTo>
                  <a:cubicBezTo>
                    <a:pt x="1715" y="1"/>
                    <a:pt x="1573" y="61"/>
                    <a:pt x="1465" y="180"/>
                  </a:cubicBezTo>
                  <a:cubicBezTo>
                    <a:pt x="1406" y="132"/>
                    <a:pt x="1334" y="96"/>
                    <a:pt x="1239" y="61"/>
                  </a:cubicBezTo>
                  <a:cubicBezTo>
                    <a:pt x="1154" y="34"/>
                    <a:pt x="1078" y="20"/>
                    <a:pt x="1010" y="20"/>
                  </a:cubicBezTo>
                  <a:cubicBezTo>
                    <a:pt x="896" y="20"/>
                    <a:pt x="806" y="58"/>
                    <a:pt x="739" y="132"/>
                  </a:cubicBezTo>
                  <a:cubicBezTo>
                    <a:pt x="656" y="239"/>
                    <a:pt x="644" y="394"/>
                    <a:pt x="644" y="477"/>
                  </a:cubicBezTo>
                  <a:cubicBezTo>
                    <a:pt x="620" y="477"/>
                    <a:pt x="584" y="465"/>
                    <a:pt x="561" y="465"/>
                  </a:cubicBezTo>
                  <a:cubicBezTo>
                    <a:pt x="370" y="465"/>
                    <a:pt x="168" y="656"/>
                    <a:pt x="84" y="894"/>
                  </a:cubicBezTo>
                  <a:cubicBezTo>
                    <a:pt x="1" y="1120"/>
                    <a:pt x="72" y="1334"/>
                    <a:pt x="263" y="1477"/>
                  </a:cubicBezTo>
                  <a:cubicBezTo>
                    <a:pt x="382" y="1561"/>
                    <a:pt x="501" y="1620"/>
                    <a:pt x="620" y="1632"/>
                  </a:cubicBezTo>
                  <a:cubicBezTo>
                    <a:pt x="680" y="1835"/>
                    <a:pt x="834" y="1942"/>
                    <a:pt x="1049" y="1942"/>
                  </a:cubicBezTo>
                  <a:lnTo>
                    <a:pt x="1096" y="1942"/>
                  </a:lnTo>
                  <a:cubicBezTo>
                    <a:pt x="1394" y="1942"/>
                    <a:pt x="1620" y="1882"/>
                    <a:pt x="1775" y="1775"/>
                  </a:cubicBezTo>
                  <a:cubicBezTo>
                    <a:pt x="1799" y="1799"/>
                    <a:pt x="1823" y="1823"/>
                    <a:pt x="1858" y="1846"/>
                  </a:cubicBezTo>
                  <a:cubicBezTo>
                    <a:pt x="1918" y="1906"/>
                    <a:pt x="1989" y="1930"/>
                    <a:pt x="2085" y="1930"/>
                  </a:cubicBezTo>
                  <a:cubicBezTo>
                    <a:pt x="2370" y="1930"/>
                    <a:pt x="2739" y="1656"/>
                    <a:pt x="2870" y="1346"/>
                  </a:cubicBezTo>
                  <a:cubicBezTo>
                    <a:pt x="2954" y="1132"/>
                    <a:pt x="2930" y="942"/>
                    <a:pt x="2799" y="799"/>
                  </a:cubicBezTo>
                  <a:cubicBezTo>
                    <a:pt x="2704" y="703"/>
                    <a:pt x="2597" y="644"/>
                    <a:pt x="2466" y="644"/>
                  </a:cubicBezTo>
                  <a:cubicBezTo>
                    <a:pt x="2454" y="418"/>
                    <a:pt x="2335" y="215"/>
                    <a:pt x="2120" y="84"/>
                  </a:cubicBezTo>
                  <a:cubicBezTo>
                    <a:pt x="2037" y="25"/>
                    <a:pt x="1942" y="1"/>
                    <a:pt x="185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9" name="Google Shape;439;p9"/>
            <p:cNvSpPr/>
            <p:nvPr/>
          </p:nvSpPr>
          <p:spPr>
            <a:xfrm>
              <a:off x="6697867" y="-79794"/>
              <a:ext cx="67293" cy="67839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2"/>
                    <a:pt x="477" y="226"/>
                  </a:cubicBezTo>
                  <a:cubicBezTo>
                    <a:pt x="489" y="310"/>
                    <a:pt x="501" y="333"/>
                    <a:pt x="513" y="345"/>
                  </a:cubicBezTo>
                  <a:cubicBezTo>
                    <a:pt x="513" y="357"/>
                    <a:pt x="537" y="369"/>
                    <a:pt x="620" y="393"/>
                  </a:cubicBezTo>
                  <a:cubicBezTo>
                    <a:pt x="644" y="405"/>
                    <a:pt x="679" y="417"/>
                    <a:pt x="703" y="429"/>
                  </a:cubicBezTo>
                  <a:cubicBezTo>
                    <a:pt x="656" y="453"/>
                    <a:pt x="596" y="476"/>
                    <a:pt x="537" y="500"/>
                  </a:cubicBezTo>
                  <a:cubicBezTo>
                    <a:pt x="525" y="500"/>
                    <a:pt x="513" y="512"/>
                    <a:pt x="513" y="524"/>
                  </a:cubicBezTo>
                  <a:cubicBezTo>
                    <a:pt x="477" y="595"/>
                    <a:pt x="441" y="667"/>
                    <a:pt x="417" y="714"/>
                  </a:cubicBezTo>
                  <a:cubicBezTo>
                    <a:pt x="394" y="667"/>
                    <a:pt x="370" y="583"/>
                    <a:pt x="358" y="512"/>
                  </a:cubicBezTo>
                  <a:cubicBezTo>
                    <a:pt x="358" y="488"/>
                    <a:pt x="334" y="476"/>
                    <a:pt x="322" y="476"/>
                  </a:cubicBezTo>
                  <a:cubicBezTo>
                    <a:pt x="251" y="464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3"/>
                  </a:cubicBezTo>
                  <a:cubicBezTo>
                    <a:pt x="358" y="333"/>
                    <a:pt x="370" y="322"/>
                    <a:pt x="370" y="310"/>
                  </a:cubicBezTo>
                  <a:cubicBezTo>
                    <a:pt x="394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98" y="262"/>
                  </a:cubicBezTo>
                  <a:cubicBezTo>
                    <a:pt x="25" y="381"/>
                    <a:pt x="13" y="417"/>
                    <a:pt x="1" y="429"/>
                  </a:cubicBezTo>
                  <a:cubicBezTo>
                    <a:pt x="1" y="441"/>
                    <a:pt x="1" y="464"/>
                    <a:pt x="13" y="476"/>
                  </a:cubicBezTo>
                  <a:cubicBezTo>
                    <a:pt x="25" y="488"/>
                    <a:pt x="36" y="512"/>
                    <a:pt x="286" y="560"/>
                  </a:cubicBezTo>
                  <a:cubicBezTo>
                    <a:pt x="358" y="845"/>
                    <a:pt x="382" y="845"/>
                    <a:pt x="406" y="845"/>
                  </a:cubicBezTo>
                  <a:cubicBezTo>
                    <a:pt x="406" y="845"/>
                    <a:pt x="406" y="845"/>
                    <a:pt x="417" y="834"/>
                  </a:cubicBezTo>
                  <a:cubicBezTo>
                    <a:pt x="441" y="834"/>
                    <a:pt x="465" y="834"/>
                    <a:pt x="584" y="572"/>
                  </a:cubicBezTo>
                  <a:cubicBezTo>
                    <a:pt x="656" y="548"/>
                    <a:pt x="787" y="500"/>
                    <a:pt x="822" y="464"/>
                  </a:cubicBezTo>
                  <a:cubicBezTo>
                    <a:pt x="822" y="464"/>
                    <a:pt x="834" y="441"/>
                    <a:pt x="834" y="429"/>
                  </a:cubicBezTo>
                  <a:cubicBezTo>
                    <a:pt x="822" y="393"/>
                    <a:pt x="787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72" y="274"/>
                    <a:pt x="560" y="238"/>
                    <a:pt x="548" y="214"/>
                  </a:cubicBezTo>
                  <a:cubicBezTo>
                    <a:pt x="525" y="95"/>
                    <a:pt x="513" y="48"/>
                    <a:pt x="489" y="24"/>
                  </a:cubicBezTo>
                  <a:cubicBezTo>
                    <a:pt x="489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0" name="Google Shape;440;p9"/>
            <p:cNvSpPr/>
            <p:nvPr/>
          </p:nvSpPr>
          <p:spPr>
            <a:xfrm>
              <a:off x="7388324" y="27485"/>
              <a:ext cx="49966" cy="49716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10" y="95"/>
                  </a:moveTo>
                  <a:cubicBezTo>
                    <a:pt x="441" y="95"/>
                    <a:pt x="536" y="191"/>
                    <a:pt x="536" y="310"/>
                  </a:cubicBezTo>
                  <a:cubicBezTo>
                    <a:pt x="536" y="441"/>
                    <a:pt x="429" y="536"/>
                    <a:pt x="310" y="536"/>
                  </a:cubicBezTo>
                  <a:cubicBezTo>
                    <a:pt x="251" y="536"/>
                    <a:pt x="191" y="512"/>
                    <a:pt x="155" y="464"/>
                  </a:cubicBezTo>
                  <a:cubicBezTo>
                    <a:pt x="108" y="429"/>
                    <a:pt x="96" y="369"/>
                    <a:pt x="96" y="310"/>
                  </a:cubicBezTo>
                  <a:cubicBezTo>
                    <a:pt x="96" y="191"/>
                    <a:pt x="191" y="95"/>
                    <a:pt x="310" y="95"/>
                  </a:cubicBezTo>
                  <a:close/>
                  <a:moveTo>
                    <a:pt x="310" y="0"/>
                  </a:moveTo>
                  <a:cubicBezTo>
                    <a:pt x="144" y="0"/>
                    <a:pt x="1" y="143"/>
                    <a:pt x="1" y="310"/>
                  </a:cubicBezTo>
                  <a:cubicBezTo>
                    <a:pt x="1" y="393"/>
                    <a:pt x="36" y="464"/>
                    <a:pt x="96" y="524"/>
                  </a:cubicBezTo>
                  <a:cubicBezTo>
                    <a:pt x="155" y="583"/>
                    <a:pt x="227" y="619"/>
                    <a:pt x="310" y="619"/>
                  </a:cubicBezTo>
                  <a:cubicBezTo>
                    <a:pt x="477" y="619"/>
                    <a:pt x="620" y="488"/>
                    <a:pt x="620" y="310"/>
                  </a:cubicBezTo>
                  <a:cubicBezTo>
                    <a:pt x="620" y="143"/>
                    <a:pt x="477" y="0"/>
                    <a:pt x="31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7004911" y="-110346"/>
              <a:ext cx="479833" cy="130866"/>
            </a:xfrm>
            <a:custGeom>
              <a:avLst/>
              <a:gdLst/>
              <a:ahLst/>
              <a:cxnLst/>
              <a:rect l="l" t="t" r="r" b="b"/>
              <a:pathLst>
                <a:path w="5954" h="1632" extrusionOk="0">
                  <a:moveTo>
                    <a:pt x="4918" y="0"/>
                  </a:moveTo>
                  <a:cubicBezTo>
                    <a:pt x="4894" y="0"/>
                    <a:pt x="4870" y="12"/>
                    <a:pt x="4870" y="36"/>
                  </a:cubicBezTo>
                  <a:cubicBezTo>
                    <a:pt x="4858" y="60"/>
                    <a:pt x="4882" y="83"/>
                    <a:pt x="4906" y="83"/>
                  </a:cubicBezTo>
                  <a:cubicBezTo>
                    <a:pt x="4954" y="95"/>
                    <a:pt x="5001" y="107"/>
                    <a:pt x="5061" y="119"/>
                  </a:cubicBezTo>
                  <a:lnTo>
                    <a:pt x="5073" y="119"/>
                  </a:lnTo>
                  <a:cubicBezTo>
                    <a:pt x="5085" y="119"/>
                    <a:pt x="5109" y="107"/>
                    <a:pt x="5109" y="95"/>
                  </a:cubicBezTo>
                  <a:cubicBezTo>
                    <a:pt x="5120" y="72"/>
                    <a:pt x="5109" y="48"/>
                    <a:pt x="5085" y="36"/>
                  </a:cubicBezTo>
                  <a:cubicBezTo>
                    <a:pt x="5025" y="24"/>
                    <a:pt x="4966" y="0"/>
                    <a:pt x="4918" y="0"/>
                  </a:cubicBezTo>
                  <a:close/>
                  <a:moveTo>
                    <a:pt x="4728" y="0"/>
                  </a:moveTo>
                  <a:cubicBezTo>
                    <a:pt x="4668" y="12"/>
                    <a:pt x="4620" y="24"/>
                    <a:pt x="4561" y="48"/>
                  </a:cubicBezTo>
                  <a:cubicBezTo>
                    <a:pt x="4537" y="60"/>
                    <a:pt x="4525" y="83"/>
                    <a:pt x="4537" y="107"/>
                  </a:cubicBezTo>
                  <a:cubicBezTo>
                    <a:pt x="4549" y="119"/>
                    <a:pt x="4561" y="131"/>
                    <a:pt x="4573" y="131"/>
                  </a:cubicBezTo>
                  <a:lnTo>
                    <a:pt x="4597" y="131"/>
                  </a:lnTo>
                  <a:cubicBezTo>
                    <a:pt x="4644" y="107"/>
                    <a:pt x="4692" y="95"/>
                    <a:pt x="4739" y="83"/>
                  </a:cubicBezTo>
                  <a:cubicBezTo>
                    <a:pt x="4763" y="83"/>
                    <a:pt x="4787" y="60"/>
                    <a:pt x="4775" y="36"/>
                  </a:cubicBezTo>
                  <a:cubicBezTo>
                    <a:pt x="4775" y="12"/>
                    <a:pt x="4751" y="0"/>
                    <a:pt x="4728" y="0"/>
                  </a:cubicBezTo>
                  <a:close/>
                  <a:moveTo>
                    <a:pt x="5232" y="103"/>
                  </a:moveTo>
                  <a:cubicBezTo>
                    <a:pt x="5216" y="103"/>
                    <a:pt x="5201" y="114"/>
                    <a:pt x="5192" y="131"/>
                  </a:cubicBezTo>
                  <a:cubicBezTo>
                    <a:pt x="5180" y="143"/>
                    <a:pt x="5192" y="167"/>
                    <a:pt x="5204" y="179"/>
                  </a:cubicBezTo>
                  <a:cubicBezTo>
                    <a:pt x="5251" y="202"/>
                    <a:pt x="5299" y="226"/>
                    <a:pt x="5359" y="262"/>
                  </a:cubicBezTo>
                  <a:lnTo>
                    <a:pt x="5370" y="262"/>
                  </a:lnTo>
                  <a:cubicBezTo>
                    <a:pt x="5394" y="262"/>
                    <a:pt x="5406" y="262"/>
                    <a:pt x="5406" y="250"/>
                  </a:cubicBezTo>
                  <a:cubicBezTo>
                    <a:pt x="5418" y="226"/>
                    <a:pt x="5418" y="202"/>
                    <a:pt x="5394" y="191"/>
                  </a:cubicBezTo>
                  <a:cubicBezTo>
                    <a:pt x="5347" y="155"/>
                    <a:pt x="5299" y="131"/>
                    <a:pt x="5251" y="107"/>
                  </a:cubicBezTo>
                  <a:cubicBezTo>
                    <a:pt x="5245" y="104"/>
                    <a:pt x="5239" y="103"/>
                    <a:pt x="5232" y="103"/>
                  </a:cubicBezTo>
                  <a:close/>
                  <a:moveTo>
                    <a:pt x="4430" y="135"/>
                  </a:moveTo>
                  <a:cubicBezTo>
                    <a:pt x="4420" y="135"/>
                    <a:pt x="4411" y="138"/>
                    <a:pt x="4406" y="143"/>
                  </a:cubicBezTo>
                  <a:cubicBezTo>
                    <a:pt x="4358" y="179"/>
                    <a:pt x="4323" y="214"/>
                    <a:pt x="4275" y="262"/>
                  </a:cubicBezTo>
                  <a:cubicBezTo>
                    <a:pt x="4251" y="274"/>
                    <a:pt x="4251" y="298"/>
                    <a:pt x="4275" y="322"/>
                  </a:cubicBezTo>
                  <a:cubicBezTo>
                    <a:pt x="4287" y="322"/>
                    <a:pt x="4287" y="333"/>
                    <a:pt x="4299" y="333"/>
                  </a:cubicBezTo>
                  <a:cubicBezTo>
                    <a:pt x="4311" y="333"/>
                    <a:pt x="4323" y="322"/>
                    <a:pt x="4335" y="322"/>
                  </a:cubicBezTo>
                  <a:cubicBezTo>
                    <a:pt x="4370" y="274"/>
                    <a:pt x="4418" y="238"/>
                    <a:pt x="4454" y="214"/>
                  </a:cubicBezTo>
                  <a:cubicBezTo>
                    <a:pt x="4477" y="191"/>
                    <a:pt x="4477" y="167"/>
                    <a:pt x="4466" y="155"/>
                  </a:cubicBezTo>
                  <a:cubicBezTo>
                    <a:pt x="4459" y="141"/>
                    <a:pt x="4443" y="135"/>
                    <a:pt x="4430" y="135"/>
                  </a:cubicBezTo>
                  <a:close/>
                  <a:moveTo>
                    <a:pt x="5513" y="278"/>
                  </a:moveTo>
                  <a:cubicBezTo>
                    <a:pt x="5500" y="278"/>
                    <a:pt x="5485" y="284"/>
                    <a:pt x="5478" y="298"/>
                  </a:cubicBezTo>
                  <a:cubicBezTo>
                    <a:pt x="5466" y="310"/>
                    <a:pt x="5466" y="345"/>
                    <a:pt x="5490" y="357"/>
                  </a:cubicBezTo>
                  <a:cubicBezTo>
                    <a:pt x="5537" y="381"/>
                    <a:pt x="5573" y="417"/>
                    <a:pt x="5620" y="453"/>
                  </a:cubicBezTo>
                  <a:cubicBezTo>
                    <a:pt x="5632" y="464"/>
                    <a:pt x="5644" y="464"/>
                    <a:pt x="5656" y="464"/>
                  </a:cubicBezTo>
                  <a:cubicBezTo>
                    <a:pt x="5668" y="464"/>
                    <a:pt x="5680" y="464"/>
                    <a:pt x="5680" y="453"/>
                  </a:cubicBezTo>
                  <a:cubicBezTo>
                    <a:pt x="5704" y="429"/>
                    <a:pt x="5692" y="405"/>
                    <a:pt x="5680" y="393"/>
                  </a:cubicBezTo>
                  <a:cubicBezTo>
                    <a:pt x="5632" y="357"/>
                    <a:pt x="5585" y="322"/>
                    <a:pt x="5537" y="286"/>
                  </a:cubicBezTo>
                  <a:cubicBezTo>
                    <a:pt x="5532" y="281"/>
                    <a:pt x="5523" y="278"/>
                    <a:pt x="5513" y="278"/>
                  </a:cubicBezTo>
                  <a:close/>
                  <a:moveTo>
                    <a:pt x="245" y="313"/>
                  </a:moveTo>
                  <a:cubicBezTo>
                    <a:pt x="233" y="313"/>
                    <a:pt x="221" y="316"/>
                    <a:pt x="215" y="322"/>
                  </a:cubicBezTo>
                  <a:cubicBezTo>
                    <a:pt x="215" y="322"/>
                    <a:pt x="156" y="381"/>
                    <a:pt x="96" y="464"/>
                  </a:cubicBezTo>
                  <a:cubicBezTo>
                    <a:pt x="84" y="488"/>
                    <a:pt x="96" y="512"/>
                    <a:pt x="108" y="524"/>
                  </a:cubicBezTo>
                  <a:lnTo>
                    <a:pt x="132" y="524"/>
                  </a:lnTo>
                  <a:cubicBezTo>
                    <a:pt x="144" y="524"/>
                    <a:pt x="167" y="524"/>
                    <a:pt x="167" y="512"/>
                  </a:cubicBezTo>
                  <a:cubicBezTo>
                    <a:pt x="215" y="429"/>
                    <a:pt x="275" y="381"/>
                    <a:pt x="275" y="381"/>
                  </a:cubicBezTo>
                  <a:cubicBezTo>
                    <a:pt x="286" y="369"/>
                    <a:pt x="286" y="345"/>
                    <a:pt x="275" y="322"/>
                  </a:cubicBezTo>
                  <a:cubicBezTo>
                    <a:pt x="269" y="316"/>
                    <a:pt x="257" y="313"/>
                    <a:pt x="245" y="313"/>
                  </a:cubicBezTo>
                  <a:close/>
                  <a:moveTo>
                    <a:pt x="2406" y="393"/>
                  </a:moveTo>
                  <a:cubicBezTo>
                    <a:pt x="2334" y="393"/>
                    <a:pt x="2263" y="417"/>
                    <a:pt x="2215" y="464"/>
                  </a:cubicBezTo>
                  <a:cubicBezTo>
                    <a:pt x="2203" y="488"/>
                    <a:pt x="2203" y="512"/>
                    <a:pt x="2215" y="524"/>
                  </a:cubicBezTo>
                  <a:cubicBezTo>
                    <a:pt x="2227" y="536"/>
                    <a:pt x="2239" y="536"/>
                    <a:pt x="2251" y="536"/>
                  </a:cubicBezTo>
                  <a:cubicBezTo>
                    <a:pt x="2251" y="536"/>
                    <a:pt x="2263" y="536"/>
                    <a:pt x="2275" y="524"/>
                  </a:cubicBezTo>
                  <a:cubicBezTo>
                    <a:pt x="2311" y="500"/>
                    <a:pt x="2346" y="476"/>
                    <a:pt x="2382" y="476"/>
                  </a:cubicBezTo>
                  <a:lnTo>
                    <a:pt x="2394" y="476"/>
                  </a:lnTo>
                  <a:cubicBezTo>
                    <a:pt x="2418" y="476"/>
                    <a:pt x="2442" y="464"/>
                    <a:pt x="2442" y="441"/>
                  </a:cubicBezTo>
                  <a:cubicBezTo>
                    <a:pt x="2442" y="417"/>
                    <a:pt x="2430" y="393"/>
                    <a:pt x="2406" y="393"/>
                  </a:cubicBezTo>
                  <a:close/>
                  <a:moveTo>
                    <a:pt x="4186" y="372"/>
                  </a:moveTo>
                  <a:cubicBezTo>
                    <a:pt x="4174" y="372"/>
                    <a:pt x="4162" y="375"/>
                    <a:pt x="4156" y="381"/>
                  </a:cubicBezTo>
                  <a:cubicBezTo>
                    <a:pt x="4120" y="429"/>
                    <a:pt x="4085" y="476"/>
                    <a:pt x="4049" y="524"/>
                  </a:cubicBezTo>
                  <a:cubicBezTo>
                    <a:pt x="4037" y="536"/>
                    <a:pt x="4037" y="572"/>
                    <a:pt x="4061" y="583"/>
                  </a:cubicBezTo>
                  <a:lnTo>
                    <a:pt x="4085" y="583"/>
                  </a:lnTo>
                  <a:cubicBezTo>
                    <a:pt x="4096" y="583"/>
                    <a:pt x="4108" y="583"/>
                    <a:pt x="4120" y="572"/>
                  </a:cubicBezTo>
                  <a:cubicBezTo>
                    <a:pt x="4156" y="524"/>
                    <a:pt x="4192" y="476"/>
                    <a:pt x="4227" y="441"/>
                  </a:cubicBezTo>
                  <a:cubicBezTo>
                    <a:pt x="4239" y="417"/>
                    <a:pt x="4239" y="393"/>
                    <a:pt x="4216" y="381"/>
                  </a:cubicBezTo>
                  <a:cubicBezTo>
                    <a:pt x="4210" y="375"/>
                    <a:pt x="4198" y="372"/>
                    <a:pt x="4186" y="372"/>
                  </a:cubicBezTo>
                  <a:close/>
                  <a:moveTo>
                    <a:pt x="2556" y="457"/>
                  </a:moveTo>
                  <a:cubicBezTo>
                    <a:pt x="2543" y="457"/>
                    <a:pt x="2532" y="462"/>
                    <a:pt x="2525" y="476"/>
                  </a:cubicBezTo>
                  <a:cubicBezTo>
                    <a:pt x="2501" y="488"/>
                    <a:pt x="2513" y="524"/>
                    <a:pt x="2525" y="536"/>
                  </a:cubicBezTo>
                  <a:cubicBezTo>
                    <a:pt x="2572" y="560"/>
                    <a:pt x="2596" y="595"/>
                    <a:pt x="2596" y="643"/>
                  </a:cubicBezTo>
                  <a:cubicBezTo>
                    <a:pt x="2608" y="667"/>
                    <a:pt x="2620" y="679"/>
                    <a:pt x="2644" y="679"/>
                  </a:cubicBezTo>
                  <a:lnTo>
                    <a:pt x="2656" y="679"/>
                  </a:lnTo>
                  <a:cubicBezTo>
                    <a:pt x="2680" y="679"/>
                    <a:pt x="2692" y="655"/>
                    <a:pt x="2692" y="631"/>
                  </a:cubicBezTo>
                  <a:cubicBezTo>
                    <a:pt x="2680" y="560"/>
                    <a:pt x="2644" y="512"/>
                    <a:pt x="2584" y="464"/>
                  </a:cubicBezTo>
                  <a:cubicBezTo>
                    <a:pt x="2575" y="460"/>
                    <a:pt x="2565" y="457"/>
                    <a:pt x="2556" y="457"/>
                  </a:cubicBezTo>
                  <a:close/>
                  <a:moveTo>
                    <a:pt x="5782" y="492"/>
                  </a:moveTo>
                  <a:cubicBezTo>
                    <a:pt x="5769" y="492"/>
                    <a:pt x="5758" y="498"/>
                    <a:pt x="5751" y="512"/>
                  </a:cubicBezTo>
                  <a:cubicBezTo>
                    <a:pt x="5728" y="524"/>
                    <a:pt x="5740" y="548"/>
                    <a:pt x="5751" y="560"/>
                  </a:cubicBezTo>
                  <a:cubicBezTo>
                    <a:pt x="5787" y="595"/>
                    <a:pt x="5835" y="643"/>
                    <a:pt x="5871" y="679"/>
                  </a:cubicBezTo>
                  <a:cubicBezTo>
                    <a:pt x="5882" y="691"/>
                    <a:pt x="5894" y="691"/>
                    <a:pt x="5906" y="691"/>
                  </a:cubicBezTo>
                  <a:cubicBezTo>
                    <a:pt x="5918" y="691"/>
                    <a:pt x="5930" y="691"/>
                    <a:pt x="5930" y="679"/>
                  </a:cubicBezTo>
                  <a:cubicBezTo>
                    <a:pt x="5954" y="655"/>
                    <a:pt x="5954" y="631"/>
                    <a:pt x="5930" y="619"/>
                  </a:cubicBezTo>
                  <a:cubicBezTo>
                    <a:pt x="5894" y="572"/>
                    <a:pt x="5847" y="536"/>
                    <a:pt x="5811" y="500"/>
                  </a:cubicBezTo>
                  <a:cubicBezTo>
                    <a:pt x="5801" y="495"/>
                    <a:pt x="5791" y="492"/>
                    <a:pt x="5782" y="492"/>
                  </a:cubicBezTo>
                  <a:close/>
                  <a:moveTo>
                    <a:pt x="72" y="595"/>
                  </a:moveTo>
                  <a:cubicBezTo>
                    <a:pt x="60" y="595"/>
                    <a:pt x="36" y="607"/>
                    <a:pt x="25" y="631"/>
                  </a:cubicBezTo>
                  <a:cubicBezTo>
                    <a:pt x="13" y="679"/>
                    <a:pt x="1" y="726"/>
                    <a:pt x="1" y="774"/>
                  </a:cubicBezTo>
                  <a:cubicBezTo>
                    <a:pt x="1" y="786"/>
                    <a:pt x="1" y="798"/>
                    <a:pt x="1" y="810"/>
                  </a:cubicBezTo>
                  <a:cubicBezTo>
                    <a:pt x="1" y="834"/>
                    <a:pt x="25" y="845"/>
                    <a:pt x="48" y="845"/>
                  </a:cubicBezTo>
                  <a:cubicBezTo>
                    <a:pt x="72" y="845"/>
                    <a:pt x="84" y="822"/>
                    <a:pt x="84" y="798"/>
                  </a:cubicBezTo>
                  <a:cubicBezTo>
                    <a:pt x="84" y="786"/>
                    <a:pt x="84" y="786"/>
                    <a:pt x="84" y="774"/>
                  </a:cubicBezTo>
                  <a:cubicBezTo>
                    <a:pt x="84" y="738"/>
                    <a:pt x="96" y="691"/>
                    <a:pt x="108" y="655"/>
                  </a:cubicBezTo>
                  <a:cubicBezTo>
                    <a:pt x="108" y="631"/>
                    <a:pt x="96" y="607"/>
                    <a:pt x="72" y="595"/>
                  </a:cubicBezTo>
                  <a:close/>
                  <a:moveTo>
                    <a:pt x="2180" y="595"/>
                  </a:moveTo>
                  <a:cubicBezTo>
                    <a:pt x="2156" y="595"/>
                    <a:pt x="2132" y="607"/>
                    <a:pt x="2120" y="631"/>
                  </a:cubicBezTo>
                  <a:cubicBezTo>
                    <a:pt x="2108" y="679"/>
                    <a:pt x="2096" y="738"/>
                    <a:pt x="2096" y="810"/>
                  </a:cubicBezTo>
                  <a:cubicBezTo>
                    <a:pt x="2096" y="834"/>
                    <a:pt x="2108" y="845"/>
                    <a:pt x="2132" y="857"/>
                  </a:cubicBezTo>
                  <a:cubicBezTo>
                    <a:pt x="2156" y="857"/>
                    <a:pt x="2180" y="834"/>
                    <a:pt x="2180" y="810"/>
                  </a:cubicBezTo>
                  <a:cubicBezTo>
                    <a:pt x="2180" y="750"/>
                    <a:pt x="2191" y="703"/>
                    <a:pt x="2203" y="655"/>
                  </a:cubicBezTo>
                  <a:cubicBezTo>
                    <a:pt x="2215" y="631"/>
                    <a:pt x="2203" y="607"/>
                    <a:pt x="2180" y="595"/>
                  </a:cubicBezTo>
                  <a:close/>
                  <a:moveTo>
                    <a:pt x="3984" y="641"/>
                  </a:moveTo>
                  <a:cubicBezTo>
                    <a:pt x="3971" y="641"/>
                    <a:pt x="3960" y="648"/>
                    <a:pt x="3954" y="655"/>
                  </a:cubicBezTo>
                  <a:lnTo>
                    <a:pt x="3858" y="798"/>
                  </a:lnTo>
                  <a:cubicBezTo>
                    <a:pt x="3835" y="822"/>
                    <a:pt x="3846" y="845"/>
                    <a:pt x="3858" y="857"/>
                  </a:cubicBezTo>
                  <a:cubicBezTo>
                    <a:pt x="3870" y="857"/>
                    <a:pt x="3882" y="869"/>
                    <a:pt x="3894" y="869"/>
                  </a:cubicBezTo>
                  <a:cubicBezTo>
                    <a:pt x="3906" y="869"/>
                    <a:pt x="3918" y="857"/>
                    <a:pt x="3918" y="845"/>
                  </a:cubicBezTo>
                  <a:lnTo>
                    <a:pt x="4025" y="714"/>
                  </a:lnTo>
                  <a:cubicBezTo>
                    <a:pt x="4037" y="691"/>
                    <a:pt x="4025" y="667"/>
                    <a:pt x="4013" y="655"/>
                  </a:cubicBezTo>
                  <a:cubicBezTo>
                    <a:pt x="4003" y="645"/>
                    <a:pt x="3993" y="641"/>
                    <a:pt x="3984" y="641"/>
                  </a:cubicBezTo>
                  <a:close/>
                  <a:moveTo>
                    <a:pt x="2613" y="757"/>
                  </a:moveTo>
                  <a:cubicBezTo>
                    <a:pt x="2596" y="757"/>
                    <a:pt x="2581" y="768"/>
                    <a:pt x="2572" y="786"/>
                  </a:cubicBezTo>
                  <a:cubicBezTo>
                    <a:pt x="2549" y="822"/>
                    <a:pt x="2525" y="869"/>
                    <a:pt x="2489" y="917"/>
                  </a:cubicBezTo>
                  <a:cubicBezTo>
                    <a:pt x="2465" y="929"/>
                    <a:pt x="2465" y="953"/>
                    <a:pt x="2489" y="976"/>
                  </a:cubicBezTo>
                  <a:cubicBezTo>
                    <a:pt x="2501" y="976"/>
                    <a:pt x="2501" y="988"/>
                    <a:pt x="2513" y="988"/>
                  </a:cubicBezTo>
                  <a:cubicBezTo>
                    <a:pt x="2525" y="988"/>
                    <a:pt x="2537" y="976"/>
                    <a:pt x="2549" y="964"/>
                  </a:cubicBezTo>
                  <a:cubicBezTo>
                    <a:pt x="2596" y="917"/>
                    <a:pt x="2620" y="869"/>
                    <a:pt x="2644" y="822"/>
                  </a:cubicBezTo>
                  <a:cubicBezTo>
                    <a:pt x="2656" y="798"/>
                    <a:pt x="2644" y="774"/>
                    <a:pt x="2632" y="762"/>
                  </a:cubicBezTo>
                  <a:cubicBezTo>
                    <a:pt x="2626" y="759"/>
                    <a:pt x="2619" y="757"/>
                    <a:pt x="2613" y="757"/>
                  </a:cubicBezTo>
                  <a:close/>
                  <a:moveTo>
                    <a:pt x="3787" y="921"/>
                  </a:moveTo>
                  <a:cubicBezTo>
                    <a:pt x="3773" y="921"/>
                    <a:pt x="3758" y="927"/>
                    <a:pt x="3751" y="941"/>
                  </a:cubicBezTo>
                  <a:cubicBezTo>
                    <a:pt x="3715" y="976"/>
                    <a:pt x="3692" y="1024"/>
                    <a:pt x="3656" y="1060"/>
                  </a:cubicBezTo>
                  <a:cubicBezTo>
                    <a:pt x="3632" y="1084"/>
                    <a:pt x="3644" y="1107"/>
                    <a:pt x="3656" y="1119"/>
                  </a:cubicBezTo>
                  <a:cubicBezTo>
                    <a:pt x="3668" y="1131"/>
                    <a:pt x="3668" y="1131"/>
                    <a:pt x="3680" y="1131"/>
                  </a:cubicBezTo>
                  <a:cubicBezTo>
                    <a:pt x="3692" y="1131"/>
                    <a:pt x="3704" y="1131"/>
                    <a:pt x="3715" y="1119"/>
                  </a:cubicBezTo>
                  <a:cubicBezTo>
                    <a:pt x="3751" y="1072"/>
                    <a:pt x="3787" y="1036"/>
                    <a:pt x="3823" y="988"/>
                  </a:cubicBezTo>
                  <a:cubicBezTo>
                    <a:pt x="3835" y="964"/>
                    <a:pt x="3835" y="941"/>
                    <a:pt x="3811" y="929"/>
                  </a:cubicBezTo>
                  <a:cubicBezTo>
                    <a:pt x="3806" y="924"/>
                    <a:pt x="3797" y="921"/>
                    <a:pt x="3787" y="921"/>
                  </a:cubicBezTo>
                  <a:close/>
                  <a:moveTo>
                    <a:pt x="93" y="924"/>
                  </a:moveTo>
                  <a:cubicBezTo>
                    <a:pt x="86" y="924"/>
                    <a:pt x="79" y="925"/>
                    <a:pt x="72" y="929"/>
                  </a:cubicBezTo>
                  <a:cubicBezTo>
                    <a:pt x="48" y="941"/>
                    <a:pt x="36" y="964"/>
                    <a:pt x="48" y="988"/>
                  </a:cubicBezTo>
                  <a:cubicBezTo>
                    <a:pt x="84" y="1036"/>
                    <a:pt x="120" y="1084"/>
                    <a:pt x="167" y="1131"/>
                  </a:cubicBezTo>
                  <a:cubicBezTo>
                    <a:pt x="179" y="1143"/>
                    <a:pt x="191" y="1143"/>
                    <a:pt x="191" y="1143"/>
                  </a:cubicBezTo>
                  <a:cubicBezTo>
                    <a:pt x="203" y="1143"/>
                    <a:pt x="215" y="1143"/>
                    <a:pt x="227" y="1131"/>
                  </a:cubicBezTo>
                  <a:cubicBezTo>
                    <a:pt x="239" y="1107"/>
                    <a:pt x="239" y="1084"/>
                    <a:pt x="227" y="1072"/>
                  </a:cubicBezTo>
                  <a:cubicBezTo>
                    <a:pt x="179" y="1024"/>
                    <a:pt x="156" y="988"/>
                    <a:pt x="132" y="941"/>
                  </a:cubicBezTo>
                  <a:cubicBezTo>
                    <a:pt x="123" y="932"/>
                    <a:pt x="109" y="924"/>
                    <a:pt x="93" y="924"/>
                  </a:cubicBezTo>
                  <a:close/>
                  <a:moveTo>
                    <a:pt x="2145" y="938"/>
                  </a:moveTo>
                  <a:cubicBezTo>
                    <a:pt x="2141" y="938"/>
                    <a:pt x="2136" y="938"/>
                    <a:pt x="2132" y="941"/>
                  </a:cubicBezTo>
                  <a:cubicBezTo>
                    <a:pt x="2108" y="941"/>
                    <a:pt x="2096" y="964"/>
                    <a:pt x="2096" y="988"/>
                  </a:cubicBezTo>
                  <a:cubicBezTo>
                    <a:pt x="2108" y="1048"/>
                    <a:pt x="2120" y="1107"/>
                    <a:pt x="2144" y="1155"/>
                  </a:cubicBezTo>
                  <a:cubicBezTo>
                    <a:pt x="2153" y="1172"/>
                    <a:pt x="2161" y="1183"/>
                    <a:pt x="2175" y="1183"/>
                  </a:cubicBezTo>
                  <a:cubicBezTo>
                    <a:pt x="2180" y="1183"/>
                    <a:pt x="2185" y="1182"/>
                    <a:pt x="2191" y="1179"/>
                  </a:cubicBezTo>
                  <a:cubicBezTo>
                    <a:pt x="2203" y="1179"/>
                    <a:pt x="2215" y="1179"/>
                    <a:pt x="2215" y="1167"/>
                  </a:cubicBezTo>
                  <a:cubicBezTo>
                    <a:pt x="2215" y="1167"/>
                    <a:pt x="2215" y="1179"/>
                    <a:pt x="2227" y="1179"/>
                  </a:cubicBezTo>
                  <a:cubicBezTo>
                    <a:pt x="2227" y="1191"/>
                    <a:pt x="2251" y="1203"/>
                    <a:pt x="2263" y="1203"/>
                  </a:cubicBezTo>
                  <a:cubicBezTo>
                    <a:pt x="2263" y="1203"/>
                    <a:pt x="2275" y="1203"/>
                    <a:pt x="2287" y="1191"/>
                  </a:cubicBezTo>
                  <a:cubicBezTo>
                    <a:pt x="2334" y="1155"/>
                    <a:pt x="2382" y="1131"/>
                    <a:pt x="2418" y="1095"/>
                  </a:cubicBezTo>
                  <a:cubicBezTo>
                    <a:pt x="2442" y="1072"/>
                    <a:pt x="2442" y="1048"/>
                    <a:pt x="2430" y="1036"/>
                  </a:cubicBezTo>
                  <a:cubicBezTo>
                    <a:pt x="2423" y="1022"/>
                    <a:pt x="2407" y="1016"/>
                    <a:pt x="2394" y="1016"/>
                  </a:cubicBezTo>
                  <a:cubicBezTo>
                    <a:pt x="2384" y="1016"/>
                    <a:pt x="2375" y="1019"/>
                    <a:pt x="2370" y="1024"/>
                  </a:cubicBezTo>
                  <a:cubicBezTo>
                    <a:pt x="2322" y="1060"/>
                    <a:pt x="2287" y="1095"/>
                    <a:pt x="2239" y="1119"/>
                  </a:cubicBezTo>
                  <a:cubicBezTo>
                    <a:pt x="2227" y="1131"/>
                    <a:pt x="2227" y="1131"/>
                    <a:pt x="2227" y="1131"/>
                  </a:cubicBezTo>
                  <a:cubicBezTo>
                    <a:pt x="2203" y="1084"/>
                    <a:pt x="2191" y="1024"/>
                    <a:pt x="2180" y="976"/>
                  </a:cubicBezTo>
                  <a:cubicBezTo>
                    <a:pt x="2180" y="957"/>
                    <a:pt x="2164" y="938"/>
                    <a:pt x="2145" y="938"/>
                  </a:cubicBezTo>
                  <a:close/>
                  <a:moveTo>
                    <a:pt x="329" y="1159"/>
                  </a:moveTo>
                  <a:cubicBezTo>
                    <a:pt x="316" y="1159"/>
                    <a:pt x="305" y="1165"/>
                    <a:pt x="298" y="1179"/>
                  </a:cubicBezTo>
                  <a:cubicBezTo>
                    <a:pt x="286" y="1203"/>
                    <a:pt x="286" y="1226"/>
                    <a:pt x="310" y="1238"/>
                  </a:cubicBezTo>
                  <a:cubicBezTo>
                    <a:pt x="358" y="1274"/>
                    <a:pt x="406" y="1298"/>
                    <a:pt x="465" y="1322"/>
                  </a:cubicBezTo>
                  <a:lnTo>
                    <a:pt x="477" y="1322"/>
                  </a:lnTo>
                  <a:cubicBezTo>
                    <a:pt x="501" y="1322"/>
                    <a:pt x="513" y="1322"/>
                    <a:pt x="513" y="1298"/>
                  </a:cubicBezTo>
                  <a:cubicBezTo>
                    <a:pt x="525" y="1286"/>
                    <a:pt x="513" y="1250"/>
                    <a:pt x="501" y="1250"/>
                  </a:cubicBezTo>
                  <a:cubicBezTo>
                    <a:pt x="441" y="1215"/>
                    <a:pt x="394" y="1191"/>
                    <a:pt x="358" y="1167"/>
                  </a:cubicBezTo>
                  <a:cubicBezTo>
                    <a:pt x="348" y="1162"/>
                    <a:pt x="338" y="1159"/>
                    <a:pt x="329" y="1159"/>
                  </a:cubicBezTo>
                  <a:close/>
                  <a:moveTo>
                    <a:pt x="2115" y="1198"/>
                  </a:moveTo>
                  <a:cubicBezTo>
                    <a:pt x="2109" y="1198"/>
                    <a:pt x="2103" y="1199"/>
                    <a:pt x="2096" y="1203"/>
                  </a:cubicBezTo>
                  <a:cubicBezTo>
                    <a:pt x="2049" y="1238"/>
                    <a:pt x="1989" y="1262"/>
                    <a:pt x="1941" y="1274"/>
                  </a:cubicBezTo>
                  <a:cubicBezTo>
                    <a:pt x="1918" y="1286"/>
                    <a:pt x="1906" y="1310"/>
                    <a:pt x="1918" y="1334"/>
                  </a:cubicBezTo>
                  <a:cubicBezTo>
                    <a:pt x="1930" y="1345"/>
                    <a:pt x="1941" y="1357"/>
                    <a:pt x="1953" y="1357"/>
                  </a:cubicBezTo>
                  <a:lnTo>
                    <a:pt x="1977" y="1357"/>
                  </a:lnTo>
                  <a:cubicBezTo>
                    <a:pt x="2025" y="1334"/>
                    <a:pt x="2084" y="1310"/>
                    <a:pt x="2132" y="1286"/>
                  </a:cubicBezTo>
                  <a:cubicBezTo>
                    <a:pt x="2156" y="1274"/>
                    <a:pt x="2156" y="1250"/>
                    <a:pt x="2156" y="1226"/>
                  </a:cubicBezTo>
                  <a:cubicBezTo>
                    <a:pt x="2147" y="1209"/>
                    <a:pt x="2132" y="1198"/>
                    <a:pt x="2115" y="1198"/>
                  </a:cubicBezTo>
                  <a:close/>
                  <a:moveTo>
                    <a:pt x="3571" y="1182"/>
                  </a:moveTo>
                  <a:cubicBezTo>
                    <a:pt x="3561" y="1182"/>
                    <a:pt x="3549" y="1185"/>
                    <a:pt x="3537" y="1191"/>
                  </a:cubicBezTo>
                  <a:cubicBezTo>
                    <a:pt x="3501" y="1226"/>
                    <a:pt x="3465" y="1274"/>
                    <a:pt x="3418" y="1298"/>
                  </a:cubicBezTo>
                  <a:cubicBezTo>
                    <a:pt x="3406" y="1322"/>
                    <a:pt x="3394" y="1345"/>
                    <a:pt x="3418" y="1357"/>
                  </a:cubicBezTo>
                  <a:cubicBezTo>
                    <a:pt x="3418" y="1369"/>
                    <a:pt x="3430" y="1381"/>
                    <a:pt x="3442" y="1381"/>
                  </a:cubicBezTo>
                  <a:cubicBezTo>
                    <a:pt x="3454" y="1381"/>
                    <a:pt x="3465" y="1369"/>
                    <a:pt x="3477" y="1369"/>
                  </a:cubicBezTo>
                  <a:cubicBezTo>
                    <a:pt x="3513" y="1334"/>
                    <a:pt x="3561" y="1286"/>
                    <a:pt x="3596" y="1250"/>
                  </a:cubicBezTo>
                  <a:cubicBezTo>
                    <a:pt x="3620" y="1238"/>
                    <a:pt x="3620" y="1203"/>
                    <a:pt x="3596" y="1191"/>
                  </a:cubicBezTo>
                  <a:cubicBezTo>
                    <a:pt x="3590" y="1185"/>
                    <a:pt x="3582" y="1182"/>
                    <a:pt x="3571" y="1182"/>
                  </a:cubicBezTo>
                  <a:close/>
                  <a:moveTo>
                    <a:pt x="632" y="1305"/>
                  </a:moveTo>
                  <a:cubicBezTo>
                    <a:pt x="620" y="1305"/>
                    <a:pt x="605" y="1316"/>
                    <a:pt x="596" y="1334"/>
                  </a:cubicBezTo>
                  <a:cubicBezTo>
                    <a:pt x="584" y="1357"/>
                    <a:pt x="596" y="1381"/>
                    <a:pt x="620" y="1393"/>
                  </a:cubicBezTo>
                  <a:cubicBezTo>
                    <a:pt x="644" y="1393"/>
                    <a:pt x="656" y="1405"/>
                    <a:pt x="679" y="1417"/>
                  </a:cubicBezTo>
                  <a:cubicBezTo>
                    <a:pt x="715" y="1429"/>
                    <a:pt x="751" y="1441"/>
                    <a:pt x="787" y="1441"/>
                  </a:cubicBezTo>
                  <a:cubicBezTo>
                    <a:pt x="787" y="1453"/>
                    <a:pt x="787" y="1453"/>
                    <a:pt x="798" y="1453"/>
                  </a:cubicBezTo>
                  <a:cubicBezTo>
                    <a:pt x="810" y="1453"/>
                    <a:pt x="834" y="1441"/>
                    <a:pt x="834" y="1417"/>
                  </a:cubicBezTo>
                  <a:cubicBezTo>
                    <a:pt x="846" y="1393"/>
                    <a:pt x="834" y="1369"/>
                    <a:pt x="810" y="1357"/>
                  </a:cubicBezTo>
                  <a:cubicBezTo>
                    <a:pt x="775" y="1357"/>
                    <a:pt x="739" y="1345"/>
                    <a:pt x="703" y="1334"/>
                  </a:cubicBezTo>
                  <a:cubicBezTo>
                    <a:pt x="691" y="1322"/>
                    <a:pt x="667" y="1322"/>
                    <a:pt x="644" y="1310"/>
                  </a:cubicBezTo>
                  <a:cubicBezTo>
                    <a:pt x="640" y="1307"/>
                    <a:pt x="636" y="1305"/>
                    <a:pt x="632" y="1305"/>
                  </a:cubicBezTo>
                  <a:close/>
                  <a:moveTo>
                    <a:pt x="1800" y="1330"/>
                  </a:moveTo>
                  <a:cubicBezTo>
                    <a:pt x="1796" y="1330"/>
                    <a:pt x="1791" y="1331"/>
                    <a:pt x="1787" y="1334"/>
                  </a:cubicBezTo>
                  <a:cubicBezTo>
                    <a:pt x="1739" y="1345"/>
                    <a:pt x="1680" y="1369"/>
                    <a:pt x="1632" y="1381"/>
                  </a:cubicBezTo>
                  <a:cubicBezTo>
                    <a:pt x="1608" y="1381"/>
                    <a:pt x="1584" y="1405"/>
                    <a:pt x="1596" y="1429"/>
                  </a:cubicBezTo>
                  <a:cubicBezTo>
                    <a:pt x="1596" y="1453"/>
                    <a:pt x="1620" y="1465"/>
                    <a:pt x="1632" y="1465"/>
                  </a:cubicBezTo>
                  <a:lnTo>
                    <a:pt x="1644" y="1465"/>
                  </a:lnTo>
                  <a:cubicBezTo>
                    <a:pt x="1703" y="1453"/>
                    <a:pt x="1751" y="1429"/>
                    <a:pt x="1810" y="1417"/>
                  </a:cubicBezTo>
                  <a:cubicBezTo>
                    <a:pt x="1834" y="1405"/>
                    <a:pt x="1846" y="1381"/>
                    <a:pt x="1834" y="1357"/>
                  </a:cubicBezTo>
                  <a:cubicBezTo>
                    <a:pt x="1834" y="1348"/>
                    <a:pt x="1819" y="1330"/>
                    <a:pt x="1800" y="1330"/>
                  </a:cubicBezTo>
                  <a:close/>
                  <a:moveTo>
                    <a:pt x="2256" y="1254"/>
                  </a:moveTo>
                  <a:cubicBezTo>
                    <a:pt x="2247" y="1254"/>
                    <a:pt x="2237" y="1257"/>
                    <a:pt x="2227" y="1262"/>
                  </a:cubicBezTo>
                  <a:cubicBezTo>
                    <a:pt x="2215" y="1274"/>
                    <a:pt x="2203" y="1298"/>
                    <a:pt x="2215" y="1322"/>
                  </a:cubicBezTo>
                  <a:cubicBezTo>
                    <a:pt x="2251" y="1369"/>
                    <a:pt x="2287" y="1417"/>
                    <a:pt x="2334" y="1453"/>
                  </a:cubicBezTo>
                  <a:cubicBezTo>
                    <a:pt x="2346" y="1465"/>
                    <a:pt x="2346" y="1465"/>
                    <a:pt x="2358" y="1465"/>
                  </a:cubicBezTo>
                  <a:cubicBezTo>
                    <a:pt x="2370" y="1465"/>
                    <a:pt x="2382" y="1465"/>
                    <a:pt x="2394" y="1453"/>
                  </a:cubicBezTo>
                  <a:cubicBezTo>
                    <a:pt x="2406" y="1441"/>
                    <a:pt x="2406" y="1417"/>
                    <a:pt x="2394" y="1393"/>
                  </a:cubicBezTo>
                  <a:cubicBezTo>
                    <a:pt x="2358" y="1357"/>
                    <a:pt x="2322" y="1322"/>
                    <a:pt x="2287" y="1274"/>
                  </a:cubicBezTo>
                  <a:cubicBezTo>
                    <a:pt x="2280" y="1260"/>
                    <a:pt x="2269" y="1254"/>
                    <a:pt x="2256" y="1254"/>
                  </a:cubicBezTo>
                  <a:close/>
                  <a:moveTo>
                    <a:pt x="948" y="1400"/>
                  </a:moveTo>
                  <a:cubicBezTo>
                    <a:pt x="935" y="1400"/>
                    <a:pt x="926" y="1411"/>
                    <a:pt x="918" y="1429"/>
                  </a:cubicBezTo>
                  <a:cubicBezTo>
                    <a:pt x="918" y="1453"/>
                    <a:pt x="929" y="1476"/>
                    <a:pt x="953" y="1488"/>
                  </a:cubicBezTo>
                  <a:cubicBezTo>
                    <a:pt x="1013" y="1488"/>
                    <a:pt x="1072" y="1500"/>
                    <a:pt x="1132" y="1500"/>
                  </a:cubicBezTo>
                  <a:cubicBezTo>
                    <a:pt x="1156" y="1500"/>
                    <a:pt x="1168" y="1488"/>
                    <a:pt x="1168" y="1465"/>
                  </a:cubicBezTo>
                  <a:cubicBezTo>
                    <a:pt x="1168" y="1441"/>
                    <a:pt x="1156" y="1417"/>
                    <a:pt x="1132" y="1417"/>
                  </a:cubicBezTo>
                  <a:cubicBezTo>
                    <a:pt x="1072" y="1417"/>
                    <a:pt x="1025" y="1405"/>
                    <a:pt x="965" y="1405"/>
                  </a:cubicBezTo>
                  <a:cubicBezTo>
                    <a:pt x="959" y="1402"/>
                    <a:pt x="953" y="1400"/>
                    <a:pt x="948" y="1400"/>
                  </a:cubicBezTo>
                  <a:close/>
                  <a:moveTo>
                    <a:pt x="1465" y="1405"/>
                  </a:moveTo>
                  <a:cubicBezTo>
                    <a:pt x="1406" y="1417"/>
                    <a:pt x="1346" y="1417"/>
                    <a:pt x="1299" y="1417"/>
                  </a:cubicBezTo>
                  <a:cubicBezTo>
                    <a:pt x="1275" y="1417"/>
                    <a:pt x="1251" y="1441"/>
                    <a:pt x="1251" y="1465"/>
                  </a:cubicBezTo>
                  <a:cubicBezTo>
                    <a:pt x="1263" y="1488"/>
                    <a:pt x="1275" y="1500"/>
                    <a:pt x="1299" y="1500"/>
                  </a:cubicBezTo>
                  <a:cubicBezTo>
                    <a:pt x="1299" y="1500"/>
                    <a:pt x="1299" y="1500"/>
                    <a:pt x="1299" y="1512"/>
                  </a:cubicBezTo>
                  <a:cubicBezTo>
                    <a:pt x="1358" y="1500"/>
                    <a:pt x="1418" y="1500"/>
                    <a:pt x="1465" y="1488"/>
                  </a:cubicBezTo>
                  <a:cubicBezTo>
                    <a:pt x="1501" y="1488"/>
                    <a:pt x="1513" y="1465"/>
                    <a:pt x="1513" y="1441"/>
                  </a:cubicBezTo>
                  <a:cubicBezTo>
                    <a:pt x="1501" y="1417"/>
                    <a:pt x="1477" y="1405"/>
                    <a:pt x="1465" y="1405"/>
                  </a:cubicBezTo>
                  <a:close/>
                  <a:moveTo>
                    <a:pt x="3307" y="1388"/>
                  </a:moveTo>
                  <a:cubicBezTo>
                    <a:pt x="3301" y="1388"/>
                    <a:pt x="3294" y="1390"/>
                    <a:pt x="3287" y="1393"/>
                  </a:cubicBezTo>
                  <a:cubicBezTo>
                    <a:pt x="3239" y="1429"/>
                    <a:pt x="3192" y="1453"/>
                    <a:pt x="3144" y="1476"/>
                  </a:cubicBezTo>
                  <a:cubicBezTo>
                    <a:pt x="3120" y="1476"/>
                    <a:pt x="3108" y="1500"/>
                    <a:pt x="3120" y="1524"/>
                  </a:cubicBezTo>
                  <a:cubicBezTo>
                    <a:pt x="3132" y="1548"/>
                    <a:pt x="3144" y="1548"/>
                    <a:pt x="3156" y="1548"/>
                  </a:cubicBezTo>
                  <a:lnTo>
                    <a:pt x="3180" y="1548"/>
                  </a:lnTo>
                  <a:cubicBezTo>
                    <a:pt x="3227" y="1524"/>
                    <a:pt x="3287" y="1500"/>
                    <a:pt x="3334" y="1465"/>
                  </a:cubicBezTo>
                  <a:cubicBezTo>
                    <a:pt x="3358" y="1453"/>
                    <a:pt x="3358" y="1429"/>
                    <a:pt x="3346" y="1405"/>
                  </a:cubicBezTo>
                  <a:cubicBezTo>
                    <a:pt x="3338" y="1397"/>
                    <a:pt x="3324" y="1388"/>
                    <a:pt x="3307" y="1388"/>
                  </a:cubicBezTo>
                  <a:close/>
                  <a:moveTo>
                    <a:pt x="2506" y="1484"/>
                  </a:moveTo>
                  <a:cubicBezTo>
                    <a:pt x="2489" y="1484"/>
                    <a:pt x="2474" y="1495"/>
                    <a:pt x="2465" y="1512"/>
                  </a:cubicBezTo>
                  <a:cubicBezTo>
                    <a:pt x="2453" y="1524"/>
                    <a:pt x="2465" y="1548"/>
                    <a:pt x="2477" y="1560"/>
                  </a:cubicBezTo>
                  <a:cubicBezTo>
                    <a:pt x="2537" y="1584"/>
                    <a:pt x="2596" y="1607"/>
                    <a:pt x="2656" y="1619"/>
                  </a:cubicBezTo>
                  <a:cubicBezTo>
                    <a:pt x="2680" y="1619"/>
                    <a:pt x="2703" y="1607"/>
                    <a:pt x="2703" y="1584"/>
                  </a:cubicBezTo>
                  <a:cubicBezTo>
                    <a:pt x="2703" y="1560"/>
                    <a:pt x="2692" y="1536"/>
                    <a:pt x="2668" y="1536"/>
                  </a:cubicBezTo>
                  <a:cubicBezTo>
                    <a:pt x="2620" y="1524"/>
                    <a:pt x="2561" y="1512"/>
                    <a:pt x="2525" y="1488"/>
                  </a:cubicBezTo>
                  <a:cubicBezTo>
                    <a:pt x="2518" y="1485"/>
                    <a:pt x="2512" y="1484"/>
                    <a:pt x="2506" y="1484"/>
                  </a:cubicBezTo>
                  <a:close/>
                  <a:moveTo>
                    <a:pt x="3008" y="1519"/>
                  </a:moveTo>
                  <a:cubicBezTo>
                    <a:pt x="3002" y="1519"/>
                    <a:pt x="2996" y="1521"/>
                    <a:pt x="2989" y="1524"/>
                  </a:cubicBezTo>
                  <a:cubicBezTo>
                    <a:pt x="2930" y="1536"/>
                    <a:pt x="2882" y="1536"/>
                    <a:pt x="2834" y="1548"/>
                  </a:cubicBezTo>
                  <a:cubicBezTo>
                    <a:pt x="2811" y="1548"/>
                    <a:pt x="2787" y="1560"/>
                    <a:pt x="2787" y="1584"/>
                  </a:cubicBezTo>
                  <a:cubicBezTo>
                    <a:pt x="2787" y="1607"/>
                    <a:pt x="2811" y="1631"/>
                    <a:pt x="2834" y="1631"/>
                  </a:cubicBezTo>
                  <a:cubicBezTo>
                    <a:pt x="2894" y="1619"/>
                    <a:pt x="2942" y="1619"/>
                    <a:pt x="3013" y="1607"/>
                  </a:cubicBezTo>
                  <a:cubicBezTo>
                    <a:pt x="3037" y="1596"/>
                    <a:pt x="3049" y="1572"/>
                    <a:pt x="3037" y="1548"/>
                  </a:cubicBezTo>
                  <a:cubicBezTo>
                    <a:pt x="3037" y="1530"/>
                    <a:pt x="3024" y="1519"/>
                    <a:pt x="3008" y="1519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067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11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543" name="Google Shape;543;p11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4" name="Google Shape;544;p11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5" name="Google Shape;545;p11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6" name="Google Shape;546;p11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7" name="Google Shape;547;p11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8" name="Google Shape;548;p11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9" name="Google Shape;549;p11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0" name="Google Shape;550;p11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1" name="Google Shape;551;p11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2" name="Google Shape;552;p11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3" name="Google Shape;553;p11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4" name="Google Shape;554;p11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11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6" name="Google Shape;556;p11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7" name="Google Shape;557;p11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8" name="Google Shape;558;p11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9" name="Google Shape;559;p11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0" name="Google Shape;560;p11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1" name="Google Shape;561;p11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2" name="Google Shape;562;p11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3" name="Google Shape;563;p11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4" name="Google Shape;564;p11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5" name="Google Shape;565;p11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6" name="Google Shape;566;p11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7" name="Google Shape;567;p11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8" name="Google Shape;568;p11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9" name="Google Shape;569;p11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0" name="Google Shape;570;p11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1" name="Google Shape;571;p11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2" name="Google Shape;572;p11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3" name="Google Shape;573;p11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4" name="Google Shape;574;p11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5" name="Google Shape;575;p11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6" name="Google Shape;576;p11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7" name="Google Shape;577;p11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8" name="Google Shape;578;p11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9" name="Google Shape;579;p11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0" name="Google Shape;580;p11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1" name="Google Shape;581;p11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" name="Google Shape;582;p11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3" name="Google Shape;583;p11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4" name="Google Shape;584;p11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5" name="Google Shape;585;p11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6" name="Google Shape;586;p11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87" name="Google Shape;587;p11"/>
          <p:cNvSpPr/>
          <p:nvPr/>
        </p:nvSpPr>
        <p:spPr>
          <a:xfrm rot="-30003" flipH="1">
            <a:off x="997099" y="674727"/>
            <a:ext cx="7149872" cy="37993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8" name="Google Shape;588;p11"/>
          <p:cNvSpPr txBox="1">
            <a:spLocks noGrp="1"/>
          </p:cNvSpPr>
          <p:nvPr>
            <p:ph type="title" hasCustomPrompt="1"/>
          </p:nvPr>
        </p:nvSpPr>
        <p:spPr>
          <a:xfrm>
            <a:off x="457200" y="1604463"/>
            <a:ext cx="8229600" cy="1691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89" name="Google Shape;589;p11"/>
          <p:cNvSpPr txBox="1">
            <a:spLocks noGrp="1"/>
          </p:cNvSpPr>
          <p:nvPr>
            <p:ph type="subTitle" idx="1"/>
          </p:nvPr>
        </p:nvSpPr>
        <p:spPr>
          <a:xfrm rot="-60089">
            <a:off x="2057474" y="2934023"/>
            <a:ext cx="5029068" cy="71351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171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oogle Shape;592;p13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593" name="Google Shape;593;p13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4" name="Google Shape;594;p13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5" name="Google Shape;595;p13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6" name="Google Shape;596;p13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7" name="Google Shape;597;p13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8" name="Google Shape;598;p13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9" name="Google Shape;599;p13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0" name="Google Shape;600;p13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1" name="Google Shape;601;p13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2" name="Google Shape;602;p13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3" name="Google Shape;603;p13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4" name="Google Shape;604;p13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5" name="Google Shape;605;p13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6" name="Google Shape;606;p13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7" name="Google Shape;607;p13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8" name="Google Shape;608;p13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9" name="Google Shape;609;p13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0" name="Google Shape;610;p13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1" name="Google Shape;611;p13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2" name="Google Shape;612;p13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3" name="Google Shape;613;p13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4" name="Google Shape;614;p13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5" name="Google Shape;615;p13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6" name="Google Shape;616;p13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7" name="Google Shape;617;p13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8" name="Google Shape;618;p13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9" name="Google Shape;619;p13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0" name="Google Shape;620;p13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1" name="Google Shape;621;p13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2" name="Google Shape;622;p13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3" name="Google Shape;623;p13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4" name="Google Shape;624;p13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5" name="Google Shape;625;p13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6" name="Google Shape;626;p13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7" name="Google Shape;627;p13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8" name="Google Shape;628;p13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9" name="Google Shape;629;p13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0" name="Google Shape;630;p13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1" name="Google Shape;631;p13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2" name="Google Shape;632;p13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3" name="Google Shape;633;p13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4" name="Google Shape;634;p13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5" name="Google Shape;635;p13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6" name="Google Shape;636;p13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37" name="Google Shape;637;p13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38" name="Google Shape;638;p13"/>
          <p:cNvSpPr txBox="1">
            <a:spLocks noGrp="1"/>
          </p:cNvSpPr>
          <p:nvPr>
            <p:ph type="subTitle" idx="1"/>
          </p:nvPr>
        </p:nvSpPr>
        <p:spPr>
          <a:xfrm rot="-66132">
            <a:off x="2102952" y="1481219"/>
            <a:ext cx="2011872" cy="1382608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39" name="Google Shape;639;p13"/>
          <p:cNvSpPr txBox="1">
            <a:spLocks noGrp="1"/>
          </p:cNvSpPr>
          <p:nvPr>
            <p:ph type="subTitle" idx="2"/>
          </p:nvPr>
        </p:nvSpPr>
        <p:spPr>
          <a:xfrm rot="-66132">
            <a:off x="5029165" y="3035820"/>
            <a:ext cx="2011872" cy="1382608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40" name="Google Shape;640;p13"/>
          <p:cNvSpPr txBox="1">
            <a:spLocks noGrp="1"/>
          </p:cNvSpPr>
          <p:nvPr>
            <p:ph type="subTitle" idx="3"/>
          </p:nvPr>
        </p:nvSpPr>
        <p:spPr>
          <a:xfrm>
            <a:off x="4126638" y="1666872"/>
            <a:ext cx="2926200" cy="10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13"/>
          <p:cNvSpPr txBox="1">
            <a:spLocks noGrp="1"/>
          </p:cNvSpPr>
          <p:nvPr>
            <p:ph type="subTitle" idx="4"/>
          </p:nvPr>
        </p:nvSpPr>
        <p:spPr>
          <a:xfrm>
            <a:off x="2091150" y="3221473"/>
            <a:ext cx="2926200" cy="10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2" name="Google Shape;642;p13"/>
          <p:cNvSpPr txBox="1">
            <a:spLocks noGrp="1"/>
          </p:cNvSpPr>
          <p:nvPr>
            <p:ph type="title"/>
          </p:nvPr>
        </p:nvSpPr>
        <p:spPr>
          <a:xfrm rot="-30146">
            <a:off x="2057454" y="446678"/>
            <a:ext cx="5029093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714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15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693" name="Google Shape;693;p15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4" name="Google Shape;694;p15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5" name="Google Shape;695;p15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6" name="Google Shape;696;p15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7" name="Google Shape;697;p15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8" name="Google Shape;698;p15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9" name="Google Shape;699;p15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0" name="Google Shape;700;p15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1" name="Google Shape;701;p15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2" name="Google Shape;702;p15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3" name="Google Shape;703;p15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4" name="Google Shape;704;p15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5" name="Google Shape;705;p15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6" name="Google Shape;706;p15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7" name="Google Shape;707;p15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8" name="Google Shape;708;p15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9" name="Google Shape;709;p15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0" name="Google Shape;710;p15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1" name="Google Shape;711;p15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2" name="Google Shape;712;p15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3" name="Google Shape;713;p15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4" name="Google Shape;714;p15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5" name="Google Shape;715;p15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6" name="Google Shape;716;p15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7" name="Google Shape;717;p15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8" name="Google Shape;718;p15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9" name="Google Shape;719;p15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0" name="Google Shape;720;p15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1" name="Google Shape;721;p15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2" name="Google Shape;722;p15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3" name="Google Shape;723;p15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4" name="Google Shape;724;p15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5" name="Google Shape;725;p15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6" name="Google Shape;726;p15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7" name="Google Shape;727;p15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8" name="Google Shape;728;p15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9" name="Google Shape;729;p15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0" name="Google Shape;730;p15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1" name="Google Shape;731;p15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2" name="Google Shape;732;p15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3" name="Google Shape;733;p15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4" name="Google Shape;734;p15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5" name="Google Shape;735;p15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6" name="Google Shape;736;p15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37" name="Google Shape;737;p15"/>
          <p:cNvSpPr/>
          <p:nvPr/>
        </p:nvSpPr>
        <p:spPr>
          <a:xfrm rot="-30003" flipH="1">
            <a:off x="997099" y="674727"/>
            <a:ext cx="7149872" cy="37993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38" name="Google Shape;738;p15"/>
          <p:cNvSpPr txBox="1">
            <a:spLocks noGrp="1"/>
          </p:cNvSpPr>
          <p:nvPr>
            <p:ph type="title"/>
          </p:nvPr>
        </p:nvSpPr>
        <p:spPr>
          <a:xfrm rot="-2406">
            <a:off x="1801762" y="1940758"/>
            <a:ext cx="6858002" cy="914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9" name="Google Shape;739;p15"/>
          <p:cNvSpPr txBox="1">
            <a:spLocks noGrp="1"/>
          </p:cNvSpPr>
          <p:nvPr>
            <p:ph type="title" idx="2" hasCustomPrompt="1"/>
          </p:nvPr>
        </p:nvSpPr>
        <p:spPr>
          <a:xfrm rot="-27490">
            <a:off x="490428" y="1657314"/>
            <a:ext cx="1463147" cy="1828872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0" name="Google Shape;740;p15"/>
          <p:cNvSpPr txBox="1">
            <a:spLocks noGrp="1"/>
          </p:cNvSpPr>
          <p:nvPr>
            <p:ph type="subTitle" idx="1"/>
          </p:nvPr>
        </p:nvSpPr>
        <p:spPr>
          <a:xfrm rot="-29710">
            <a:off x="1858947" y="2777725"/>
            <a:ext cx="4755778" cy="457214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41" name="Google Shape;741;p15"/>
          <p:cNvGrpSpPr/>
          <p:nvPr/>
        </p:nvGrpSpPr>
        <p:grpSpPr>
          <a:xfrm flipH="1">
            <a:off x="7413337" y="3853064"/>
            <a:ext cx="1336727" cy="690120"/>
            <a:chOff x="157977" y="4282239"/>
            <a:chExt cx="1336727" cy="690120"/>
          </a:xfrm>
        </p:grpSpPr>
        <p:sp>
          <p:nvSpPr>
            <p:cNvPr id="742" name="Google Shape;742;p15"/>
            <p:cNvSpPr/>
            <p:nvPr/>
          </p:nvSpPr>
          <p:spPr>
            <a:xfrm>
              <a:off x="1268232" y="43063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3" name="Google Shape;743;p15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4" name="Google Shape;744;p15"/>
            <p:cNvSpPr/>
            <p:nvPr/>
          </p:nvSpPr>
          <p:spPr>
            <a:xfrm>
              <a:off x="640408" y="47575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5" name="Google Shape;745;p15"/>
            <p:cNvSpPr/>
            <p:nvPr/>
          </p:nvSpPr>
          <p:spPr>
            <a:xfrm>
              <a:off x="656810" y="47529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6" name="Google Shape;746;p15"/>
            <p:cNvSpPr/>
            <p:nvPr/>
          </p:nvSpPr>
          <p:spPr>
            <a:xfrm>
              <a:off x="157977" y="42822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7" name="Google Shape;747;p15"/>
            <p:cNvSpPr/>
            <p:nvPr/>
          </p:nvSpPr>
          <p:spPr>
            <a:xfrm>
              <a:off x="1007592" y="43928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8" name="Google Shape;748;p15"/>
            <p:cNvSpPr/>
            <p:nvPr/>
          </p:nvSpPr>
          <p:spPr>
            <a:xfrm>
              <a:off x="233851" y="44255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621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16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751" name="Google Shape;751;p16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2" name="Google Shape;752;p16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3" name="Google Shape;753;p16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4" name="Google Shape;754;p16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5" name="Google Shape;755;p16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6" name="Google Shape;756;p16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7" name="Google Shape;757;p16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8" name="Google Shape;758;p16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9" name="Google Shape;759;p16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0" name="Google Shape;760;p16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1" name="Google Shape;761;p16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2" name="Google Shape;762;p16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3" name="Google Shape;763;p16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4" name="Google Shape;764;p16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5" name="Google Shape;765;p16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6" name="Google Shape;766;p16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7" name="Google Shape;767;p16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8" name="Google Shape;768;p16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9" name="Google Shape;769;p16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0" name="Google Shape;770;p16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1" name="Google Shape;771;p16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2" name="Google Shape;772;p16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3" name="Google Shape;773;p16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4" name="Google Shape;774;p16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5" name="Google Shape;775;p16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6" name="Google Shape;776;p16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7" name="Google Shape;777;p16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8" name="Google Shape;778;p16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9" name="Google Shape;779;p16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0" name="Google Shape;780;p16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1" name="Google Shape;781;p16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2" name="Google Shape;782;p16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3" name="Google Shape;783;p16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4" name="Google Shape;784;p16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5" name="Google Shape;785;p16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6" name="Google Shape;786;p16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7" name="Google Shape;787;p16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8" name="Google Shape;788;p16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9" name="Google Shape;789;p16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0" name="Google Shape;790;p16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1" name="Google Shape;791;p16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2" name="Google Shape;792;p16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3" name="Google Shape;793;p16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4" name="Google Shape;794;p16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95" name="Google Shape;795;p16"/>
          <p:cNvSpPr/>
          <p:nvPr/>
        </p:nvSpPr>
        <p:spPr>
          <a:xfrm rot="-30003" flipH="1">
            <a:off x="997099" y="674727"/>
            <a:ext cx="7149872" cy="37993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96" name="Google Shape;796;p16"/>
          <p:cNvSpPr txBox="1">
            <a:spLocks noGrp="1"/>
          </p:cNvSpPr>
          <p:nvPr>
            <p:ph type="title"/>
          </p:nvPr>
        </p:nvSpPr>
        <p:spPr>
          <a:xfrm rot="-2406">
            <a:off x="479113" y="1940758"/>
            <a:ext cx="6858002" cy="914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97" name="Google Shape;797;p16"/>
          <p:cNvSpPr txBox="1">
            <a:spLocks noGrp="1"/>
          </p:cNvSpPr>
          <p:nvPr>
            <p:ph type="title" idx="2" hasCustomPrompt="1"/>
          </p:nvPr>
        </p:nvSpPr>
        <p:spPr>
          <a:xfrm rot="-27490">
            <a:off x="7188553" y="1657314"/>
            <a:ext cx="1463147" cy="1828872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98" name="Google Shape;798;p16"/>
          <p:cNvSpPr txBox="1">
            <a:spLocks noGrp="1"/>
          </p:cNvSpPr>
          <p:nvPr>
            <p:ph type="subTitle" idx="1"/>
          </p:nvPr>
        </p:nvSpPr>
        <p:spPr>
          <a:xfrm rot="-29710">
            <a:off x="2527554" y="2777725"/>
            <a:ext cx="4755778" cy="457214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99" name="Google Shape;799;p16"/>
          <p:cNvGrpSpPr/>
          <p:nvPr/>
        </p:nvGrpSpPr>
        <p:grpSpPr>
          <a:xfrm>
            <a:off x="402101" y="3895509"/>
            <a:ext cx="1336727" cy="690120"/>
            <a:chOff x="157977" y="4282239"/>
            <a:chExt cx="1336727" cy="690120"/>
          </a:xfrm>
        </p:grpSpPr>
        <p:sp>
          <p:nvSpPr>
            <p:cNvPr id="800" name="Google Shape;800;p16"/>
            <p:cNvSpPr/>
            <p:nvPr/>
          </p:nvSpPr>
          <p:spPr>
            <a:xfrm>
              <a:off x="1268232" y="43063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1" name="Google Shape;801;p16"/>
            <p:cNvSpPr/>
            <p:nvPr/>
          </p:nvSpPr>
          <p:spPr>
            <a:xfrm>
              <a:off x="1320834" y="44032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2" name="Google Shape;802;p16"/>
            <p:cNvSpPr/>
            <p:nvPr/>
          </p:nvSpPr>
          <p:spPr>
            <a:xfrm>
              <a:off x="656810" y="47529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3" name="Google Shape;803;p16"/>
            <p:cNvSpPr/>
            <p:nvPr/>
          </p:nvSpPr>
          <p:spPr>
            <a:xfrm>
              <a:off x="157977" y="42822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4" name="Google Shape;804;p16"/>
            <p:cNvSpPr/>
            <p:nvPr/>
          </p:nvSpPr>
          <p:spPr>
            <a:xfrm>
              <a:off x="1007592" y="43928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5" name="Google Shape;805;p16"/>
            <p:cNvSpPr/>
            <p:nvPr/>
          </p:nvSpPr>
          <p:spPr>
            <a:xfrm>
              <a:off x="233851" y="44255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258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7" name="Google Shape;807;p17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808" name="Google Shape;808;p17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9" name="Google Shape;809;p17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0" name="Google Shape;810;p17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1" name="Google Shape;811;p17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2" name="Google Shape;812;p17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3" name="Google Shape;813;p17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4" name="Google Shape;814;p17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5" name="Google Shape;815;p17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6" name="Google Shape;816;p17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7" name="Google Shape;817;p17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8" name="Google Shape;818;p17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9" name="Google Shape;819;p17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0" name="Google Shape;820;p17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1" name="Google Shape;821;p17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2" name="Google Shape;822;p17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3" name="Google Shape;823;p17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4" name="Google Shape;824;p17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5" name="Google Shape;825;p17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6" name="Google Shape;826;p17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7" name="Google Shape;827;p17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8" name="Google Shape;828;p17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9" name="Google Shape;829;p17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0" name="Google Shape;830;p17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1" name="Google Shape;831;p17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2" name="Google Shape;832;p17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3" name="Google Shape;833;p17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4" name="Google Shape;834;p17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5" name="Google Shape;835;p17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6" name="Google Shape;836;p17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7" name="Google Shape;837;p17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8" name="Google Shape;838;p17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9" name="Google Shape;839;p17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0" name="Google Shape;840;p17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1" name="Google Shape;841;p17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2" name="Google Shape;842;p17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3" name="Google Shape;843;p17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4" name="Google Shape;844;p17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5" name="Google Shape;845;p17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6" name="Google Shape;846;p17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7" name="Google Shape;847;p17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8" name="Google Shape;848;p17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9" name="Google Shape;849;p17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0" name="Google Shape;850;p17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1" name="Google Shape;851;p17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52" name="Google Shape;852;p17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53" name="Google Shape;853;p17"/>
          <p:cNvSpPr txBox="1">
            <a:spLocks noGrp="1"/>
          </p:cNvSpPr>
          <p:nvPr>
            <p:ph type="title"/>
          </p:nvPr>
        </p:nvSpPr>
        <p:spPr>
          <a:xfrm>
            <a:off x="720000" y="1993671"/>
            <a:ext cx="23364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4" name="Google Shape;854;p17"/>
          <p:cNvSpPr txBox="1">
            <a:spLocks noGrp="1"/>
          </p:cNvSpPr>
          <p:nvPr>
            <p:ph type="title" idx="2" hasCustomPrompt="1"/>
          </p:nvPr>
        </p:nvSpPr>
        <p:spPr>
          <a:xfrm rot="-121265">
            <a:off x="1522634" y="1222936"/>
            <a:ext cx="731555" cy="731555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5" name="Google Shape;855;p17"/>
          <p:cNvSpPr txBox="1">
            <a:spLocks noGrp="1"/>
          </p:cNvSpPr>
          <p:nvPr>
            <p:ph type="subTitle" idx="1"/>
          </p:nvPr>
        </p:nvSpPr>
        <p:spPr>
          <a:xfrm>
            <a:off x="720000" y="2359371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17"/>
          <p:cNvSpPr txBox="1">
            <a:spLocks noGrp="1"/>
          </p:cNvSpPr>
          <p:nvPr>
            <p:ph type="title" idx="3"/>
          </p:nvPr>
        </p:nvSpPr>
        <p:spPr>
          <a:xfrm>
            <a:off x="3403800" y="1993671"/>
            <a:ext cx="23364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7" name="Google Shape;857;p17"/>
          <p:cNvSpPr txBox="1">
            <a:spLocks noGrp="1"/>
          </p:cNvSpPr>
          <p:nvPr>
            <p:ph type="title" idx="4" hasCustomPrompt="1"/>
          </p:nvPr>
        </p:nvSpPr>
        <p:spPr>
          <a:xfrm rot="-119856">
            <a:off x="4206289" y="1223089"/>
            <a:ext cx="731545" cy="731545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8" name="Google Shape;858;p17"/>
          <p:cNvSpPr txBox="1">
            <a:spLocks noGrp="1"/>
          </p:cNvSpPr>
          <p:nvPr>
            <p:ph type="subTitle" idx="5"/>
          </p:nvPr>
        </p:nvSpPr>
        <p:spPr>
          <a:xfrm>
            <a:off x="3403800" y="2359371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9" name="Google Shape;859;p17"/>
          <p:cNvSpPr txBox="1">
            <a:spLocks noGrp="1"/>
          </p:cNvSpPr>
          <p:nvPr>
            <p:ph type="title" idx="6"/>
          </p:nvPr>
        </p:nvSpPr>
        <p:spPr>
          <a:xfrm>
            <a:off x="6087600" y="1993671"/>
            <a:ext cx="23364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60" name="Google Shape;860;p17"/>
          <p:cNvSpPr txBox="1">
            <a:spLocks noGrp="1"/>
          </p:cNvSpPr>
          <p:nvPr>
            <p:ph type="title" idx="7" hasCustomPrompt="1"/>
          </p:nvPr>
        </p:nvSpPr>
        <p:spPr>
          <a:xfrm rot="-119856">
            <a:off x="6890089" y="1223089"/>
            <a:ext cx="731545" cy="731545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61" name="Google Shape;861;p17"/>
          <p:cNvSpPr txBox="1">
            <a:spLocks noGrp="1"/>
          </p:cNvSpPr>
          <p:nvPr>
            <p:ph type="subTitle" idx="8"/>
          </p:nvPr>
        </p:nvSpPr>
        <p:spPr>
          <a:xfrm>
            <a:off x="6087600" y="2359371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17"/>
          <p:cNvSpPr txBox="1">
            <a:spLocks noGrp="1"/>
          </p:cNvSpPr>
          <p:nvPr>
            <p:ph type="title" idx="9"/>
          </p:nvPr>
        </p:nvSpPr>
        <p:spPr>
          <a:xfrm>
            <a:off x="720000" y="3780596"/>
            <a:ext cx="23364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63" name="Google Shape;863;p17"/>
          <p:cNvSpPr txBox="1">
            <a:spLocks noGrp="1"/>
          </p:cNvSpPr>
          <p:nvPr>
            <p:ph type="title" idx="13" hasCustomPrompt="1"/>
          </p:nvPr>
        </p:nvSpPr>
        <p:spPr>
          <a:xfrm rot="-119856">
            <a:off x="1522489" y="3010014"/>
            <a:ext cx="731545" cy="731545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64" name="Google Shape;864;p17"/>
          <p:cNvSpPr txBox="1">
            <a:spLocks noGrp="1"/>
          </p:cNvSpPr>
          <p:nvPr>
            <p:ph type="subTitle" idx="14"/>
          </p:nvPr>
        </p:nvSpPr>
        <p:spPr>
          <a:xfrm>
            <a:off x="720000" y="4146296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17"/>
          <p:cNvSpPr txBox="1">
            <a:spLocks noGrp="1"/>
          </p:cNvSpPr>
          <p:nvPr>
            <p:ph type="title" idx="15"/>
          </p:nvPr>
        </p:nvSpPr>
        <p:spPr>
          <a:xfrm>
            <a:off x="3403800" y="3780596"/>
            <a:ext cx="23364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66" name="Google Shape;866;p17"/>
          <p:cNvSpPr txBox="1">
            <a:spLocks noGrp="1"/>
          </p:cNvSpPr>
          <p:nvPr>
            <p:ph type="title" idx="16" hasCustomPrompt="1"/>
          </p:nvPr>
        </p:nvSpPr>
        <p:spPr>
          <a:xfrm rot="-119856">
            <a:off x="4206289" y="3010014"/>
            <a:ext cx="731545" cy="731545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67" name="Google Shape;867;p17"/>
          <p:cNvSpPr txBox="1">
            <a:spLocks noGrp="1"/>
          </p:cNvSpPr>
          <p:nvPr>
            <p:ph type="subTitle" idx="17"/>
          </p:nvPr>
        </p:nvSpPr>
        <p:spPr>
          <a:xfrm>
            <a:off x="3403800" y="4146296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7"/>
          <p:cNvSpPr txBox="1">
            <a:spLocks noGrp="1"/>
          </p:cNvSpPr>
          <p:nvPr>
            <p:ph type="title" idx="18"/>
          </p:nvPr>
        </p:nvSpPr>
        <p:spPr>
          <a:xfrm>
            <a:off x="6087600" y="3780596"/>
            <a:ext cx="23364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69" name="Google Shape;869;p17"/>
          <p:cNvSpPr txBox="1">
            <a:spLocks noGrp="1"/>
          </p:cNvSpPr>
          <p:nvPr>
            <p:ph type="title" idx="19" hasCustomPrompt="1"/>
          </p:nvPr>
        </p:nvSpPr>
        <p:spPr>
          <a:xfrm rot="-119856">
            <a:off x="6890089" y="3010014"/>
            <a:ext cx="731545" cy="731545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0" name="Google Shape;870;p17"/>
          <p:cNvSpPr txBox="1">
            <a:spLocks noGrp="1"/>
          </p:cNvSpPr>
          <p:nvPr>
            <p:ph type="subTitle" idx="20"/>
          </p:nvPr>
        </p:nvSpPr>
        <p:spPr>
          <a:xfrm>
            <a:off x="6087600" y="4146296"/>
            <a:ext cx="23364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7"/>
          <p:cNvSpPr txBox="1">
            <a:spLocks noGrp="1"/>
          </p:cNvSpPr>
          <p:nvPr>
            <p:ph type="title" idx="21"/>
          </p:nvPr>
        </p:nvSpPr>
        <p:spPr>
          <a:xfrm rot="-30015">
            <a:off x="2218309" y="446488"/>
            <a:ext cx="4707479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72" name="Google Shape;872;p17"/>
          <p:cNvGrpSpPr/>
          <p:nvPr/>
        </p:nvGrpSpPr>
        <p:grpSpPr>
          <a:xfrm rot="10800000" flipH="1">
            <a:off x="505633" y="368901"/>
            <a:ext cx="1336727" cy="554737"/>
            <a:chOff x="157977" y="4295708"/>
            <a:chExt cx="1336727" cy="554737"/>
          </a:xfrm>
        </p:grpSpPr>
        <p:sp>
          <p:nvSpPr>
            <p:cNvPr id="873" name="Google Shape;873;p17"/>
            <p:cNvSpPr/>
            <p:nvPr/>
          </p:nvSpPr>
          <p:spPr>
            <a:xfrm rot="10800000" flipH="1"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4" name="Google Shape;874;p17"/>
            <p:cNvSpPr/>
            <p:nvPr/>
          </p:nvSpPr>
          <p:spPr>
            <a:xfrm rot="10800000" flipH="1">
              <a:off x="1320834" y="4487026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5" name="Google Shape;875;p17"/>
            <p:cNvSpPr/>
            <p:nvPr/>
          </p:nvSpPr>
          <p:spPr>
            <a:xfrm>
              <a:off x="488008" y="43003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6" name="Google Shape;876;p17"/>
            <p:cNvSpPr/>
            <p:nvPr/>
          </p:nvSpPr>
          <p:spPr>
            <a:xfrm>
              <a:off x="504410" y="42957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7" name="Google Shape;877;p17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8" name="Google Shape;878;p17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9" name="Google Shape;879;p17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14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oogle Shape;881;p18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882" name="Google Shape;882;p18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3" name="Google Shape;883;p18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4" name="Google Shape;884;p18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5" name="Google Shape;885;p18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6" name="Google Shape;886;p18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7" name="Google Shape;887;p18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8" name="Google Shape;888;p18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9" name="Google Shape;889;p18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0" name="Google Shape;890;p18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1" name="Google Shape;891;p18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2" name="Google Shape;892;p18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3" name="Google Shape;893;p18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4" name="Google Shape;894;p18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5" name="Google Shape;895;p18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6" name="Google Shape;896;p18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7" name="Google Shape;897;p18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8" name="Google Shape;898;p18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9" name="Google Shape;899;p18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0" name="Google Shape;900;p18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1" name="Google Shape;901;p18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2" name="Google Shape;902;p18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3" name="Google Shape;903;p18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4" name="Google Shape;904;p18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5" name="Google Shape;905;p18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6" name="Google Shape;906;p18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7" name="Google Shape;907;p18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8" name="Google Shape;908;p18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9" name="Google Shape;909;p18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0" name="Google Shape;910;p18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1" name="Google Shape;911;p18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2" name="Google Shape;912;p18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3" name="Google Shape;913;p18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4" name="Google Shape;914;p18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5" name="Google Shape;915;p18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6" name="Google Shape;916;p18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7" name="Google Shape;917;p18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8" name="Google Shape;918;p18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9" name="Google Shape;919;p18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0" name="Google Shape;920;p18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1" name="Google Shape;921;p18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2" name="Google Shape;922;p18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3" name="Google Shape;923;p18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4" name="Google Shape;924;p18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5" name="Google Shape;925;p18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26" name="Google Shape;926;p18"/>
          <p:cNvSpPr/>
          <p:nvPr/>
        </p:nvSpPr>
        <p:spPr>
          <a:xfrm rot="-30003" flipH="1">
            <a:off x="997099" y="674727"/>
            <a:ext cx="7149872" cy="37993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27" name="Google Shape;927;p18"/>
          <p:cNvSpPr txBox="1">
            <a:spLocks noGrp="1"/>
          </p:cNvSpPr>
          <p:nvPr>
            <p:ph type="title"/>
          </p:nvPr>
        </p:nvSpPr>
        <p:spPr>
          <a:xfrm rot="-59885">
            <a:off x="2290057" y="3379514"/>
            <a:ext cx="4563992" cy="53168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928" name="Google Shape;928;p18"/>
          <p:cNvSpPr txBox="1">
            <a:spLocks noGrp="1"/>
          </p:cNvSpPr>
          <p:nvPr>
            <p:ph type="subTitle" idx="1"/>
          </p:nvPr>
        </p:nvSpPr>
        <p:spPr>
          <a:xfrm>
            <a:off x="457200" y="1435387"/>
            <a:ext cx="8229600" cy="21945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0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20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980" name="Google Shape;980;p20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1" name="Google Shape;981;p20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2" name="Google Shape;982;p20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3" name="Google Shape;983;p20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4" name="Google Shape;984;p20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5" name="Google Shape;985;p20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6" name="Google Shape;986;p20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7" name="Google Shape;987;p20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8" name="Google Shape;988;p20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89" name="Google Shape;989;p20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0" name="Google Shape;990;p20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1" name="Google Shape;991;p20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2" name="Google Shape;992;p20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3" name="Google Shape;993;p20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4" name="Google Shape;994;p20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5" name="Google Shape;995;p20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6" name="Google Shape;996;p20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7" name="Google Shape;997;p20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8" name="Google Shape;998;p20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9" name="Google Shape;999;p20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0" name="Google Shape;1000;p20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1" name="Google Shape;1001;p20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2" name="Google Shape;1002;p20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3" name="Google Shape;1003;p20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4" name="Google Shape;1004;p20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5" name="Google Shape;1005;p20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6" name="Google Shape;1006;p20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7" name="Google Shape;1007;p20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8" name="Google Shape;1008;p20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9" name="Google Shape;1009;p20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0" name="Google Shape;1010;p20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1" name="Google Shape;1011;p20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2" name="Google Shape;1012;p20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3" name="Google Shape;1013;p20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4" name="Google Shape;1014;p20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5" name="Google Shape;1015;p20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6" name="Google Shape;1016;p20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7" name="Google Shape;1017;p20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8" name="Google Shape;1018;p20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19" name="Google Shape;1019;p20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0" name="Google Shape;1020;p20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1" name="Google Shape;1021;p20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2" name="Google Shape;1022;p20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3" name="Google Shape;1023;p20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24" name="Google Shape;1024;p20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25" name="Google Shape;1025;p20"/>
          <p:cNvSpPr txBox="1">
            <a:spLocks noGrp="1"/>
          </p:cNvSpPr>
          <p:nvPr>
            <p:ph type="subTitle" idx="1"/>
          </p:nvPr>
        </p:nvSpPr>
        <p:spPr>
          <a:xfrm>
            <a:off x="2011650" y="4237800"/>
            <a:ext cx="5120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6" name="Google Shape;1026;p20"/>
          <p:cNvSpPr txBox="1">
            <a:spLocks noGrp="1"/>
          </p:cNvSpPr>
          <p:nvPr>
            <p:ph type="title"/>
          </p:nvPr>
        </p:nvSpPr>
        <p:spPr>
          <a:xfrm rot="-30077">
            <a:off x="1965951" y="446744"/>
            <a:ext cx="5212099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280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oogle Shape;1028;p21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029" name="Google Shape;1029;p21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0" name="Google Shape;1030;p21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1" name="Google Shape;1031;p21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2" name="Google Shape;1032;p21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3" name="Google Shape;1033;p21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4" name="Google Shape;1034;p21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5" name="Google Shape;1035;p21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6" name="Google Shape;1036;p21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7" name="Google Shape;1037;p21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8" name="Google Shape;1038;p21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9" name="Google Shape;1039;p21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0" name="Google Shape;1040;p21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1" name="Google Shape;1041;p21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2" name="Google Shape;1042;p21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3" name="Google Shape;1043;p21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4" name="Google Shape;1044;p21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5" name="Google Shape;1045;p21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6" name="Google Shape;1046;p21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7" name="Google Shape;1047;p21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8" name="Google Shape;1048;p21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9" name="Google Shape;1049;p21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0" name="Google Shape;1050;p21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1" name="Google Shape;1051;p21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2" name="Google Shape;1052;p21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3" name="Google Shape;1053;p21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4" name="Google Shape;1054;p21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5" name="Google Shape;1055;p21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6" name="Google Shape;1056;p21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7" name="Google Shape;1057;p21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8" name="Google Shape;1058;p21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9" name="Google Shape;1059;p21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0" name="Google Shape;1060;p21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1" name="Google Shape;1061;p21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2" name="Google Shape;1062;p21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21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4" name="Google Shape;1064;p21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5" name="Google Shape;1065;p21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21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7" name="Google Shape;1067;p21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8" name="Google Shape;1068;p21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9" name="Google Shape;1069;p21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0" name="Google Shape;1070;p21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1" name="Google Shape;1071;p21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2" name="Google Shape;1072;p21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73" name="Google Shape;1073;p21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74" name="Google Shape;1074;p21"/>
          <p:cNvSpPr txBox="1">
            <a:spLocks noGrp="1"/>
          </p:cNvSpPr>
          <p:nvPr>
            <p:ph type="subTitle" idx="1"/>
          </p:nvPr>
        </p:nvSpPr>
        <p:spPr>
          <a:xfrm>
            <a:off x="720000" y="1998275"/>
            <a:ext cx="26325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5" name="Google Shape;1075;p21"/>
          <p:cNvSpPr txBox="1">
            <a:spLocks noGrp="1"/>
          </p:cNvSpPr>
          <p:nvPr>
            <p:ph type="title"/>
          </p:nvPr>
        </p:nvSpPr>
        <p:spPr>
          <a:xfrm rot="-30035">
            <a:off x="707330" y="463361"/>
            <a:ext cx="3845847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333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7" name="Google Shape;1077;p22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078" name="Google Shape;1078;p22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9" name="Google Shape;1079;p22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0" name="Google Shape;1080;p22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1" name="Google Shape;1081;p22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2" name="Google Shape;1082;p22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3" name="Google Shape;1083;p22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4" name="Google Shape;1084;p22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5" name="Google Shape;1085;p22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6" name="Google Shape;1086;p22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7" name="Google Shape;1087;p22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8" name="Google Shape;1088;p22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9" name="Google Shape;1089;p22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0" name="Google Shape;1090;p22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1" name="Google Shape;1091;p22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2" name="Google Shape;1092;p22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3" name="Google Shape;1093;p22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4" name="Google Shape;1094;p22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5" name="Google Shape;1095;p22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6" name="Google Shape;1096;p22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7" name="Google Shape;1097;p22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8" name="Google Shape;1098;p22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9" name="Google Shape;1099;p22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0" name="Google Shape;1100;p22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1" name="Google Shape;1101;p22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2" name="Google Shape;1102;p22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3" name="Google Shape;1103;p22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4" name="Google Shape;1104;p22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5" name="Google Shape;1105;p22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6" name="Google Shape;1106;p22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7" name="Google Shape;1107;p22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8" name="Google Shape;1108;p22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9" name="Google Shape;1109;p22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0" name="Google Shape;1110;p22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1" name="Google Shape;1111;p22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2" name="Google Shape;1112;p22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3" name="Google Shape;1113;p22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4" name="Google Shape;1114;p22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5" name="Google Shape;1115;p22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6" name="Google Shape;1116;p22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7" name="Google Shape;1117;p22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8" name="Google Shape;1118;p22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9" name="Google Shape;1119;p22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0" name="Google Shape;1120;p22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1" name="Google Shape;1121;p22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22" name="Google Shape;1122;p22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23" name="Google Shape;1123;p22"/>
          <p:cNvSpPr txBox="1">
            <a:spLocks noGrp="1"/>
          </p:cNvSpPr>
          <p:nvPr>
            <p:ph type="subTitle" idx="1"/>
          </p:nvPr>
        </p:nvSpPr>
        <p:spPr>
          <a:xfrm>
            <a:off x="5957575" y="2000175"/>
            <a:ext cx="24663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4" name="Google Shape;1124;p22"/>
          <p:cNvSpPr txBox="1">
            <a:spLocks noGrp="1"/>
          </p:cNvSpPr>
          <p:nvPr>
            <p:ph type="title"/>
          </p:nvPr>
        </p:nvSpPr>
        <p:spPr>
          <a:xfrm rot="-30065">
            <a:off x="4569131" y="429530"/>
            <a:ext cx="3841947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556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" name="Google Shape;1126;p23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127" name="Google Shape;1127;p23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8" name="Google Shape;1128;p23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9" name="Google Shape;1129;p23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0" name="Google Shape;1130;p23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1" name="Google Shape;1131;p23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2" name="Google Shape;1132;p23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3" name="Google Shape;1133;p23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4" name="Google Shape;1134;p23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5" name="Google Shape;1135;p23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6" name="Google Shape;1136;p23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7" name="Google Shape;1137;p23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8" name="Google Shape;1138;p23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9" name="Google Shape;1139;p23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0" name="Google Shape;1140;p23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1" name="Google Shape;1141;p23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2" name="Google Shape;1142;p23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3" name="Google Shape;1143;p23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4" name="Google Shape;1144;p23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5" name="Google Shape;1145;p23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6" name="Google Shape;1146;p23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7" name="Google Shape;1147;p23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8" name="Google Shape;1148;p23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9" name="Google Shape;1149;p23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0" name="Google Shape;1150;p23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1" name="Google Shape;1151;p23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2" name="Google Shape;1152;p23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3" name="Google Shape;1153;p23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4" name="Google Shape;1154;p23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5" name="Google Shape;1155;p23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6" name="Google Shape;1156;p23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7" name="Google Shape;1157;p23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8" name="Google Shape;1158;p23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9" name="Google Shape;1159;p23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0" name="Google Shape;1160;p23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1" name="Google Shape;1161;p23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2" name="Google Shape;1162;p23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3" name="Google Shape;1163;p23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4" name="Google Shape;1164;p23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5" name="Google Shape;1165;p23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6" name="Google Shape;1166;p23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7" name="Google Shape;1167;p23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8" name="Google Shape;1168;p23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9" name="Google Shape;1169;p23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0" name="Google Shape;1170;p23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71" name="Google Shape;1171;p23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72" name="Google Shape;1172;p23"/>
          <p:cNvSpPr txBox="1">
            <a:spLocks noGrp="1"/>
          </p:cNvSpPr>
          <p:nvPr>
            <p:ph type="subTitle" idx="1"/>
          </p:nvPr>
        </p:nvSpPr>
        <p:spPr>
          <a:xfrm>
            <a:off x="6252700" y="1654825"/>
            <a:ext cx="2171400" cy="233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23"/>
          <p:cNvSpPr txBox="1">
            <a:spLocks noGrp="1"/>
          </p:cNvSpPr>
          <p:nvPr>
            <p:ph type="title"/>
          </p:nvPr>
        </p:nvSpPr>
        <p:spPr>
          <a:xfrm rot="-30010">
            <a:off x="722314" y="426688"/>
            <a:ext cx="4501972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74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5" name="Google Shape;1175;p24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176" name="Google Shape;1176;p24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7" name="Google Shape;1177;p24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8" name="Google Shape;1178;p24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9" name="Google Shape;1179;p24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0" name="Google Shape;1180;p24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1" name="Google Shape;1181;p24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2" name="Google Shape;1182;p24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3" name="Google Shape;1183;p24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4" name="Google Shape;1184;p24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5" name="Google Shape;1185;p24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6" name="Google Shape;1186;p24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7" name="Google Shape;1187;p24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8" name="Google Shape;1188;p24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9" name="Google Shape;1189;p24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0" name="Google Shape;1190;p24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1" name="Google Shape;1191;p24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2" name="Google Shape;1192;p24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3" name="Google Shape;1193;p24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4" name="Google Shape;1194;p24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5" name="Google Shape;1195;p24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6" name="Google Shape;1196;p24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7" name="Google Shape;1197;p24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8" name="Google Shape;1198;p24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9" name="Google Shape;1199;p24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0" name="Google Shape;1200;p24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1" name="Google Shape;1201;p24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2" name="Google Shape;1202;p24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3" name="Google Shape;1203;p24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4" name="Google Shape;1204;p24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5" name="Google Shape;1205;p24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6" name="Google Shape;1206;p24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7" name="Google Shape;1207;p24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8" name="Google Shape;1208;p24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9" name="Google Shape;1209;p24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0" name="Google Shape;1210;p24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1" name="Google Shape;1211;p24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2" name="Google Shape;1212;p24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3" name="Google Shape;1213;p24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4" name="Google Shape;1214;p24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5" name="Google Shape;1215;p24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6" name="Google Shape;1216;p24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7" name="Google Shape;1217;p24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8" name="Google Shape;1218;p24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9" name="Google Shape;1219;p24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20" name="Google Shape;1220;p24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21" name="Google Shape;1221;p24"/>
          <p:cNvSpPr txBox="1">
            <a:spLocks noGrp="1"/>
          </p:cNvSpPr>
          <p:nvPr>
            <p:ph type="title"/>
          </p:nvPr>
        </p:nvSpPr>
        <p:spPr>
          <a:xfrm rot="-60034">
            <a:off x="719940" y="3314863"/>
            <a:ext cx="2336456" cy="647795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2" name="Google Shape;1222;p24"/>
          <p:cNvSpPr txBox="1">
            <a:spLocks noGrp="1"/>
          </p:cNvSpPr>
          <p:nvPr>
            <p:ph type="subTitle" idx="1"/>
          </p:nvPr>
        </p:nvSpPr>
        <p:spPr>
          <a:xfrm>
            <a:off x="720000" y="3962851"/>
            <a:ext cx="23364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3" name="Google Shape;1223;p24"/>
          <p:cNvSpPr txBox="1">
            <a:spLocks noGrp="1"/>
          </p:cNvSpPr>
          <p:nvPr>
            <p:ph type="title" idx="2"/>
          </p:nvPr>
        </p:nvSpPr>
        <p:spPr>
          <a:xfrm rot="-60034">
            <a:off x="3403656" y="3314950"/>
            <a:ext cx="2336456" cy="64779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4" name="Google Shape;1224;p24"/>
          <p:cNvSpPr txBox="1">
            <a:spLocks noGrp="1"/>
          </p:cNvSpPr>
          <p:nvPr>
            <p:ph type="subTitle" idx="3"/>
          </p:nvPr>
        </p:nvSpPr>
        <p:spPr>
          <a:xfrm>
            <a:off x="3403800" y="3962851"/>
            <a:ext cx="23364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5" name="Google Shape;1225;p24"/>
          <p:cNvSpPr txBox="1">
            <a:spLocks noGrp="1"/>
          </p:cNvSpPr>
          <p:nvPr>
            <p:ph type="title" idx="4"/>
          </p:nvPr>
        </p:nvSpPr>
        <p:spPr>
          <a:xfrm rot="-60034">
            <a:off x="6087646" y="3314838"/>
            <a:ext cx="2336456" cy="6481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6" name="Google Shape;1226;p24"/>
          <p:cNvSpPr txBox="1">
            <a:spLocks noGrp="1"/>
          </p:cNvSpPr>
          <p:nvPr>
            <p:ph type="subTitle" idx="5"/>
          </p:nvPr>
        </p:nvSpPr>
        <p:spPr>
          <a:xfrm>
            <a:off x="6087600" y="3962851"/>
            <a:ext cx="23364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7" name="Google Shape;1227;p24"/>
          <p:cNvSpPr txBox="1">
            <a:spLocks noGrp="1"/>
          </p:cNvSpPr>
          <p:nvPr>
            <p:ph type="title" idx="6"/>
          </p:nvPr>
        </p:nvSpPr>
        <p:spPr>
          <a:xfrm rot="-30121">
            <a:off x="720010" y="446417"/>
            <a:ext cx="7703996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54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" name="Google Shape;1229;p25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230" name="Google Shape;1230;p25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1" name="Google Shape;1231;p25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2" name="Google Shape;1232;p25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3" name="Google Shape;1233;p25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4" name="Google Shape;1234;p25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5" name="Google Shape;1235;p25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6" name="Google Shape;1236;p25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7" name="Google Shape;1237;p25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8" name="Google Shape;1238;p25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9" name="Google Shape;1239;p25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0" name="Google Shape;1240;p25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1" name="Google Shape;1241;p25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2" name="Google Shape;1242;p25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3" name="Google Shape;1243;p25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4" name="Google Shape;1244;p25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5" name="Google Shape;1245;p25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6" name="Google Shape;1246;p25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7" name="Google Shape;1247;p25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8" name="Google Shape;1248;p25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9" name="Google Shape;1249;p25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0" name="Google Shape;1250;p25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1" name="Google Shape;1251;p25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2" name="Google Shape;1252;p25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3" name="Google Shape;1253;p25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4" name="Google Shape;1254;p25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5" name="Google Shape;1255;p25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6" name="Google Shape;1256;p25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7" name="Google Shape;1257;p25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8" name="Google Shape;1258;p25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9" name="Google Shape;1259;p25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0" name="Google Shape;1260;p25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1" name="Google Shape;1261;p25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2" name="Google Shape;1262;p25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3" name="Google Shape;1263;p25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4" name="Google Shape;1264;p25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5" name="Google Shape;1265;p25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6" name="Google Shape;1266;p25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7" name="Google Shape;1267;p25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8" name="Google Shape;1268;p25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9" name="Google Shape;1269;p25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0" name="Google Shape;1270;p25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1" name="Google Shape;1271;p25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2" name="Google Shape;1272;p25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3" name="Google Shape;1273;p25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74" name="Google Shape;1274;p25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75" name="Google Shape;1275;p25"/>
          <p:cNvSpPr txBox="1">
            <a:spLocks noGrp="1"/>
          </p:cNvSpPr>
          <p:nvPr>
            <p:ph type="title"/>
          </p:nvPr>
        </p:nvSpPr>
        <p:spPr>
          <a:xfrm rot="-60034">
            <a:off x="1666465" y="1659327"/>
            <a:ext cx="2336456" cy="647795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6" name="Google Shape;1276;p25"/>
          <p:cNvSpPr txBox="1">
            <a:spLocks noGrp="1"/>
          </p:cNvSpPr>
          <p:nvPr>
            <p:ph type="subTitle" idx="1"/>
          </p:nvPr>
        </p:nvSpPr>
        <p:spPr>
          <a:xfrm>
            <a:off x="4008300" y="1663123"/>
            <a:ext cx="34746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7" name="Google Shape;1277;p25"/>
          <p:cNvSpPr txBox="1">
            <a:spLocks noGrp="1"/>
          </p:cNvSpPr>
          <p:nvPr>
            <p:ph type="title" idx="2"/>
          </p:nvPr>
        </p:nvSpPr>
        <p:spPr>
          <a:xfrm rot="-60034">
            <a:off x="5141073" y="2552369"/>
            <a:ext cx="2336456" cy="647795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8" name="Google Shape;1278;p25"/>
          <p:cNvSpPr txBox="1">
            <a:spLocks noGrp="1"/>
          </p:cNvSpPr>
          <p:nvPr>
            <p:ph type="subTitle" idx="3"/>
          </p:nvPr>
        </p:nvSpPr>
        <p:spPr>
          <a:xfrm>
            <a:off x="1661093" y="2556165"/>
            <a:ext cx="34746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9" name="Google Shape;1279;p25"/>
          <p:cNvSpPr txBox="1">
            <a:spLocks noGrp="1"/>
          </p:cNvSpPr>
          <p:nvPr>
            <p:ph type="title" idx="4"/>
          </p:nvPr>
        </p:nvSpPr>
        <p:spPr>
          <a:xfrm rot="-60034">
            <a:off x="1666471" y="3445407"/>
            <a:ext cx="2336456" cy="6481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80" name="Google Shape;1280;p25"/>
          <p:cNvSpPr txBox="1">
            <a:spLocks noGrp="1"/>
          </p:cNvSpPr>
          <p:nvPr>
            <p:ph type="subTitle" idx="5"/>
          </p:nvPr>
        </p:nvSpPr>
        <p:spPr>
          <a:xfrm>
            <a:off x="4008454" y="3449356"/>
            <a:ext cx="34746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25"/>
          <p:cNvSpPr txBox="1">
            <a:spLocks noGrp="1"/>
          </p:cNvSpPr>
          <p:nvPr>
            <p:ph type="title" idx="6"/>
          </p:nvPr>
        </p:nvSpPr>
        <p:spPr>
          <a:xfrm rot="-30121">
            <a:off x="720010" y="446417"/>
            <a:ext cx="7703996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68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3" name="Google Shape;1283;p26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284" name="Google Shape;1284;p26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5" name="Google Shape;1285;p26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6" name="Google Shape;1286;p26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7" name="Google Shape;1287;p26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8" name="Google Shape;1288;p26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9" name="Google Shape;1289;p26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0" name="Google Shape;1290;p26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1" name="Google Shape;1291;p26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2" name="Google Shape;1292;p26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3" name="Google Shape;1293;p26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4" name="Google Shape;1294;p26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5" name="Google Shape;1295;p26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6" name="Google Shape;1296;p26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7" name="Google Shape;1297;p26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8" name="Google Shape;1298;p26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9" name="Google Shape;1299;p26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0" name="Google Shape;1300;p26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1" name="Google Shape;1301;p26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2" name="Google Shape;1302;p26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3" name="Google Shape;1303;p26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4" name="Google Shape;1304;p26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5" name="Google Shape;1305;p26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6" name="Google Shape;1306;p26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7" name="Google Shape;1307;p26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8" name="Google Shape;1308;p26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9" name="Google Shape;1309;p26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0" name="Google Shape;1310;p26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1" name="Google Shape;1311;p26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2" name="Google Shape;1312;p26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3" name="Google Shape;1313;p26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4" name="Google Shape;1314;p26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5" name="Google Shape;1315;p26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6" name="Google Shape;1316;p26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7" name="Google Shape;1317;p26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8" name="Google Shape;1318;p26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9" name="Google Shape;1319;p26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0" name="Google Shape;1320;p26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1" name="Google Shape;1321;p26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2" name="Google Shape;1322;p26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3" name="Google Shape;1323;p26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4" name="Google Shape;1324;p26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5" name="Google Shape;1325;p26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6" name="Google Shape;1326;p26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7" name="Google Shape;1327;p26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28" name="Google Shape;1328;p26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29" name="Google Shape;1329;p26"/>
          <p:cNvSpPr txBox="1">
            <a:spLocks noGrp="1"/>
          </p:cNvSpPr>
          <p:nvPr>
            <p:ph type="title"/>
          </p:nvPr>
        </p:nvSpPr>
        <p:spPr>
          <a:xfrm rot="-60151">
            <a:off x="809458" y="2573306"/>
            <a:ext cx="1646052" cy="462076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0" name="Google Shape;1330;p26"/>
          <p:cNvSpPr txBox="1">
            <a:spLocks noGrp="1"/>
          </p:cNvSpPr>
          <p:nvPr>
            <p:ph type="subTitle" idx="1"/>
          </p:nvPr>
        </p:nvSpPr>
        <p:spPr>
          <a:xfrm>
            <a:off x="718084" y="31051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1" name="Google Shape;1331;p26"/>
          <p:cNvSpPr txBox="1">
            <a:spLocks noGrp="1"/>
          </p:cNvSpPr>
          <p:nvPr>
            <p:ph type="title" idx="2"/>
          </p:nvPr>
        </p:nvSpPr>
        <p:spPr>
          <a:xfrm rot="-60151">
            <a:off x="4726241" y="2573307"/>
            <a:ext cx="1646052" cy="457272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2" name="Google Shape;1332;p26"/>
          <p:cNvSpPr txBox="1">
            <a:spLocks noGrp="1"/>
          </p:cNvSpPr>
          <p:nvPr>
            <p:ph type="subTitle" idx="3"/>
          </p:nvPr>
        </p:nvSpPr>
        <p:spPr>
          <a:xfrm>
            <a:off x="4634867" y="31051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3" name="Google Shape;1333;p26"/>
          <p:cNvSpPr txBox="1">
            <a:spLocks noGrp="1"/>
          </p:cNvSpPr>
          <p:nvPr>
            <p:ph type="title" idx="4"/>
          </p:nvPr>
        </p:nvSpPr>
        <p:spPr>
          <a:xfrm rot="-60151">
            <a:off x="2767849" y="2573307"/>
            <a:ext cx="1646052" cy="457272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4" name="Google Shape;1334;p26"/>
          <p:cNvSpPr txBox="1">
            <a:spLocks noGrp="1"/>
          </p:cNvSpPr>
          <p:nvPr>
            <p:ph type="subTitle" idx="5"/>
          </p:nvPr>
        </p:nvSpPr>
        <p:spPr>
          <a:xfrm>
            <a:off x="2676475" y="31051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26"/>
          <p:cNvSpPr txBox="1">
            <a:spLocks noGrp="1"/>
          </p:cNvSpPr>
          <p:nvPr>
            <p:ph type="title" idx="6"/>
          </p:nvPr>
        </p:nvSpPr>
        <p:spPr>
          <a:xfrm rot="-60151">
            <a:off x="6686554" y="2574803"/>
            <a:ext cx="1646052" cy="457283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6" name="Google Shape;1336;p26"/>
          <p:cNvSpPr txBox="1">
            <a:spLocks noGrp="1"/>
          </p:cNvSpPr>
          <p:nvPr>
            <p:ph type="subTitle" idx="7"/>
          </p:nvPr>
        </p:nvSpPr>
        <p:spPr>
          <a:xfrm>
            <a:off x="6595180" y="3105150"/>
            <a:ext cx="1828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7" name="Google Shape;1337;p26"/>
          <p:cNvSpPr txBox="1">
            <a:spLocks noGrp="1"/>
          </p:cNvSpPr>
          <p:nvPr>
            <p:ph type="title" idx="8"/>
          </p:nvPr>
        </p:nvSpPr>
        <p:spPr>
          <a:xfrm rot="-30121">
            <a:off x="720010" y="446417"/>
            <a:ext cx="7703996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418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9" name="Google Shape;1339;p27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340" name="Google Shape;1340;p27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1" name="Google Shape;1341;p27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2" name="Google Shape;1342;p27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3" name="Google Shape;1343;p27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4" name="Google Shape;1344;p27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5" name="Google Shape;1345;p27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6" name="Google Shape;1346;p27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7" name="Google Shape;1347;p27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8" name="Google Shape;1348;p27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49" name="Google Shape;1349;p27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0" name="Google Shape;1350;p27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1" name="Google Shape;1351;p27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2" name="Google Shape;1352;p27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3" name="Google Shape;1353;p27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4" name="Google Shape;1354;p27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5" name="Google Shape;1355;p27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6" name="Google Shape;1356;p27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7" name="Google Shape;1357;p27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8" name="Google Shape;1358;p27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59" name="Google Shape;1359;p27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0" name="Google Shape;1360;p27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1" name="Google Shape;1361;p27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2" name="Google Shape;1362;p27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3" name="Google Shape;1363;p27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4" name="Google Shape;1364;p27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5" name="Google Shape;1365;p27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6" name="Google Shape;1366;p27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7" name="Google Shape;1367;p27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8" name="Google Shape;1368;p27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69" name="Google Shape;1369;p27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0" name="Google Shape;1370;p27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1" name="Google Shape;1371;p27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2" name="Google Shape;1372;p27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3" name="Google Shape;1373;p27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4" name="Google Shape;1374;p27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5" name="Google Shape;1375;p27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6" name="Google Shape;1376;p27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7" name="Google Shape;1377;p27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8" name="Google Shape;1378;p27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79" name="Google Shape;1379;p27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0" name="Google Shape;1380;p27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1" name="Google Shape;1381;p27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2" name="Google Shape;1382;p27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83" name="Google Shape;1383;p27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84" name="Google Shape;1384;p27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85" name="Google Shape;1385;p27"/>
          <p:cNvSpPr txBox="1">
            <a:spLocks noGrp="1"/>
          </p:cNvSpPr>
          <p:nvPr>
            <p:ph type="title"/>
          </p:nvPr>
        </p:nvSpPr>
        <p:spPr>
          <a:xfrm rot="-33422">
            <a:off x="1152036" y="1951721"/>
            <a:ext cx="2962340" cy="462197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86" name="Google Shape;1386;p27"/>
          <p:cNvSpPr txBox="1">
            <a:spLocks noGrp="1"/>
          </p:cNvSpPr>
          <p:nvPr>
            <p:ph type="subTitle" idx="1"/>
          </p:nvPr>
        </p:nvSpPr>
        <p:spPr>
          <a:xfrm>
            <a:off x="988228" y="2483625"/>
            <a:ext cx="32919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7" name="Google Shape;1387;p27"/>
          <p:cNvSpPr txBox="1">
            <a:spLocks noGrp="1"/>
          </p:cNvSpPr>
          <p:nvPr>
            <p:ph type="title" idx="2"/>
          </p:nvPr>
        </p:nvSpPr>
        <p:spPr>
          <a:xfrm rot="-33429">
            <a:off x="5002114" y="1951728"/>
            <a:ext cx="2961740" cy="457382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88" name="Google Shape;1388;p27"/>
          <p:cNvSpPr txBox="1">
            <a:spLocks noGrp="1"/>
          </p:cNvSpPr>
          <p:nvPr>
            <p:ph type="subTitle" idx="3"/>
          </p:nvPr>
        </p:nvSpPr>
        <p:spPr>
          <a:xfrm>
            <a:off x="4838355" y="2483625"/>
            <a:ext cx="32919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9" name="Google Shape;1389;p27"/>
          <p:cNvSpPr txBox="1">
            <a:spLocks noGrp="1"/>
          </p:cNvSpPr>
          <p:nvPr>
            <p:ph type="title" idx="4"/>
          </p:nvPr>
        </p:nvSpPr>
        <p:spPr>
          <a:xfrm rot="-33422">
            <a:off x="1152141" y="3487824"/>
            <a:ext cx="2962340" cy="45739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90" name="Google Shape;1390;p27"/>
          <p:cNvSpPr txBox="1">
            <a:spLocks noGrp="1"/>
          </p:cNvSpPr>
          <p:nvPr>
            <p:ph type="subTitle" idx="5"/>
          </p:nvPr>
        </p:nvSpPr>
        <p:spPr>
          <a:xfrm>
            <a:off x="988213" y="4019725"/>
            <a:ext cx="32919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1" name="Google Shape;1391;p27"/>
          <p:cNvSpPr txBox="1">
            <a:spLocks noGrp="1"/>
          </p:cNvSpPr>
          <p:nvPr>
            <p:ph type="title" idx="6"/>
          </p:nvPr>
        </p:nvSpPr>
        <p:spPr>
          <a:xfrm rot="-33429">
            <a:off x="5001898" y="3489320"/>
            <a:ext cx="2961740" cy="457399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92" name="Google Shape;1392;p27"/>
          <p:cNvSpPr txBox="1">
            <a:spLocks noGrp="1"/>
          </p:cNvSpPr>
          <p:nvPr>
            <p:ph type="subTitle" idx="7"/>
          </p:nvPr>
        </p:nvSpPr>
        <p:spPr>
          <a:xfrm>
            <a:off x="4838378" y="4019725"/>
            <a:ext cx="32919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3" name="Google Shape;1393;p27"/>
          <p:cNvSpPr txBox="1">
            <a:spLocks noGrp="1"/>
          </p:cNvSpPr>
          <p:nvPr>
            <p:ph type="title" idx="8"/>
          </p:nvPr>
        </p:nvSpPr>
        <p:spPr>
          <a:xfrm rot="-30121">
            <a:off x="707260" y="446417"/>
            <a:ext cx="7703996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920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5" name="Google Shape;1395;p28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396" name="Google Shape;1396;p28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7" name="Google Shape;1397;p28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8" name="Google Shape;1398;p28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99" name="Google Shape;1399;p28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0" name="Google Shape;1400;p28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1" name="Google Shape;1401;p28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2" name="Google Shape;1402;p28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3" name="Google Shape;1403;p28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4" name="Google Shape;1404;p28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5" name="Google Shape;1405;p28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6" name="Google Shape;1406;p28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7" name="Google Shape;1407;p28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8" name="Google Shape;1408;p28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09" name="Google Shape;1409;p28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0" name="Google Shape;1410;p28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1" name="Google Shape;1411;p28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2" name="Google Shape;1412;p28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3" name="Google Shape;1413;p28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4" name="Google Shape;1414;p28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5" name="Google Shape;1415;p28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6" name="Google Shape;1416;p28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7" name="Google Shape;1417;p28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8" name="Google Shape;1418;p28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9" name="Google Shape;1419;p28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0" name="Google Shape;1420;p28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1" name="Google Shape;1421;p28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2" name="Google Shape;1422;p28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3" name="Google Shape;1423;p28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4" name="Google Shape;1424;p28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5" name="Google Shape;1425;p28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6" name="Google Shape;1426;p28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7" name="Google Shape;1427;p28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8" name="Google Shape;1428;p28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9" name="Google Shape;1429;p28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0" name="Google Shape;1430;p28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1" name="Google Shape;1431;p28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2" name="Google Shape;1432;p28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3" name="Google Shape;1433;p28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4" name="Google Shape;1434;p28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5" name="Google Shape;1435;p28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6" name="Google Shape;1436;p28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7" name="Google Shape;1437;p28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8" name="Google Shape;1438;p28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9" name="Google Shape;1439;p28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40" name="Google Shape;1440;p28"/>
          <p:cNvSpPr/>
          <p:nvPr/>
        </p:nvSpPr>
        <p:spPr>
          <a:xfrm rot="-29936" flipH="1">
            <a:off x="386092" y="778473"/>
            <a:ext cx="8371817" cy="40690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41" name="Google Shape;1441;p28"/>
          <p:cNvSpPr txBox="1">
            <a:spLocks noGrp="1"/>
          </p:cNvSpPr>
          <p:nvPr>
            <p:ph type="title"/>
          </p:nvPr>
        </p:nvSpPr>
        <p:spPr>
          <a:xfrm rot="-60004">
            <a:off x="720060" y="2024722"/>
            <a:ext cx="2286048" cy="457272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42" name="Google Shape;1442;p28"/>
          <p:cNvSpPr txBox="1">
            <a:spLocks noGrp="1"/>
          </p:cNvSpPr>
          <p:nvPr>
            <p:ph type="subTitle" idx="1"/>
          </p:nvPr>
        </p:nvSpPr>
        <p:spPr>
          <a:xfrm>
            <a:off x="720000" y="2498835"/>
            <a:ext cx="22860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8"/>
          <p:cNvSpPr txBox="1">
            <a:spLocks noGrp="1"/>
          </p:cNvSpPr>
          <p:nvPr>
            <p:ph type="title" idx="2"/>
          </p:nvPr>
        </p:nvSpPr>
        <p:spPr>
          <a:xfrm rot="-60004">
            <a:off x="3429060" y="2024722"/>
            <a:ext cx="2286048" cy="457272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44" name="Google Shape;1444;p28"/>
          <p:cNvSpPr txBox="1">
            <a:spLocks noGrp="1"/>
          </p:cNvSpPr>
          <p:nvPr>
            <p:ph type="subTitle" idx="3"/>
          </p:nvPr>
        </p:nvSpPr>
        <p:spPr>
          <a:xfrm>
            <a:off x="3429000" y="2498835"/>
            <a:ext cx="22860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5" name="Google Shape;1445;p28"/>
          <p:cNvSpPr txBox="1">
            <a:spLocks noGrp="1"/>
          </p:cNvSpPr>
          <p:nvPr>
            <p:ph type="title" idx="4"/>
          </p:nvPr>
        </p:nvSpPr>
        <p:spPr>
          <a:xfrm rot="-60004">
            <a:off x="720060" y="3682774"/>
            <a:ext cx="2286048" cy="457272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46" name="Google Shape;1446;p28"/>
          <p:cNvSpPr txBox="1">
            <a:spLocks noGrp="1"/>
          </p:cNvSpPr>
          <p:nvPr>
            <p:ph type="subTitle" idx="5"/>
          </p:nvPr>
        </p:nvSpPr>
        <p:spPr>
          <a:xfrm>
            <a:off x="720000" y="4156900"/>
            <a:ext cx="22860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7" name="Google Shape;1447;p28"/>
          <p:cNvSpPr txBox="1">
            <a:spLocks noGrp="1"/>
          </p:cNvSpPr>
          <p:nvPr>
            <p:ph type="title" idx="6"/>
          </p:nvPr>
        </p:nvSpPr>
        <p:spPr>
          <a:xfrm rot="-60004">
            <a:off x="3429060" y="3682774"/>
            <a:ext cx="2286048" cy="457272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48" name="Google Shape;1448;p28"/>
          <p:cNvSpPr txBox="1">
            <a:spLocks noGrp="1"/>
          </p:cNvSpPr>
          <p:nvPr>
            <p:ph type="subTitle" idx="7"/>
          </p:nvPr>
        </p:nvSpPr>
        <p:spPr>
          <a:xfrm>
            <a:off x="3428998" y="4156900"/>
            <a:ext cx="22860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9" name="Google Shape;1449;p28"/>
          <p:cNvSpPr txBox="1">
            <a:spLocks noGrp="1"/>
          </p:cNvSpPr>
          <p:nvPr>
            <p:ph type="title" idx="8"/>
          </p:nvPr>
        </p:nvSpPr>
        <p:spPr>
          <a:xfrm rot="-60004">
            <a:off x="6138056" y="2024722"/>
            <a:ext cx="2286048" cy="457272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50" name="Google Shape;1450;p28"/>
          <p:cNvSpPr txBox="1">
            <a:spLocks noGrp="1"/>
          </p:cNvSpPr>
          <p:nvPr>
            <p:ph type="subTitle" idx="9"/>
          </p:nvPr>
        </p:nvSpPr>
        <p:spPr>
          <a:xfrm>
            <a:off x="6137995" y="2498835"/>
            <a:ext cx="22860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1" name="Google Shape;1451;p28"/>
          <p:cNvSpPr txBox="1">
            <a:spLocks noGrp="1"/>
          </p:cNvSpPr>
          <p:nvPr>
            <p:ph type="title" idx="13"/>
          </p:nvPr>
        </p:nvSpPr>
        <p:spPr>
          <a:xfrm rot="-60004">
            <a:off x="6138056" y="3682774"/>
            <a:ext cx="2286048" cy="457272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52" name="Google Shape;1452;p28"/>
          <p:cNvSpPr txBox="1">
            <a:spLocks noGrp="1"/>
          </p:cNvSpPr>
          <p:nvPr>
            <p:ph type="subTitle" idx="14"/>
          </p:nvPr>
        </p:nvSpPr>
        <p:spPr>
          <a:xfrm>
            <a:off x="6137995" y="4156900"/>
            <a:ext cx="22860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3" name="Google Shape;1453;p28"/>
          <p:cNvSpPr txBox="1">
            <a:spLocks noGrp="1"/>
          </p:cNvSpPr>
          <p:nvPr>
            <p:ph type="title" idx="15"/>
          </p:nvPr>
        </p:nvSpPr>
        <p:spPr>
          <a:xfrm rot="-30141">
            <a:off x="1920198" y="446536"/>
            <a:ext cx="5303604" cy="548721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955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5" name="Google Shape;1455;p29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456" name="Google Shape;1456;p29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7" name="Google Shape;1457;p29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8" name="Google Shape;1458;p29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9" name="Google Shape;1459;p29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0" name="Google Shape;1460;p29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1" name="Google Shape;1461;p29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2" name="Google Shape;1462;p29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3" name="Google Shape;1463;p29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4" name="Google Shape;1464;p29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5" name="Google Shape;1465;p29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6" name="Google Shape;1466;p29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7" name="Google Shape;1467;p29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8" name="Google Shape;1468;p29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9" name="Google Shape;1469;p29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0" name="Google Shape;1470;p29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1" name="Google Shape;1471;p29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2" name="Google Shape;1472;p29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3" name="Google Shape;1473;p29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4" name="Google Shape;1474;p29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5" name="Google Shape;1475;p29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6" name="Google Shape;1476;p29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7" name="Google Shape;1477;p29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8" name="Google Shape;1478;p29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9" name="Google Shape;1479;p29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0" name="Google Shape;1480;p29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1" name="Google Shape;1481;p29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2" name="Google Shape;1482;p29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3" name="Google Shape;1483;p29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4" name="Google Shape;1484;p29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5" name="Google Shape;1485;p29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6" name="Google Shape;1486;p29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7" name="Google Shape;1487;p29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8" name="Google Shape;1488;p29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9" name="Google Shape;1489;p29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0" name="Google Shape;1490;p29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1" name="Google Shape;1491;p29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2" name="Google Shape;1492;p29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3" name="Google Shape;1493;p29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4" name="Google Shape;1494;p29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5" name="Google Shape;1495;p29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6" name="Google Shape;1496;p29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7" name="Google Shape;1497;p29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8" name="Google Shape;1498;p29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9" name="Google Shape;1499;p29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00" name="Google Shape;1500;p29"/>
          <p:cNvSpPr/>
          <p:nvPr/>
        </p:nvSpPr>
        <p:spPr>
          <a:xfrm rot="-29936" flipH="1">
            <a:off x="386081" y="321264"/>
            <a:ext cx="8371817" cy="45262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01" name="Google Shape;1501;p29"/>
          <p:cNvSpPr txBox="1">
            <a:spLocks noGrp="1"/>
          </p:cNvSpPr>
          <p:nvPr>
            <p:ph type="title" hasCustomPrompt="1"/>
          </p:nvPr>
        </p:nvSpPr>
        <p:spPr>
          <a:xfrm>
            <a:off x="2194580" y="540000"/>
            <a:ext cx="4755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02" name="Google Shape;1502;p29"/>
          <p:cNvSpPr txBox="1">
            <a:spLocks noGrp="1"/>
          </p:cNvSpPr>
          <p:nvPr>
            <p:ph type="subTitle" idx="1"/>
          </p:nvPr>
        </p:nvSpPr>
        <p:spPr>
          <a:xfrm rot="-60081">
            <a:off x="2194516" y="1368532"/>
            <a:ext cx="4755126" cy="274242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3" name="Google Shape;1503;p29"/>
          <p:cNvSpPr txBox="1">
            <a:spLocks noGrp="1"/>
          </p:cNvSpPr>
          <p:nvPr>
            <p:ph type="title" idx="2" hasCustomPrompt="1"/>
          </p:nvPr>
        </p:nvSpPr>
        <p:spPr>
          <a:xfrm>
            <a:off x="2194580" y="2020488"/>
            <a:ext cx="4755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04" name="Google Shape;1504;p29"/>
          <p:cNvSpPr txBox="1">
            <a:spLocks noGrp="1"/>
          </p:cNvSpPr>
          <p:nvPr>
            <p:ph type="subTitle" idx="3"/>
          </p:nvPr>
        </p:nvSpPr>
        <p:spPr>
          <a:xfrm rot="60081">
            <a:off x="2194516" y="2848786"/>
            <a:ext cx="4755126" cy="274242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5" name="Google Shape;1505;p29"/>
          <p:cNvSpPr txBox="1">
            <a:spLocks noGrp="1"/>
          </p:cNvSpPr>
          <p:nvPr>
            <p:ph type="title" idx="4" hasCustomPrompt="1"/>
          </p:nvPr>
        </p:nvSpPr>
        <p:spPr>
          <a:xfrm>
            <a:off x="2194580" y="3500988"/>
            <a:ext cx="4755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06" name="Google Shape;1506;p29"/>
          <p:cNvSpPr txBox="1">
            <a:spLocks noGrp="1"/>
          </p:cNvSpPr>
          <p:nvPr>
            <p:ph type="subTitle" idx="5"/>
          </p:nvPr>
        </p:nvSpPr>
        <p:spPr>
          <a:xfrm rot="-60081">
            <a:off x="2194516" y="4329069"/>
            <a:ext cx="4755126" cy="274242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180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8" name="Google Shape;1508;p30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509" name="Google Shape;1509;p30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0" name="Google Shape;1510;p30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1" name="Google Shape;1511;p30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2" name="Google Shape;1512;p30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3" name="Google Shape;1513;p30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4" name="Google Shape;1514;p30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5" name="Google Shape;1515;p30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6" name="Google Shape;1516;p30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7" name="Google Shape;1517;p30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8" name="Google Shape;1518;p30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9" name="Google Shape;1519;p30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0" name="Google Shape;1520;p30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1" name="Google Shape;1521;p30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2" name="Google Shape;1522;p30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3" name="Google Shape;1523;p30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4" name="Google Shape;1524;p30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5" name="Google Shape;1525;p30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6" name="Google Shape;1526;p30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7" name="Google Shape;1527;p30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8" name="Google Shape;1528;p30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9" name="Google Shape;1529;p30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0" name="Google Shape;1530;p30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1" name="Google Shape;1531;p30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2" name="Google Shape;1532;p30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3" name="Google Shape;1533;p30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4" name="Google Shape;1534;p30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5" name="Google Shape;1535;p30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6" name="Google Shape;1536;p30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7" name="Google Shape;1537;p30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8" name="Google Shape;1538;p30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9" name="Google Shape;1539;p30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0" name="Google Shape;1540;p30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1" name="Google Shape;1541;p30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2" name="Google Shape;1542;p30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3" name="Google Shape;1543;p30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4" name="Google Shape;1544;p30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5" name="Google Shape;1545;p30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6" name="Google Shape;1546;p30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7" name="Google Shape;1547;p30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8" name="Google Shape;1548;p30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9" name="Google Shape;1549;p30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0" name="Google Shape;1550;p30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1" name="Google Shape;1551;p30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2" name="Google Shape;1552;p30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53" name="Google Shape;1553;p30"/>
          <p:cNvSpPr/>
          <p:nvPr/>
        </p:nvSpPr>
        <p:spPr>
          <a:xfrm rot="-30003" flipH="1">
            <a:off x="997099" y="674727"/>
            <a:ext cx="7149872" cy="37993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54" name="Google Shape;1554;p30"/>
          <p:cNvSpPr txBox="1">
            <a:spLocks noGrp="1"/>
          </p:cNvSpPr>
          <p:nvPr>
            <p:ph type="title" hasCustomPrompt="1"/>
          </p:nvPr>
        </p:nvSpPr>
        <p:spPr>
          <a:xfrm>
            <a:off x="948600" y="1797332"/>
            <a:ext cx="2194500" cy="12801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55" name="Google Shape;1555;p30"/>
          <p:cNvSpPr txBox="1">
            <a:spLocks noGrp="1"/>
          </p:cNvSpPr>
          <p:nvPr>
            <p:ph type="subTitle" idx="1"/>
          </p:nvPr>
        </p:nvSpPr>
        <p:spPr>
          <a:xfrm rot="-59781">
            <a:off x="1131524" y="2925091"/>
            <a:ext cx="1828777" cy="100575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6" name="Google Shape;1556;p30"/>
          <p:cNvSpPr txBox="1">
            <a:spLocks noGrp="1"/>
          </p:cNvSpPr>
          <p:nvPr>
            <p:ph type="title" idx="2" hasCustomPrompt="1"/>
          </p:nvPr>
        </p:nvSpPr>
        <p:spPr>
          <a:xfrm>
            <a:off x="3474750" y="1797313"/>
            <a:ext cx="2194500" cy="12801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57" name="Google Shape;1557;p30"/>
          <p:cNvSpPr txBox="1">
            <a:spLocks noGrp="1"/>
          </p:cNvSpPr>
          <p:nvPr>
            <p:ph type="subTitle" idx="3"/>
          </p:nvPr>
        </p:nvSpPr>
        <p:spPr>
          <a:xfrm rot="-59771">
            <a:off x="3657616" y="2925127"/>
            <a:ext cx="1829076" cy="100605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8" name="Google Shape;1558;p30"/>
          <p:cNvSpPr txBox="1">
            <a:spLocks noGrp="1"/>
          </p:cNvSpPr>
          <p:nvPr>
            <p:ph type="title" idx="4" hasCustomPrompt="1"/>
          </p:nvPr>
        </p:nvSpPr>
        <p:spPr>
          <a:xfrm>
            <a:off x="6000900" y="1797313"/>
            <a:ext cx="2194500" cy="12801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59" name="Google Shape;1559;p30"/>
          <p:cNvSpPr txBox="1">
            <a:spLocks noGrp="1"/>
          </p:cNvSpPr>
          <p:nvPr>
            <p:ph type="subTitle" idx="5"/>
          </p:nvPr>
        </p:nvSpPr>
        <p:spPr>
          <a:xfrm rot="-59771">
            <a:off x="6183766" y="2925127"/>
            <a:ext cx="1829076" cy="100605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PT Sans"/>
                <a:ea typeface="PT Sans"/>
                <a:cs typeface="PT Sans"/>
                <a:sym typeface="P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370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1" name="Google Shape;1561;p31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562" name="Google Shape;1562;p31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3" name="Google Shape;1563;p31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4" name="Google Shape;1564;p31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5" name="Google Shape;1565;p31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6" name="Google Shape;1566;p31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7" name="Google Shape;1567;p31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8" name="Google Shape;1568;p31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69" name="Google Shape;1569;p31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0" name="Google Shape;1570;p31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1" name="Google Shape;1571;p31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2" name="Google Shape;1572;p31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3" name="Google Shape;1573;p31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4" name="Google Shape;1574;p31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5" name="Google Shape;1575;p31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6" name="Google Shape;1576;p31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7" name="Google Shape;1577;p31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8" name="Google Shape;1578;p31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79" name="Google Shape;1579;p31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0" name="Google Shape;1580;p31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1" name="Google Shape;1581;p31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2" name="Google Shape;1582;p31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3" name="Google Shape;1583;p31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4" name="Google Shape;1584;p31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5" name="Google Shape;1585;p31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6" name="Google Shape;1586;p31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7" name="Google Shape;1587;p31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8" name="Google Shape;1588;p31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89" name="Google Shape;1589;p31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0" name="Google Shape;1590;p31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1" name="Google Shape;1591;p31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2" name="Google Shape;1592;p31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3" name="Google Shape;1593;p31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4" name="Google Shape;1594;p31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5" name="Google Shape;1595;p31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6" name="Google Shape;1596;p31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7" name="Google Shape;1597;p31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8" name="Google Shape;1598;p31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99" name="Google Shape;1599;p31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0" name="Google Shape;1600;p31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1" name="Google Shape;1601;p31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2" name="Google Shape;1602;p31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3" name="Google Shape;1603;p31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4" name="Google Shape;1604;p31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5" name="Google Shape;1605;p31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06" name="Google Shape;1606;p31"/>
          <p:cNvSpPr/>
          <p:nvPr/>
        </p:nvSpPr>
        <p:spPr>
          <a:xfrm rot="-29936" flipH="1">
            <a:off x="386081" y="321264"/>
            <a:ext cx="8371817" cy="45262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07" name="Google Shape;1607;p31"/>
          <p:cNvSpPr txBox="1">
            <a:spLocks noGrp="1"/>
          </p:cNvSpPr>
          <p:nvPr>
            <p:ph type="ctrTitle"/>
          </p:nvPr>
        </p:nvSpPr>
        <p:spPr>
          <a:xfrm>
            <a:off x="2376688" y="540000"/>
            <a:ext cx="4389000" cy="16458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08" name="Google Shape;1608;p31"/>
          <p:cNvSpPr txBox="1">
            <a:spLocks noGrp="1"/>
          </p:cNvSpPr>
          <p:nvPr>
            <p:ph type="subTitle" idx="1"/>
          </p:nvPr>
        </p:nvSpPr>
        <p:spPr>
          <a:xfrm rot="-59779">
            <a:off x="1445515" y="2077066"/>
            <a:ext cx="6400868" cy="731519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09" name="Google Shape;1609;p31"/>
          <p:cNvSpPr txBox="1"/>
          <p:nvPr/>
        </p:nvSpPr>
        <p:spPr>
          <a:xfrm>
            <a:off x="2211200" y="3779850"/>
            <a:ext cx="47217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CREDITS: This presentation template was created by </a:t>
            </a: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including icons by </a:t>
            </a: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infographics &amp; images by </a:t>
            </a: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10" name="Google Shape;1610;p31"/>
          <p:cNvGrpSpPr/>
          <p:nvPr/>
        </p:nvGrpSpPr>
        <p:grpSpPr>
          <a:xfrm flipH="1">
            <a:off x="7580849" y="4295709"/>
            <a:ext cx="1336727" cy="630937"/>
            <a:chOff x="157977" y="4219508"/>
            <a:chExt cx="1336727" cy="630937"/>
          </a:xfrm>
        </p:grpSpPr>
        <p:sp>
          <p:nvSpPr>
            <p:cNvPr id="1611" name="Google Shape;1611;p31"/>
            <p:cNvSpPr/>
            <p:nvPr/>
          </p:nvSpPr>
          <p:spPr>
            <a:xfrm>
              <a:off x="1268232" y="4458777"/>
              <a:ext cx="226471" cy="208716"/>
            </a:xfrm>
            <a:custGeom>
              <a:avLst/>
              <a:gdLst/>
              <a:ahLst/>
              <a:cxnLst/>
              <a:rect l="l" t="t" r="r" b="b"/>
              <a:pathLst>
                <a:path w="2002" h="1847" extrusionOk="0">
                  <a:moveTo>
                    <a:pt x="1692" y="120"/>
                  </a:moveTo>
                  <a:lnTo>
                    <a:pt x="1692" y="120"/>
                  </a:lnTo>
                  <a:cubicBezTo>
                    <a:pt x="1358" y="298"/>
                    <a:pt x="799" y="655"/>
                    <a:pt x="489" y="834"/>
                  </a:cubicBezTo>
                  <a:cubicBezTo>
                    <a:pt x="346" y="798"/>
                    <a:pt x="144" y="715"/>
                    <a:pt x="96" y="655"/>
                  </a:cubicBezTo>
                  <a:cubicBezTo>
                    <a:pt x="215" y="560"/>
                    <a:pt x="1192" y="239"/>
                    <a:pt x="1692" y="120"/>
                  </a:cubicBezTo>
                  <a:close/>
                  <a:moveTo>
                    <a:pt x="1846" y="215"/>
                  </a:moveTo>
                  <a:cubicBezTo>
                    <a:pt x="1680" y="620"/>
                    <a:pt x="1180" y="1608"/>
                    <a:pt x="1061" y="1751"/>
                  </a:cubicBezTo>
                  <a:cubicBezTo>
                    <a:pt x="1001" y="1679"/>
                    <a:pt x="918" y="1382"/>
                    <a:pt x="858" y="1120"/>
                  </a:cubicBezTo>
                  <a:cubicBezTo>
                    <a:pt x="1430" y="620"/>
                    <a:pt x="1715" y="358"/>
                    <a:pt x="1846" y="215"/>
                  </a:cubicBezTo>
                  <a:close/>
                  <a:moveTo>
                    <a:pt x="1918" y="1"/>
                  </a:moveTo>
                  <a:cubicBezTo>
                    <a:pt x="1715" y="1"/>
                    <a:pt x="120" y="465"/>
                    <a:pt x="13" y="620"/>
                  </a:cubicBezTo>
                  <a:cubicBezTo>
                    <a:pt x="1" y="644"/>
                    <a:pt x="1" y="655"/>
                    <a:pt x="1" y="667"/>
                  </a:cubicBezTo>
                  <a:cubicBezTo>
                    <a:pt x="60" y="798"/>
                    <a:pt x="418" y="905"/>
                    <a:pt x="489" y="917"/>
                  </a:cubicBezTo>
                  <a:cubicBezTo>
                    <a:pt x="495" y="923"/>
                    <a:pt x="501" y="926"/>
                    <a:pt x="507" y="926"/>
                  </a:cubicBezTo>
                  <a:cubicBezTo>
                    <a:pt x="513" y="926"/>
                    <a:pt x="519" y="923"/>
                    <a:pt x="525" y="917"/>
                  </a:cubicBezTo>
                  <a:cubicBezTo>
                    <a:pt x="918" y="679"/>
                    <a:pt x="1501" y="322"/>
                    <a:pt x="1787" y="167"/>
                  </a:cubicBezTo>
                  <a:lnTo>
                    <a:pt x="1787" y="167"/>
                  </a:lnTo>
                  <a:cubicBezTo>
                    <a:pt x="1561" y="370"/>
                    <a:pt x="1096" y="786"/>
                    <a:pt x="775" y="1072"/>
                  </a:cubicBezTo>
                  <a:cubicBezTo>
                    <a:pt x="763" y="1084"/>
                    <a:pt x="763" y="1096"/>
                    <a:pt x="763" y="1108"/>
                  </a:cubicBezTo>
                  <a:cubicBezTo>
                    <a:pt x="930" y="1846"/>
                    <a:pt x="1025" y="1846"/>
                    <a:pt x="1061" y="1846"/>
                  </a:cubicBezTo>
                  <a:cubicBezTo>
                    <a:pt x="1180" y="1834"/>
                    <a:pt x="1799" y="548"/>
                    <a:pt x="1906" y="298"/>
                  </a:cubicBezTo>
                  <a:cubicBezTo>
                    <a:pt x="2001" y="72"/>
                    <a:pt x="1989" y="36"/>
                    <a:pt x="1977" y="12"/>
                  </a:cubicBezTo>
                  <a:lnTo>
                    <a:pt x="1965" y="12"/>
                  </a:lnTo>
                  <a:cubicBezTo>
                    <a:pt x="1965" y="12"/>
                    <a:pt x="1954" y="12"/>
                    <a:pt x="195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2" name="Google Shape;1612;p31"/>
            <p:cNvSpPr/>
            <p:nvPr/>
          </p:nvSpPr>
          <p:spPr>
            <a:xfrm>
              <a:off x="1320834" y="4555621"/>
              <a:ext cx="51244" cy="83622"/>
            </a:xfrm>
            <a:custGeom>
              <a:avLst/>
              <a:gdLst/>
              <a:ahLst/>
              <a:cxnLst/>
              <a:rect l="l" t="t" r="r" b="b"/>
              <a:pathLst>
                <a:path w="453" h="740" extrusionOk="0">
                  <a:moveTo>
                    <a:pt x="36" y="1"/>
                  </a:moveTo>
                  <a:cubicBezTo>
                    <a:pt x="12" y="1"/>
                    <a:pt x="0" y="25"/>
                    <a:pt x="0" y="48"/>
                  </a:cubicBezTo>
                  <a:cubicBezTo>
                    <a:pt x="24" y="322"/>
                    <a:pt x="60" y="679"/>
                    <a:pt x="119" y="727"/>
                  </a:cubicBezTo>
                  <a:cubicBezTo>
                    <a:pt x="131" y="727"/>
                    <a:pt x="143" y="739"/>
                    <a:pt x="155" y="739"/>
                  </a:cubicBezTo>
                  <a:lnTo>
                    <a:pt x="167" y="739"/>
                  </a:lnTo>
                  <a:cubicBezTo>
                    <a:pt x="250" y="727"/>
                    <a:pt x="381" y="572"/>
                    <a:pt x="441" y="513"/>
                  </a:cubicBezTo>
                  <a:cubicBezTo>
                    <a:pt x="453" y="489"/>
                    <a:pt x="453" y="465"/>
                    <a:pt x="429" y="453"/>
                  </a:cubicBezTo>
                  <a:cubicBezTo>
                    <a:pt x="424" y="443"/>
                    <a:pt x="415" y="440"/>
                    <a:pt x="405" y="440"/>
                  </a:cubicBezTo>
                  <a:cubicBezTo>
                    <a:pt x="391" y="440"/>
                    <a:pt x="376" y="446"/>
                    <a:pt x="369" y="453"/>
                  </a:cubicBezTo>
                  <a:cubicBezTo>
                    <a:pt x="298" y="549"/>
                    <a:pt x="203" y="632"/>
                    <a:pt x="167" y="644"/>
                  </a:cubicBezTo>
                  <a:cubicBezTo>
                    <a:pt x="143" y="584"/>
                    <a:pt x="107" y="287"/>
                    <a:pt x="84" y="37"/>
                  </a:cubicBezTo>
                  <a:cubicBezTo>
                    <a:pt x="84" y="13"/>
                    <a:pt x="60" y="1"/>
                    <a:pt x="3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3" name="Google Shape;1613;p31"/>
            <p:cNvSpPr/>
            <p:nvPr/>
          </p:nvSpPr>
          <p:spPr>
            <a:xfrm>
              <a:off x="488008" y="4224141"/>
              <a:ext cx="370363" cy="210863"/>
            </a:xfrm>
            <a:custGeom>
              <a:avLst/>
              <a:gdLst/>
              <a:ahLst/>
              <a:cxnLst/>
              <a:rect l="l" t="t" r="r" b="b"/>
              <a:pathLst>
                <a:path w="3274" h="1866" extrusionOk="0">
                  <a:moveTo>
                    <a:pt x="1987" y="0"/>
                  </a:moveTo>
                  <a:cubicBezTo>
                    <a:pt x="1835" y="0"/>
                    <a:pt x="1700" y="85"/>
                    <a:pt x="1609" y="196"/>
                  </a:cubicBezTo>
                  <a:lnTo>
                    <a:pt x="1609" y="196"/>
                  </a:lnTo>
                  <a:cubicBezTo>
                    <a:pt x="1546" y="145"/>
                    <a:pt x="1464" y="101"/>
                    <a:pt x="1360" y="67"/>
                  </a:cubicBezTo>
                  <a:cubicBezTo>
                    <a:pt x="1273" y="37"/>
                    <a:pt x="1199" y="24"/>
                    <a:pt x="1138" y="24"/>
                  </a:cubicBezTo>
                  <a:cubicBezTo>
                    <a:pt x="762" y="24"/>
                    <a:pt x="824" y="508"/>
                    <a:pt x="824" y="508"/>
                  </a:cubicBezTo>
                  <a:cubicBezTo>
                    <a:pt x="783" y="482"/>
                    <a:pt x="740" y="470"/>
                    <a:pt x="695" y="470"/>
                  </a:cubicBezTo>
                  <a:cubicBezTo>
                    <a:pt x="372" y="470"/>
                    <a:pt x="1" y="1087"/>
                    <a:pt x="419" y="1401"/>
                  </a:cubicBezTo>
                  <a:cubicBezTo>
                    <a:pt x="554" y="1502"/>
                    <a:pt x="682" y="1546"/>
                    <a:pt x="793" y="1552"/>
                  </a:cubicBezTo>
                  <a:lnTo>
                    <a:pt x="793" y="1552"/>
                  </a:lnTo>
                  <a:cubicBezTo>
                    <a:pt x="828" y="1717"/>
                    <a:pt x="944" y="1861"/>
                    <a:pt x="1193" y="1865"/>
                  </a:cubicBezTo>
                  <a:cubicBezTo>
                    <a:pt x="1206" y="1865"/>
                    <a:pt x="1219" y="1865"/>
                    <a:pt x="1232" y="1865"/>
                  </a:cubicBezTo>
                  <a:cubicBezTo>
                    <a:pt x="1562" y="1865"/>
                    <a:pt x="1786" y="1790"/>
                    <a:pt x="1914" y="1677"/>
                  </a:cubicBezTo>
                  <a:lnTo>
                    <a:pt x="1914" y="1677"/>
                  </a:lnTo>
                  <a:cubicBezTo>
                    <a:pt x="1941" y="1713"/>
                    <a:pt x="1974" y="1749"/>
                    <a:pt x="2014" y="1782"/>
                  </a:cubicBezTo>
                  <a:cubicBezTo>
                    <a:pt x="2070" y="1825"/>
                    <a:pt x="2137" y="1844"/>
                    <a:pt x="2211" y="1844"/>
                  </a:cubicBezTo>
                  <a:cubicBezTo>
                    <a:pt x="2641" y="1844"/>
                    <a:pt x="3274" y="1180"/>
                    <a:pt x="2907" y="793"/>
                  </a:cubicBezTo>
                  <a:cubicBezTo>
                    <a:pt x="2805" y="683"/>
                    <a:pt x="2696" y="641"/>
                    <a:pt x="2595" y="641"/>
                  </a:cubicBezTo>
                  <a:cubicBezTo>
                    <a:pt x="2584" y="641"/>
                    <a:pt x="2573" y="642"/>
                    <a:pt x="2563" y="642"/>
                  </a:cubicBezTo>
                  <a:lnTo>
                    <a:pt x="2563" y="642"/>
                  </a:lnTo>
                  <a:cubicBezTo>
                    <a:pt x="2568" y="451"/>
                    <a:pt x="2474" y="231"/>
                    <a:pt x="2241" y="79"/>
                  </a:cubicBezTo>
                  <a:cubicBezTo>
                    <a:pt x="2154" y="24"/>
                    <a:pt x="2068" y="0"/>
                    <a:pt x="1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4" name="Google Shape;1614;p31"/>
            <p:cNvSpPr/>
            <p:nvPr/>
          </p:nvSpPr>
          <p:spPr>
            <a:xfrm>
              <a:off x="504410" y="4219508"/>
              <a:ext cx="334051" cy="219451"/>
            </a:xfrm>
            <a:custGeom>
              <a:avLst/>
              <a:gdLst/>
              <a:ahLst/>
              <a:cxnLst/>
              <a:rect l="l" t="t" r="r" b="b"/>
              <a:pathLst>
                <a:path w="2953" h="1942" extrusionOk="0">
                  <a:moveTo>
                    <a:pt x="1477" y="299"/>
                  </a:moveTo>
                  <a:cubicBezTo>
                    <a:pt x="1596" y="406"/>
                    <a:pt x="1608" y="549"/>
                    <a:pt x="1584" y="632"/>
                  </a:cubicBezTo>
                  <a:cubicBezTo>
                    <a:pt x="1569" y="683"/>
                    <a:pt x="1536" y="707"/>
                    <a:pt x="1500" y="707"/>
                  </a:cubicBezTo>
                  <a:cubicBezTo>
                    <a:pt x="1477" y="707"/>
                    <a:pt x="1452" y="698"/>
                    <a:pt x="1429" y="680"/>
                  </a:cubicBezTo>
                  <a:cubicBezTo>
                    <a:pt x="1346" y="608"/>
                    <a:pt x="1369" y="442"/>
                    <a:pt x="1477" y="299"/>
                  </a:cubicBezTo>
                  <a:close/>
                  <a:moveTo>
                    <a:pt x="2370" y="727"/>
                  </a:moveTo>
                  <a:cubicBezTo>
                    <a:pt x="2346" y="894"/>
                    <a:pt x="2250" y="1013"/>
                    <a:pt x="2119" y="1025"/>
                  </a:cubicBezTo>
                  <a:lnTo>
                    <a:pt x="2096" y="1025"/>
                  </a:lnTo>
                  <a:cubicBezTo>
                    <a:pt x="2060" y="1025"/>
                    <a:pt x="2060" y="1013"/>
                    <a:pt x="2060" y="1013"/>
                  </a:cubicBezTo>
                  <a:cubicBezTo>
                    <a:pt x="2060" y="942"/>
                    <a:pt x="2191" y="775"/>
                    <a:pt x="2370" y="727"/>
                  </a:cubicBezTo>
                  <a:close/>
                  <a:moveTo>
                    <a:pt x="822" y="1132"/>
                  </a:moveTo>
                  <a:cubicBezTo>
                    <a:pt x="846" y="1132"/>
                    <a:pt x="857" y="1156"/>
                    <a:pt x="881" y="1180"/>
                  </a:cubicBezTo>
                  <a:cubicBezTo>
                    <a:pt x="941" y="1263"/>
                    <a:pt x="953" y="1346"/>
                    <a:pt x="917" y="1418"/>
                  </a:cubicBezTo>
                  <a:cubicBezTo>
                    <a:pt x="881" y="1501"/>
                    <a:pt x="786" y="1549"/>
                    <a:pt x="679" y="1549"/>
                  </a:cubicBezTo>
                  <a:cubicBezTo>
                    <a:pt x="655" y="1406"/>
                    <a:pt x="703" y="1251"/>
                    <a:pt x="762" y="1180"/>
                  </a:cubicBezTo>
                  <a:cubicBezTo>
                    <a:pt x="774" y="1156"/>
                    <a:pt x="798" y="1132"/>
                    <a:pt x="822" y="1132"/>
                  </a:cubicBezTo>
                  <a:close/>
                  <a:moveTo>
                    <a:pt x="1798" y="1263"/>
                  </a:moveTo>
                  <a:cubicBezTo>
                    <a:pt x="1810" y="1263"/>
                    <a:pt x="1822" y="1287"/>
                    <a:pt x="1834" y="1323"/>
                  </a:cubicBezTo>
                  <a:cubicBezTo>
                    <a:pt x="1869" y="1442"/>
                    <a:pt x="1846" y="1561"/>
                    <a:pt x="1774" y="1644"/>
                  </a:cubicBezTo>
                  <a:cubicBezTo>
                    <a:pt x="1703" y="1525"/>
                    <a:pt x="1715" y="1394"/>
                    <a:pt x="1750" y="1311"/>
                  </a:cubicBezTo>
                  <a:cubicBezTo>
                    <a:pt x="1774" y="1275"/>
                    <a:pt x="1786" y="1263"/>
                    <a:pt x="1798" y="1263"/>
                  </a:cubicBezTo>
                  <a:close/>
                  <a:moveTo>
                    <a:pt x="1845" y="85"/>
                  </a:moveTo>
                  <a:cubicBezTo>
                    <a:pt x="1922" y="85"/>
                    <a:pt x="2000" y="108"/>
                    <a:pt x="2072" y="156"/>
                  </a:cubicBezTo>
                  <a:cubicBezTo>
                    <a:pt x="2262" y="275"/>
                    <a:pt x="2370" y="453"/>
                    <a:pt x="2381" y="644"/>
                  </a:cubicBezTo>
                  <a:cubicBezTo>
                    <a:pt x="2155" y="680"/>
                    <a:pt x="1977" y="894"/>
                    <a:pt x="1977" y="1013"/>
                  </a:cubicBezTo>
                  <a:cubicBezTo>
                    <a:pt x="1977" y="1061"/>
                    <a:pt x="2012" y="1108"/>
                    <a:pt x="2096" y="1108"/>
                  </a:cubicBezTo>
                  <a:lnTo>
                    <a:pt x="2131" y="1108"/>
                  </a:lnTo>
                  <a:cubicBezTo>
                    <a:pt x="2310" y="1084"/>
                    <a:pt x="2441" y="930"/>
                    <a:pt x="2453" y="727"/>
                  </a:cubicBezTo>
                  <a:cubicBezTo>
                    <a:pt x="2560" y="727"/>
                    <a:pt x="2643" y="775"/>
                    <a:pt x="2727" y="858"/>
                  </a:cubicBezTo>
                  <a:cubicBezTo>
                    <a:pt x="2870" y="1013"/>
                    <a:pt x="2834" y="1180"/>
                    <a:pt x="2786" y="1311"/>
                  </a:cubicBezTo>
                  <a:cubicBezTo>
                    <a:pt x="2667" y="1585"/>
                    <a:pt x="2322" y="1846"/>
                    <a:pt x="2072" y="1846"/>
                  </a:cubicBezTo>
                  <a:cubicBezTo>
                    <a:pt x="2000" y="1846"/>
                    <a:pt x="1941" y="1823"/>
                    <a:pt x="1893" y="1787"/>
                  </a:cubicBezTo>
                  <a:cubicBezTo>
                    <a:pt x="1869" y="1763"/>
                    <a:pt x="1846" y="1739"/>
                    <a:pt x="1822" y="1715"/>
                  </a:cubicBezTo>
                  <a:cubicBezTo>
                    <a:pt x="1929" y="1608"/>
                    <a:pt x="1965" y="1454"/>
                    <a:pt x="1917" y="1311"/>
                  </a:cubicBezTo>
                  <a:cubicBezTo>
                    <a:pt x="1881" y="1204"/>
                    <a:pt x="1834" y="1180"/>
                    <a:pt x="1798" y="1180"/>
                  </a:cubicBezTo>
                  <a:cubicBezTo>
                    <a:pt x="1750" y="1180"/>
                    <a:pt x="1703" y="1215"/>
                    <a:pt x="1679" y="1275"/>
                  </a:cubicBezTo>
                  <a:cubicBezTo>
                    <a:pt x="1619" y="1382"/>
                    <a:pt x="1619" y="1549"/>
                    <a:pt x="1715" y="1704"/>
                  </a:cubicBezTo>
                  <a:cubicBezTo>
                    <a:pt x="1608" y="1775"/>
                    <a:pt x="1429" y="1858"/>
                    <a:pt x="1084" y="1858"/>
                  </a:cubicBezTo>
                  <a:lnTo>
                    <a:pt x="1048" y="1858"/>
                  </a:lnTo>
                  <a:cubicBezTo>
                    <a:pt x="834" y="1858"/>
                    <a:pt x="738" y="1739"/>
                    <a:pt x="703" y="1632"/>
                  </a:cubicBezTo>
                  <a:cubicBezTo>
                    <a:pt x="834" y="1632"/>
                    <a:pt x="941" y="1561"/>
                    <a:pt x="1000" y="1454"/>
                  </a:cubicBezTo>
                  <a:cubicBezTo>
                    <a:pt x="1048" y="1346"/>
                    <a:pt x="1024" y="1227"/>
                    <a:pt x="941" y="1120"/>
                  </a:cubicBezTo>
                  <a:cubicBezTo>
                    <a:pt x="905" y="1061"/>
                    <a:pt x="857" y="1049"/>
                    <a:pt x="822" y="1049"/>
                  </a:cubicBezTo>
                  <a:cubicBezTo>
                    <a:pt x="774" y="1049"/>
                    <a:pt x="726" y="1073"/>
                    <a:pt x="691" y="1120"/>
                  </a:cubicBezTo>
                  <a:cubicBezTo>
                    <a:pt x="619" y="1215"/>
                    <a:pt x="584" y="1382"/>
                    <a:pt x="595" y="1537"/>
                  </a:cubicBezTo>
                  <a:cubicBezTo>
                    <a:pt x="500" y="1525"/>
                    <a:pt x="405" y="1477"/>
                    <a:pt x="298" y="1406"/>
                  </a:cubicBezTo>
                  <a:cubicBezTo>
                    <a:pt x="143" y="1287"/>
                    <a:pt x="95" y="1108"/>
                    <a:pt x="155" y="918"/>
                  </a:cubicBezTo>
                  <a:cubicBezTo>
                    <a:pt x="226" y="715"/>
                    <a:pt x="405" y="549"/>
                    <a:pt x="560" y="549"/>
                  </a:cubicBezTo>
                  <a:cubicBezTo>
                    <a:pt x="595" y="549"/>
                    <a:pt x="631" y="561"/>
                    <a:pt x="655" y="584"/>
                  </a:cubicBezTo>
                  <a:lnTo>
                    <a:pt x="703" y="584"/>
                  </a:lnTo>
                  <a:cubicBezTo>
                    <a:pt x="715" y="572"/>
                    <a:pt x="726" y="549"/>
                    <a:pt x="726" y="537"/>
                  </a:cubicBezTo>
                  <a:cubicBezTo>
                    <a:pt x="726" y="537"/>
                    <a:pt x="691" y="311"/>
                    <a:pt x="798" y="180"/>
                  </a:cubicBezTo>
                  <a:cubicBezTo>
                    <a:pt x="847" y="131"/>
                    <a:pt x="915" y="107"/>
                    <a:pt x="1002" y="107"/>
                  </a:cubicBezTo>
                  <a:cubicBezTo>
                    <a:pt x="1064" y="107"/>
                    <a:pt x="1135" y="119"/>
                    <a:pt x="1215" y="144"/>
                  </a:cubicBezTo>
                  <a:cubicBezTo>
                    <a:pt x="1286" y="168"/>
                    <a:pt x="1357" y="203"/>
                    <a:pt x="1405" y="239"/>
                  </a:cubicBezTo>
                  <a:cubicBezTo>
                    <a:pt x="1286" y="406"/>
                    <a:pt x="1250" y="620"/>
                    <a:pt x="1381" y="739"/>
                  </a:cubicBezTo>
                  <a:cubicBezTo>
                    <a:pt x="1420" y="773"/>
                    <a:pt x="1462" y="789"/>
                    <a:pt x="1501" y="789"/>
                  </a:cubicBezTo>
                  <a:cubicBezTo>
                    <a:pt x="1572" y="789"/>
                    <a:pt x="1637" y="740"/>
                    <a:pt x="1667" y="656"/>
                  </a:cubicBezTo>
                  <a:cubicBezTo>
                    <a:pt x="1703" y="549"/>
                    <a:pt x="1679" y="370"/>
                    <a:pt x="1524" y="227"/>
                  </a:cubicBezTo>
                  <a:cubicBezTo>
                    <a:pt x="1617" y="135"/>
                    <a:pt x="1730" y="85"/>
                    <a:pt x="1845" y="85"/>
                  </a:cubicBezTo>
                  <a:close/>
                  <a:moveTo>
                    <a:pt x="1846" y="1"/>
                  </a:moveTo>
                  <a:cubicBezTo>
                    <a:pt x="1703" y="1"/>
                    <a:pt x="1572" y="61"/>
                    <a:pt x="1465" y="180"/>
                  </a:cubicBezTo>
                  <a:cubicBezTo>
                    <a:pt x="1393" y="132"/>
                    <a:pt x="1322" y="96"/>
                    <a:pt x="1238" y="61"/>
                  </a:cubicBezTo>
                  <a:cubicBezTo>
                    <a:pt x="1154" y="34"/>
                    <a:pt x="1077" y="20"/>
                    <a:pt x="1009" y="20"/>
                  </a:cubicBezTo>
                  <a:cubicBezTo>
                    <a:pt x="896" y="20"/>
                    <a:pt x="805" y="58"/>
                    <a:pt x="738" y="132"/>
                  </a:cubicBezTo>
                  <a:cubicBezTo>
                    <a:pt x="643" y="239"/>
                    <a:pt x="631" y="394"/>
                    <a:pt x="631" y="477"/>
                  </a:cubicBezTo>
                  <a:cubicBezTo>
                    <a:pt x="607" y="477"/>
                    <a:pt x="584" y="465"/>
                    <a:pt x="548" y="465"/>
                  </a:cubicBezTo>
                  <a:cubicBezTo>
                    <a:pt x="357" y="465"/>
                    <a:pt x="155" y="656"/>
                    <a:pt x="72" y="894"/>
                  </a:cubicBezTo>
                  <a:cubicBezTo>
                    <a:pt x="0" y="1120"/>
                    <a:pt x="60" y="1334"/>
                    <a:pt x="250" y="1477"/>
                  </a:cubicBezTo>
                  <a:cubicBezTo>
                    <a:pt x="369" y="1561"/>
                    <a:pt x="488" y="1620"/>
                    <a:pt x="607" y="1632"/>
                  </a:cubicBezTo>
                  <a:cubicBezTo>
                    <a:pt x="667" y="1823"/>
                    <a:pt x="822" y="1942"/>
                    <a:pt x="1048" y="1942"/>
                  </a:cubicBezTo>
                  <a:lnTo>
                    <a:pt x="1084" y="1942"/>
                  </a:lnTo>
                  <a:cubicBezTo>
                    <a:pt x="1381" y="1942"/>
                    <a:pt x="1608" y="1882"/>
                    <a:pt x="1762" y="1775"/>
                  </a:cubicBezTo>
                  <a:cubicBezTo>
                    <a:pt x="1786" y="1799"/>
                    <a:pt x="1810" y="1823"/>
                    <a:pt x="1846" y="1846"/>
                  </a:cubicBezTo>
                  <a:cubicBezTo>
                    <a:pt x="1905" y="1906"/>
                    <a:pt x="1977" y="1930"/>
                    <a:pt x="2072" y="1930"/>
                  </a:cubicBezTo>
                  <a:cubicBezTo>
                    <a:pt x="2358" y="1930"/>
                    <a:pt x="2727" y="1656"/>
                    <a:pt x="2858" y="1346"/>
                  </a:cubicBezTo>
                  <a:cubicBezTo>
                    <a:pt x="2953" y="1132"/>
                    <a:pt x="2929" y="942"/>
                    <a:pt x="2786" y="799"/>
                  </a:cubicBezTo>
                  <a:cubicBezTo>
                    <a:pt x="2691" y="703"/>
                    <a:pt x="2584" y="644"/>
                    <a:pt x="2465" y="644"/>
                  </a:cubicBezTo>
                  <a:cubicBezTo>
                    <a:pt x="2453" y="418"/>
                    <a:pt x="2322" y="215"/>
                    <a:pt x="2119" y="84"/>
                  </a:cubicBezTo>
                  <a:cubicBezTo>
                    <a:pt x="2024" y="25"/>
                    <a:pt x="1941" y="1"/>
                    <a:pt x="18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157977" y="4434639"/>
              <a:ext cx="94457" cy="95600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3"/>
                    <a:pt x="465" y="238"/>
                  </a:cubicBezTo>
                  <a:cubicBezTo>
                    <a:pt x="489" y="322"/>
                    <a:pt x="489" y="334"/>
                    <a:pt x="501" y="345"/>
                  </a:cubicBezTo>
                  <a:cubicBezTo>
                    <a:pt x="513" y="369"/>
                    <a:pt x="525" y="369"/>
                    <a:pt x="608" y="405"/>
                  </a:cubicBezTo>
                  <a:cubicBezTo>
                    <a:pt x="632" y="417"/>
                    <a:pt x="667" y="429"/>
                    <a:pt x="703" y="441"/>
                  </a:cubicBezTo>
                  <a:cubicBezTo>
                    <a:pt x="655" y="453"/>
                    <a:pt x="596" y="476"/>
                    <a:pt x="536" y="500"/>
                  </a:cubicBezTo>
                  <a:cubicBezTo>
                    <a:pt x="525" y="500"/>
                    <a:pt x="513" y="512"/>
                    <a:pt x="501" y="524"/>
                  </a:cubicBezTo>
                  <a:cubicBezTo>
                    <a:pt x="477" y="596"/>
                    <a:pt x="441" y="667"/>
                    <a:pt x="417" y="726"/>
                  </a:cubicBezTo>
                  <a:cubicBezTo>
                    <a:pt x="394" y="667"/>
                    <a:pt x="370" y="584"/>
                    <a:pt x="358" y="512"/>
                  </a:cubicBezTo>
                  <a:cubicBezTo>
                    <a:pt x="346" y="500"/>
                    <a:pt x="334" y="488"/>
                    <a:pt x="322" y="476"/>
                  </a:cubicBezTo>
                  <a:cubicBezTo>
                    <a:pt x="251" y="465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4"/>
                  </a:cubicBezTo>
                  <a:cubicBezTo>
                    <a:pt x="346" y="334"/>
                    <a:pt x="358" y="322"/>
                    <a:pt x="370" y="322"/>
                  </a:cubicBezTo>
                  <a:cubicBezTo>
                    <a:pt x="382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86" y="262"/>
                  </a:cubicBezTo>
                  <a:cubicBezTo>
                    <a:pt x="13" y="381"/>
                    <a:pt x="1" y="417"/>
                    <a:pt x="1" y="429"/>
                  </a:cubicBezTo>
                  <a:cubicBezTo>
                    <a:pt x="1" y="441"/>
                    <a:pt x="1" y="465"/>
                    <a:pt x="13" y="476"/>
                  </a:cubicBezTo>
                  <a:cubicBezTo>
                    <a:pt x="13" y="488"/>
                    <a:pt x="36" y="512"/>
                    <a:pt x="274" y="560"/>
                  </a:cubicBezTo>
                  <a:cubicBezTo>
                    <a:pt x="346" y="846"/>
                    <a:pt x="370" y="846"/>
                    <a:pt x="405" y="846"/>
                  </a:cubicBezTo>
                  <a:cubicBezTo>
                    <a:pt x="429" y="834"/>
                    <a:pt x="453" y="834"/>
                    <a:pt x="572" y="572"/>
                  </a:cubicBezTo>
                  <a:cubicBezTo>
                    <a:pt x="644" y="548"/>
                    <a:pt x="786" y="500"/>
                    <a:pt x="810" y="465"/>
                  </a:cubicBezTo>
                  <a:cubicBezTo>
                    <a:pt x="822" y="465"/>
                    <a:pt x="834" y="441"/>
                    <a:pt x="822" y="429"/>
                  </a:cubicBezTo>
                  <a:cubicBezTo>
                    <a:pt x="822" y="393"/>
                    <a:pt x="786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60" y="274"/>
                    <a:pt x="560" y="238"/>
                    <a:pt x="548" y="215"/>
                  </a:cubicBezTo>
                  <a:cubicBezTo>
                    <a:pt x="525" y="107"/>
                    <a:pt x="513" y="48"/>
                    <a:pt x="489" y="24"/>
                  </a:cubicBezTo>
                  <a:cubicBezTo>
                    <a:pt x="477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6" name="Google Shape;1616;p31"/>
            <p:cNvSpPr/>
            <p:nvPr/>
          </p:nvSpPr>
          <p:spPr>
            <a:xfrm>
              <a:off x="1007592" y="4545220"/>
              <a:ext cx="70249" cy="70062"/>
            </a:xfrm>
            <a:custGeom>
              <a:avLst/>
              <a:gdLst/>
              <a:ahLst/>
              <a:cxnLst/>
              <a:rect l="l" t="t" r="r" b="b"/>
              <a:pathLst>
                <a:path w="621" h="620" extrusionOk="0">
                  <a:moveTo>
                    <a:pt x="310" y="84"/>
                  </a:moveTo>
                  <a:cubicBezTo>
                    <a:pt x="441" y="84"/>
                    <a:pt x="537" y="191"/>
                    <a:pt x="537" y="310"/>
                  </a:cubicBezTo>
                  <a:cubicBezTo>
                    <a:pt x="537" y="429"/>
                    <a:pt x="430" y="536"/>
                    <a:pt x="310" y="536"/>
                  </a:cubicBezTo>
                  <a:cubicBezTo>
                    <a:pt x="191" y="536"/>
                    <a:pt x="96" y="429"/>
                    <a:pt x="96" y="310"/>
                  </a:cubicBezTo>
                  <a:cubicBezTo>
                    <a:pt x="96" y="179"/>
                    <a:pt x="191" y="84"/>
                    <a:pt x="310" y="84"/>
                  </a:cubicBezTo>
                  <a:close/>
                  <a:moveTo>
                    <a:pt x="310" y="1"/>
                  </a:moveTo>
                  <a:cubicBezTo>
                    <a:pt x="144" y="1"/>
                    <a:pt x="13" y="144"/>
                    <a:pt x="13" y="310"/>
                  </a:cubicBezTo>
                  <a:cubicBezTo>
                    <a:pt x="1" y="477"/>
                    <a:pt x="144" y="620"/>
                    <a:pt x="310" y="620"/>
                  </a:cubicBezTo>
                  <a:cubicBezTo>
                    <a:pt x="477" y="620"/>
                    <a:pt x="620" y="477"/>
                    <a:pt x="620" y="310"/>
                  </a:cubicBezTo>
                  <a:cubicBezTo>
                    <a:pt x="620" y="144"/>
                    <a:pt x="489" y="1"/>
                    <a:pt x="31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7" name="Google Shape;1617;p31"/>
            <p:cNvSpPr/>
            <p:nvPr/>
          </p:nvSpPr>
          <p:spPr>
            <a:xfrm>
              <a:off x="233851" y="4577996"/>
              <a:ext cx="1034505" cy="272449"/>
            </a:xfrm>
            <a:custGeom>
              <a:avLst/>
              <a:gdLst/>
              <a:ahLst/>
              <a:cxnLst/>
              <a:rect l="l" t="t" r="r" b="b"/>
              <a:pathLst>
                <a:path w="9145" h="2411" extrusionOk="0">
                  <a:moveTo>
                    <a:pt x="56" y="1"/>
                  </a:moveTo>
                  <a:cubicBezTo>
                    <a:pt x="49" y="1"/>
                    <a:pt x="43" y="2"/>
                    <a:pt x="37" y="5"/>
                  </a:cubicBezTo>
                  <a:cubicBezTo>
                    <a:pt x="13" y="5"/>
                    <a:pt x="1" y="29"/>
                    <a:pt x="13" y="53"/>
                  </a:cubicBezTo>
                  <a:cubicBezTo>
                    <a:pt x="37" y="112"/>
                    <a:pt x="60" y="160"/>
                    <a:pt x="84" y="208"/>
                  </a:cubicBezTo>
                  <a:cubicBezTo>
                    <a:pt x="84" y="220"/>
                    <a:pt x="108" y="231"/>
                    <a:pt x="120" y="231"/>
                  </a:cubicBezTo>
                  <a:lnTo>
                    <a:pt x="144" y="231"/>
                  </a:lnTo>
                  <a:cubicBezTo>
                    <a:pt x="156" y="220"/>
                    <a:pt x="168" y="196"/>
                    <a:pt x="156" y="172"/>
                  </a:cubicBezTo>
                  <a:cubicBezTo>
                    <a:pt x="132" y="124"/>
                    <a:pt x="108" y="77"/>
                    <a:pt x="96" y="29"/>
                  </a:cubicBezTo>
                  <a:cubicBezTo>
                    <a:pt x="87" y="12"/>
                    <a:pt x="72" y="1"/>
                    <a:pt x="56" y="1"/>
                  </a:cubicBezTo>
                  <a:close/>
                  <a:moveTo>
                    <a:pt x="2806" y="72"/>
                  </a:moveTo>
                  <a:cubicBezTo>
                    <a:pt x="2800" y="72"/>
                    <a:pt x="2793" y="73"/>
                    <a:pt x="2787" y="77"/>
                  </a:cubicBezTo>
                  <a:cubicBezTo>
                    <a:pt x="2727" y="89"/>
                    <a:pt x="2680" y="124"/>
                    <a:pt x="2632" y="172"/>
                  </a:cubicBezTo>
                  <a:cubicBezTo>
                    <a:pt x="2608" y="184"/>
                    <a:pt x="2608" y="208"/>
                    <a:pt x="2620" y="231"/>
                  </a:cubicBezTo>
                  <a:cubicBezTo>
                    <a:pt x="2632" y="243"/>
                    <a:pt x="2644" y="243"/>
                    <a:pt x="2656" y="243"/>
                  </a:cubicBezTo>
                  <a:cubicBezTo>
                    <a:pt x="2668" y="243"/>
                    <a:pt x="2668" y="243"/>
                    <a:pt x="2680" y="231"/>
                  </a:cubicBezTo>
                  <a:cubicBezTo>
                    <a:pt x="2727" y="196"/>
                    <a:pt x="2763" y="172"/>
                    <a:pt x="2811" y="160"/>
                  </a:cubicBezTo>
                  <a:cubicBezTo>
                    <a:pt x="2835" y="148"/>
                    <a:pt x="2847" y="124"/>
                    <a:pt x="2835" y="100"/>
                  </a:cubicBezTo>
                  <a:cubicBezTo>
                    <a:pt x="2835" y="83"/>
                    <a:pt x="2822" y="72"/>
                    <a:pt x="2806" y="72"/>
                  </a:cubicBezTo>
                  <a:close/>
                  <a:moveTo>
                    <a:pt x="2969" y="84"/>
                  </a:moveTo>
                  <a:cubicBezTo>
                    <a:pt x="2953" y="84"/>
                    <a:pt x="2938" y="92"/>
                    <a:pt x="2930" y="100"/>
                  </a:cubicBezTo>
                  <a:cubicBezTo>
                    <a:pt x="2918" y="124"/>
                    <a:pt x="2918" y="148"/>
                    <a:pt x="2942" y="160"/>
                  </a:cubicBezTo>
                  <a:cubicBezTo>
                    <a:pt x="2954" y="172"/>
                    <a:pt x="2954" y="172"/>
                    <a:pt x="2966" y="184"/>
                  </a:cubicBezTo>
                  <a:cubicBezTo>
                    <a:pt x="2966" y="184"/>
                    <a:pt x="2978" y="196"/>
                    <a:pt x="2978" y="220"/>
                  </a:cubicBezTo>
                  <a:cubicBezTo>
                    <a:pt x="2978" y="231"/>
                    <a:pt x="2966" y="243"/>
                    <a:pt x="2966" y="267"/>
                  </a:cubicBezTo>
                  <a:cubicBezTo>
                    <a:pt x="2954" y="279"/>
                    <a:pt x="2966" y="303"/>
                    <a:pt x="2989" y="315"/>
                  </a:cubicBezTo>
                  <a:lnTo>
                    <a:pt x="3001" y="315"/>
                  </a:lnTo>
                  <a:cubicBezTo>
                    <a:pt x="3025" y="315"/>
                    <a:pt x="3037" y="303"/>
                    <a:pt x="3037" y="291"/>
                  </a:cubicBezTo>
                  <a:cubicBezTo>
                    <a:pt x="3049" y="267"/>
                    <a:pt x="3061" y="231"/>
                    <a:pt x="3061" y="208"/>
                  </a:cubicBezTo>
                  <a:cubicBezTo>
                    <a:pt x="3061" y="172"/>
                    <a:pt x="3049" y="148"/>
                    <a:pt x="3025" y="124"/>
                  </a:cubicBezTo>
                  <a:cubicBezTo>
                    <a:pt x="3013" y="112"/>
                    <a:pt x="3001" y="100"/>
                    <a:pt x="2989" y="89"/>
                  </a:cubicBezTo>
                  <a:cubicBezTo>
                    <a:pt x="2982" y="85"/>
                    <a:pt x="2975" y="84"/>
                    <a:pt x="2969" y="84"/>
                  </a:cubicBezTo>
                  <a:close/>
                  <a:moveTo>
                    <a:pt x="198" y="298"/>
                  </a:moveTo>
                  <a:cubicBezTo>
                    <a:pt x="192" y="298"/>
                    <a:pt x="186" y="300"/>
                    <a:pt x="180" y="303"/>
                  </a:cubicBezTo>
                  <a:cubicBezTo>
                    <a:pt x="156" y="315"/>
                    <a:pt x="156" y="339"/>
                    <a:pt x="168" y="362"/>
                  </a:cubicBezTo>
                  <a:cubicBezTo>
                    <a:pt x="191" y="410"/>
                    <a:pt x="227" y="458"/>
                    <a:pt x="251" y="505"/>
                  </a:cubicBezTo>
                  <a:cubicBezTo>
                    <a:pt x="263" y="517"/>
                    <a:pt x="275" y="529"/>
                    <a:pt x="287" y="529"/>
                  </a:cubicBezTo>
                  <a:cubicBezTo>
                    <a:pt x="299" y="529"/>
                    <a:pt x="311" y="529"/>
                    <a:pt x="311" y="517"/>
                  </a:cubicBezTo>
                  <a:cubicBezTo>
                    <a:pt x="334" y="505"/>
                    <a:pt x="334" y="481"/>
                    <a:pt x="322" y="458"/>
                  </a:cubicBezTo>
                  <a:cubicBezTo>
                    <a:pt x="299" y="422"/>
                    <a:pt x="263" y="374"/>
                    <a:pt x="239" y="327"/>
                  </a:cubicBezTo>
                  <a:cubicBezTo>
                    <a:pt x="230" y="309"/>
                    <a:pt x="215" y="298"/>
                    <a:pt x="198" y="298"/>
                  </a:cubicBezTo>
                  <a:close/>
                  <a:moveTo>
                    <a:pt x="2552" y="286"/>
                  </a:moveTo>
                  <a:cubicBezTo>
                    <a:pt x="2536" y="286"/>
                    <a:pt x="2522" y="294"/>
                    <a:pt x="2513" y="303"/>
                  </a:cubicBezTo>
                  <a:cubicBezTo>
                    <a:pt x="2477" y="362"/>
                    <a:pt x="2466" y="422"/>
                    <a:pt x="2442" y="481"/>
                  </a:cubicBezTo>
                  <a:cubicBezTo>
                    <a:pt x="2442" y="505"/>
                    <a:pt x="2454" y="529"/>
                    <a:pt x="2477" y="529"/>
                  </a:cubicBezTo>
                  <a:lnTo>
                    <a:pt x="2489" y="529"/>
                  </a:lnTo>
                  <a:cubicBezTo>
                    <a:pt x="2513" y="529"/>
                    <a:pt x="2525" y="517"/>
                    <a:pt x="2525" y="493"/>
                  </a:cubicBezTo>
                  <a:cubicBezTo>
                    <a:pt x="2537" y="446"/>
                    <a:pt x="2561" y="398"/>
                    <a:pt x="2585" y="351"/>
                  </a:cubicBezTo>
                  <a:cubicBezTo>
                    <a:pt x="2597" y="327"/>
                    <a:pt x="2585" y="303"/>
                    <a:pt x="2573" y="291"/>
                  </a:cubicBezTo>
                  <a:cubicBezTo>
                    <a:pt x="2566" y="288"/>
                    <a:pt x="2559" y="286"/>
                    <a:pt x="2552" y="286"/>
                  </a:cubicBezTo>
                  <a:close/>
                  <a:moveTo>
                    <a:pt x="2918" y="378"/>
                  </a:moveTo>
                  <a:cubicBezTo>
                    <a:pt x="2904" y="378"/>
                    <a:pt x="2889" y="384"/>
                    <a:pt x="2882" y="398"/>
                  </a:cubicBezTo>
                  <a:cubicBezTo>
                    <a:pt x="2847" y="434"/>
                    <a:pt x="2811" y="470"/>
                    <a:pt x="2775" y="517"/>
                  </a:cubicBezTo>
                  <a:cubicBezTo>
                    <a:pt x="2751" y="529"/>
                    <a:pt x="2751" y="553"/>
                    <a:pt x="2775" y="577"/>
                  </a:cubicBezTo>
                  <a:cubicBezTo>
                    <a:pt x="2775" y="589"/>
                    <a:pt x="2787" y="589"/>
                    <a:pt x="2799" y="589"/>
                  </a:cubicBezTo>
                  <a:cubicBezTo>
                    <a:pt x="2811" y="589"/>
                    <a:pt x="2823" y="589"/>
                    <a:pt x="2835" y="577"/>
                  </a:cubicBezTo>
                  <a:cubicBezTo>
                    <a:pt x="2870" y="529"/>
                    <a:pt x="2918" y="493"/>
                    <a:pt x="2954" y="446"/>
                  </a:cubicBezTo>
                  <a:cubicBezTo>
                    <a:pt x="2966" y="434"/>
                    <a:pt x="2966" y="398"/>
                    <a:pt x="2942" y="386"/>
                  </a:cubicBezTo>
                  <a:cubicBezTo>
                    <a:pt x="2937" y="381"/>
                    <a:pt x="2928" y="378"/>
                    <a:pt x="2918" y="378"/>
                  </a:cubicBezTo>
                  <a:close/>
                  <a:moveTo>
                    <a:pt x="392" y="580"/>
                  </a:moveTo>
                  <a:cubicBezTo>
                    <a:pt x="382" y="580"/>
                    <a:pt x="370" y="583"/>
                    <a:pt x="358" y="589"/>
                  </a:cubicBezTo>
                  <a:cubicBezTo>
                    <a:pt x="346" y="601"/>
                    <a:pt x="346" y="624"/>
                    <a:pt x="358" y="648"/>
                  </a:cubicBezTo>
                  <a:cubicBezTo>
                    <a:pt x="394" y="696"/>
                    <a:pt x="430" y="732"/>
                    <a:pt x="477" y="779"/>
                  </a:cubicBezTo>
                  <a:cubicBezTo>
                    <a:pt x="489" y="779"/>
                    <a:pt x="489" y="791"/>
                    <a:pt x="501" y="791"/>
                  </a:cubicBezTo>
                  <a:cubicBezTo>
                    <a:pt x="513" y="791"/>
                    <a:pt x="525" y="779"/>
                    <a:pt x="537" y="767"/>
                  </a:cubicBezTo>
                  <a:cubicBezTo>
                    <a:pt x="549" y="755"/>
                    <a:pt x="549" y="732"/>
                    <a:pt x="537" y="708"/>
                  </a:cubicBezTo>
                  <a:cubicBezTo>
                    <a:pt x="501" y="672"/>
                    <a:pt x="453" y="636"/>
                    <a:pt x="418" y="589"/>
                  </a:cubicBezTo>
                  <a:cubicBezTo>
                    <a:pt x="412" y="583"/>
                    <a:pt x="403" y="580"/>
                    <a:pt x="392" y="580"/>
                  </a:cubicBezTo>
                  <a:close/>
                  <a:moveTo>
                    <a:pt x="2477" y="612"/>
                  </a:moveTo>
                  <a:cubicBezTo>
                    <a:pt x="2454" y="612"/>
                    <a:pt x="2430" y="636"/>
                    <a:pt x="2430" y="660"/>
                  </a:cubicBezTo>
                  <a:cubicBezTo>
                    <a:pt x="2442" y="720"/>
                    <a:pt x="2442" y="779"/>
                    <a:pt x="2466" y="839"/>
                  </a:cubicBezTo>
                  <a:cubicBezTo>
                    <a:pt x="2466" y="851"/>
                    <a:pt x="2489" y="862"/>
                    <a:pt x="2501" y="862"/>
                  </a:cubicBezTo>
                  <a:lnTo>
                    <a:pt x="2513" y="862"/>
                  </a:lnTo>
                  <a:cubicBezTo>
                    <a:pt x="2537" y="862"/>
                    <a:pt x="2549" y="839"/>
                    <a:pt x="2549" y="815"/>
                  </a:cubicBezTo>
                  <a:cubicBezTo>
                    <a:pt x="2549" y="803"/>
                    <a:pt x="2549" y="803"/>
                    <a:pt x="2537" y="803"/>
                  </a:cubicBezTo>
                  <a:cubicBezTo>
                    <a:pt x="2549" y="791"/>
                    <a:pt x="2549" y="791"/>
                    <a:pt x="2561" y="791"/>
                  </a:cubicBezTo>
                  <a:cubicBezTo>
                    <a:pt x="2608" y="755"/>
                    <a:pt x="2656" y="720"/>
                    <a:pt x="2704" y="684"/>
                  </a:cubicBezTo>
                  <a:cubicBezTo>
                    <a:pt x="2716" y="672"/>
                    <a:pt x="2716" y="648"/>
                    <a:pt x="2704" y="624"/>
                  </a:cubicBezTo>
                  <a:cubicBezTo>
                    <a:pt x="2698" y="618"/>
                    <a:pt x="2689" y="615"/>
                    <a:pt x="2678" y="615"/>
                  </a:cubicBezTo>
                  <a:cubicBezTo>
                    <a:pt x="2668" y="615"/>
                    <a:pt x="2656" y="618"/>
                    <a:pt x="2644" y="624"/>
                  </a:cubicBezTo>
                  <a:cubicBezTo>
                    <a:pt x="2608" y="660"/>
                    <a:pt x="2573" y="684"/>
                    <a:pt x="2525" y="708"/>
                  </a:cubicBezTo>
                  <a:cubicBezTo>
                    <a:pt x="2525" y="696"/>
                    <a:pt x="2525" y="672"/>
                    <a:pt x="2513" y="660"/>
                  </a:cubicBezTo>
                  <a:cubicBezTo>
                    <a:pt x="2513" y="636"/>
                    <a:pt x="2501" y="612"/>
                    <a:pt x="2477" y="612"/>
                  </a:cubicBezTo>
                  <a:close/>
                  <a:moveTo>
                    <a:pt x="2389" y="798"/>
                  </a:moveTo>
                  <a:cubicBezTo>
                    <a:pt x="2383" y="798"/>
                    <a:pt x="2377" y="800"/>
                    <a:pt x="2370" y="803"/>
                  </a:cubicBezTo>
                  <a:cubicBezTo>
                    <a:pt x="2323" y="839"/>
                    <a:pt x="2275" y="862"/>
                    <a:pt x="2227" y="886"/>
                  </a:cubicBezTo>
                  <a:cubicBezTo>
                    <a:pt x="2204" y="898"/>
                    <a:pt x="2192" y="922"/>
                    <a:pt x="2204" y="946"/>
                  </a:cubicBezTo>
                  <a:cubicBezTo>
                    <a:pt x="2204" y="958"/>
                    <a:pt x="2227" y="970"/>
                    <a:pt x="2239" y="970"/>
                  </a:cubicBezTo>
                  <a:cubicBezTo>
                    <a:pt x="2251" y="970"/>
                    <a:pt x="2251" y="958"/>
                    <a:pt x="2263" y="958"/>
                  </a:cubicBezTo>
                  <a:cubicBezTo>
                    <a:pt x="2311" y="934"/>
                    <a:pt x="2358" y="910"/>
                    <a:pt x="2406" y="886"/>
                  </a:cubicBezTo>
                  <a:cubicBezTo>
                    <a:pt x="2430" y="874"/>
                    <a:pt x="2442" y="851"/>
                    <a:pt x="2430" y="827"/>
                  </a:cubicBezTo>
                  <a:cubicBezTo>
                    <a:pt x="2421" y="809"/>
                    <a:pt x="2406" y="798"/>
                    <a:pt x="2389" y="798"/>
                  </a:cubicBezTo>
                  <a:close/>
                  <a:moveTo>
                    <a:pt x="632" y="813"/>
                  </a:moveTo>
                  <a:cubicBezTo>
                    <a:pt x="618" y="813"/>
                    <a:pt x="603" y="820"/>
                    <a:pt x="596" y="827"/>
                  </a:cubicBezTo>
                  <a:cubicBezTo>
                    <a:pt x="584" y="851"/>
                    <a:pt x="584" y="874"/>
                    <a:pt x="608" y="886"/>
                  </a:cubicBezTo>
                  <a:cubicBezTo>
                    <a:pt x="656" y="922"/>
                    <a:pt x="703" y="958"/>
                    <a:pt x="751" y="982"/>
                  </a:cubicBezTo>
                  <a:cubicBezTo>
                    <a:pt x="763" y="993"/>
                    <a:pt x="763" y="993"/>
                    <a:pt x="775" y="993"/>
                  </a:cubicBezTo>
                  <a:cubicBezTo>
                    <a:pt x="787" y="993"/>
                    <a:pt x="799" y="982"/>
                    <a:pt x="811" y="970"/>
                  </a:cubicBezTo>
                  <a:cubicBezTo>
                    <a:pt x="822" y="946"/>
                    <a:pt x="822" y="922"/>
                    <a:pt x="799" y="910"/>
                  </a:cubicBezTo>
                  <a:cubicBezTo>
                    <a:pt x="751" y="886"/>
                    <a:pt x="703" y="851"/>
                    <a:pt x="656" y="827"/>
                  </a:cubicBezTo>
                  <a:cubicBezTo>
                    <a:pt x="651" y="817"/>
                    <a:pt x="641" y="813"/>
                    <a:pt x="632" y="813"/>
                  </a:cubicBezTo>
                  <a:close/>
                  <a:moveTo>
                    <a:pt x="2073" y="946"/>
                  </a:moveTo>
                  <a:cubicBezTo>
                    <a:pt x="2013" y="970"/>
                    <a:pt x="1965" y="993"/>
                    <a:pt x="1918" y="1005"/>
                  </a:cubicBezTo>
                  <a:cubicBezTo>
                    <a:pt x="1894" y="1005"/>
                    <a:pt x="1882" y="1029"/>
                    <a:pt x="1882" y="1053"/>
                  </a:cubicBezTo>
                  <a:cubicBezTo>
                    <a:pt x="1894" y="1077"/>
                    <a:pt x="1906" y="1089"/>
                    <a:pt x="1930" y="1089"/>
                  </a:cubicBezTo>
                  <a:lnTo>
                    <a:pt x="1942" y="1089"/>
                  </a:lnTo>
                  <a:cubicBezTo>
                    <a:pt x="1989" y="1065"/>
                    <a:pt x="2049" y="1053"/>
                    <a:pt x="2096" y="1029"/>
                  </a:cubicBezTo>
                  <a:cubicBezTo>
                    <a:pt x="2120" y="1017"/>
                    <a:pt x="2132" y="993"/>
                    <a:pt x="2120" y="970"/>
                  </a:cubicBezTo>
                  <a:cubicBezTo>
                    <a:pt x="2120" y="958"/>
                    <a:pt x="2096" y="946"/>
                    <a:pt x="2073" y="946"/>
                  </a:cubicBezTo>
                  <a:close/>
                  <a:moveTo>
                    <a:pt x="6323" y="934"/>
                  </a:moveTo>
                  <a:cubicBezTo>
                    <a:pt x="6299" y="934"/>
                    <a:pt x="6276" y="946"/>
                    <a:pt x="6276" y="970"/>
                  </a:cubicBezTo>
                  <a:cubicBezTo>
                    <a:pt x="6276" y="993"/>
                    <a:pt x="6287" y="1017"/>
                    <a:pt x="6311" y="1017"/>
                  </a:cubicBezTo>
                  <a:cubicBezTo>
                    <a:pt x="6323" y="1017"/>
                    <a:pt x="6347" y="1029"/>
                    <a:pt x="6359" y="1041"/>
                  </a:cubicBezTo>
                  <a:cubicBezTo>
                    <a:pt x="6383" y="1053"/>
                    <a:pt x="6395" y="1065"/>
                    <a:pt x="6407" y="1089"/>
                  </a:cubicBezTo>
                  <a:cubicBezTo>
                    <a:pt x="6407" y="1101"/>
                    <a:pt x="6430" y="1113"/>
                    <a:pt x="6442" y="1113"/>
                  </a:cubicBezTo>
                  <a:lnTo>
                    <a:pt x="6454" y="1113"/>
                  </a:lnTo>
                  <a:cubicBezTo>
                    <a:pt x="6478" y="1101"/>
                    <a:pt x="6490" y="1077"/>
                    <a:pt x="6478" y="1053"/>
                  </a:cubicBezTo>
                  <a:cubicBezTo>
                    <a:pt x="6466" y="1017"/>
                    <a:pt x="6442" y="982"/>
                    <a:pt x="6407" y="970"/>
                  </a:cubicBezTo>
                  <a:cubicBezTo>
                    <a:pt x="6383" y="946"/>
                    <a:pt x="6347" y="934"/>
                    <a:pt x="6323" y="934"/>
                  </a:cubicBezTo>
                  <a:close/>
                  <a:moveTo>
                    <a:pt x="942" y="982"/>
                  </a:moveTo>
                  <a:cubicBezTo>
                    <a:pt x="918" y="982"/>
                    <a:pt x="894" y="982"/>
                    <a:pt x="882" y="1005"/>
                  </a:cubicBezTo>
                  <a:cubicBezTo>
                    <a:pt x="882" y="1029"/>
                    <a:pt x="882" y="1053"/>
                    <a:pt x="906" y="1065"/>
                  </a:cubicBezTo>
                  <a:cubicBezTo>
                    <a:pt x="965" y="1089"/>
                    <a:pt x="1025" y="1101"/>
                    <a:pt x="1073" y="1124"/>
                  </a:cubicBezTo>
                  <a:lnTo>
                    <a:pt x="1084" y="1124"/>
                  </a:lnTo>
                  <a:cubicBezTo>
                    <a:pt x="1108" y="1124"/>
                    <a:pt x="1120" y="1113"/>
                    <a:pt x="1120" y="1089"/>
                  </a:cubicBezTo>
                  <a:cubicBezTo>
                    <a:pt x="1132" y="1065"/>
                    <a:pt x="1120" y="1041"/>
                    <a:pt x="1096" y="1041"/>
                  </a:cubicBezTo>
                  <a:cubicBezTo>
                    <a:pt x="1049" y="1017"/>
                    <a:pt x="989" y="1005"/>
                    <a:pt x="942" y="982"/>
                  </a:cubicBezTo>
                  <a:close/>
                  <a:moveTo>
                    <a:pt x="9101" y="905"/>
                  </a:moveTo>
                  <a:cubicBezTo>
                    <a:pt x="9084" y="905"/>
                    <a:pt x="9070" y="914"/>
                    <a:pt x="9062" y="922"/>
                  </a:cubicBezTo>
                  <a:cubicBezTo>
                    <a:pt x="9062" y="934"/>
                    <a:pt x="9038" y="982"/>
                    <a:pt x="8978" y="1077"/>
                  </a:cubicBezTo>
                  <a:cubicBezTo>
                    <a:pt x="8966" y="1089"/>
                    <a:pt x="8978" y="1124"/>
                    <a:pt x="8990" y="1136"/>
                  </a:cubicBezTo>
                  <a:lnTo>
                    <a:pt x="9014" y="1136"/>
                  </a:lnTo>
                  <a:cubicBezTo>
                    <a:pt x="9038" y="1136"/>
                    <a:pt x="9050" y="1124"/>
                    <a:pt x="9050" y="1113"/>
                  </a:cubicBezTo>
                  <a:cubicBezTo>
                    <a:pt x="9109" y="1029"/>
                    <a:pt x="9133" y="970"/>
                    <a:pt x="9133" y="958"/>
                  </a:cubicBezTo>
                  <a:cubicBezTo>
                    <a:pt x="9145" y="946"/>
                    <a:pt x="9133" y="922"/>
                    <a:pt x="9121" y="910"/>
                  </a:cubicBezTo>
                  <a:cubicBezTo>
                    <a:pt x="9114" y="907"/>
                    <a:pt x="9107" y="905"/>
                    <a:pt x="9101" y="905"/>
                  </a:cubicBezTo>
                  <a:close/>
                  <a:moveTo>
                    <a:pt x="1263" y="1065"/>
                  </a:moveTo>
                  <a:cubicBezTo>
                    <a:pt x="1239" y="1065"/>
                    <a:pt x="1215" y="1077"/>
                    <a:pt x="1215" y="1101"/>
                  </a:cubicBezTo>
                  <a:cubicBezTo>
                    <a:pt x="1203" y="1124"/>
                    <a:pt x="1227" y="1148"/>
                    <a:pt x="1251" y="1148"/>
                  </a:cubicBezTo>
                  <a:cubicBezTo>
                    <a:pt x="1311" y="1160"/>
                    <a:pt x="1358" y="1160"/>
                    <a:pt x="1418" y="1160"/>
                  </a:cubicBezTo>
                  <a:cubicBezTo>
                    <a:pt x="1442" y="1160"/>
                    <a:pt x="1465" y="1148"/>
                    <a:pt x="1465" y="1113"/>
                  </a:cubicBezTo>
                  <a:cubicBezTo>
                    <a:pt x="1465" y="1101"/>
                    <a:pt x="1442" y="1077"/>
                    <a:pt x="1418" y="1077"/>
                  </a:cubicBezTo>
                  <a:cubicBezTo>
                    <a:pt x="1370" y="1077"/>
                    <a:pt x="1311" y="1077"/>
                    <a:pt x="1263" y="1065"/>
                  </a:cubicBezTo>
                  <a:close/>
                  <a:moveTo>
                    <a:pt x="1751" y="1041"/>
                  </a:moveTo>
                  <a:cubicBezTo>
                    <a:pt x="1692" y="1053"/>
                    <a:pt x="1644" y="1065"/>
                    <a:pt x="1584" y="1065"/>
                  </a:cubicBezTo>
                  <a:cubicBezTo>
                    <a:pt x="1561" y="1077"/>
                    <a:pt x="1549" y="1089"/>
                    <a:pt x="1549" y="1113"/>
                  </a:cubicBezTo>
                  <a:cubicBezTo>
                    <a:pt x="1549" y="1136"/>
                    <a:pt x="1573" y="1148"/>
                    <a:pt x="1596" y="1148"/>
                  </a:cubicBezTo>
                  <a:cubicBezTo>
                    <a:pt x="1596" y="1148"/>
                    <a:pt x="1596" y="1148"/>
                    <a:pt x="1596" y="1160"/>
                  </a:cubicBezTo>
                  <a:cubicBezTo>
                    <a:pt x="1656" y="1148"/>
                    <a:pt x="1715" y="1136"/>
                    <a:pt x="1763" y="1124"/>
                  </a:cubicBezTo>
                  <a:cubicBezTo>
                    <a:pt x="1787" y="1124"/>
                    <a:pt x="1799" y="1101"/>
                    <a:pt x="1799" y="1077"/>
                  </a:cubicBezTo>
                  <a:cubicBezTo>
                    <a:pt x="1799" y="1053"/>
                    <a:pt x="1775" y="1041"/>
                    <a:pt x="1751" y="1041"/>
                  </a:cubicBezTo>
                  <a:close/>
                  <a:moveTo>
                    <a:pt x="2568" y="941"/>
                  </a:moveTo>
                  <a:cubicBezTo>
                    <a:pt x="2562" y="941"/>
                    <a:pt x="2555" y="943"/>
                    <a:pt x="2549" y="946"/>
                  </a:cubicBezTo>
                  <a:cubicBezTo>
                    <a:pt x="2525" y="958"/>
                    <a:pt x="2525" y="982"/>
                    <a:pt x="2525" y="1005"/>
                  </a:cubicBezTo>
                  <a:cubicBezTo>
                    <a:pt x="2561" y="1053"/>
                    <a:pt x="2585" y="1101"/>
                    <a:pt x="2620" y="1148"/>
                  </a:cubicBezTo>
                  <a:cubicBezTo>
                    <a:pt x="2632" y="1160"/>
                    <a:pt x="2644" y="1172"/>
                    <a:pt x="2656" y="1172"/>
                  </a:cubicBezTo>
                  <a:cubicBezTo>
                    <a:pt x="2668" y="1172"/>
                    <a:pt x="2668" y="1160"/>
                    <a:pt x="2680" y="1160"/>
                  </a:cubicBezTo>
                  <a:cubicBezTo>
                    <a:pt x="2704" y="1148"/>
                    <a:pt x="2704" y="1124"/>
                    <a:pt x="2692" y="1101"/>
                  </a:cubicBezTo>
                  <a:cubicBezTo>
                    <a:pt x="2656" y="1053"/>
                    <a:pt x="2632" y="1005"/>
                    <a:pt x="2608" y="970"/>
                  </a:cubicBezTo>
                  <a:cubicBezTo>
                    <a:pt x="2600" y="952"/>
                    <a:pt x="2585" y="941"/>
                    <a:pt x="2568" y="941"/>
                  </a:cubicBezTo>
                  <a:close/>
                  <a:moveTo>
                    <a:pt x="6169" y="998"/>
                  </a:moveTo>
                  <a:cubicBezTo>
                    <a:pt x="6155" y="998"/>
                    <a:pt x="6140" y="1003"/>
                    <a:pt x="6133" y="1017"/>
                  </a:cubicBezTo>
                  <a:cubicBezTo>
                    <a:pt x="6097" y="1053"/>
                    <a:pt x="6061" y="1113"/>
                    <a:pt x="6049" y="1172"/>
                  </a:cubicBezTo>
                  <a:cubicBezTo>
                    <a:pt x="6037" y="1196"/>
                    <a:pt x="6049" y="1220"/>
                    <a:pt x="6073" y="1232"/>
                  </a:cubicBezTo>
                  <a:lnTo>
                    <a:pt x="6085" y="1232"/>
                  </a:lnTo>
                  <a:cubicBezTo>
                    <a:pt x="6109" y="1232"/>
                    <a:pt x="6121" y="1220"/>
                    <a:pt x="6133" y="1196"/>
                  </a:cubicBezTo>
                  <a:cubicBezTo>
                    <a:pt x="6145" y="1148"/>
                    <a:pt x="6168" y="1101"/>
                    <a:pt x="6192" y="1065"/>
                  </a:cubicBezTo>
                  <a:cubicBezTo>
                    <a:pt x="6216" y="1053"/>
                    <a:pt x="6216" y="1029"/>
                    <a:pt x="6192" y="1005"/>
                  </a:cubicBezTo>
                  <a:cubicBezTo>
                    <a:pt x="6187" y="1000"/>
                    <a:pt x="6178" y="998"/>
                    <a:pt x="6169" y="998"/>
                  </a:cubicBezTo>
                  <a:close/>
                  <a:moveTo>
                    <a:pt x="8925" y="1194"/>
                  </a:moveTo>
                  <a:cubicBezTo>
                    <a:pt x="8913" y="1194"/>
                    <a:pt x="8902" y="1201"/>
                    <a:pt x="8895" y="1208"/>
                  </a:cubicBezTo>
                  <a:cubicBezTo>
                    <a:pt x="8859" y="1255"/>
                    <a:pt x="8823" y="1303"/>
                    <a:pt x="8788" y="1351"/>
                  </a:cubicBezTo>
                  <a:cubicBezTo>
                    <a:pt x="8776" y="1363"/>
                    <a:pt x="8776" y="1386"/>
                    <a:pt x="8800" y="1410"/>
                  </a:cubicBezTo>
                  <a:lnTo>
                    <a:pt x="8823" y="1410"/>
                  </a:lnTo>
                  <a:cubicBezTo>
                    <a:pt x="8835" y="1410"/>
                    <a:pt x="8847" y="1410"/>
                    <a:pt x="8859" y="1398"/>
                  </a:cubicBezTo>
                  <a:cubicBezTo>
                    <a:pt x="8895" y="1351"/>
                    <a:pt x="8931" y="1315"/>
                    <a:pt x="8966" y="1267"/>
                  </a:cubicBezTo>
                  <a:cubicBezTo>
                    <a:pt x="8978" y="1243"/>
                    <a:pt x="8966" y="1220"/>
                    <a:pt x="8954" y="1208"/>
                  </a:cubicBezTo>
                  <a:cubicBezTo>
                    <a:pt x="8944" y="1198"/>
                    <a:pt x="8934" y="1194"/>
                    <a:pt x="8925" y="1194"/>
                  </a:cubicBezTo>
                  <a:close/>
                  <a:moveTo>
                    <a:pt x="2762" y="1223"/>
                  </a:moveTo>
                  <a:cubicBezTo>
                    <a:pt x="2751" y="1223"/>
                    <a:pt x="2739" y="1226"/>
                    <a:pt x="2727" y="1232"/>
                  </a:cubicBezTo>
                  <a:cubicBezTo>
                    <a:pt x="2716" y="1243"/>
                    <a:pt x="2716" y="1267"/>
                    <a:pt x="2727" y="1291"/>
                  </a:cubicBezTo>
                  <a:cubicBezTo>
                    <a:pt x="2763" y="1327"/>
                    <a:pt x="2799" y="1374"/>
                    <a:pt x="2847" y="1422"/>
                  </a:cubicBezTo>
                  <a:cubicBezTo>
                    <a:pt x="2847" y="1422"/>
                    <a:pt x="2858" y="1434"/>
                    <a:pt x="2870" y="1434"/>
                  </a:cubicBezTo>
                  <a:cubicBezTo>
                    <a:pt x="2882" y="1434"/>
                    <a:pt x="2894" y="1422"/>
                    <a:pt x="2906" y="1410"/>
                  </a:cubicBezTo>
                  <a:cubicBezTo>
                    <a:pt x="2918" y="1398"/>
                    <a:pt x="2918" y="1374"/>
                    <a:pt x="2906" y="1351"/>
                  </a:cubicBezTo>
                  <a:cubicBezTo>
                    <a:pt x="2858" y="1315"/>
                    <a:pt x="2823" y="1279"/>
                    <a:pt x="2787" y="1232"/>
                  </a:cubicBezTo>
                  <a:cubicBezTo>
                    <a:pt x="2781" y="1226"/>
                    <a:pt x="2772" y="1223"/>
                    <a:pt x="2762" y="1223"/>
                  </a:cubicBezTo>
                  <a:close/>
                  <a:moveTo>
                    <a:pt x="6466" y="1196"/>
                  </a:moveTo>
                  <a:cubicBezTo>
                    <a:pt x="6442" y="1196"/>
                    <a:pt x="6418" y="1220"/>
                    <a:pt x="6418" y="1243"/>
                  </a:cubicBezTo>
                  <a:cubicBezTo>
                    <a:pt x="6418" y="1291"/>
                    <a:pt x="6407" y="1339"/>
                    <a:pt x="6383" y="1398"/>
                  </a:cubicBezTo>
                  <a:cubicBezTo>
                    <a:pt x="6383" y="1422"/>
                    <a:pt x="6395" y="1446"/>
                    <a:pt x="6418" y="1446"/>
                  </a:cubicBezTo>
                  <a:lnTo>
                    <a:pt x="6430" y="1446"/>
                  </a:lnTo>
                  <a:cubicBezTo>
                    <a:pt x="6442" y="1446"/>
                    <a:pt x="6466" y="1434"/>
                    <a:pt x="6466" y="1422"/>
                  </a:cubicBezTo>
                  <a:cubicBezTo>
                    <a:pt x="6490" y="1363"/>
                    <a:pt x="6502" y="1303"/>
                    <a:pt x="6502" y="1243"/>
                  </a:cubicBezTo>
                  <a:cubicBezTo>
                    <a:pt x="6502" y="1220"/>
                    <a:pt x="6490" y="1196"/>
                    <a:pt x="6466" y="1196"/>
                  </a:cubicBezTo>
                  <a:close/>
                  <a:moveTo>
                    <a:pt x="6061" y="1315"/>
                  </a:moveTo>
                  <a:cubicBezTo>
                    <a:pt x="6037" y="1315"/>
                    <a:pt x="6026" y="1327"/>
                    <a:pt x="6026" y="1351"/>
                  </a:cubicBezTo>
                  <a:cubicBezTo>
                    <a:pt x="6026" y="1422"/>
                    <a:pt x="6037" y="1482"/>
                    <a:pt x="6049" y="1541"/>
                  </a:cubicBezTo>
                  <a:cubicBezTo>
                    <a:pt x="6049" y="1553"/>
                    <a:pt x="6073" y="1565"/>
                    <a:pt x="6085" y="1565"/>
                  </a:cubicBezTo>
                  <a:lnTo>
                    <a:pt x="6097" y="1565"/>
                  </a:lnTo>
                  <a:cubicBezTo>
                    <a:pt x="6121" y="1553"/>
                    <a:pt x="6133" y="1529"/>
                    <a:pt x="6133" y="1505"/>
                  </a:cubicBezTo>
                  <a:cubicBezTo>
                    <a:pt x="6109" y="1458"/>
                    <a:pt x="6109" y="1410"/>
                    <a:pt x="6109" y="1351"/>
                  </a:cubicBezTo>
                  <a:cubicBezTo>
                    <a:pt x="6109" y="1327"/>
                    <a:pt x="6085" y="1315"/>
                    <a:pt x="6061" y="1315"/>
                  </a:cubicBezTo>
                  <a:close/>
                  <a:moveTo>
                    <a:pt x="2991" y="1461"/>
                  </a:moveTo>
                  <a:cubicBezTo>
                    <a:pt x="2980" y="1461"/>
                    <a:pt x="2972" y="1464"/>
                    <a:pt x="2966" y="1470"/>
                  </a:cubicBezTo>
                  <a:cubicBezTo>
                    <a:pt x="2954" y="1494"/>
                    <a:pt x="2954" y="1517"/>
                    <a:pt x="2966" y="1529"/>
                  </a:cubicBezTo>
                  <a:cubicBezTo>
                    <a:pt x="3013" y="1565"/>
                    <a:pt x="3061" y="1601"/>
                    <a:pt x="3097" y="1636"/>
                  </a:cubicBezTo>
                  <a:cubicBezTo>
                    <a:pt x="3108" y="1648"/>
                    <a:pt x="3120" y="1648"/>
                    <a:pt x="3132" y="1648"/>
                  </a:cubicBezTo>
                  <a:cubicBezTo>
                    <a:pt x="3144" y="1648"/>
                    <a:pt x="3156" y="1648"/>
                    <a:pt x="3156" y="1636"/>
                  </a:cubicBezTo>
                  <a:cubicBezTo>
                    <a:pt x="3180" y="1613"/>
                    <a:pt x="3168" y="1589"/>
                    <a:pt x="3156" y="1577"/>
                  </a:cubicBezTo>
                  <a:cubicBezTo>
                    <a:pt x="3108" y="1541"/>
                    <a:pt x="3061" y="1505"/>
                    <a:pt x="3025" y="1470"/>
                  </a:cubicBezTo>
                  <a:cubicBezTo>
                    <a:pt x="3013" y="1464"/>
                    <a:pt x="3001" y="1461"/>
                    <a:pt x="2991" y="1461"/>
                  </a:cubicBezTo>
                  <a:close/>
                  <a:moveTo>
                    <a:pt x="8706" y="1461"/>
                  </a:moveTo>
                  <a:cubicBezTo>
                    <a:pt x="8695" y="1461"/>
                    <a:pt x="8687" y="1464"/>
                    <a:pt x="8681" y="1470"/>
                  </a:cubicBezTo>
                  <a:cubicBezTo>
                    <a:pt x="8645" y="1517"/>
                    <a:pt x="8597" y="1553"/>
                    <a:pt x="8562" y="1589"/>
                  </a:cubicBezTo>
                  <a:cubicBezTo>
                    <a:pt x="8550" y="1601"/>
                    <a:pt x="8550" y="1636"/>
                    <a:pt x="8562" y="1648"/>
                  </a:cubicBezTo>
                  <a:cubicBezTo>
                    <a:pt x="8573" y="1660"/>
                    <a:pt x="8585" y="1660"/>
                    <a:pt x="8597" y="1660"/>
                  </a:cubicBezTo>
                  <a:cubicBezTo>
                    <a:pt x="8597" y="1660"/>
                    <a:pt x="8609" y="1660"/>
                    <a:pt x="8621" y="1648"/>
                  </a:cubicBezTo>
                  <a:cubicBezTo>
                    <a:pt x="8657" y="1613"/>
                    <a:pt x="8704" y="1577"/>
                    <a:pt x="8740" y="1529"/>
                  </a:cubicBezTo>
                  <a:cubicBezTo>
                    <a:pt x="8752" y="1517"/>
                    <a:pt x="8752" y="1482"/>
                    <a:pt x="8740" y="1470"/>
                  </a:cubicBezTo>
                  <a:cubicBezTo>
                    <a:pt x="8728" y="1464"/>
                    <a:pt x="8716" y="1461"/>
                    <a:pt x="8706" y="1461"/>
                  </a:cubicBezTo>
                  <a:close/>
                  <a:moveTo>
                    <a:pt x="3263" y="1664"/>
                  </a:moveTo>
                  <a:cubicBezTo>
                    <a:pt x="3250" y="1664"/>
                    <a:pt x="3235" y="1670"/>
                    <a:pt x="3228" y="1684"/>
                  </a:cubicBezTo>
                  <a:cubicBezTo>
                    <a:pt x="3216" y="1708"/>
                    <a:pt x="3216" y="1732"/>
                    <a:pt x="3239" y="1744"/>
                  </a:cubicBezTo>
                  <a:cubicBezTo>
                    <a:pt x="3287" y="1779"/>
                    <a:pt x="3335" y="1803"/>
                    <a:pt x="3382" y="1839"/>
                  </a:cubicBezTo>
                  <a:lnTo>
                    <a:pt x="3406" y="1839"/>
                  </a:lnTo>
                  <a:cubicBezTo>
                    <a:pt x="3418" y="1839"/>
                    <a:pt x="3430" y="1839"/>
                    <a:pt x="3442" y="1827"/>
                  </a:cubicBezTo>
                  <a:cubicBezTo>
                    <a:pt x="3454" y="1803"/>
                    <a:pt x="3454" y="1779"/>
                    <a:pt x="3430" y="1767"/>
                  </a:cubicBezTo>
                  <a:cubicBezTo>
                    <a:pt x="3382" y="1732"/>
                    <a:pt x="3335" y="1708"/>
                    <a:pt x="3287" y="1672"/>
                  </a:cubicBezTo>
                  <a:cubicBezTo>
                    <a:pt x="3282" y="1667"/>
                    <a:pt x="3273" y="1664"/>
                    <a:pt x="3263" y="1664"/>
                  </a:cubicBezTo>
                  <a:close/>
                  <a:moveTo>
                    <a:pt x="6364" y="1525"/>
                  </a:moveTo>
                  <a:cubicBezTo>
                    <a:pt x="6347" y="1525"/>
                    <a:pt x="6332" y="1536"/>
                    <a:pt x="6323" y="1553"/>
                  </a:cubicBezTo>
                  <a:cubicBezTo>
                    <a:pt x="6299" y="1601"/>
                    <a:pt x="6276" y="1648"/>
                    <a:pt x="6252" y="1696"/>
                  </a:cubicBezTo>
                  <a:cubicBezTo>
                    <a:pt x="6240" y="1696"/>
                    <a:pt x="6240" y="1708"/>
                    <a:pt x="6240" y="1720"/>
                  </a:cubicBezTo>
                  <a:cubicBezTo>
                    <a:pt x="6228" y="1696"/>
                    <a:pt x="6204" y="1672"/>
                    <a:pt x="6192" y="1648"/>
                  </a:cubicBezTo>
                  <a:cubicBezTo>
                    <a:pt x="6184" y="1640"/>
                    <a:pt x="6169" y="1631"/>
                    <a:pt x="6153" y="1631"/>
                  </a:cubicBezTo>
                  <a:cubicBezTo>
                    <a:pt x="6147" y="1631"/>
                    <a:pt x="6140" y="1633"/>
                    <a:pt x="6133" y="1636"/>
                  </a:cubicBezTo>
                  <a:cubicBezTo>
                    <a:pt x="6121" y="1648"/>
                    <a:pt x="6109" y="1684"/>
                    <a:pt x="6121" y="1696"/>
                  </a:cubicBezTo>
                  <a:cubicBezTo>
                    <a:pt x="6156" y="1744"/>
                    <a:pt x="6192" y="1791"/>
                    <a:pt x="6240" y="1839"/>
                  </a:cubicBezTo>
                  <a:cubicBezTo>
                    <a:pt x="6240" y="1851"/>
                    <a:pt x="6252" y="1851"/>
                    <a:pt x="6264" y="1851"/>
                  </a:cubicBezTo>
                  <a:cubicBezTo>
                    <a:pt x="6276" y="1851"/>
                    <a:pt x="6287" y="1851"/>
                    <a:pt x="6299" y="1839"/>
                  </a:cubicBezTo>
                  <a:cubicBezTo>
                    <a:pt x="6311" y="1827"/>
                    <a:pt x="6311" y="1791"/>
                    <a:pt x="6299" y="1779"/>
                  </a:cubicBezTo>
                  <a:cubicBezTo>
                    <a:pt x="6287" y="1767"/>
                    <a:pt x="6276" y="1767"/>
                    <a:pt x="6276" y="1755"/>
                  </a:cubicBezTo>
                  <a:cubicBezTo>
                    <a:pt x="6287" y="1755"/>
                    <a:pt x="6311" y="1755"/>
                    <a:pt x="6323" y="1732"/>
                  </a:cubicBezTo>
                  <a:cubicBezTo>
                    <a:pt x="6347" y="1684"/>
                    <a:pt x="6383" y="1636"/>
                    <a:pt x="6407" y="1589"/>
                  </a:cubicBezTo>
                  <a:cubicBezTo>
                    <a:pt x="6418" y="1565"/>
                    <a:pt x="6407" y="1541"/>
                    <a:pt x="6383" y="1529"/>
                  </a:cubicBezTo>
                  <a:cubicBezTo>
                    <a:pt x="6376" y="1526"/>
                    <a:pt x="6370" y="1525"/>
                    <a:pt x="6364" y="1525"/>
                  </a:cubicBezTo>
                  <a:close/>
                  <a:moveTo>
                    <a:pt x="8463" y="1688"/>
                  </a:moveTo>
                  <a:cubicBezTo>
                    <a:pt x="8454" y="1688"/>
                    <a:pt x="8447" y="1691"/>
                    <a:pt x="8442" y="1696"/>
                  </a:cubicBezTo>
                  <a:cubicBezTo>
                    <a:pt x="8395" y="1732"/>
                    <a:pt x="8347" y="1767"/>
                    <a:pt x="8300" y="1803"/>
                  </a:cubicBezTo>
                  <a:cubicBezTo>
                    <a:pt x="8288" y="1815"/>
                    <a:pt x="8276" y="1839"/>
                    <a:pt x="8288" y="1851"/>
                  </a:cubicBezTo>
                  <a:cubicBezTo>
                    <a:pt x="8300" y="1875"/>
                    <a:pt x="8312" y="1875"/>
                    <a:pt x="8323" y="1875"/>
                  </a:cubicBezTo>
                  <a:lnTo>
                    <a:pt x="8347" y="1875"/>
                  </a:lnTo>
                  <a:cubicBezTo>
                    <a:pt x="8395" y="1839"/>
                    <a:pt x="8442" y="1803"/>
                    <a:pt x="8490" y="1767"/>
                  </a:cubicBezTo>
                  <a:cubicBezTo>
                    <a:pt x="8514" y="1755"/>
                    <a:pt x="8514" y="1720"/>
                    <a:pt x="8502" y="1708"/>
                  </a:cubicBezTo>
                  <a:cubicBezTo>
                    <a:pt x="8488" y="1694"/>
                    <a:pt x="8474" y="1688"/>
                    <a:pt x="8463" y="1688"/>
                  </a:cubicBezTo>
                  <a:close/>
                  <a:moveTo>
                    <a:pt x="3552" y="1846"/>
                  </a:moveTo>
                  <a:cubicBezTo>
                    <a:pt x="3536" y="1846"/>
                    <a:pt x="3522" y="1854"/>
                    <a:pt x="3513" y="1863"/>
                  </a:cubicBezTo>
                  <a:cubicBezTo>
                    <a:pt x="3501" y="1886"/>
                    <a:pt x="3513" y="1910"/>
                    <a:pt x="3525" y="1922"/>
                  </a:cubicBezTo>
                  <a:cubicBezTo>
                    <a:pt x="3573" y="1958"/>
                    <a:pt x="3632" y="1982"/>
                    <a:pt x="3680" y="2005"/>
                  </a:cubicBezTo>
                  <a:cubicBezTo>
                    <a:pt x="3692" y="2017"/>
                    <a:pt x="3692" y="2017"/>
                    <a:pt x="3704" y="2017"/>
                  </a:cubicBezTo>
                  <a:cubicBezTo>
                    <a:pt x="3716" y="2017"/>
                    <a:pt x="3728" y="2005"/>
                    <a:pt x="3740" y="1994"/>
                  </a:cubicBezTo>
                  <a:cubicBezTo>
                    <a:pt x="3751" y="1970"/>
                    <a:pt x="3740" y="1946"/>
                    <a:pt x="3716" y="1934"/>
                  </a:cubicBezTo>
                  <a:cubicBezTo>
                    <a:pt x="3668" y="1910"/>
                    <a:pt x="3620" y="1886"/>
                    <a:pt x="3573" y="1851"/>
                  </a:cubicBezTo>
                  <a:cubicBezTo>
                    <a:pt x="3566" y="1847"/>
                    <a:pt x="3559" y="1846"/>
                    <a:pt x="3552" y="1846"/>
                  </a:cubicBezTo>
                  <a:close/>
                  <a:moveTo>
                    <a:pt x="6184" y="1807"/>
                  </a:moveTo>
                  <a:cubicBezTo>
                    <a:pt x="6172" y="1807"/>
                    <a:pt x="6159" y="1813"/>
                    <a:pt x="6145" y="1827"/>
                  </a:cubicBezTo>
                  <a:cubicBezTo>
                    <a:pt x="6109" y="1863"/>
                    <a:pt x="6073" y="1910"/>
                    <a:pt x="6037" y="1946"/>
                  </a:cubicBezTo>
                  <a:cubicBezTo>
                    <a:pt x="6026" y="1958"/>
                    <a:pt x="6026" y="1982"/>
                    <a:pt x="6037" y="2005"/>
                  </a:cubicBezTo>
                  <a:cubicBezTo>
                    <a:pt x="6049" y="2017"/>
                    <a:pt x="6061" y="2017"/>
                    <a:pt x="6073" y="2017"/>
                  </a:cubicBezTo>
                  <a:cubicBezTo>
                    <a:pt x="6073" y="2017"/>
                    <a:pt x="6085" y="2017"/>
                    <a:pt x="6097" y="2005"/>
                  </a:cubicBezTo>
                  <a:cubicBezTo>
                    <a:pt x="6133" y="1970"/>
                    <a:pt x="6180" y="1922"/>
                    <a:pt x="6216" y="1875"/>
                  </a:cubicBezTo>
                  <a:cubicBezTo>
                    <a:pt x="6228" y="1863"/>
                    <a:pt x="6228" y="1827"/>
                    <a:pt x="6204" y="1815"/>
                  </a:cubicBezTo>
                  <a:cubicBezTo>
                    <a:pt x="6199" y="1810"/>
                    <a:pt x="6192" y="1807"/>
                    <a:pt x="6184" y="1807"/>
                  </a:cubicBezTo>
                  <a:close/>
                  <a:moveTo>
                    <a:pt x="6403" y="1870"/>
                  </a:moveTo>
                  <a:cubicBezTo>
                    <a:pt x="6388" y="1870"/>
                    <a:pt x="6367" y="1878"/>
                    <a:pt x="6359" y="1886"/>
                  </a:cubicBezTo>
                  <a:cubicBezTo>
                    <a:pt x="6347" y="1910"/>
                    <a:pt x="6359" y="1934"/>
                    <a:pt x="6371" y="1946"/>
                  </a:cubicBezTo>
                  <a:cubicBezTo>
                    <a:pt x="6418" y="1982"/>
                    <a:pt x="6478" y="2005"/>
                    <a:pt x="6526" y="2029"/>
                  </a:cubicBezTo>
                  <a:cubicBezTo>
                    <a:pt x="6537" y="2041"/>
                    <a:pt x="6537" y="2041"/>
                    <a:pt x="6549" y="2041"/>
                  </a:cubicBezTo>
                  <a:cubicBezTo>
                    <a:pt x="6561" y="2041"/>
                    <a:pt x="6573" y="2029"/>
                    <a:pt x="6585" y="2017"/>
                  </a:cubicBezTo>
                  <a:cubicBezTo>
                    <a:pt x="6597" y="1994"/>
                    <a:pt x="6585" y="1970"/>
                    <a:pt x="6561" y="1958"/>
                  </a:cubicBezTo>
                  <a:cubicBezTo>
                    <a:pt x="6514" y="1934"/>
                    <a:pt x="6466" y="1910"/>
                    <a:pt x="6418" y="1875"/>
                  </a:cubicBezTo>
                  <a:cubicBezTo>
                    <a:pt x="6415" y="1871"/>
                    <a:pt x="6409" y="1870"/>
                    <a:pt x="6403" y="1870"/>
                  </a:cubicBezTo>
                  <a:close/>
                  <a:moveTo>
                    <a:pt x="8188" y="1879"/>
                  </a:moveTo>
                  <a:cubicBezTo>
                    <a:pt x="8181" y="1879"/>
                    <a:pt x="8174" y="1881"/>
                    <a:pt x="8169" y="1886"/>
                  </a:cubicBezTo>
                  <a:cubicBezTo>
                    <a:pt x="8109" y="1910"/>
                    <a:pt x="8061" y="1934"/>
                    <a:pt x="8014" y="1958"/>
                  </a:cubicBezTo>
                  <a:cubicBezTo>
                    <a:pt x="7990" y="1970"/>
                    <a:pt x="7978" y="1994"/>
                    <a:pt x="7990" y="2017"/>
                  </a:cubicBezTo>
                  <a:cubicBezTo>
                    <a:pt x="8002" y="2029"/>
                    <a:pt x="8014" y="2041"/>
                    <a:pt x="8026" y="2041"/>
                  </a:cubicBezTo>
                  <a:lnTo>
                    <a:pt x="8050" y="2041"/>
                  </a:lnTo>
                  <a:cubicBezTo>
                    <a:pt x="8097" y="2017"/>
                    <a:pt x="8157" y="1982"/>
                    <a:pt x="8204" y="1958"/>
                  </a:cubicBezTo>
                  <a:cubicBezTo>
                    <a:pt x="8228" y="1946"/>
                    <a:pt x="8228" y="1922"/>
                    <a:pt x="8216" y="1898"/>
                  </a:cubicBezTo>
                  <a:cubicBezTo>
                    <a:pt x="8209" y="1884"/>
                    <a:pt x="8198" y="1879"/>
                    <a:pt x="8188" y="1879"/>
                  </a:cubicBezTo>
                  <a:close/>
                  <a:moveTo>
                    <a:pt x="6697" y="2013"/>
                  </a:moveTo>
                  <a:cubicBezTo>
                    <a:pt x="6681" y="2013"/>
                    <a:pt x="6668" y="2024"/>
                    <a:pt x="6668" y="2041"/>
                  </a:cubicBezTo>
                  <a:cubicBezTo>
                    <a:pt x="6657" y="2065"/>
                    <a:pt x="6668" y="2089"/>
                    <a:pt x="6692" y="2101"/>
                  </a:cubicBezTo>
                  <a:cubicBezTo>
                    <a:pt x="6740" y="2113"/>
                    <a:pt x="6799" y="2125"/>
                    <a:pt x="6859" y="2136"/>
                  </a:cubicBezTo>
                  <a:cubicBezTo>
                    <a:pt x="6859" y="2148"/>
                    <a:pt x="6871" y="2148"/>
                    <a:pt x="6871" y="2148"/>
                  </a:cubicBezTo>
                  <a:cubicBezTo>
                    <a:pt x="6883" y="2148"/>
                    <a:pt x="6907" y="2125"/>
                    <a:pt x="6907" y="2113"/>
                  </a:cubicBezTo>
                  <a:cubicBezTo>
                    <a:pt x="6907" y="2077"/>
                    <a:pt x="6895" y="2065"/>
                    <a:pt x="6871" y="2053"/>
                  </a:cubicBezTo>
                  <a:cubicBezTo>
                    <a:pt x="6823" y="2041"/>
                    <a:pt x="6764" y="2029"/>
                    <a:pt x="6716" y="2017"/>
                  </a:cubicBezTo>
                  <a:cubicBezTo>
                    <a:pt x="6710" y="2014"/>
                    <a:pt x="6703" y="2013"/>
                    <a:pt x="6697" y="2013"/>
                  </a:cubicBezTo>
                  <a:close/>
                  <a:moveTo>
                    <a:pt x="7878" y="2013"/>
                  </a:moveTo>
                  <a:cubicBezTo>
                    <a:pt x="7872" y="2013"/>
                    <a:pt x="7865" y="2014"/>
                    <a:pt x="7859" y="2017"/>
                  </a:cubicBezTo>
                  <a:cubicBezTo>
                    <a:pt x="7811" y="2029"/>
                    <a:pt x="7752" y="2053"/>
                    <a:pt x="7704" y="2065"/>
                  </a:cubicBezTo>
                  <a:cubicBezTo>
                    <a:pt x="7680" y="2065"/>
                    <a:pt x="7657" y="2089"/>
                    <a:pt x="7669" y="2113"/>
                  </a:cubicBezTo>
                  <a:cubicBezTo>
                    <a:pt x="7669" y="2136"/>
                    <a:pt x="7692" y="2148"/>
                    <a:pt x="7704" y="2148"/>
                  </a:cubicBezTo>
                  <a:cubicBezTo>
                    <a:pt x="7716" y="2148"/>
                    <a:pt x="7716" y="2148"/>
                    <a:pt x="7716" y="2136"/>
                  </a:cubicBezTo>
                  <a:cubicBezTo>
                    <a:pt x="7776" y="2136"/>
                    <a:pt x="7835" y="2113"/>
                    <a:pt x="7883" y="2101"/>
                  </a:cubicBezTo>
                  <a:cubicBezTo>
                    <a:pt x="7907" y="2089"/>
                    <a:pt x="7919" y="2065"/>
                    <a:pt x="7907" y="2041"/>
                  </a:cubicBezTo>
                  <a:cubicBezTo>
                    <a:pt x="7907" y="2024"/>
                    <a:pt x="7894" y="2013"/>
                    <a:pt x="7878" y="2013"/>
                  </a:cubicBezTo>
                  <a:close/>
                  <a:moveTo>
                    <a:pt x="3850" y="2012"/>
                  </a:moveTo>
                  <a:cubicBezTo>
                    <a:pt x="3834" y="2012"/>
                    <a:pt x="3819" y="2021"/>
                    <a:pt x="3811" y="2029"/>
                  </a:cubicBezTo>
                  <a:cubicBezTo>
                    <a:pt x="3799" y="2053"/>
                    <a:pt x="3811" y="2077"/>
                    <a:pt x="3835" y="2089"/>
                  </a:cubicBezTo>
                  <a:cubicBezTo>
                    <a:pt x="3882" y="2113"/>
                    <a:pt x="3930" y="2136"/>
                    <a:pt x="3990" y="2160"/>
                  </a:cubicBezTo>
                  <a:cubicBezTo>
                    <a:pt x="3990" y="2160"/>
                    <a:pt x="4001" y="2172"/>
                    <a:pt x="4001" y="2172"/>
                  </a:cubicBezTo>
                  <a:cubicBezTo>
                    <a:pt x="4013" y="2172"/>
                    <a:pt x="4037" y="2160"/>
                    <a:pt x="4037" y="2148"/>
                  </a:cubicBezTo>
                  <a:cubicBezTo>
                    <a:pt x="4049" y="2125"/>
                    <a:pt x="4037" y="2089"/>
                    <a:pt x="4013" y="2089"/>
                  </a:cubicBezTo>
                  <a:cubicBezTo>
                    <a:pt x="3966" y="2065"/>
                    <a:pt x="3918" y="2041"/>
                    <a:pt x="3870" y="2017"/>
                  </a:cubicBezTo>
                  <a:cubicBezTo>
                    <a:pt x="3864" y="2014"/>
                    <a:pt x="3857" y="2012"/>
                    <a:pt x="3850" y="2012"/>
                  </a:cubicBezTo>
                  <a:close/>
                  <a:moveTo>
                    <a:pt x="7025" y="2086"/>
                  </a:moveTo>
                  <a:cubicBezTo>
                    <a:pt x="7006" y="2086"/>
                    <a:pt x="6990" y="2105"/>
                    <a:pt x="6990" y="2125"/>
                  </a:cubicBezTo>
                  <a:cubicBezTo>
                    <a:pt x="6990" y="2148"/>
                    <a:pt x="7002" y="2172"/>
                    <a:pt x="7026" y="2172"/>
                  </a:cubicBezTo>
                  <a:lnTo>
                    <a:pt x="7061" y="2172"/>
                  </a:lnTo>
                  <a:cubicBezTo>
                    <a:pt x="7109" y="2184"/>
                    <a:pt x="7157" y="2184"/>
                    <a:pt x="7204" y="2184"/>
                  </a:cubicBezTo>
                  <a:cubicBezTo>
                    <a:pt x="7228" y="2184"/>
                    <a:pt x="7240" y="2172"/>
                    <a:pt x="7240" y="2148"/>
                  </a:cubicBezTo>
                  <a:cubicBezTo>
                    <a:pt x="7252" y="2125"/>
                    <a:pt x="7228" y="2101"/>
                    <a:pt x="7204" y="2101"/>
                  </a:cubicBezTo>
                  <a:cubicBezTo>
                    <a:pt x="7157" y="2101"/>
                    <a:pt x="7109" y="2089"/>
                    <a:pt x="7073" y="2089"/>
                  </a:cubicBezTo>
                  <a:lnTo>
                    <a:pt x="7038" y="2089"/>
                  </a:lnTo>
                  <a:cubicBezTo>
                    <a:pt x="7033" y="2087"/>
                    <a:pt x="7029" y="2086"/>
                    <a:pt x="7025" y="2086"/>
                  </a:cubicBezTo>
                  <a:close/>
                  <a:moveTo>
                    <a:pt x="7538" y="2089"/>
                  </a:moveTo>
                  <a:cubicBezTo>
                    <a:pt x="7478" y="2101"/>
                    <a:pt x="7430" y="2101"/>
                    <a:pt x="7371" y="2101"/>
                  </a:cubicBezTo>
                  <a:cubicBezTo>
                    <a:pt x="7347" y="2101"/>
                    <a:pt x="7335" y="2125"/>
                    <a:pt x="7335" y="2148"/>
                  </a:cubicBezTo>
                  <a:cubicBezTo>
                    <a:pt x="7335" y="2172"/>
                    <a:pt x="7347" y="2184"/>
                    <a:pt x="7371" y="2184"/>
                  </a:cubicBezTo>
                  <a:cubicBezTo>
                    <a:pt x="7430" y="2184"/>
                    <a:pt x="7490" y="2184"/>
                    <a:pt x="7550" y="2172"/>
                  </a:cubicBezTo>
                  <a:cubicBezTo>
                    <a:pt x="7573" y="2172"/>
                    <a:pt x="7585" y="2148"/>
                    <a:pt x="7585" y="2125"/>
                  </a:cubicBezTo>
                  <a:cubicBezTo>
                    <a:pt x="7585" y="2101"/>
                    <a:pt x="7561" y="2089"/>
                    <a:pt x="7538" y="2089"/>
                  </a:cubicBezTo>
                  <a:close/>
                  <a:moveTo>
                    <a:pt x="5936" y="2039"/>
                  </a:moveTo>
                  <a:cubicBezTo>
                    <a:pt x="5927" y="2039"/>
                    <a:pt x="5917" y="2043"/>
                    <a:pt x="5906" y="2053"/>
                  </a:cubicBezTo>
                  <a:cubicBezTo>
                    <a:pt x="5871" y="2077"/>
                    <a:pt x="5823" y="2113"/>
                    <a:pt x="5775" y="2136"/>
                  </a:cubicBezTo>
                  <a:cubicBezTo>
                    <a:pt x="5752" y="2148"/>
                    <a:pt x="5752" y="2172"/>
                    <a:pt x="5764" y="2196"/>
                  </a:cubicBezTo>
                  <a:cubicBezTo>
                    <a:pt x="5764" y="2208"/>
                    <a:pt x="5787" y="2220"/>
                    <a:pt x="5799" y="2220"/>
                  </a:cubicBezTo>
                  <a:cubicBezTo>
                    <a:pt x="5799" y="2220"/>
                    <a:pt x="5811" y="2220"/>
                    <a:pt x="5811" y="2208"/>
                  </a:cubicBezTo>
                  <a:cubicBezTo>
                    <a:pt x="5871" y="2184"/>
                    <a:pt x="5918" y="2148"/>
                    <a:pt x="5966" y="2113"/>
                  </a:cubicBezTo>
                  <a:cubicBezTo>
                    <a:pt x="5978" y="2101"/>
                    <a:pt x="5990" y="2077"/>
                    <a:pt x="5966" y="2053"/>
                  </a:cubicBezTo>
                  <a:cubicBezTo>
                    <a:pt x="5959" y="2046"/>
                    <a:pt x="5948" y="2039"/>
                    <a:pt x="5936" y="2039"/>
                  </a:cubicBezTo>
                  <a:close/>
                  <a:moveTo>
                    <a:pt x="4168" y="2148"/>
                  </a:moveTo>
                  <a:cubicBezTo>
                    <a:pt x="4156" y="2148"/>
                    <a:pt x="4132" y="2160"/>
                    <a:pt x="4121" y="2172"/>
                  </a:cubicBezTo>
                  <a:cubicBezTo>
                    <a:pt x="4109" y="2196"/>
                    <a:pt x="4121" y="2220"/>
                    <a:pt x="4144" y="2232"/>
                  </a:cubicBezTo>
                  <a:cubicBezTo>
                    <a:pt x="4192" y="2256"/>
                    <a:pt x="4251" y="2267"/>
                    <a:pt x="4299" y="2291"/>
                  </a:cubicBezTo>
                  <a:lnTo>
                    <a:pt x="4323" y="2291"/>
                  </a:lnTo>
                  <a:cubicBezTo>
                    <a:pt x="4335" y="2291"/>
                    <a:pt x="4347" y="2279"/>
                    <a:pt x="4359" y="2267"/>
                  </a:cubicBezTo>
                  <a:cubicBezTo>
                    <a:pt x="4359" y="2244"/>
                    <a:pt x="4359" y="2220"/>
                    <a:pt x="4335" y="2208"/>
                  </a:cubicBezTo>
                  <a:cubicBezTo>
                    <a:pt x="4275" y="2196"/>
                    <a:pt x="4228" y="2172"/>
                    <a:pt x="4168" y="2148"/>
                  </a:cubicBezTo>
                  <a:close/>
                  <a:moveTo>
                    <a:pt x="5633" y="2208"/>
                  </a:moveTo>
                  <a:cubicBezTo>
                    <a:pt x="5573" y="2232"/>
                    <a:pt x="5525" y="2256"/>
                    <a:pt x="5478" y="2267"/>
                  </a:cubicBezTo>
                  <a:cubicBezTo>
                    <a:pt x="5454" y="2279"/>
                    <a:pt x="5442" y="2303"/>
                    <a:pt x="5442" y="2315"/>
                  </a:cubicBezTo>
                  <a:cubicBezTo>
                    <a:pt x="5454" y="2339"/>
                    <a:pt x="5466" y="2351"/>
                    <a:pt x="5490" y="2351"/>
                  </a:cubicBezTo>
                  <a:lnTo>
                    <a:pt x="5502" y="2351"/>
                  </a:lnTo>
                  <a:cubicBezTo>
                    <a:pt x="5549" y="2339"/>
                    <a:pt x="5609" y="2315"/>
                    <a:pt x="5656" y="2291"/>
                  </a:cubicBezTo>
                  <a:cubicBezTo>
                    <a:pt x="5680" y="2279"/>
                    <a:pt x="5692" y="2256"/>
                    <a:pt x="5680" y="2232"/>
                  </a:cubicBezTo>
                  <a:cubicBezTo>
                    <a:pt x="5668" y="2220"/>
                    <a:pt x="5645" y="2208"/>
                    <a:pt x="5633" y="2208"/>
                  </a:cubicBezTo>
                  <a:close/>
                  <a:moveTo>
                    <a:pt x="4477" y="2252"/>
                  </a:moveTo>
                  <a:cubicBezTo>
                    <a:pt x="4458" y="2252"/>
                    <a:pt x="4442" y="2272"/>
                    <a:pt x="4442" y="2291"/>
                  </a:cubicBezTo>
                  <a:cubicBezTo>
                    <a:pt x="4430" y="2303"/>
                    <a:pt x="4442" y="2327"/>
                    <a:pt x="4466" y="2339"/>
                  </a:cubicBezTo>
                  <a:cubicBezTo>
                    <a:pt x="4525" y="2351"/>
                    <a:pt x="4585" y="2363"/>
                    <a:pt x="4644" y="2375"/>
                  </a:cubicBezTo>
                  <a:cubicBezTo>
                    <a:pt x="4668" y="2375"/>
                    <a:pt x="4680" y="2363"/>
                    <a:pt x="4692" y="2339"/>
                  </a:cubicBezTo>
                  <a:cubicBezTo>
                    <a:pt x="4692" y="2315"/>
                    <a:pt x="4680" y="2303"/>
                    <a:pt x="4656" y="2291"/>
                  </a:cubicBezTo>
                  <a:cubicBezTo>
                    <a:pt x="4597" y="2279"/>
                    <a:pt x="4549" y="2267"/>
                    <a:pt x="4490" y="2256"/>
                  </a:cubicBezTo>
                  <a:cubicBezTo>
                    <a:pt x="4485" y="2253"/>
                    <a:pt x="4481" y="2252"/>
                    <a:pt x="4477" y="2252"/>
                  </a:cubicBezTo>
                  <a:close/>
                  <a:moveTo>
                    <a:pt x="4823" y="2315"/>
                  </a:moveTo>
                  <a:cubicBezTo>
                    <a:pt x="4799" y="2315"/>
                    <a:pt x="4775" y="2327"/>
                    <a:pt x="4775" y="2351"/>
                  </a:cubicBezTo>
                  <a:cubicBezTo>
                    <a:pt x="4763" y="2375"/>
                    <a:pt x="4787" y="2398"/>
                    <a:pt x="4811" y="2398"/>
                  </a:cubicBezTo>
                  <a:cubicBezTo>
                    <a:pt x="4871" y="2410"/>
                    <a:pt x="4918" y="2410"/>
                    <a:pt x="4978" y="2410"/>
                  </a:cubicBezTo>
                  <a:cubicBezTo>
                    <a:pt x="5002" y="2410"/>
                    <a:pt x="5025" y="2398"/>
                    <a:pt x="5025" y="2375"/>
                  </a:cubicBezTo>
                  <a:cubicBezTo>
                    <a:pt x="5025" y="2351"/>
                    <a:pt x="5002" y="2327"/>
                    <a:pt x="4978" y="2327"/>
                  </a:cubicBezTo>
                  <a:cubicBezTo>
                    <a:pt x="4930" y="2327"/>
                    <a:pt x="4871" y="2327"/>
                    <a:pt x="4823" y="2315"/>
                  </a:cubicBezTo>
                  <a:close/>
                  <a:moveTo>
                    <a:pt x="5311" y="2303"/>
                  </a:moveTo>
                  <a:cubicBezTo>
                    <a:pt x="5264" y="2315"/>
                    <a:pt x="5204" y="2327"/>
                    <a:pt x="5156" y="2327"/>
                  </a:cubicBezTo>
                  <a:cubicBezTo>
                    <a:pt x="5133" y="2327"/>
                    <a:pt x="5109" y="2351"/>
                    <a:pt x="5109" y="2375"/>
                  </a:cubicBezTo>
                  <a:cubicBezTo>
                    <a:pt x="5109" y="2398"/>
                    <a:pt x="5133" y="2410"/>
                    <a:pt x="5156" y="2410"/>
                  </a:cubicBezTo>
                  <a:cubicBezTo>
                    <a:pt x="5216" y="2410"/>
                    <a:pt x="5275" y="2398"/>
                    <a:pt x="5335" y="2386"/>
                  </a:cubicBezTo>
                  <a:cubicBezTo>
                    <a:pt x="5347" y="2386"/>
                    <a:pt x="5371" y="2363"/>
                    <a:pt x="5359" y="2339"/>
                  </a:cubicBezTo>
                  <a:cubicBezTo>
                    <a:pt x="5359" y="2315"/>
                    <a:pt x="5335" y="2303"/>
                    <a:pt x="5311" y="230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618" name="Google Shape;1618;p31"/>
          <p:cNvGrpSpPr/>
          <p:nvPr/>
        </p:nvGrpSpPr>
        <p:grpSpPr>
          <a:xfrm rot="-500985" flipH="1">
            <a:off x="192003" y="265679"/>
            <a:ext cx="1097285" cy="548651"/>
            <a:chOff x="6697867" y="-312822"/>
            <a:chExt cx="786877" cy="390023"/>
          </a:xfrm>
        </p:grpSpPr>
        <p:sp>
          <p:nvSpPr>
            <p:cNvPr id="1619" name="Google Shape;1619;p31"/>
            <p:cNvSpPr/>
            <p:nvPr/>
          </p:nvSpPr>
          <p:spPr>
            <a:xfrm>
              <a:off x="6835110" y="-192459"/>
              <a:ext cx="162228" cy="148026"/>
            </a:xfrm>
            <a:custGeom>
              <a:avLst/>
              <a:gdLst/>
              <a:ahLst/>
              <a:cxnLst/>
              <a:rect l="l" t="t" r="r" b="b"/>
              <a:pathLst>
                <a:path w="2013" h="1846" extrusionOk="0">
                  <a:moveTo>
                    <a:pt x="322" y="119"/>
                  </a:moveTo>
                  <a:lnTo>
                    <a:pt x="322" y="119"/>
                  </a:lnTo>
                  <a:cubicBezTo>
                    <a:pt x="810" y="238"/>
                    <a:pt x="1798" y="560"/>
                    <a:pt x="1917" y="655"/>
                  </a:cubicBezTo>
                  <a:cubicBezTo>
                    <a:pt x="1870" y="715"/>
                    <a:pt x="1667" y="798"/>
                    <a:pt x="1512" y="834"/>
                  </a:cubicBezTo>
                  <a:cubicBezTo>
                    <a:pt x="1215" y="655"/>
                    <a:pt x="655" y="310"/>
                    <a:pt x="322" y="119"/>
                  </a:cubicBezTo>
                  <a:close/>
                  <a:moveTo>
                    <a:pt x="155" y="214"/>
                  </a:moveTo>
                  <a:cubicBezTo>
                    <a:pt x="298" y="357"/>
                    <a:pt x="584" y="619"/>
                    <a:pt x="1155" y="1119"/>
                  </a:cubicBezTo>
                  <a:cubicBezTo>
                    <a:pt x="1096" y="1381"/>
                    <a:pt x="1000" y="1679"/>
                    <a:pt x="953" y="1750"/>
                  </a:cubicBezTo>
                  <a:cubicBezTo>
                    <a:pt x="834" y="1607"/>
                    <a:pt x="322" y="619"/>
                    <a:pt x="155" y="214"/>
                  </a:cubicBezTo>
                  <a:close/>
                  <a:moveTo>
                    <a:pt x="84" y="0"/>
                  </a:moveTo>
                  <a:cubicBezTo>
                    <a:pt x="72" y="0"/>
                    <a:pt x="60" y="0"/>
                    <a:pt x="48" y="12"/>
                  </a:cubicBezTo>
                  <a:lnTo>
                    <a:pt x="36" y="12"/>
                  </a:lnTo>
                  <a:cubicBezTo>
                    <a:pt x="36" y="12"/>
                    <a:pt x="36" y="24"/>
                    <a:pt x="36" y="24"/>
                  </a:cubicBezTo>
                  <a:cubicBezTo>
                    <a:pt x="12" y="48"/>
                    <a:pt x="0" y="72"/>
                    <a:pt x="107" y="310"/>
                  </a:cubicBezTo>
                  <a:cubicBezTo>
                    <a:pt x="215" y="560"/>
                    <a:pt x="834" y="1846"/>
                    <a:pt x="953" y="1846"/>
                  </a:cubicBezTo>
                  <a:cubicBezTo>
                    <a:pt x="989" y="1846"/>
                    <a:pt x="1084" y="1846"/>
                    <a:pt x="1239" y="1107"/>
                  </a:cubicBezTo>
                  <a:cubicBezTo>
                    <a:pt x="1239" y="1096"/>
                    <a:pt x="1239" y="1084"/>
                    <a:pt x="1227" y="1072"/>
                  </a:cubicBezTo>
                  <a:cubicBezTo>
                    <a:pt x="917" y="798"/>
                    <a:pt x="453" y="381"/>
                    <a:pt x="227" y="167"/>
                  </a:cubicBezTo>
                  <a:lnTo>
                    <a:pt x="227" y="167"/>
                  </a:lnTo>
                  <a:cubicBezTo>
                    <a:pt x="512" y="322"/>
                    <a:pt x="1096" y="679"/>
                    <a:pt x="1489" y="917"/>
                  </a:cubicBezTo>
                  <a:cubicBezTo>
                    <a:pt x="1501" y="929"/>
                    <a:pt x="1512" y="929"/>
                    <a:pt x="1524" y="929"/>
                  </a:cubicBezTo>
                  <a:cubicBezTo>
                    <a:pt x="1596" y="905"/>
                    <a:pt x="1953" y="798"/>
                    <a:pt x="2001" y="667"/>
                  </a:cubicBezTo>
                  <a:cubicBezTo>
                    <a:pt x="2001" y="667"/>
                    <a:pt x="2012" y="643"/>
                    <a:pt x="1989" y="619"/>
                  </a:cubicBezTo>
                  <a:cubicBezTo>
                    <a:pt x="1893" y="464"/>
                    <a:pt x="298" y="0"/>
                    <a:pt x="8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0" name="Google Shape;1620;p31"/>
            <p:cNvSpPr/>
            <p:nvPr/>
          </p:nvSpPr>
          <p:spPr>
            <a:xfrm>
              <a:off x="6923355" y="-123737"/>
              <a:ext cx="36588" cy="59259"/>
            </a:xfrm>
            <a:custGeom>
              <a:avLst/>
              <a:gdLst/>
              <a:ahLst/>
              <a:cxnLst/>
              <a:rect l="l" t="t" r="r" b="b"/>
              <a:pathLst>
                <a:path w="454" h="739" extrusionOk="0">
                  <a:moveTo>
                    <a:pt x="417" y="0"/>
                  </a:moveTo>
                  <a:cubicBezTo>
                    <a:pt x="394" y="0"/>
                    <a:pt x="370" y="12"/>
                    <a:pt x="370" y="36"/>
                  </a:cubicBezTo>
                  <a:cubicBezTo>
                    <a:pt x="346" y="298"/>
                    <a:pt x="310" y="596"/>
                    <a:pt x="286" y="655"/>
                  </a:cubicBezTo>
                  <a:cubicBezTo>
                    <a:pt x="251" y="631"/>
                    <a:pt x="155" y="548"/>
                    <a:pt x="84" y="453"/>
                  </a:cubicBezTo>
                  <a:cubicBezTo>
                    <a:pt x="70" y="446"/>
                    <a:pt x="57" y="439"/>
                    <a:pt x="45" y="439"/>
                  </a:cubicBezTo>
                  <a:cubicBezTo>
                    <a:pt x="37" y="439"/>
                    <a:pt x="30" y="443"/>
                    <a:pt x="25" y="453"/>
                  </a:cubicBezTo>
                  <a:cubicBezTo>
                    <a:pt x="1" y="465"/>
                    <a:pt x="1" y="489"/>
                    <a:pt x="13" y="512"/>
                  </a:cubicBezTo>
                  <a:cubicBezTo>
                    <a:pt x="72" y="572"/>
                    <a:pt x="203" y="727"/>
                    <a:pt x="286" y="739"/>
                  </a:cubicBezTo>
                  <a:cubicBezTo>
                    <a:pt x="310" y="739"/>
                    <a:pt x="322" y="727"/>
                    <a:pt x="334" y="715"/>
                  </a:cubicBezTo>
                  <a:cubicBezTo>
                    <a:pt x="394" y="679"/>
                    <a:pt x="429" y="322"/>
                    <a:pt x="453" y="48"/>
                  </a:cubicBezTo>
                  <a:cubicBezTo>
                    <a:pt x="453" y="24"/>
                    <a:pt x="441" y="0"/>
                    <a:pt x="41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1" name="Google Shape;1621;p31"/>
            <p:cNvSpPr/>
            <p:nvPr/>
          </p:nvSpPr>
          <p:spPr>
            <a:xfrm>
              <a:off x="7073734" y="-309534"/>
              <a:ext cx="264013" cy="149630"/>
            </a:xfrm>
            <a:custGeom>
              <a:avLst/>
              <a:gdLst/>
              <a:ahLst/>
              <a:cxnLst/>
              <a:rect l="l" t="t" r="r" b="b"/>
              <a:pathLst>
                <a:path w="3276" h="1866" extrusionOk="0">
                  <a:moveTo>
                    <a:pt x="1994" y="0"/>
                  </a:moveTo>
                  <a:cubicBezTo>
                    <a:pt x="1841" y="0"/>
                    <a:pt x="1704" y="87"/>
                    <a:pt x="1612" y="201"/>
                  </a:cubicBezTo>
                  <a:lnTo>
                    <a:pt x="1612" y="201"/>
                  </a:lnTo>
                  <a:cubicBezTo>
                    <a:pt x="1549" y="149"/>
                    <a:pt x="1467" y="103"/>
                    <a:pt x="1361" y="67"/>
                  </a:cubicBezTo>
                  <a:cubicBezTo>
                    <a:pt x="1274" y="37"/>
                    <a:pt x="1201" y="24"/>
                    <a:pt x="1140" y="24"/>
                  </a:cubicBezTo>
                  <a:cubicBezTo>
                    <a:pt x="764" y="24"/>
                    <a:pt x="826" y="508"/>
                    <a:pt x="826" y="508"/>
                  </a:cubicBezTo>
                  <a:cubicBezTo>
                    <a:pt x="786" y="484"/>
                    <a:pt x="744" y="473"/>
                    <a:pt x="701" y="473"/>
                  </a:cubicBezTo>
                  <a:cubicBezTo>
                    <a:pt x="378" y="473"/>
                    <a:pt x="0" y="1085"/>
                    <a:pt x="421" y="1401"/>
                  </a:cubicBezTo>
                  <a:cubicBezTo>
                    <a:pt x="555" y="1502"/>
                    <a:pt x="684" y="1546"/>
                    <a:pt x="794" y="1552"/>
                  </a:cubicBezTo>
                  <a:lnTo>
                    <a:pt x="794" y="1552"/>
                  </a:lnTo>
                  <a:cubicBezTo>
                    <a:pt x="830" y="1717"/>
                    <a:pt x="946" y="1861"/>
                    <a:pt x="1195" y="1865"/>
                  </a:cubicBezTo>
                  <a:cubicBezTo>
                    <a:pt x="1208" y="1865"/>
                    <a:pt x="1221" y="1865"/>
                    <a:pt x="1234" y="1865"/>
                  </a:cubicBezTo>
                  <a:cubicBezTo>
                    <a:pt x="1564" y="1865"/>
                    <a:pt x="1788" y="1790"/>
                    <a:pt x="1916" y="1677"/>
                  </a:cubicBezTo>
                  <a:lnTo>
                    <a:pt x="1916" y="1677"/>
                  </a:lnTo>
                  <a:cubicBezTo>
                    <a:pt x="1942" y="1713"/>
                    <a:pt x="1975" y="1749"/>
                    <a:pt x="2016" y="1782"/>
                  </a:cubicBezTo>
                  <a:cubicBezTo>
                    <a:pt x="2072" y="1825"/>
                    <a:pt x="2139" y="1844"/>
                    <a:pt x="2212" y="1844"/>
                  </a:cubicBezTo>
                  <a:cubicBezTo>
                    <a:pt x="2642" y="1844"/>
                    <a:pt x="3275" y="1180"/>
                    <a:pt x="2909" y="793"/>
                  </a:cubicBezTo>
                  <a:cubicBezTo>
                    <a:pt x="2808" y="686"/>
                    <a:pt x="2700" y="646"/>
                    <a:pt x="2599" y="646"/>
                  </a:cubicBezTo>
                  <a:cubicBezTo>
                    <a:pt x="2587" y="646"/>
                    <a:pt x="2575" y="647"/>
                    <a:pt x="2564" y="648"/>
                  </a:cubicBezTo>
                  <a:lnTo>
                    <a:pt x="2564" y="648"/>
                  </a:lnTo>
                  <a:cubicBezTo>
                    <a:pt x="2571" y="455"/>
                    <a:pt x="2478" y="232"/>
                    <a:pt x="2242" y="79"/>
                  </a:cubicBezTo>
                  <a:cubicBezTo>
                    <a:pt x="2157" y="24"/>
                    <a:pt x="2073" y="0"/>
                    <a:pt x="19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2" name="Google Shape;1622;p31"/>
            <p:cNvSpPr/>
            <p:nvPr/>
          </p:nvSpPr>
          <p:spPr>
            <a:xfrm>
              <a:off x="7084533" y="-312822"/>
              <a:ext cx="238063" cy="155724"/>
            </a:xfrm>
            <a:custGeom>
              <a:avLst/>
              <a:gdLst/>
              <a:ahLst/>
              <a:cxnLst/>
              <a:rect l="l" t="t" r="r" b="b"/>
              <a:pathLst>
                <a:path w="2954" h="1942" extrusionOk="0">
                  <a:moveTo>
                    <a:pt x="1489" y="299"/>
                  </a:moveTo>
                  <a:cubicBezTo>
                    <a:pt x="1608" y="418"/>
                    <a:pt x="1620" y="549"/>
                    <a:pt x="1596" y="632"/>
                  </a:cubicBezTo>
                  <a:cubicBezTo>
                    <a:pt x="1574" y="683"/>
                    <a:pt x="1543" y="707"/>
                    <a:pt x="1509" y="707"/>
                  </a:cubicBezTo>
                  <a:cubicBezTo>
                    <a:pt x="1487" y="707"/>
                    <a:pt x="1465" y="698"/>
                    <a:pt x="1442" y="680"/>
                  </a:cubicBezTo>
                  <a:cubicBezTo>
                    <a:pt x="1358" y="608"/>
                    <a:pt x="1382" y="441"/>
                    <a:pt x="1489" y="299"/>
                  </a:cubicBezTo>
                  <a:close/>
                  <a:moveTo>
                    <a:pt x="2382" y="739"/>
                  </a:moveTo>
                  <a:lnTo>
                    <a:pt x="2382" y="739"/>
                  </a:lnTo>
                  <a:cubicBezTo>
                    <a:pt x="2358" y="894"/>
                    <a:pt x="2263" y="1013"/>
                    <a:pt x="2132" y="1025"/>
                  </a:cubicBezTo>
                  <a:cubicBezTo>
                    <a:pt x="2132" y="1037"/>
                    <a:pt x="2120" y="1037"/>
                    <a:pt x="2108" y="1037"/>
                  </a:cubicBezTo>
                  <a:cubicBezTo>
                    <a:pt x="2073" y="1037"/>
                    <a:pt x="2073" y="1025"/>
                    <a:pt x="2073" y="1013"/>
                  </a:cubicBezTo>
                  <a:cubicBezTo>
                    <a:pt x="2073" y="942"/>
                    <a:pt x="2204" y="775"/>
                    <a:pt x="2382" y="739"/>
                  </a:cubicBezTo>
                  <a:close/>
                  <a:moveTo>
                    <a:pt x="834" y="1132"/>
                  </a:moveTo>
                  <a:cubicBezTo>
                    <a:pt x="858" y="1132"/>
                    <a:pt x="870" y="1156"/>
                    <a:pt x="894" y="1180"/>
                  </a:cubicBezTo>
                  <a:cubicBezTo>
                    <a:pt x="953" y="1263"/>
                    <a:pt x="965" y="1346"/>
                    <a:pt x="930" y="1418"/>
                  </a:cubicBezTo>
                  <a:cubicBezTo>
                    <a:pt x="894" y="1501"/>
                    <a:pt x="799" y="1549"/>
                    <a:pt x="692" y="1549"/>
                  </a:cubicBezTo>
                  <a:cubicBezTo>
                    <a:pt x="668" y="1406"/>
                    <a:pt x="715" y="1251"/>
                    <a:pt x="763" y="1180"/>
                  </a:cubicBezTo>
                  <a:cubicBezTo>
                    <a:pt x="787" y="1156"/>
                    <a:pt x="811" y="1132"/>
                    <a:pt x="834" y="1132"/>
                  </a:cubicBezTo>
                  <a:close/>
                  <a:moveTo>
                    <a:pt x="1811" y="1263"/>
                  </a:moveTo>
                  <a:cubicBezTo>
                    <a:pt x="1823" y="1263"/>
                    <a:pt x="1835" y="1287"/>
                    <a:pt x="1846" y="1323"/>
                  </a:cubicBezTo>
                  <a:cubicBezTo>
                    <a:pt x="1882" y="1442"/>
                    <a:pt x="1858" y="1561"/>
                    <a:pt x="1787" y="1644"/>
                  </a:cubicBezTo>
                  <a:cubicBezTo>
                    <a:pt x="1715" y="1525"/>
                    <a:pt x="1727" y="1394"/>
                    <a:pt x="1763" y="1311"/>
                  </a:cubicBezTo>
                  <a:cubicBezTo>
                    <a:pt x="1787" y="1275"/>
                    <a:pt x="1799" y="1263"/>
                    <a:pt x="1811" y="1263"/>
                  </a:cubicBezTo>
                  <a:close/>
                  <a:moveTo>
                    <a:pt x="1857" y="85"/>
                  </a:moveTo>
                  <a:cubicBezTo>
                    <a:pt x="1935" y="85"/>
                    <a:pt x="2013" y="108"/>
                    <a:pt x="2085" y="156"/>
                  </a:cubicBezTo>
                  <a:cubicBezTo>
                    <a:pt x="2275" y="263"/>
                    <a:pt x="2382" y="453"/>
                    <a:pt x="2394" y="644"/>
                  </a:cubicBezTo>
                  <a:cubicBezTo>
                    <a:pt x="2168" y="680"/>
                    <a:pt x="1989" y="882"/>
                    <a:pt x="1989" y="1013"/>
                  </a:cubicBezTo>
                  <a:cubicBezTo>
                    <a:pt x="1989" y="1061"/>
                    <a:pt x="2025" y="1108"/>
                    <a:pt x="2108" y="1108"/>
                  </a:cubicBezTo>
                  <a:lnTo>
                    <a:pt x="2144" y="1108"/>
                  </a:lnTo>
                  <a:cubicBezTo>
                    <a:pt x="2323" y="1084"/>
                    <a:pt x="2454" y="930"/>
                    <a:pt x="2466" y="715"/>
                  </a:cubicBezTo>
                  <a:cubicBezTo>
                    <a:pt x="2573" y="727"/>
                    <a:pt x="2656" y="775"/>
                    <a:pt x="2739" y="858"/>
                  </a:cubicBezTo>
                  <a:cubicBezTo>
                    <a:pt x="2882" y="1001"/>
                    <a:pt x="2847" y="1180"/>
                    <a:pt x="2799" y="1299"/>
                  </a:cubicBezTo>
                  <a:cubicBezTo>
                    <a:pt x="2668" y="1584"/>
                    <a:pt x="2335" y="1835"/>
                    <a:pt x="2085" y="1835"/>
                  </a:cubicBezTo>
                  <a:cubicBezTo>
                    <a:pt x="2013" y="1835"/>
                    <a:pt x="1954" y="1823"/>
                    <a:pt x="1906" y="1787"/>
                  </a:cubicBezTo>
                  <a:cubicBezTo>
                    <a:pt x="1882" y="1763"/>
                    <a:pt x="1858" y="1739"/>
                    <a:pt x="1835" y="1715"/>
                  </a:cubicBezTo>
                  <a:cubicBezTo>
                    <a:pt x="1942" y="1596"/>
                    <a:pt x="1977" y="1454"/>
                    <a:pt x="1930" y="1299"/>
                  </a:cubicBezTo>
                  <a:cubicBezTo>
                    <a:pt x="1894" y="1192"/>
                    <a:pt x="1846" y="1180"/>
                    <a:pt x="1811" y="1180"/>
                  </a:cubicBezTo>
                  <a:cubicBezTo>
                    <a:pt x="1763" y="1180"/>
                    <a:pt x="1715" y="1215"/>
                    <a:pt x="1692" y="1275"/>
                  </a:cubicBezTo>
                  <a:cubicBezTo>
                    <a:pt x="1632" y="1382"/>
                    <a:pt x="1620" y="1549"/>
                    <a:pt x="1727" y="1704"/>
                  </a:cubicBezTo>
                  <a:cubicBezTo>
                    <a:pt x="1620" y="1775"/>
                    <a:pt x="1442" y="1858"/>
                    <a:pt x="1096" y="1858"/>
                  </a:cubicBezTo>
                  <a:lnTo>
                    <a:pt x="1061" y="1858"/>
                  </a:lnTo>
                  <a:cubicBezTo>
                    <a:pt x="846" y="1858"/>
                    <a:pt x="751" y="1739"/>
                    <a:pt x="715" y="1632"/>
                  </a:cubicBezTo>
                  <a:cubicBezTo>
                    <a:pt x="846" y="1632"/>
                    <a:pt x="953" y="1561"/>
                    <a:pt x="1013" y="1454"/>
                  </a:cubicBezTo>
                  <a:cubicBezTo>
                    <a:pt x="1061" y="1346"/>
                    <a:pt x="1037" y="1227"/>
                    <a:pt x="953" y="1120"/>
                  </a:cubicBezTo>
                  <a:cubicBezTo>
                    <a:pt x="918" y="1061"/>
                    <a:pt x="870" y="1049"/>
                    <a:pt x="834" y="1049"/>
                  </a:cubicBezTo>
                  <a:cubicBezTo>
                    <a:pt x="787" y="1049"/>
                    <a:pt x="739" y="1073"/>
                    <a:pt x="703" y="1120"/>
                  </a:cubicBezTo>
                  <a:cubicBezTo>
                    <a:pt x="632" y="1215"/>
                    <a:pt x="596" y="1382"/>
                    <a:pt x="608" y="1537"/>
                  </a:cubicBezTo>
                  <a:cubicBezTo>
                    <a:pt x="513" y="1513"/>
                    <a:pt x="418" y="1477"/>
                    <a:pt x="311" y="1394"/>
                  </a:cubicBezTo>
                  <a:cubicBezTo>
                    <a:pt x="156" y="1287"/>
                    <a:pt x="108" y="1108"/>
                    <a:pt x="168" y="906"/>
                  </a:cubicBezTo>
                  <a:cubicBezTo>
                    <a:pt x="239" y="715"/>
                    <a:pt x="418" y="549"/>
                    <a:pt x="572" y="549"/>
                  </a:cubicBezTo>
                  <a:cubicBezTo>
                    <a:pt x="608" y="549"/>
                    <a:pt x="644" y="561"/>
                    <a:pt x="668" y="572"/>
                  </a:cubicBezTo>
                  <a:cubicBezTo>
                    <a:pt x="674" y="578"/>
                    <a:pt x="683" y="581"/>
                    <a:pt x="692" y="581"/>
                  </a:cubicBezTo>
                  <a:cubicBezTo>
                    <a:pt x="700" y="581"/>
                    <a:pt x="709" y="578"/>
                    <a:pt x="715" y="572"/>
                  </a:cubicBezTo>
                  <a:cubicBezTo>
                    <a:pt x="727" y="561"/>
                    <a:pt x="739" y="549"/>
                    <a:pt x="739" y="537"/>
                  </a:cubicBezTo>
                  <a:cubicBezTo>
                    <a:pt x="739" y="537"/>
                    <a:pt x="703" y="299"/>
                    <a:pt x="811" y="180"/>
                  </a:cubicBezTo>
                  <a:cubicBezTo>
                    <a:pt x="858" y="125"/>
                    <a:pt x="925" y="98"/>
                    <a:pt x="1010" y="98"/>
                  </a:cubicBezTo>
                  <a:cubicBezTo>
                    <a:pt x="1073" y="98"/>
                    <a:pt x="1146" y="113"/>
                    <a:pt x="1227" y="144"/>
                  </a:cubicBezTo>
                  <a:cubicBezTo>
                    <a:pt x="1299" y="168"/>
                    <a:pt x="1370" y="203"/>
                    <a:pt x="1418" y="239"/>
                  </a:cubicBezTo>
                  <a:cubicBezTo>
                    <a:pt x="1299" y="406"/>
                    <a:pt x="1263" y="620"/>
                    <a:pt x="1394" y="739"/>
                  </a:cubicBezTo>
                  <a:cubicBezTo>
                    <a:pt x="1433" y="769"/>
                    <a:pt x="1475" y="784"/>
                    <a:pt x="1515" y="784"/>
                  </a:cubicBezTo>
                  <a:cubicBezTo>
                    <a:pt x="1585" y="784"/>
                    <a:pt x="1649" y="739"/>
                    <a:pt x="1680" y="656"/>
                  </a:cubicBezTo>
                  <a:cubicBezTo>
                    <a:pt x="1715" y="537"/>
                    <a:pt x="1692" y="370"/>
                    <a:pt x="1537" y="227"/>
                  </a:cubicBezTo>
                  <a:cubicBezTo>
                    <a:pt x="1629" y="135"/>
                    <a:pt x="1743" y="85"/>
                    <a:pt x="1857" y="85"/>
                  </a:cubicBezTo>
                  <a:close/>
                  <a:moveTo>
                    <a:pt x="1858" y="1"/>
                  </a:moveTo>
                  <a:cubicBezTo>
                    <a:pt x="1715" y="1"/>
                    <a:pt x="1573" y="61"/>
                    <a:pt x="1465" y="180"/>
                  </a:cubicBezTo>
                  <a:cubicBezTo>
                    <a:pt x="1406" y="132"/>
                    <a:pt x="1334" y="96"/>
                    <a:pt x="1239" y="61"/>
                  </a:cubicBezTo>
                  <a:cubicBezTo>
                    <a:pt x="1154" y="34"/>
                    <a:pt x="1078" y="20"/>
                    <a:pt x="1010" y="20"/>
                  </a:cubicBezTo>
                  <a:cubicBezTo>
                    <a:pt x="896" y="20"/>
                    <a:pt x="806" y="58"/>
                    <a:pt x="739" y="132"/>
                  </a:cubicBezTo>
                  <a:cubicBezTo>
                    <a:pt x="656" y="239"/>
                    <a:pt x="644" y="394"/>
                    <a:pt x="644" y="477"/>
                  </a:cubicBezTo>
                  <a:cubicBezTo>
                    <a:pt x="620" y="477"/>
                    <a:pt x="584" y="465"/>
                    <a:pt x="561" y="465"/>
                  </a:cubicBezTo>
                  <a:cubicBezTo>
                    <a:pt x="370" y="465"/>
                    <a:pt x="168" y="656"/>
                    <a:pt x="84" y="894"/>
                  </a:cubicBezTo>
                  <a:cubicBezTo>
                    <a:pt x="1" y="1120"/>
                    <a:pt x="72" y="1334"/>
                    <a:pt x="263" y="1477"/>
                  </a:cubicBezTo>
                  <a:cubicBezTo>
                    <a:pt x="382" y="1561"/>
                    <a:pt x="501" y="1620"/>
                    <a:pt x="620" y="1632"/>
                  </a:cubicBezTo>
                  <a:cubicBezTo>
                    <a:pt x="680" y="1835"/>
                    <a:pt x="834" y="1942"/>
                    <a:pt x="1049" y="1942"/>
                  </a:cubicBezTo>
                  <a:lnTo>
                    <a:pt x="1096" y="1942"/>
                  </a:lnTo>
                  <a:cubicBezTo>
                    <a:pt x="1394" y="1942"/>
                    <a:pt x="1620" y="1882"/>
                    <a:pt x="1775" y="1775"/>
                  </a:cubicBezTo>
                  <a:cubicBezTo>
                    <a:pt x="1799" y="1799"/>
                    <a:pt x="1823" y="1823"/>
                    <a:pt x="1858" y="1846"/>
                  </a:cubicBezTo>
                  <a:cubicBezTo>
                    <a:pt x="1918" y="1906"/>
                    <a:pt x="1989" y="1930"/>
                    <a:pt x="2085" y="1930"/>
                  </a:cubicBezTo>
                  <a:cubicBezTo>
                    <a:pt x="2370" y="1930"/>
                    <a:pt x="2739" y="1656"/>
                    <a:pt x="2870" y="1346"/>
                  </a:cubicBezTo>
                  <a:cubicBezTo>
                    <a:pt x="2954" y="1132"/>
                    <a:pt x="2930" y="942"/>
                    <a:pt x="2799" y="799"/>
                  </a:cubicBezTo>
                  <a:cubicBezTo>
                    <a:pt x="2704" y="703"/>
                    <a:pt x="2597" y="644"/>
                    <a:pt x="2466" y="644"/>
                  </a:cubicBezTo>
                  <a:cubicBezTo>
                    <a:pt x="2454" y="418"/>
                    <a:pt x="2335" y="215"/>
                    <a:pt x="2120" y="84"/>
                  </a:cubicBezTo>
                  <a:cubicBezTo>
                    <a:pt x="2037" y="25"/>
                    <a:pt x="1942" y="1"/>
                    <a:pt x="185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6697867" y="-79794"/>
              <a:ext cx="67293" cy="67839"/>
            </a:xfrm>
            <a:custGeom>
              <a:avLst/>
              <a:gdLst/>
              <a:ahLst/>
              <a:cxnLst/>
              <a:rect l="l" t="t" r="r" b="b"/>
              <a:pathLst>
                <a:path w="835" h="846" extrusionOk="0">
                  <a:moveTo>
                    <a:pt x="441" y="131"/>
                  </a:moveTo>
                  <a:cubicBezTo>
                    <a:pt x="453" y="167"/>
                    <a:pt x="465" y="202"/>
                    <a:pt x="477" y="226"/>
                  </a:cubicBezTo>
                  <a:cubicBezTo>
                    <a:pt x="489" y="310"/>
                    <a:pt x="501" y="333"/>
                    <a:pt x="513" y="345"/>
                  </a:cubicBezTo>
                  <a:cubicBezTo>
                    <a:pt x="513" y="357"/>
                    <a:pt x="537" y="369"/>
                    <a:pt x="620" y="393"/>
                  </a:cubicBezTo>
                  <a:cubicBezTo>
                    <a:pt x="644" y="405"/>
                    <a:pt x="679" y="417"/>
                    <a:pt x="703" y="429"/>
                  </a:cubicBezTo>
                  <a:cubicBezTo>
                    <a:pt x="656" y="453"/>
                    <a:pt x="596" y="476"/>
                    <a:pt x="537" y="500"/>
                  </a:cubicBezTo>
                  <a:cubicBezTo>
                    <a:pt x="525" y="500"/>
                    <a:pt x="513" y="512"/>
                    <a:pt x="513" y="524"/>
                  </a:cubicBezTo>
                  <a:cubicBezTo>
                    <a:pt x="477" y="595"/>
                    <a:pt x="441" y="667"/>
                    <a:pt x="417" y="714"/>
                  </a:cubicBezTo>
                  <a:cubicBezTo>
                    <a:pt x="394" y="667"/>
                    <a:pt x="370" y="583"/>
                    <a:pt x="358" y="512"/>
                  </a:cubicBezTo>
                  <a:cubicBezTo>
                    <a:pt x="358" y="488"/>
                    <a:pt x="334" y="476"/>
                    <a:pt x="322" y="476"/>
                  </a:cubicBezTo>
                  <a:cubicBezTo>
                    <a:pt x="251" y="464"/>
                    <a:pt x="167" y="453"/>
                    <a:pt x="120" y="441"/>
                  </a:cubicBezTo>
                  <a:cubicBezTo>
                    <a:pt x="179" y="405"/>
                    <a:pt x="263" y="369"/>
                    <a:pt x="346" y="333"/>
                  </a:cubicBezTo>
                  <a:cubicBezTo>
                    <a:pt x="358" y="333"/>
                    <a:pt x="370" y="322"/>
                    <a:pt x="370" y="310"/>
                  </a:cubicBezTo>
                  <a:cubicBezTo>
                    <a:pt x="394" y="250"/>
                    <a:pt x="417" y="179"/>
                    <a:pt x="441" y="131"/>
                  </a:cubicBezTo>
                  <a:close/>
                  <a:moveTo>
                    <a:pt x="453" y="0"/>
                  </a:moveTo>
                  <a:cubicBezTo>
                    <a:pt x="429" y="0"/>
                    <a:pt x="394" y="0"/>
                    <a:pt x="298" y="262"/>
                  </a:cubicBezTo>
                  <a:cubicBezTo>
                    <a:pt x="25" y="381"/>
                    <a:pt x="13" y="417"/>
                    <a:pt x="1" y="429"/>
                  </a:cubicBezTo>
                  <a:cubicBezTo>
                    <a:pt x="1" y="441"/>
                    <a:pt x="1" y="464"/>
                    <a:pt x="13" y="476"/>
                  </a:cubicBezTo>
                  <a:cubicBezTo>
                    <a:pt x="25" y="488"/>
                    <a:pt x="36" y="512"/>
                    <a:pt x="286" y="560"/>
                  </a:cubicBezTo>
                  <a:cubicBezTo>
                    <a:pt x="358" y="845"/>
                    <a:pt x="382" y="845"/>
                    <a:pt x="406" y="845"/>
                  </a:cubicBezTo>
                  <a:cubicBezTo>
                    <a:pt x="406" y="845"/>
                    <a:pt x="406" y="845"/>
                    <a:pt x="417" y="834"/>
                  </a:cubicBezTo>
                  <a:cubicBezTo>
                    <a:pt x="441" y="834"/>
                    <a:pt x="465" y="834"/>
                    <a:pt x="584" y="572"/>
                  </a:cubicBezTo>
                  <a:cubicBezTo>
                    <a:pt x="656" y="548"/>
                    <a:pt x="787" y="500"/>
                    <a:pt x="822" y="464"/>
                  </a:cubicBezTo>
                  <a:cubicBezTo>
                    <a:pt x="822" y="464"/>
                    <a:pt x="834" y="441"/>
                    <a:pt x="834" y="429"/>
                  </a:cubicBezTo>
                  <a:cubicBezTo>
                    <a:pt x="822" y="393"/>
                    <a:pt x="787" y="369"/>
                    <a:pt x="644" y="322"/>
                  </a:cubicBezTo>
                  <a:cubicBezTo>
                    <a:pt x="620" y="310"/>
                    <a:pt x="584" y="298"/>
                    <a:pt x="572" y="298"/>
                  </a:cubicBezTo>
                  <a:cubicBezTo>
                    <a:pt x="572" y="274"/>
                    <a:pt x="560" y="238"/>
                    <a:pt x="548" y="214"/>
                  </a:cubicBezTo>
                  <a:cubicBezTo>
                    <a:pt x="525" y="95"/>
                    <a:pt x="513" y="48"/>
                    <a:pt x="489" y="24"/>
                  </a:cubicBezTo>
                  <a:cubicBezTo>
                    <a:pt x="489" y="12"/>
                    <a:pt x="465" y="0"/>
                    <a:pt x="4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4" name="Google Shape;1624;p31"/>
            <p:cNvSpPr/>
            <p:nvPr/>
          </p:nvSpPr>
          <p:spPr>
            <a:xfrm>
              <a:off x="7388324" y="27485"/>
              <a:ext cx="49966" cy="49716"/>
            </a:xfrm>
            <a:custGeom>
              <a:avLst/>
              <a:gdLst/>
              <a:ahLst/>
              <a:cxnLst/>
              <a:rect l="l" t="t" r="r" b="b"/>
              <a:pathLst>
                <a:path w="620" h="620" extrusionOk="0">
                  <a:moveTo>
                    <a:pt x="310" y="95"/>
                  </a:moveTo>
                  <a:cubicBezTo>
                    <a:pt x="441" y="95"/>
                    <a:pt x="536" y="191"/>
                    <a:pt x="536" y="310"/>
                  </a:cubicBezTo>
                  <a:cubicBezTo>
                    <a:pt x="536" y="441"/>
                    <a:pt x="429" y="536"/>
                    <a:pt x="310" y="536"/>
                  </a:cubicBezTo>
                  <a:cubicBezTo>
                    <a:pt x="251" y="536"/>
                    <a:pt x="191" y="512"/>
                    <a:pt x="155" y="464"/>
                  </a:cubicBezTo>
                  <a:cubicBezTo>
                    <a:pt x="108" y="429"/>
                    <a:pt x="96" y="369"/>
                    <a:pt x="96" y="310"/>
                  </a:cubicBezTo>
                  <a:cubicBezTo>
                    <a:pt x="96" y="191"/>
                    <a:pt x="191" y="95"/>
                    <a:pt x="310" y="95"/>
                  </a:cubicBezTo>
                  <a:close/>
                  <a:moveTo>
                    <a:pt x="310" y="0"/>
                  </a:moveTo>
                  <a:cubicBezTo>
                    <a:pt x="144" y="0"/>
                    <a:pt x="1" y="143"/>
                    <a:pt x="1" y="310"/>
                  </a:cubicBezTo>
                  <a:cubicBezTo>
                    <a:pt x="1" y="393"/>
                    <a:pt x="36" y="464"/>
                    <a:pt x="96" y="524"/>
                  </a:cubicBezTo>
                  <a:cubicBezTo>
                    <a:pt x="155" y="583"/>
                    <a:pt x="227" y="619"/>
                    <a:pt x="310" y="619"/>
                  </a:cubicBezTo>
                  <a:cubicBezTo>
                    <a:pt x="477" y="619"/>
                    <a:pt x="620" y="488"/>
                    <a:pt x="620" y="310"/>
                  </a:cubicBezTo>
                  <a:cubicBezTo>
                    <a:pt x="620" y="143"/>
                    <a:pt x="477" y="0"/>
                    <a:pt x="31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5" name="Google Shape;1625;p31"/>
            <p:cNvSpPr/>
            <p:nvPr/>
          </p:nvSpPr>
          <p:spPr>
            <a:xfrm>
              <a:off x="7004911" y="-110346"/>
              <a:ext cx="479833" cy="130866"/>
            </a:xfrm>
            <a:custGeom>
              <a:avLst/>
              <a:gdLst/>
              <a:ahLst/>
              <a:cxnLst/>
              <a:rect l="l" t="t" r="r" b="b"/>
              <a:pathLst>
                <a:path w="5954" h="1632" extrusionOk="0">
                  <a:moveTo>
                    <a:pt x="4918" y="0"/>
                  </a:moveTo>
                  <a:cubicBezTo>
                    <a:pt x="4894" y="0"/>
                    <a:pt x="4870" y="12"/>
                    <a:pt x="4870" y="36"/>
                  </a:cubicBezTo>
                  <a:cubicBezTo>
                    <a:pt x="4858" y="60"/>
                    <a:pt x="4882" y="83"/>
                    <a:pt x="4906" y="83"/>
                  </a:cubicBezTo>
                  <a:cubicBezTo>
                    <a:pt x="4954" y="95"/>
                    <a:pt x="5001" y="107"/>
                    <a:pt x="5061" y="119"/>
                  </a:cubicBezTo>
                  <a:lnTo>
                    <a:pt x="5073" y="119"/>
                  </a:lnTo>
                  <a:cubicBezTo>
                    <a:pt x="5085" y="119"/>
                    <a:pt x="5109" y="107"/>
                    <a:pt x="5109" y="95"/>
                  </a:cubicBezTo>
                  <a:cubicBezTo>
                    <a:pt x="5120" y="72"/>
                    <a:pt x="5109" y="48"/>
                    <a:pt x="5085" y="36"/>
                  </a:cubicBezTo>
                  <a:cubicBezTo>
                    <a:pt x="5025" y="24"/>
                    <a:pt x="4966" y="0"/>
                    <a:pt x="4918" y="0"/>
                  </a:cubicBezTo>
                  <a:close/>
                  <a:moveTo>
                    <a:pt x="4728" y="0"/>
                  </a:moveTo>
                  <a:cubicBezTo>
                    <a:pt x="4668" y="12"/>
                    <a:pt x="4620" y="24"/>
                    <a:pt x="4561" y="48"/>
                  </a:cubicBezTo>
                  <a:cubicBezTo>
                    <a:pt x="4537" y="60"/>
                    <a:pt x="4525" y="83"/>
                    <a:pt x="4537" y="107"/>
                  </a:cubicBezTo>
                  <a:cubicBezTo>
                    <a:pt x="4549" y="119"/>
                    <a:pt x="4561" y="131"/>
                    <a:pt x="4573" y="131"/>
                  </a:cubicBezTo>
                  <a:lnTo>
                    <a:pt x="4597" y="131"/>
                  </a:lnTo>
                  <a:cubicBezTo>
                    <a:pt x="4644" y="107"/>
                    <a:pt x="4692" y="95"/>
                    <a:pt x="4739" y="83"/>
                  </a:cubicBezTo>
                  <a:cubicBezTo>
                    <a:pt x="4763" y="83"/>
                    <a:pt x="4787" y="60"/>
                    <a:pt x="4775" y="36"/>
                  </a:cubicBezTo>
                  <a:cubicBezTo>
                    <a:pt x="4775" y="12"/>
                    <a:pt x="4751" y="0"/>
                    <a:pt x="4728" y="0"/>
                  </a:cubicBezTo>
                  <a:close/>
                  <a:moveTo>
                    <a:pt x="5232" y="103"/>
                  </a:moveTo>
                  <a:cubicBezTo>
                    <a:pt x="5216" y="103"/>
                    <a:pt x="5201" y="114"/>
                    <a:pt x="5192" y="131"/>
                  </a:cubicBezTo>
                  <a:cubicBezTo>
                    <a:pt x="5180" y="143"/>
                    <a:pt x="5192" y="167"/>
                    <a:pt x="5204" y="179"/>
                  </a:cubicBezTo>
                  <a:cubicBezTo>
                    <a:pt x="5251" y="202"/>
                    <a:pt x="5299" y="226"/>
                    <a:pt x="5359" y="262"/>
                  </a:cubicBezTo>
                  <a:lnTo>
                    <a:pt x="5370" y="262"/>
                  </a:lnTo>
                  <a:cubicBezTo>
                    <a:pt x="5394" y="262"/>
                    <a:pt x="5406" y="262"/>
                    <a:pt x="5406" y="250"/>
                  </a:cubicBezTo>
                  <a:cubicBezTo>
                    <a:pt x="5418" y="226"/>
                    <a:pt x="5418" y="202"/>
                    <a:pt x="5394" y="191"/>
                  </a:cubicBezTo>
                  <a:cubicBezTo>
                    <a:pt x="5347" y="155"/>
                    <a:pt x="5299" y="131"/>
                    <a:pt x="5251" y="107"/>
                  </a:cubicBezTo>
                  <a:cubicBezTo>
                    <a:pt x="5245" y="104"/>
                    <a:pt x="5239" y="103"/>
                    <a:pt x="5232" y="103"/>
                  </a:cubicBezTo>
                  <a:close/>
                  <a:moveTo>
                    <a:pt x="4430" y="135"/>
                  </a:moveTo>
                  <a:cubicBezTo>
                    <a:pt x="4420" y="135"/>
                    <a:pt x="4411" y="138"/>
                    <a:pt x="4406" y="143"/>
                  </a:cubicBezTo>
                  <a:cubicBezTo>
                    <a:pt x="4358" y="179"/>
                    <a:pt x="4323" y="214"/>
                    <a:pt x="4275" y="262"/>
                  </a:cubicBezTo>
                  <a:cubicBezTo>
                    <a:pt x="4251" y="274"/>
                    <a:pt x="4251" y="298"/>
                    <a:pt x="4275" y="322"/>
                  </a:cubicBezTo>
                  <a:cubicBezTo>
                    <a:pt x="4287" y="322"/>
                    <a:pt x="4287" y="333"/>
                    <a:pt x="4299" y="333"/>
                  </a:cubicBezTo>
                  <a:cubicBezTo>
                    <a:pt x="4311" y="333"/>
                    <a:pt x="4323" y="322"/>
                    <a:pt x="4335" y="322"/>
                  </a:cubicBezTo>
                  <a:cubicBezTo>
                    <a:pt x="4370" y="274"/>
                    <a:pt x="4418" y="238"/>
                    <a:pt x="4454" y="214"/>
                  </a:cubicBezTo>
                  <a:cubicBezTo>
                    <a:pt x="4477" y="191"/>
                    <a:pt x="4477" y="167"/>
                    <a:pt x="4466" y="155"/>
                  </a:cubicBezTo>
                  <a:cubicBezTo>
                    <a:pt x="4459" y="141"/>
                    <a:pt x="4443" y="135"/>
                    <a:pt x="4430" y="135"/>
                  </a:cubicBezTo>
                  <a:close/>
                  <a:moveTo>
                    <a:pt x="5513" y="278"/>
                  </a:moveTo>
                  <a:cubicBezTo>
                    <a:pt x="5500" y="278"/>
                    <a:pt x="5485" y="284"/>
                    <a:pt x="5478" y="298"/>
                  </a:cubicBezTo>
                  <a:cubicBezTo>
                    <a:pt x="5466" y="310"/>
                    <a:pt x="5466" y="345"/>
                    <a:pt x="5490" y="357"/>
                  </a:cubicBezTo>
                  <a:cubicBezTo>
                    <a:pt x="5537" y="381"/>
                    <a:pt x="5573" y="417"/>
                    <a:pt x="5620" y="453"/>
                  </a:cubicBezTo>
                  <a:cubicBezTo>
                    <a:pt x="5632" y="464"/>
                    <a:pt x="5644" y="464"/>
                    <a:pt x="5656" y="464"/>
                  </a:cubicBezTo>
                  <a:cubicBezTo>
                    <a:pt x="5668" y="464"/>
                    <a:pt x="5680" y="464"/>
                    <a:pt x="5680" y="453"/>
                  </a:cubicBezTo>
                  <a:cubicBezTo>
                    <a:pt x="5704" y="429"/>
                    <a:pt x="5692" y="405"/>
                    <a:pt x="5680" y="393"/>
                  </a:cubicBezTo>
                  <a:cubicBezTo>
                    <a:pt x="5632" y="357"/>
                    <a:pt x="5585" y="322"/>
                    <a:pt x="5537" y="286"/>
                  </a:cubicBezTo>
                  <a:cubicBezTo>
                    <a:pt x="5532" y="281"/>
                    <a:pt x="5523" y="278"/>
                    <a:pt x="5513" y="278"/>
                  </a:cubicBezTo>
                  <a:close/>
                  <a:moveTo>
                    <a:pt x="245" y="313"/>
                  </a:moveTo>
                  <a:cubicBezTo>
                    <a:pt x="233" y="313"/>
                    <a:pt x="221" y="316"/>
                    <a:pt x="215" y="322"/>
                  </a:cubicBezTo>
                  <a:cubicBezTo>
                    <a:pt x="215" y="322"/>
                    <a:pt x="156" y="381"/>
                    <a:pt x="96" y="464"/>
                  </a:cubicBezTo>
                  <a:cubicBezTo>
                    <a:pt x="84" y="488"/>
                    <a:pt x="96" y="512"/>
                    <a:pt x="108" y="524"/>
                  </a:cubicBezTo>
                  <a:lnTo>
                    <a:pt x="132" y="524"/>
                  </a:lnTo>
                  <a:cubicBezTo>
                    <a:pt x="144" y="524"/>
                    <a:pt x="167" y="524"/>
                    <a:pt x="167" y="512"/>
                  </a:cubicBezTo>
                  <a:cubicBezTo>
                    <a:pt x="215" y="429"/>
                    <a:pt x="275" y="381"/>
                    <a:pt x="275" y="381"/>
                  </a:cubicBezTo>
                  <a:cubicBezTo>
                    <a:pt x="286" y="369"/>
                    <a:pt x="286" y="345"/>
                    <a:pt x="275" y="322"/>
                  </a:cubicBezTo>
                  <a:cubicBezTo>
                    <a:pt x="269" y="316"/>
                    <a:pt x="257" y="313"/>
                    <a:pt x="245" y="313"/>
                  </a:cubicBezTo>
                  <a:close/>
                  <a:moveTo>
                    <a:pt x="2406" y="393"/>
                  </a:moveTo>
                  <a:cubicBezTo>
                    <a:pt x="2334" y="393"/>
                    <a:pt x="2263" y="417"/>
                    <a:pt x="2215" y="464"/>
                  </a:cubicBezTo>
                  <a:cubicBezTo>
                    <a:pt x="2203" y="488"/>
                    <a:pt x="2203" y="512"/>
                    <a:pt x="2215" y="524"/>
                  </a:cubicBezTo>
                  <a:cubicBezTo>
                    <a:pt x="2227" y="536"/>
                    <a:pt x="2239" y="536"/>
                    <a:pt x="2251" y="536"/>
                  </a:cubicBezTo>
                  <a:cubicBezTo>
                    <a:pt x="2251" y="536"/>
                    <a:pt x="2263" y="536"/>
                    <a:pt x="2275" y="524"/>
                  </a:cubicBezTo>
                  <a:cubicBezTo>
                    <a:pt x="2311" y="500"/>
                    <a:pt x="2346" y="476"/>
                    <a:pt x="2382" y="476"/>
                  </a:cubicBezTo>
                  <a:lnTo>
                    <a:pt x="2394" y="476"/>
                  </a:lnTo>
                  <a:cubicBezTo>
                    <a:pt x="2418" y="476"/>
                    <a:pt x="2442" y="464"/>
                    <a:pt x="2442" y="441"/>
                  </a:cubicBezTo>
                  <a:cubicBezTo>
                    <a:pt x="2442" y="417"/>
                    <a:pt x="2430" y="393"/>
                    <a:pt x="2406" y="393"/>
                  </a:cubicBezTo>
                  <a:close/>
                  <a:moveTo>
                    <a:pt x="4186" y="372"/>
                  </a:moveTo>
                  <a:cubicBezTo>
                    <a:pt x="4174" y="372"/>
                    <a:pt x="4162" y="375"/>
                    <a:pt x="4156" y="381"/>
                  </a:cubicBezTo>
                  <a:cubicBezTo>
                    <a:pt x="4120" y="429"/>
                    <a:pt x="4085" y="476"/>
                    <a:pt x="4049" y="524"/>
                  </a:cubicBezTo>
                  <a:cubicBezTo>
                    <a:pt x="4037" y="536"/>
                    <a:pt x="4037" y="572"/>
                    <a:pt x="4061" y="583"/>
                  </a:cubicBezTo>
                  <a:lnTo>
                    <a:pt x="4085" y="583"/>
                  </a:lnTo>
                  <a:cubicBezTo>
                    <a:pt x="4096" y="583"/>
                    <a:pt x="4108" y="583"/>
                    <a:pt x="4120" y="572"/>
                  </a:cubicBezTo>
                  <a:cubicBezTo>
                    <a:pt x="4156" y="524"/>
                    <a:pt x="4192" y="476"/>
                    <a:pt x="4227" y="441"/>
                  </a:cubicBezTo>
                  <a:cubicBezTo>
                    <a:pt x="4239" y="417"/>
                    <a:pt x="4239" y="393"/>
                    <a:pt x="4216" y="381"/>
                  </a:cubicBezTo>
                  <a:cubicBezTo>
                    <a:pt x="4210" y="375"/>
                    <a:pt x="4198" y="372"/>
                    <a:pt x="4186" y="372"/>
                  </a:cubicBezTo>
                  <a:close/>
                  <a:moveTo>
                    <a:pt x="2556" y="457"/>
                  </a:moveTo>
                  <a:cubicBezTo>
                    <a:pt x="2543" y="457"/>
                    <a:pt x="2532" y="462"/>
                    <a:pt x="2525" y="476"/>
                  </a:cubicBezTo>
                  <a:cubicBezTo>
                    <a:pt x="2501" y="488"/>
                    <a:pt x="2513" y="524"/>
                    <a:pt x="2525" y="536"/>
                  </a:cubicBezTo>
                  <a:cubicBezTo>
                    <a:pt x="2572" y="560"/>
                    <a:pt x="2596" y="595"/>
                    <a:pt x="2596" y="643"/>
                  </a:cubicBezTo>
                  <a:cubicBezTo>
                    <a:pt x="2608" y="667"/>
                    <a:pt x="2620" y="679"/>
                    <a:pt x="2644" y="679"/>
                  </a:cubicBezTo>
                  <a:lnTo>
                    <a:pt x="2656" y="679"/>
                  </a:lnTo>
                  <a:cubicBezTo>
                    <a:pt x="2680" y="679"/>
                    <a:pt x="2692" y="655"/>
                    <a:pt x="2692" y="631"/>
                  </a:cubicBezTo>
                  <a:cubicBezTo>
                    <a:pt x="2680" y="560"/>
                    <a:pt x="2644" y="512"/>
                    <a:pt x="2584" y="464"/>
                  </a:cubicBezTo>
                  <a:cubicBezTo>
                    <a:pt x="2575" y="460"/>
                    <a:pt x="2565" y="457"/>
                    <a:pt x="2556" y="457"/>
                  </a:cubicBezTo>
                  <a:close/>
                  <a:moveTo>
                    <a:pt x="5782" y="492"/>
                  </a:moveTo>
                  <a:cubicBezTo>
                    <a:pt x="5769" y="492"/>
                    <a:pt x="5758" y="498"/>
                    <a:pt x="5751" y="512"/>
                  </a:cubicBezTo>
                  <a:cubicBezTo>
                    <a:pt x="5728" y="524"/>
                    <a:pt x="5740" y="548"/>
                    <a:pt x="5751" y="560"/>
                  </a:cubicBezTo>
                  <a:cubicBezTo>
                    <a:pt x="5787" y="595"/>
                    <a:pt x="5835" y="643"/>
                    <a:pt x="5871" y="679"/>
                  </a:cubicBezTo>
                  <a:cubicBezTo>
                    <a:pt x="5882" y="691"/>
                    <a:pt x="5894" y="691"/>
                    <a:pt x="5906" y="691"/>
                  </a:cubicBezTo>
                  <a:cubicBezTo>
                    <a:pt x="5918" y="691"/>
                    <a:pt x="5930" y="691"/>
                    <a:pt x="5930" y="679"/>
                  </a:cubicBezTo>
                  <a:cubicBezTo>
                    <a:pt x="5954" y="655"/>
                    <a:pt x="5954" y="631"/>
                    <a:pt x="5930" y="619"/>
                  </a:cubicBezTo>
                  <a:cubicBezTo>
                    <a:pt x="5894" y="572"/>
                    <a:pt x="5847" y="536"/>
                    <a:pt x="5811" y="500"/>
                  </a:cubicBezTo>
                  <a:cubicBezTo>
                    <a:pt x="5801" y="495"/>
                    <a:pt x="5791" y="492"/>
                    <a:pt x="5782" y="492"/>
                  </a:cubicBezTo>
                  <a:close/>
                  <a:moveTo>
                    <a:pt x="72" y="595"/>
                  </a:moveTo>
                  <a:cubicBezTo>
                    <a:pt x="60" y="595"/>
                    <a:pt x="36" y="607"/>
                    <a:pt x="25" y="631"/>
                  </a:cubicBezTo>
                  <a:cubicBezTo>
                    <a:pt x="13" y="679"/>
                    <a:pt x="1" y="726"/>
                    <a:pt x="1" y="774"/>
                  </a:cubicBezTo>
                  <a:cubicBezTo>
                    <a:pt x="1" y="786"/>
                    <a:pt x="1" y="798"/>
                    <a:pt x="1" y="810"/>
                  </a:cubicBezTo>
                  <a:cubicBezTo>
                    <a:pt x="1" y="834"/>
                    <a:pt x="25" y="845"/>
                    <a:pt x="48" y="845"/>
                  </a:cubicBezTo>
                  <a:cubicBezTo>
                    <a:pt x="72" y="845"/>
                    <a:pt x="84" y="822"/>
                    <a:pt x="84" y="798"/>
                  </a:cubicBezTo>
                  <a:cubicBezTo>
                    <a:pt x="84" y="786"/>
                    <a:pt x="84" y="786"/>
                    <a:pt x="84" y="774"/>
                  </a:cubicBezTo>
                  <a:cubicBezTo>
                    <a:pt x="84" y="738"/>
                    <a:pt x="96" y="691"/>
                    <a:pt x="108" y="655"/>
                  </a:cubicBezTo>
                  <a:cubicBezTo>
                    <a:pt x="108" y="631"/>
                    <a:pt x="96" y="607"/>
                    <a:pt x="72" y="595"/>
                  </a:cubicBezTo>
                  <a:close/>
                  <a:moveTo>
                    <a:pt x="2180" y="595"/>
                  </a:moveTo>
                  <a:cubicBezTo>
                    <a:pt x="2156" y="595"/>
                    <a:pt x="2132" y="607"/>
                    <a:pt x="2120" y="631"/>
                  </a:cubicBezTo>
                  <a:cubicBezTo>
                    <a:pt x="2108" y="679"/>
                    <a:pt x="2096" y="738"/>
                    <a:pt x="2096" y="810"/>
                  </a:cubicBezTo>
                  <a:cubicBezTo>
                    <a:pt x="2096" y="834"/>
                    <a:pt x="2108" y="845"/>
                    <a:pt x="2132" y="857"/>
                  </a:cubicBezTo>
                  <a:cubicBezTo>
                    <a:pt x="2156" y="857"/>
                    <a:pt x="2180" y="834"/>
                    <a:pt x="2180" y="810"/>
                  </a:cubicBezTo>
                  <a:cubicBezTo>
                    <a:pt x="2180" y="750"/>
                    <a:pt x="2191" y="703"/>
                    <a:pt x="2203" y="655"/>
                  </a:cubicBezTo>
                  <a:cubicBezTo>
                    <a:pt x="2215" y="631"/>
                    <a:pt x="2203" y="607"/>
                    <a:pt x="2180" y="595"/>
                  </a:cubicBezTo>
                  <a:close/>
                  <a:moveTo>
                    <a:pt x="3984" y="641"/>
                  </a:moveTo>
                  <a:cubicBezTo>
                    <a:pt x="3971" y="641"/>
                    <a:pt x="3960" y="648"/>
                    <a:pt x="3954" y="655"/>
                  </a:cubicBezTo>
                  <a:lnTo>
                    <a:pt x="3858" y="798"/>
                  </a:lnTo>
                  <a:cubicBezTo>
                    <a:pt x="3835" y="822"/>
                    <a:pt x="3846" y="845"/>
                    <a:pt x="3858" y="857"/>
                  </a:cubicBezTo>
                  <a:cubicBezTo>
                    <a:pt x="3870" y="857"/>
                    <a:pt x="3882" y="869"/>
                    <a:pt x="3894" y="869"/>
                  </a:cubicBezTo>
                  <a:cubicBezTo>
                    <a:pt x="3906" y="869"/>
                    <a:pt x="3918" y="857"/>
                    <a:pt x="3918" y="845"/>
                  </a:cubicBezTo>
                  <a:lnTo>
                    <a:pt x="4025" y="714"/>
                  </a:lnTo>
                  <a:cubicBezTo>
                    <a:pt x="4037" y="691"/>
                    <a:pt x="4025" y="667"/>
                    <a:pt x="4013" y="655"/>
                  </a:cubicBezTo>
                  <a:cubicBezTo>
                    <a:pt x="4003" y="645"/>
                    <a:pt x="3993" y="641"/>
                    <a:pt x="3984" y="641"/>
                  </a:cubicBezTo>
                  <a:close/>
                  <a:moveTo>
                    <a:pt x="2613" y="757"/>
                  </a:moveTo>
                  <a:cubicBezTo>
                    <a:pt x="2596" y="757"/>
                    <a:pt x="2581" y="768"/>
                    <a:pt x="2572" y="786"/>
                  </a:cubicBezTo>
                  <a:cubicBezTo>
                    <a:pt x="2549" y="822"/>
                    <a:pt x="2525" y="869"/>
                    <a:pt x="2489" y="917"/>
                  </a:cubicBezTo>
                  <a:cubicBezTo>
                    <a:pt x="2465" y="929"/>
                    <a:pt x="2465" y="953"/>
                    <a:pt x="2489" y="976"/>
                  </a:cubicBezTo>
                  <a:cubicBezTo>
                    <a:pt x="2501" y="976"/>
                    <a:pt x="2501" y="988"/>
                    <a:pt x="2513" y="988"/>
                  </a:cubicBezTo>
                  <a:cubicBezTo>
                    <a:pt x="2525" y="988"/>
                    <a:pt x="2537" y="976"/>
                    <a:pt x="2549" y="964"/>
                  </a:cubicBezTo>
                  <a:cubicBezTo>
                    <a:pt x="2596" y="917"/>
                    <a:pt x="2620" y="869"/>
                    <a:pt x="2644" y="822"/>
                  </a:cubicBezTo>
                  <a:cubicBezTo>
                    <a:pt x="2656" y="798"/>
                    <a:pt x="2644" y="774"/>
                    <a:pt x="2632" y="762"/>
                  </a:cubicBezTo>
                  <a:cubicBezTo>
                    <a:pt x="2626" y="759"/>
                    <a:pt x="2619" y="757"/>
                    <a:pt x="2613" y="757"/>
                  </a:cubicBezTo>
                  <a:close/>
                  <a:moveTo>
                    <a:pt x="3787" y="921"/>
                  </a:moveTo>
                  <a:cubicBezTo>
                    <a:pt x="3773" y="921"/>
                    <a:pt x="3758" y="927"/>
                    <a:pt x="3751" y="941"/>
                  </a:cubicBezTo>
                  <a:cubicBezTo>
                    <a:pt x="3715" y="976"/>
                    <a:pt x="3692" y="1024"/>
                    <a:pt x="3656" y="1060"/>
                  </a:cubicBezTo>
                  <a:cubicBezTo>
                    <a:pt x="3632" y="1084"/>
                    <a:pt x="3644" y="1107"/>
                    <a:pt x="3656" y="1119"/>
                  </a:cubicBezTo>
                  <a:cubicBezTo>
                    <a:pt x="3668" y="1131"/>
                    <a:pt x="3668" y="1131"/>
                    <a:pt x="3680" y="1131"/>
                  </a:cubicBezTo>
                  <a:cubicBezTo>
                    <a:pt x="3692" y="1131"/>
                    <a:pt x="3704" y="1131"/>
                    <a:pt x="3715" y="1119"/>
                  </a:cubicBezTo>
                  <a:cubicBezTo>
                    <a:pt x="3751" y="1072"/>
                    <a:pt x="3787" y="1036"/>
                    <a:pt x="3823" y="988"/>
                  </a:cubicBezTo>
                  <a:cubicBezTo>
                    <a:pt x="3835" y="964"/>
                    <a:pt x="3835" y="941"/>
                    <a:pt x="3811" y="929"/>
                  </a:cubicBezTo>
                  <a:cubicBezTo>
                    <a:pt x="3806" y="924"/>
                    <a:pt x="3797" y="921"/>
                    <a:pt x="3787" y="921"/>
                  </a:cubicBezTo>
                  <a:close/>
                  <a:moveTo>
                    <a:pt x="93" y="924"/>
                  </a:moveTo>
                  <a:cubicBezTo>
                    <a:pt x="86" y="924"/>
                    <a:pt x="79" y="925"/>
                    <a:pt x="72" y="929"/>
                  </a:cubicBezTo>
                  <a:cubicBezTo>
                    <a:pt x="48" y="941"/>
                    <a:pt x="36" y="964"/>
                    <a:pt x="48" y="988"/>
                  </a:cubicBezTo>
                  <a:cubicBezTo>
                    <a:pt x="84" y="1036"/>
                    <a:pt x="120" y="1084"/>
                    <a:pt x="167" y="1131"/>
                  </a:cubicBezTo>
                  <a:cubicBezTo>
                    <a:pt x="179" y="1143"/>
                    <a:pt x="191" y="1143"/>
                    <a:pt x="191" y="1143"/>
                  </a:cubicBezTo>
                  <a:cubicBezTo>
                    <a:pt x="203" y="1143"/>
                    <a:pt x="215" y="1143"/>
                    <a:pt x="227" y="1131"/>
                  </a:cubicBezTo>
                  <a:cubicBezTo>
                    <a:pt x="239" y="1107"/>
                    <a:pt x="239" y="1084"/>
                    <a:pt x="227" y="1072"/>
                  </a:cubicBezTo>
                  <a:cubicBezTo>
                    <a:pt x="179" y="1024"/>
                    <a:pt x="156" y="988"/>
                    <a:pt x="132" y="941"/>
                  </a:cubicBezTo>
                  <a:cubicBezTo>
                    <a:pt x="123" y="932"/>
                    <a:pt x="109" y="924"/>
                    <a:pt x="93" y="924"/>
                  </a:cubicBezTo>
                  <a:close/>
                  <a:moveTo>
                    <a:pt x="2145" y="938"/>
                  </a:moveTo>
                  <a:cubicBezTo>
                    <a:pt x="2141" y="938"/>
                    <a:pt x="2136" y="938"/>
                    <a:pt x="2132" y="941"/>
                  </a:cubicBezTo>
                  <a:cubicBezTo>
                    <a:pt x="2108" y="941"/>
                    <a:pt x="2096" y="964"/>
                    <a:pt x="2096" y="988"/>
                  </a:cubicBezTo>
                  <a:cubicBezTo>
                    <a:pt x="2108" y="1048"/>
                    <a:pt x="2120" y="1107"/>
                    <a:pt x="2144" y="1155"/>
                  </a:cubicBezTo>
                  <a:cubicBezTo>
                    <a:pt x="2153" y="1172"/>
                    <a:pt x="2161" y="1183"/>
                    <a:pt x="2175" y="1183"/>
                  </a:cubicBezTo>
                  <a:cubicBezTo>
                    <a:pt x="2180" y="1183"/>
                    <a:pt x="2185" y="1182"/>
                    <a:pt x="2191" y="1179"/>
                  </a:cubicBezTo>
                  <a:cubicBezTo>
                    <a:pt x="2203" y="1179"/>
                    <a:pt x="2215" y="1179"/>
                    <a:pt x="2215" y="1167"/>
                  </a:cubicBezTo>
                  <a:cubicBezTo>
                    <a:pt x="2215" y="1167"/>
                    <a:pt x="2215" y="1179"/>
                    <a:pt x="2227" y="1179"/>
                  </a:cubicBezTo>
                  <a:cubicBezTo>
                    <a:pt x="2227" y="1191"/>
                    <a:pt x="2251" y="1203"/>
                    <a:pt x="2263" y="1203"/>
                  </a:cubicBezTo>
                  <a:cubicBezTo>
                    <a:pt x="2263" y="1203"/>
                    <a:pt x="2275" y="1203"/>
                    <a:pt x="2287" y="1191"/>
                  </a:cubicBezTo>
                  <a:cubicBezTo>
                    <a:pt x="2334" y="1155"/>
                    <a:pt x="2382" y="1131"/>
                    <a:pt x="2418" y="1095"/>
                  </a:cubicBezTo>
                  <a:cubicBezTo>
                    <a:pt x="2442" y="1072"/>
                    <a:pt x="2442" y="1048"/>
                    <a:pt x="2430" y="1036"/>
                  </a:cubicBezTo>
                  <a:cubicBezTo>
                    <a:pt x="2423" y="1022"/>
                    <a:pt x="2407" y="1016"/>
                    <a:pt x="2394" y="1016"/>
                  </a:cubicBezTo>
                  <a:cubicBezTo>
                    <a:pt x="2384" y="1016"/>
                    <a:pt x="2375" y="1019"/>
                    <a:pt x="2370" y="1024"/>
                  </a:cubicBezTo>
                  <a:cubicBezTo>
                    <a:pt x="2322" y="1060"/>
                    <a:pt x="2287" y="1095"/>
                    <a:pt x="2239" y="1119"/>
                  </a:cubicBezTo>
                  <a:cubicBezTo>
                    <a:pt x="2227" y="1131"/>
                    <a:pt x="2227" y="1131"/>
                    <a:pt x="2227" y="1131"/>
                  </a:cubicBezTo>
                  <a:cubicBezTo>
                    <a:pt x="2203" y="1084"/>
                    <a:pt x="2191" y="1024"/>
                    <a:pt x="2180" y="976"/>
                  </a:cubicBezTo>
                  <a:cubicBezTo>
                    <a:pt x="2180" y="957"/>
                    <a:pt x="2164" y="938"/>
                    <a:pt x="2145" y="938"/>
                  </a:cubicBezTo>
                  <a:close/>
                  <a:moveTo>
                    <a:pt x="329" y="1159"/>
                  </a:moveTo>
                  <a:cubicBezTo>
                    <a:pt x="316" y="1159"/>
                    <a:pt x="305" y="1165"/>
                    <a:pt x="298" y="1179"/>
                  </a:cubicBezTo>
                  <a:cubicBezTo>
                    <a:pt x="286" y="1203"/>
                    <a:pt x="286" y="1226"/>
                    <a:pt x="310" y="1238"/>
                  </a:cubicBezTo>
                  <a:cubicBezTo>
                    <a:pt x="358" y="1274"/>
                    <a:pt x="406" y="1298"/>
                    <a:pt x="465" y="1322"/>
                  </a:cubicBezTo>
                  <a:lnTo>
                    <a:pt x="477" y="1322"/>
                  </a:lnTo>
                  <a:cubicBezTo>
                    <a:pt x="501" y="1322"/>
                    <a:pt x="513" y="1322"/>
                    <a:pt x="513" y="1298"/>
                  </a:cubicBezTo>
                  <a:cubicBezTo>
                    <a:pt x="525" y="1286"/>
                    <a:pt x="513" y="1250"/>
                    <a:pt x="501" y="1250"/>
                  </a:cubicBezTo>
                  <a:cubicBezTo>
                    <a:pt x="441" y="1215"/>
                    <a:pt x="394" y="1191"/>
                    <a:pt x="358" y="1167"/>
                  </a:cubicBezTo>
                  <a:cubicBezTo>
                    <a:pt x="348" y="1162"/>
                    <a:pt x="338" y="1159"/>
                    <a:pt x="329" y="1159"/>
                  </a:cubicBezTo>
                  <a:close/>
                  <a:moveTo>
                    <a:pt x="2115" y="1198"/>
                  </a:moveTo>
                  <a:cubicBezTo>
                    <a:pt x="2109" y="1198"/>
                    <a:pt x="2103" y="1199"/>
                    <a:pt x="2096" y="1203"/>
                  </a:cubicBezTo>
                  <a:cubicBezTo>
                    <a:pt x="2049" y="1238"/>
                    <a:pt x="1989" y="1262"/>
                    <a:pt x="1941" y="1274"/>
                  </a:cubicBezTo>
                  <a:cubicBezTo>
                    <a:pt x="1918" y="1286"/>
                    <a:pt x="1906" y="1310"/>
                    <a:pt x="1918" y="1334"/>
                  </a:cubicBezTo>
                  <a:cubicBezTo>
                    <a:pt x="1930" y="1345"/>
                    <a:pt x="1941" y="1357"/>
                    <a:pt x="1953" y="1357"/>
                  </a:cubicBezTo>
                  <a:lnTo>
                    <a:pt x="1977" y="1357"/>
                  </a:lnTo>
                  <a:cubicBezTo>
                    <a:pt x="2025" y="1334"/>
                    <a:pt x="2084" y="1310"/>
                    <a:pt x="2132" y="1286"/>
                  </a:cubicBezTo>
                  <a:cubicBezTo>
                    <a:pt x="2156" y="1274"/>
                    <a:pt x="2156" y="1250"/>
                    <a:pt x="2156" y="1226"/>
                  </a:cubicBezTo>
                  <a:cubicBezTo>
                    <a:pt x="2147" y="1209"/>
                    <a:pt x="2132" y="1198"/>
                    <a:pt x="2115" y="1198"/>
                  </a:cubicBezTo>
                  <a:close/>
                  <a:moveTo>
                    <a:pt x="3571" y="1182"/>
                  </a:moveTo>
                  <a:cubicBezTo>
                    <a:pt x="3561" y="1182"/>
                    <a:pt x="3549" y="1185"/>
                    <a:pt x="3537" y="1191"/>
                  </a:cubicBezTo>
                  <a:cubicBezTo>
                    <a:pt x="3501" y="1226"/>
                    <a:pt x="3465" y="1274"/>
                    <a:pt x="3418" y="1298"/>
                  </a:cubicBezTo>
                  <a:cubicBezTo>
                    <a:pt x="3406" y="1322"/>
                    <a:pt x="3394" y="1345"/>
                    <a:pt x="3418" y="1357"/>
                  </a:cubicBezTo>
                  <a:cubicBezTo>
                    <a:pt x="3418" y="1369"/>
                    <a:pt x="3430" y="1381"/>
                    <a:pt x="3442" y="1381"/>
                  </a:cubicBezTo>
                  <a:cubicBezTo>
                    <a:pt x="3454" y="1381"/>
                    <a:pt x="3465" y="1369"/>
                    <a:pt x="3477" y="1369"/>
                  </a:cubicBezTo>
                  <a:cubicBezTo>
                    <a:pt x="3513" y="1334"/>
                    <a:pt x="3561" y="1286"/>
                    <a:pt x="3596" y="1250"/>
                  </a:cubicBezTo>
                  <a:cubicBezTo>
                    <a:pt x="3620" y="1238"/>
                    <a:pt x="3620" y="1203"/>
                    <a:pt x="3596" y="1191"/>
                  </a:cubicBezTo>
                  <a:cubicBezTo>
                    <a:pt x="3590" y="1185"/>
                    <a:pt x="3582" y="1182"/>
                    <a:pt x="3571" y="1182"/>
                  </a:cubicBezTo>
                  <a:close/>
                  <a:moveTo>
                    <a:pt x="632" y="1305"/>
                  </a:moveTo>
                  <a:cubicBezTo>
                    <a:pt x="620" y="1305"/>
                    <a:pt x="605" y="1316"/>
                    <a:pt x="596" y="1334"/>
                  </a:cubicBezTo>
                  <a:cubicBezTo>
                    <a:pt x="584" y="1357"/>
                    <a:pt x="596" y="1381"/>
                    <a:pt x="620" y="1393"/>
                  </a:cubicBezTo>
                  <a:cubicBezTo>
                    <a:pt x="644" y="1393"/>
                    <a:pt x="656" y="1405"/>
                    <a:pt x="679" y="1417"/>
                  </a:cubicBezTo>
                  <a:cubicBezTo>
                    <a:pt x="715" y="1429"/>
                    <a:pt x="751" y="1441"/>
                    <a:pt x="787" y="1441"/>
                  </a:cubicBezTo>
                  <a:cubicBezTo>
                    <a:pt x="787" y="1453"/>
                    <a:pt x="787" y="1453"/>
                    <a:pt x="798" y="1453"/>
                  </a:cubicBezTo>
                  <a:cubicBezTo>
                    <a:pt x="810" y="1453"/>
                    <a:pt x="834" y="1441"/>
                    <a:pt x="834" y="1417"/>
                  </a:cubicBezTo>
                  <a:cubicBezTo>
                    <a:pt x="846" y="1393"/>
                    <a:pt x="834" y="1369"/>
                    <a:pt x="810" y="1357"/>
                  </a:cubicBezTo>
                  <a:cubicBezTo>
                    <a:pt x="775" y="1357"/>
                    <a:pt x="739" y="1345"/>
                    <a:pt x="703" y="1334"/>
                  </a:cubicBezTo>
                  <a:cubicBezTo>
                    <a:pt x="691" y="1322"/>
                    <a:pt x="667" y="1322"/>
                    <a:pt x="644" y="1310"/>
                  </a:cubicBezTo>
                  <a:cubicBezTo>
                    <a:pt x="640" y="1307"/>
                    <a:pt x="636" y="1305"/>
                    <a:pt x="632" y="1305"/>
                  </a:cubicBezTo>
                  <a:close/>
                  <a:moveTo>
                    <a:pt x="1800" y="1330"/>
                  </a:moveTo>
                  <a:cubicBezTo>
                    <a:pt x="1796" y="1330"/>
                    <a:pt x="1791" y="1331"/>
                    <a:pt x="1787" y="1334"/>
                  </a:cubicBezTo>
                  <a:cubicBezTo>
                    <a:pt x="1739" y="1345"/>
                    <a:pt x="1680" y="1369"/>
                    <a:pt x="1632" y="1381"/>
                  </a:cubicBezTo>
                  <a:cubicBezTo>
                    <a:pt x="1608" y="1381"/>
                    <a:pt x="1584" y="1405"/>
                    <a:pt x="1596" y="1429"/>
                  </a:cubicBezTo>
                  <a:cubicBezTo>
                    <a:pt x="1596" y="1453"/>
                    <a:pt x="1620" y="1465"/>
                    <a:pt x="1632" y="1465"/>
                  </a:cubicBezTo>
                  <a:lnTo>
                    <a:pt x="1644" y="1465"/>
                  </a:lnTo>
                  <a:cubicBezTo>
                    <a:pt x="1703" y="1453"/>
                    <a:pt x="1751" y="1429"/>
                    <a:pt x="1810" y="1417"/>
                  </a:cubicBezTo>
                  <a:cubicBezTo>
                    <a:pt x="1834" y="1405"/>
                    <a:pt x="1846" y="1381"/>
                    <a:pt x="1834" y="1357"/>
                  </a:cubicBezTo>
                  <a:cubicBezTo>
                    <a:pt x="1834" y="1348"/>
                    <a:pt x="1819" y="1330"/>
                    <a:pt x="1800" y="1330"/>
                  </a:cubicBezTo>
                  <a:close/>
                  <a:moveTo>
                    <a:pt x="2256" y="1254"/>
                  </a:moveTo>
                  <a:cubicBezTo>
                    <a:pt x="2247" y="1254"/>
                    <a:pt x="2237" y="1257"/>
                    <a:pt x="2227" y="1262"/>
                  </a:cubicBezTo>
                  <a:cubicBezTo>
                    <a:pt x="2215" y="1274"/>
                    <a:pt x="2203" y="1298"/>
                    <a:pt x="2215" y="1322"/>
                  </a:cubicBezTo>
                  <a:cubicBezTo>
                    <a:pt x="2251" y="1369"/>
                    <a:pt x="2287" y="1417"/>
                    <a:pt x="2334" y="1453"/>
                  </a:cubicBezTo>
                  <a:cubicBezTo>
                    <a:pt x="2346" y="1465"/>
                    <a:pt x="2346" y="1465"/>
                    <a:pt x="2358" y="1465"/>
                  </a:cubicBezTo>
                  <a:cubicBezTo>
                    <a:pt x="2370" y="1465"/>
                    <a:pt x="2382" y="1465"/>
                    <a:pt x="2394" y="1453"/>
                  </a:cubicBezTo>
                  <a:cubicBezTo>
                    <a:pt x="2406" y="1441"/>
                    <a:pt x="2406" y="1417"/>
                    <a:pt x="2394" y="1393"/>
                  </a:cubicBezTo>
                  <a:cubicBezTo>
                    <a:pt x="2358" y="1357"/>
                    <a:pt x="2322" y="1322"/>
                    <a:pt x="2287" y="1274"/>
                  </a:cubicBezTo>
                  <a:cubicBezTo>
                    <a:pt x="2280" y="1260"/>
                    <a:pt x="2269" y="1254"/>
                    <a:pt x="2256" y="1254"/>
                  </a:cubicBezTo>
                  <a:close/>
                  <a:moveTo>
                    <a:pt x="948" y="1400"/>
                  </a:moveTo>
                  <a:cubicBezTo>
                    <a:pt x="935" y="1400"/>
                    <a:pt x="926" y="1411"/>
                    <a:pt x="918" y="1429"/>
                  </a:cubicBezTo>
                  <a:cubicBezTo>
                    <a:pt x="918" y="1453"/>
                    <a:pt x="929" y="1476"/>
                    <a:pt x="953" y="1488"/>
                  </a:cubicBezTo>
                  <a:cubicBezTo>
                    <a:pt x="1013" y="1488"/>
                    <a:pt x="1072" y="1500"/>
                    <a:pt x="1132" y="1500"/>
                  </a:cubicBezTo>
                  <a:cubicBezTo>
                    <a:pt x="1156" y="1500"/>
                    <a:pt x="1168" y="1488"/>
                    <a:pt x="1168" y="1465"/>
                  </a:cubicBezTo>
                  <a:cubicBezTo>
                    <a:pt x="1168" y="1441"/>
                    <a:pt x="1156" y="1417"/>
                    <a:pt x="1132" y="1417"/>
                  </a:cubicBezTo>
                  <a:cubicBezTo>
                    <a:pt x="1072" y="1417"/>
                    <a:pt x="1025" y="1405"/>
                    <a:pt x="965" y="1405"/>
                  </a:cubicBezTo>
                  <a:cubicBezTo>
                    <a:pt x="959" y="1402"/>
                    <a:pt x="953" y="1400"/>
                    <a:pt x="948" y="1400"/>
                  </a:cubicBezTo>
                  <a:close/>
                  <a:moveTo>
                    <a:pt x="1465" y="1405"/>
                  </a:moveTo>
                  <a:cubicBezTo>
                    <a:pt x="1406" y="1417"/>
                    <a:pt x="1346" y="1417"/>
                    <a:pt x="1299" y="1417"/>
                  </a:cubicBezTo>
                  <a:cubicBezTo>
                    <a:pt x="1275" y="1417"/>
                    <a:pt x="1251" y="1441"/>
                    <a:pt x="1251" y="1465"/>
                  </a:cubicBezTo>
                  <a:cubicBezTo>
                    <a:pt x="1263" y="1488"/>
                    <a:pt x="1275" y="1500"/>
                    <a:pt x="1299" y="1500"/>
                  </a:cubicBezTo>
                  <a:cubicBezTo>
                    <a:pt x="1299" y="1500"/>
                    <a:pt x="1299" y="1500"/>
                    <a:pt x="1299" y="1512"/>
                  </a:cubicBezTo>
                  <a:cubicBezTo>
                    <a:pt x="1358" y="1500"/>
                    <a:pt x="1418" y="1500"/>
                    <a:pt x="1465" y="1488"/>
                  </a:cubicBezTo>
                  <a:cubicBezTo>
                    <a:pt x="1501" y="1488"/>
                    <a:pt x="1513" y="1465"/>
                    <a:pt x="1513" y="1441"/>
                  </a:cubicBezTo>
                  <a:cubicBezTo>
                    <a:pt x="1501" y="1417"/>
                    <a:pt x="1477" y="1405"/>
                    <a:pt x="1465" y="1405"/>
                  </a:cubicBezTo>
                  <a:close/>
                  <a:moveTo>
                    <a:pt x="3307" y="1388"/>
                  </a:moveTo>
                  <a:cubicBezTo>
                    <a:pt x="3301" y="1388"/>
                    <a:pt x="3294" y="1390"/>
                    <a:pt x="3287" y="1393"/>
                  </a:cubicBezTo>
                  <a:cubicBezTo>
                    <a:pt x="3239" y="1429"/>
                    <a:pt x="3192" y="1453"/>
                    <a:pt x="3144" y="1476"/>
                  </a:cubicBezTo>
                  <a:cubicBezTo>
                    <a:pt x="3120" y="1476"/>
                    <a:pt x="3108" y="1500"/>
                    <a:pt x="3120" y="1524"/>
                  </a:cubicBezTo>
                  <a:cubicBezTo>
                    <a:pt x="3132" y="1548"/>
                    <a:pt x="3144" y="1548"/>
                    <a:pt x="3156" y="1548"/>
                  </a:cubicBezTo>
                  <a:lnTo>
                    <a:pt x="3180" y="1548"/>
                  </a:lnTo>
                  <a:cubicBezTo>
                    <a:pt x="3227" y="1524"/>
                    <a:pt x="3287" y="1500"/>
                    <a:pt x="3334" y="1465"/>
                  </a:cubicBezTo>
                  <a:cubicBezTo>
                    <a:pt x="3358" y="1453"/>
                    <a:pt x="3358" y="1429"/>
                    <a:pt x="3346" y="1405"/>
                  </a:cubicBezTo>
                  <a:cubicBezTo>
                    <a:pt x="3338" y="1397"/>
                    <a:pt x="3324" y="1388"/>
                    <a:pt x="3307" y="1388"/>
                  </a:cubicBezTo>
                  <a:close/>
                  <a:moveTo>
                    <a:pt x="2506" y="1484"/>
                  </a:moveTo>
                  <a:cubicBezTo>
                    <a:pt x="2489" y="1484"/>
                    <a:pt x="2474" y="1495"/>
                    <a:pt x="2465" y="1512"/>
                  </a:cubicBezTo>
                  <a:cubicBezTo>
                    <a:pt x="2453" y="1524"/>
                    <a:pt x="2465" y="1548"/>
                    <a:pt x="2477" y="1560"/>
                  </a:cubicBezTo>
                  <a:cubicBezTo>
                    <a:pt x="2537" y="1584"/>
                    <a:pt x="2596" y="1607"/>
                    <a:pt x="2656" y="1619"/>
                  </a:cubicBezTo>
                  <a:cubicBezTo>
                    <a:pt x="2680" y="1619"/>
                    <a:pt x="2703" y="1607"/>
                    <a:pt x="2703" y="1584"/>
                  </a:cubicBezTo>
                  <a:cubicBezTo>
                    <a:pt x="2703" y="1560"/>
                    <a:pt x="2692" y="1536"/>
                    <a:pt x="2668" y="1536"/>
                  </a:cubicBezTo>
                  <a:cubicBezTo>
                    <a:pt x="2620" y="1524"/>
                    <a:pt x="2561" y="1512"/>
                    <a:pt x="2525" y="1488"/>
                  </a:cubicBezTo>
                  <a:cubicBezTo>
                    <a:pt x="2518" y="1485"/>
                    <a:pt x="2512" y="1484"/>
                    <a:pt x="2506" y="1484"/>
                  </a:cubicBezTo>
                  <a:close/>
                  <a:moveTo>
                    <a:pt x="3008" y="1519"/>
                  </a:moveTo>
                  <a:cubicBezTo>
                    <a:pt x="3002" y="1519"/>
                    <a:pt x="2996" y="1521"/>
                    <a:pt x="2989" y="1524"/>
                  </a:cubicBezTo>
                  <a:cubicBezTo>
                    <a:pt x="2930" y="1536"/>
                    <a:pt x="2882" y="1536"/>
                    <a:pt x="2834" y="1548"/>
                  </a:cubicBezTo>
                  <a:cubicBezTo>
                    <a:pt x="2811" y="1548"/>
                    <a:pt x="2787" y="1560"/>
                    <a:pt x="2787" y="1584"/>
                  </a:cubicBezTo>
                  <a:cubicBezTo>
                    <a:pt x="2787" y="1607"/>
                    <a:pt x="2811" y="1631"/>
                    <a:pt x="2834" y="1631"/>
                  </a:cubicBezTo>
                  <a:cubicBezTo>
                    <a:pt x="2894" y="1619"/>
                    <a:pt x="2942" y="1619"/>
                    <a:pt x="3013" y="1607"/>
                  </a:cubicBezTo>
                  <a:cubicBezTo>
                    <a:pt x="3037" y="1596"/>
                    <a:pt x="3049" y="1572"/>
                    <a:pt x="3037" y="1548"/>
                  </a:cubicBezTo>
                  <a:cubicBezTo>
                    <a:pt x="3037" y="1530"/>
                    <a:pt x="3024" y="1519"/>
                    <a:pt x="3008" y="1519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225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6" name="chimes.wav"/>
          </p:stSnd>
        </p:sndAc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7" name="Google Shape;1627;p32"/>
          <p:cNvGrpSpPr/>
          <p:nvPr/>
        </p:nvGrpSpPr>
        <p:grpSpPr>
          <a:xfrm>
            <a:off x="-142100" y="-48200"/>
            <a:ext cx="9424500" cy="5259300"/>
            <a:chOff x="-142100" y="-48200"/>
            <a:chExt cx="9424500" cy="5259300"/>
          </a:xfrm>
        </p:grpSpPr>
        <p:cxnSp>
          <p:nvCxnSpPr>
            <p:cNvPr id="1628" name="Google Shape;1628;p32"/>
            <p:cNvCxnSpPr/>
            <p:nvPr/>
          </p:nvCxnSpPr>
          <p:spPr>
            <a:xfrm>
              <a:off x="6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9" name="Google Shape;1629;p32"/>
            <p:cNvCxnSpPr/>
            <p:nvPr/>
          </p:nvCxnSpPr>
          <p:spPr>
            <a:xfrm>
              <a:off x="38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0" name="Google Shape;1630;p32"/>
            <p:cNvCxnSpPr/>
            <p:nvPr/>
          </p:nvCxnSpPr>
          <p:spPr>
            <a:xfrm>
              <a:off x="70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1" name="Google Shape;1631;p32"/>
            <p:cNvCxnSpPr/>
            <p:nvPr/>
          </p:nvCxnSpPr>
          <p:spPr>
            <a:xfrm>
              <a:off x="102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2" name="Google Shape;1632;p32"/>
            <p:cNvCxnSpPr/>
            <p:nvPr/>
          </p:nvCxnSpPr>
          <p:spPr>
            <a:xfrm>
              <a:off x="135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3" name="Google Shape;1633;p32"/>
            <p:cNvCxnSpPr/>
            <p:nvPr/>
          </p:nvCxnSpPr>
          <p:spPr>
            <a:xfrm>
              <a:off x="167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4" name="Google Shape;1634;p32"/>
            <p:cNvCxnSpPr/>
            <p:nvPr/>
          </p:nvCxnSpPr>
          <p:spPr>
            <a:xfrm>
              <a:off x="199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5" name="Google Shape;1635;p32"/>
            <p:cNvCxnSpPr/>
            <p:nvPr/>
          </p:nvCxnSpPr>
          <p:spPr>
            <a:xfrm>
              <a:off x="231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6" name="Google Shape;1636;p32"/>
            <p:cNvCxnSpPr/>
            <p:nvPr/>
          </p:nvCxnSpPr>
          <p:spPr>
            <a:xfrm>
              <a:off x="263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7" name="Google Shape;1637;p32"/>
            <p:cNvCxnSpPr/>
            <p:nvPr/>
          </p:nvCxnSpPr>
          <p:spPr>
            <a:xfrm>
              <a:off x="296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8" name="Google Shape;1638;p32"/>
            <p:cNvCxnSpPr/>
            <p:nvPr/>
          </p:nvCxnSpPr>
          <p:spPr>
            <a:xfrm>
              <a:off x="328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9" name="Google Shape;1639;p32"/>
            <p:cNvCxnSpPr/>
            <p:nvPr/>
          </p:nvCxnSpPr>
          <p:spPr>
            <a:xfrm>
              <a:off x="360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0" name="Google Shape;1640;p32"/>
            <p:cNvCxnSpPr/>
            <p:nvPr/>
          </p:nvCxnSpPr>
          <p:spPr>
            <a:xfrm>
              <a:off x="392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1" name="Google Shape;1641;p32"/>
            <p:cNvCxnSpPr/>
            <p:nvPr/>
          </p:nvCxnSpPr>
          <p:spPr>
            <a:xfrm>
              <a:off x="4248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2" name="Google Shape;1642;p32"/>
            <p:cNvCxnSpPr/>
            <p:nvPr/>
          </p:nvCxnSpPr>
          <p:spPr>
            <a:xfrm>
              <a:off x="4570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3" name="Google Shape;1643;p32"/>
            <p:cNvCxnSpPr/>
            <p:nvPr/>
          </p:nvCxnSpPr>
          <p:spPr>
            <a:xfrm>
              <a:off x="4892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4" name="Google Shape;1644;p32"/>
            <p:cNvCxnSpPr/>
            <p:nvPr/>
          </p:nvCxnSpPr>
          <p:spPr>
            <a:xfrm>
              <a:off x="5213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5" name="Google Shape;1645;p32"/>
            <p:cNvCxnSpPr/>
            <p:nvPr/>
          </p:nvCxnSpPr>
          <p:spPr>
            <a:xfrm>
              <a:off x="5535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6" name="Google Shape;1646;p32"/>
            <p:cNvCxnSpPr/>
            <p:nvPr/>
          </p:nvCxnSpPr>
          <p:spPr>
            <a:xfrm>
              <a:off x="5857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7" name="Google Shape;1647;p32"/>
            <p:cNvCxnSpPr/>
            <p:nvPr/>
          </p:nvCxnSpPr>
          <p:spPr>
            <a:xfrm>
              <a:off x="6179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8" name="Google Shape;1648;p32"/>
            <p:cNvCxnSpPr/>
            <p:nvPr/>
          </p:nvCxnSpPr>
          <p:spPr>
            <a:xfrm>
              <a:off x="6501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9" name="Google Shape;1649;p32"/>
            <p:cNvCxnSpPr/>
            <p:nvPr/>
          </p:nvCxnSpPr>
          <p:spPr>
            <a:xfrm>
              <a:off x="68232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0" name="Google Shape;1650;p32"/>
            <p:cNvCxnSpPr/>
            <p:nvPr/>
          </p:nvCxnSpPr>
          <p:spPr>
            <a:xfrm>
              <a:off x="71451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1" name="Google Shape;1651;p32"/>
            <p:cNvCxnSpPr/>
            <p:nvPr/>
          </p:nvCxnSpPr>
          <p:spPr>
            <a:xfrm>
              <a:off x="74670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2" name="Google Shape;1652;p32"/>
            <p:cNvCxnSpPr/>
            <p:nvPr/>
          </p:nvCxnSpPr>
          <p:spPr>
            <a:xfrm>
              <a:off x="77889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3" name="Google Shape;1653;p32"/>
            <p:cNvCxnSpPr/>
            <p:nvPr/>
          </p:nvCxnSpPr>
          <p:spPr>
            <a:xfrm>
              <a:off x="811077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4" name="Google Shape;1654;p32"/>
            <p:cNvCxnSpPr/>
            <p:nvPr/>
          </p:nvCxnSpPr>
          <p:spPr>
            <a:xfrm>
              <a:off x="843265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5" name="Google Shape;1655;p32"/>
            <p:cNvCxnSpPr/>
            <p:nvPr/>
          </p:nvCxnSpPr>
          <p:spPr>
            <a:xfrm>
              <a:off x="8754525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6" name="Google Shape;1656;p32"/>
            <p:cNvCxnSpPr/>
            <p:nvPr/>
          </p:nvCxnSpPr>
          <p:spPr>
            <a:xfrm>
              <a:off x="9076400" y="-48200"/>
              <a:ext cx="0" cy="525930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7" name="Google Shape;1657;p32"/>
            <p:cNvCxnSpPr/>
            <p:nvPr/>
          </p:nvCxnSpPr>
          <p:spPr>
            <a:xfrm>
              <a:off x="-142100" y="2561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8" name="Google Shape;1658;p32"/>
            <p:cNvCxnSpPr/>
            <p:nvPr/>
          </p:nvCxnSpPr>
          <p:spPr>
            <a:xfrm>
              <a:off x="-142100" y="5867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9" name="Google Shape;1659;p32"/>
            <p:cNvCxnSpPr/>
            <p:nvPr/>
          </p:nvCxnSpPr>
          <p:spPr>
            <a:xfrm>
              <a:off x="-142100" y="9174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0" name="Google Shape;1660;p32"/>
            <p:cNvCxnSpPr/>
            <p:nvPr/>
          </p:nvCxnSpPr>
          <p:spPr>
            <a:xfrm>
              <a:off x="-142100" y="12481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1" name="Google Shape;1661;p32"/>
            <p:cNvCxnSpPr/>
            <p:nvPr/>
          </p:nvCxnSpPr>
          <p:spPr>
            <a:xfrm>
              <a:off x="-142100" y="15788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2" name="Google Shape;1662;p32"/>
            <p:cNvCxnSpPr/>
            <p:nvPr/>
          </p:nvCxnSpPr>
          <p:spPr>
            <a:xfrm>
              <a:off x="-142100" y="19095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3" name="Google Shape;1663;p32"/>
            <p:cNvCxnSpPr/>
            <p:nvPr/>
          </p:nvCxnSpPr>
          <p:spPr>
            <a:xfrm>
              <a:off x="-142100" y="22402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4" name="Google Shape;1664;p32"/>
            <p:cNvCxnSpPr/>
            <p:nvPr/>
          </p:nvCxnSpPr>
          <p:spPr>
            <a:xfrm>
              <a:off x="-142100" y="257091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5" name="Google Shape;1665;p32"/>
            <p:cNvCxnSpPr/>
            <p:nvPr/>
          </p:nvCxnSpPr>
          <p:spPr>
            <a:xfrm>
              <a:off x="-142100" y="290160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6" name="Google Shape;1666;p32"/>
            <p:cNvCxnSpPr/>
            <p:nvPr/>
          </p:nvCxnSpPr>
          <p:spPr>
            <a:xfrm>
              <a:off x="-142100" y="323228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7" name="Google Shape;1667;p32"/>
            <p:cNvCxnSpPr/>
            <p:nvPr/>
          </p:nvCxnSpPr>
          <p:spPr>
            <a:xfrm>
              <a:off x="-142100" y="356297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8" name="Google Shape;1668;p32"/>
            <p:cNvCxnSpPr/>
            <p:nvPr/>
          </p:nvCxnSpPr>
          <p:spPr>
            <a:xfrm>
              <a:off x="-142100" y="3893663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9" name="Google Shape;1669;p32"/>
            <p:cNvCxnSpPr/>
            <p:nvPr/>
          </p:nvCxnSpPr>
          <p:spPr>
            <a:xfrm>
              <a:off x="-142100" y="4224350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0" name="Google Shape;1670;p32"/>
            <p:cNvCxnSpPr/>
            <p:nvPr/>
          </p:nvCxnSpPr>
          <p:spPr>
            <a:xfrm>
              <a:off x="-142100" y="4555038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1" name="Google Shape;1671;p32"/>
            <p:cNvCxnSpPr/>
            <p:nvPr/>
          </p:nvCxnSpPr>
          <p:spPr>
            <a:xfrm>
              <a:off x="-142100" y="4885725"/>
              <a:ext cx="9424500" cy="0"/>
            </a:xfrm>
            <a:prstGeom prst="straightConnector1">
              <a:avLst/>
            </a:prstGeom>
            <a:noFill/>
            <a:ln w="9525" cap="flat" cmpd="sng">
              <a:solidFill>
                <a:srgbClr val="A4B8B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39175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fld id="{B1CF2E77-4E87-4338-A6B2-93E833A84A3C}" type="datetimeFigureOut">
              <a:rPr kumimoji="0" lang="en-US" sz="13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t>5/26/2023</a:t>
            </a:fld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fld id="{796E19DA-92E0-4635-8627-DEB5FDE3EBA8}" type="slidenum">
              <a:rPr kumimoji="0" lang="en-US" sz="13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374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1" name="chimes.wav"/>
          </p:stSnd>
        </p:sndAc>
      </p:transition>
    </mc:Choice>
    <mc:Fallback xmlns="">
      <p:transition spd="slow">
        <p:split orient="vert"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audio" Target="../media/audio1.wav"/><Relationship Id="rId4" Type="http://schemas.openxmlformats.org/officeDocument/2006/relationships/slideLayout" Target="../slideLayouts/slideLayout12.xml"/><Relationship Id="rId9" Type="http://schemas.openxmlformats.org/officeDocument/2006/relationships/audio" Target="../media/audio1.wav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audio" Target="NUL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80C2EE">
            <a:alpha val="317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Changa One"/>
              <a:buNone/>
              <a:defRPr sz="3000">
                <a:solidFill>
                  <a:schemeClr val="accent2"/>
                </a:solidFill>
                <a:latin typeface="Changa One"/>
                <a:ea typeface="Changa One"/>
                <a:cs typeface="Changa One"/>
                <a:sym typeface="Chang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sso One"/>
              <a:buNone/>
              <a:defRPr sz="2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sso One"/>
              <a:buNone/>
              <a:defRPr sz="2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sso One"/>
              <a:buNone/>
              <a:defRPr sz="2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sso One"/>
              <a:buNone/>
              <a:defRPr sz="2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sso One"/>
              <a:buNone/>
              <a:defRPr sz="2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sso One"/>
              <a:buNone/>
              <a:defRPr sz="2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sso One"/>
              <a:buNone/>
              <a:defRPr sz="2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sso One"/>
              <a:buNone/>
              <a:defRPr sz="2800">
                <a:solidFill>
                  <a:schemeClr val="dk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●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○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tamaran"/>
              <a:buChar char="■"/>
              <a:defRPr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76" r:id="rId4"/>
    <p:sldLayoutId id="2147483677" r:id="rId5"/>
    <p:sldLayoutId id="2147483678" r:id="rId6"/>
    <p:sldLayoutId id="2147483682" r:id="rId7"/>
    <p:sldLayoutId id="2147483683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84775" y="445025"/>
            <a:ext cx="8174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fe Savers ExtraBold"/>
              <a:buNone/>
              <a:defRPr sz="3000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84775" y="1152475"/>
            <a:ext cx="8174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33955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9" name="chimes.wav"/>
          </p:stSnd>
        </p:sndAc>
      </p:transition>
    </mc:Choice>
    <mc:Fallback xmlns="">
      <p:transition spd="slow">
        <p:split orient="vert"/>
        <p:sndAc>
          <p:stSnd>
            <p:snd r:embed="rId10" name="chimes.wav"/>
          </p:stSnd>
        </p:sndAc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unito"/>
              <a:buNone/>
              <a:defRPr sz="3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3039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7" name="chimes.wav"/>
          </p:stSnd>
        </p:sndAc>
      </p:transition>
    </mc:Choice>
    <mc:Fallback xmlns="">
      <p:transition spd="slow">
        <p:split orient="vert"/>
        <p:sndAc>
          <p:stSnd>
            <p:snd r:embed="rId28" name="chimes.wav"/>
          </p:stSnd>
        </p:sndAc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audio" Target="../media/media1.mp3"/><Relationship Id="rId21" Type="http://schemas.openxmlformats.org/officeDocument/2006/relationships/image" Target="../media/image15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gif"/><Relationship Id="rId2" Type="http://schemas.microsoft.com/office/2007/relationships/media" Target="../media/media1.mp3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audio" Target="../media/audio1.wav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45" Type="http://schemas.openxmlformats.org/officeDocument/2006/relationships/audio" Target="../media/audio1.wav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9.png"/><Relationship Id="rId23" Type="http://schemas.openxmlformats.org/officeDocument/2006/relationships/image" Target="../media/image17.emf"/><Relationship Id="rId28" Type="http://schemas.openxmlformats.org/officeDocument/2006/relationships/image" Target="../media/image22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microsoft.com/office/2007/relationships/hdphoto" Target="../media/hdphoto5.wdp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5" Type="http://schemas.openxmlformats.org/officeDocument/2006/relationships/image" Target="../media/image2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6.png"/><Relationship Id="rId1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30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7.png"/><Relationship Id="rId18" Type="http://schemas.openxmlformats.org/officeDocument/2006/relationships/image" Target="../media/image30.png"/><Relationship Id="rId3" Type="http://schemas.microsoft.com/office/2007/relationships/media" Target="../media/media4.mp3"/><Relationship Id="rId7" Type="http://schemas.openxmlformats.org/officeDocument/2006/relationships/audio" Target="../media/audio2.wav"/><Relationship Id="rId12" Type="http://schemas.openxmlformats.org/officeDocument/2006/relationships/image" Target="../media/image36.gif"/><Relationship Id="rId17" Type="http://schemas.microsoft.com/office/2007/relationships/hdphoto" Target="../media/hdphoto9.wdp"/><Relationship Id="rId2" Type="http://schemas.microsoft.com/office/2007/relationships/media" Target="../media/media3.mp3"/><Relationship Id="rId16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audio" Target="../media/media4.mp3"/><Relationship Id="rId9" Type="http://schemas.openxmlformats.org/officeDocument/2006/relationships/image" Target="../media/image33.png"/><Relationship Id="rId14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0.png"/><Relationship Id="rId18" Type="http://schemas.openxmlformats.org/officeDocument/2006/relationships/image" Target="../media/image30.png"/><Relationship Id="rId3" Type="http://schemas.microsoft.com/office/2007/relationships/media" Target="../media/media6.mp3"/><Relationship Id="rId7" Type="http://schemas.openxmlformats.org/officeDocument/2006/relationships/audio" Target="../media/audio2.wav"/><Relationship Id="rId12" Type="http://schemas.openxmlformats.org/officeDocument/2006/relationships/image" Target="../media/image36.gif"/><Relationship Id="rId17" Type="http://schemas.microsoft.com/office/2007/relationships/hdphoto" Target="../media/hdphoto9.wdp"/><Relationship Id="rId2" Type="http://schemas.microsoft.com/office/2007/relationships/media" Target="../media/media5.mp3"/><Relationship Id="rId16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audio" Target="../media/media6.mp3"/><Relationship Id="rId9" Type="http://schemas.openxmlformats.org/officeDocument/2006/relationships/image" Target="../media/image33.png"/><Relationship Id="rId1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1.png"/><Relationship Id="rId18" Type="http://schemas.openxmlformats.org/officeDocument/2006/relationships/image" Target="../media/image30.png"/><Relationship Id="rId3" Type="http://schemas.microsoft.com/office/2007/relationships/media" Target="../media/media8.mp3"/><Relationship Id="rId7" Type="http://schemas.openxmlformats.org/officeDocument/2006/relationships/audio" Target="../media/audio2.wav"/><Relationship Id="rId12" Type="http://schemas.openxmlformats.org/officeDocument/2006/relationships/image" Target="../media/image36.gif"/><Relationship Id="rId17" Type="http://schemas.microsoft.com/office/2007/relationships/hdphoto" Target="../media/hdphoto9.wdp"/><Relationship Id="rId2" Type="http://schemas.openxmlformats.org/officeDocument/2006/relationships/audio" Target="../media/media7.mp3"/><Relationship Id="rId16" Type="http://schemas.openxmlformats.org/officeDocument/2006/relationships/image" Target="../media/image39.png"/><Relationship Id="rId1" Type="http://schemas.microsoft.com/office/2007/relationships/media" Target="../media/media7.mp3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audio" Target="../media/media8.mp3"/><Relationship Id="rId9" Type="http://schemas.openxmlformats.org/officeDocument/2006/relationships/image" Target="../media/image33.png"/><Relationship Id="rId1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2.png"/><Relationship Id="rId18" Type="http://schemas.openxmlformats.org/officeDocument/2006/relationships/image" Target="../media/image30.png"/><Relationship Id="rId3" Type="http://schemas.microsoft.com/office/2007/relationships/media" Target="../media/media10.mp3"/><Relationship Id="rId7" Type="http://schemas.openxmlformats.org/officeDocument/2006/relationships/audio" Target="../media/audio2.wav"/><Relationship Id="rId12" Type="http://schemas.openxmlformats.org/officeDocument/2006/relationships/image" Target="../media/image36.gif"/><Relationship Id="rId17" Type="http://schemas.microsoft.com/office/2007/relationships/hdphoto" Target="../media/hdphoto9.wdp"/><Relationship Id="rId2" Type="http://schemas.microsoft.com/office/2007/relationships/media" Target="../media/media9.mp3"/><Relationship Id="rId16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audio" Target="../media/media10.mp3"/><Relationship Id="rId9" Type="http://schemas.openxmlformats.org/officeDocument/2006/relationships/image" Target="../media/image33.png"/><Relationship Id="rId14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3.png"/><Relationship Id="rId18" Type="http://schemas.openxmlformats.org/officeDocument/2006/relationships/image" Target="../media/image30.png"/><Relationship Id="rId3" Type="http://schemas.microsoft.com/office/2007/relationships/media" Target="../media/media12.mp3"/><Relationship Id="rId7" Type="http://schemas.openxmlformats.org/officeDocument/2006/relationships/audio" Target="../media/audio2.wav"/><Relationship Id="rId12" Type="http://schemas.openxmlformats.org/officeDocument/2006/relationships/image" Target="../media/image36.gif"/><Relationship Id="rId17" Type="http://schemas.microsoft.com/office/2007/relationships/hdphoto" Target="../media/hdphoto9.wdp"/><Relationship Id="rId2" Type="http://schemas.microsoft.com/office/2007/relationships/media" Target="../media/media11.mp3"/><Relationship Id="rId16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10.xml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audio" Target="../media/media12.mp3"/><Relationship Id="rId9" Type="http://schemas.openxmlformats.org/officeDocument/2006/relationships/image" Target="../media/image33.png"/><Relationship Id="rId14" Type="http://schemas.microsoft.com/office/2007/relationships/hdphoto" Target="../media/hdphoto13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microsoft.com/office/2007/relationships/media" Target="../media/media8.mp3"/><Relationship Id="rId21" Type="http://schemas.openxmlformats.org/officeDocument/2006/relationships/image" Target="../media/image30.png"/><Relationship Id="rId7" Type="http://schemas.microsoft.com/office/2007/relationships/media" Target="../media/media12.mp3"/><Relationship Id="rId12" Type="http://schemas.openxmlformats.org/officeDocument/2006/relationships/notesSlide" Target="../notesSlides/notesSlide11.xml"/><Relationship Id="rId17" Type="http://schemas.openxmlformats.org/officeDocument/2006/relationships/image" Target="../media/image48.png"/><Relationship Id="rId2" Type="http://schemas.openxmlformats.org/officeDocument/2006/relationships/audio" Target="../media/media13.mp3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microsoft.com/office/2007/relationships/media" Target="../media/media13.mp3"/><Relationship Id="rId6" Type="http://schemas.openxmlformats.org/officeDocument/2006/relationships/audio" Target="../media/media6.mp3"/><Relationship Id="rId11" Type="http://schemas.openxmlformats.org/officeDocument/2006/relationships/slideLayout" Target="../slideLayouts/slideLayout3.xml"/><Relationship Id="rId5" Type="http://schemas.microsoft.com/office/2007/relationships/media" Target="../media/media6.mp3"/><Relationship Id="rId15" Type="http://schemas.openxmlformats.org/officeDocument/2006/relationships/image" Target="../media/image46.png"/><Relationship Id="rId10" Type="http://schemas.openxmlformats.org/officeDocument/2006/relationships/audio" Target="../media/media10.mp3"/><Relationship Id="rId19" Type="http://schemas.openxmlformats.org/officeDocument/2006/relationships/image" Target="../media/image50.jpeg"/><Relationship Id="rId4" Type="http://schemas.openxmlformats.org/officeDocument/2006/relationships/audio" Target="../media/media8.mp3"/><Relationship Id="rId9" Type="http://schemas.microsoft.com/office/2007/relationships/media" Target="../media/media10.mp3"/><Relationship Id="rId14" Type="http://schemas.openxmlformats.org/officeDocument/2006/relationships/image" Target="../media/image45.png"/><Relationship Id="rId22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microsoft.com/office/2007/relationships/hdphoto" Target="../media/hdphoto6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8.png"/><Relationship Id="rId5" Type="http://schemas.openxmlformats.org/officeDocument/2006/relationships/image" Target="../media/image26.png"/><Relationship Id="rId15" Type="http://schemas.openxmlformats.org/officeDocument/2006/relationships/image" Target="../media/image30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27.png"/><Relationship Id="rId1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4.wdp"/><Relationship Id="rId12" Type="http://schemas.openxmlformats.org/officeDocument/2006/relationships/image" Target="../media/image30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3.png"/><Relationship Id="rId11" Type="http://schemas.openxmlformats.org/officeDocument/2006/relationships/image" Target="../media/image50.jpeg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4" Type="http://schemas.openxmlformats.org/officeDocument/2006/relationships/notesSlide" Target="../notesSlides/notesSlide13.xml"/><Relationship Id="rId9" Type="http://schemas.microsoft.com/office/2007/relationships/hdphoto" Target="../media/hdphoto15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5.png"/><Relationship Id="rId5" Type="http://schemas.openxmlformats.org/officeDocument/2006/relationships/audio" Target="../media/audio2.wav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audio" Target="../media/audio2.wav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51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12" Type="http://schemas.microsoft.com/office/2007/relationships/hdphoto" Target="../media/hdphoto5.wdp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7.png"/><Relationship Id="rId5" Type="http://schemas.openxmlformats.org/officeDocument/2006/relationships/image" Target="../media/image26.png"/><Relationship Id="rId15" Type="http://schemas.openxmlformats.org/officeDocument/2006/relationships/image" Target="../media/image29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5.png"/><Relationship Id="rId1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6.jp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jfif"/><Relationship Id="rId5" Type="http://schemas.openxmlformats.org/officeDocument/2006/relationships/image" Target="../media/image58.jpeg"/><Relationship Id="rId4" Type="http://schemas.openxmlformats.org/officeDocument/2006/relationships/image" Target="../media/image5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12" Type="http://schemas.microsoft.com/office/2007/relationships/hdphoto" Target="../media/hdphoto5.wdp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7.png"/><Relationship Id="rId5" Type="http://schemas.openxmlformats.org/officeDocument/2006/relationships/image" Target="../media/image26.png"/><Relationship Id="rId15" Type="http://schemas.openxmlformats.org/officeDocument/2006/relationships/image" Target="../media/image29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25.png"/><Relationship Id="rId1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openxmlformats.org/officeDocument/2006/relationships/image" Target="../media/image46.png"/><Relationship Id="rId12" Type="http://schemas.openxmlformats.org/officeDocument/2006/relationships/image" Target="../media/image6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image" Target="../media/image66.jpeg"/><Relationship Id="rId5" Type="http://schemas.openxmlformats.org/officeDocument/2006/relationships/image" Target="../media/image47.png"/><Relationship Id="rId10" Type="http://schemas.openxmlformats.org/officeDocument/2006/relationships/image" Target="../media/image65.jpeg"/><Relationship Id="rId4" Type="http://schemas.openxmlformats.org/officeDocument/2006/relationships/image" Target="../media/image44.png"/><Relationship Id="rId9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audio" Target="../media/media16.mp3"/><Relationship Id="rId7" Type="http://schemas.openxmlformats.org/officeDocument/2006/relationships/image" Target="../media/image68.jpeg"/><Relationship Id="rId2" Type="http://schemas.microsoft.com/office/2007/relationships/media" Target="../media/media16.mp3"/><Relationship Id="rId1" Type="http://schemas.openxmlformats.org/officeDocument/2006/relationships/tags" Target="../tags/tag3.xml"/><Relationship Id="rId6" Type="http://schemas.openxmlformats.org/officeDocument/2006/relationships/audio" Target="../media/audio1.wav"/><Relationship Id="rId11" Type="http://schemas.openxmlformats.org/officeDocument/2006/relationships/image" Target="../media/image71.png"/><Relationship Id="rId5" Type="http://schemas.openxmlformats.org/officeDocument/2006/relationships/notesSlide" Target="../notesSlides/notesSlide23.xml"/><Relationship Id="rId10" Type="http://schemas.openxmlformats.org/officeDocument/2006/relationships/image" Target="../media/image18.png"/><Relationship Id="rId4" Type="http://schemas.openxmlformats.org/officeDocument/2006/relationships/slideLayout" Target="../slideLayouts/slideLayout40.xml"/><Relationship Id="rId9" Type="http://schemas.openxmlformats.org/officeDocument/2006/relationships/image" Target="../media/image70.png"/><Relationship Id="rId14" Type="http://schemas.openxmlformats.org/officeDocument/2006/relationships/audio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4" descr="136 Viet nam Vector Images, Viet nam Illustrations | Depositphoto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32" y="1573761"/>
            <a:ext cx="868701" cy="82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图片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434" y="3676118"/>
            <a:ext cx="10713464" cy="1613145"/>
          </a:xfrm>
          <a:prstGeom prst="rect">
            <a:avLst/>
          </a:prstGeom>
        </p:spPr>
      </p:pic>
      <p:pic>
        <p:nvPicPr>
          <p:cNvPr id="93" name="图片 8">
            <a:extLst>
              <a:ext uri="{FF2B5EF4-FFF2-40B4-BE49-F238E27FC236}">
                <a16:creationId xmlns:a16="http://schemas.microsoft.com/office/drawing/2014/main" id="{A70BE0F2-6240-46DC-B88B-5F8E34652B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175" y="3502099"/>
            <a:ext cx="1160919" cy="1494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57" name="Google Shape;1057;p41"/>
          <p:cNvSpPr/>
          <p:nvPr/>
        </p:nvSpPr>
        <p:spPr>
          <a:xfrm>
            <a:off x="7823484" y="362272"/>
            <a:ext cx="322127" cy="373607"/>
          </a:xfrm>
          <a:custGeom>
            <a:avLst/>
            <a:gdLst/>
            <a:ahLst/>
            <a:cxnLst/>
            <a:rect l="l" t="t" r="r" b="b"/>
            <a:pathLst>
              <a:path w="1940" h="2250" extrusionOk="0">
                <a:moveTo>
                  <a:pt x="440" y="0"/>
                </a:moveTo>
                <a:lnTo>
                  <a:pt x="880" y="957"/>
                </a:lnTo>
                <a:lnTo>
                  <a:pt x="1" y="1396"/>
                </a:lnTo>
                <a:lnTo>
                  <a:pt x="983" y="1293"/>
                </a:lnTo>
                <a:lnTo>
                  <a:pt x="1293" y="2249"/>
                </a:lnTo>
                <a:lnTo>
                  <a:pt x="1293" y="1293"/>
                </a:lnTo>
                <a:lnTo>
                  <a:pt x="1940" y="1500"/>
                </a:lnTo>
                <a:lnTo>
                  <a:pt x="1397" y="853"/>
                </a:lnTo>
                <a:lnTo>
                  <a:pt x="1836" y="104"/>
                </a:lnTo>
                <a:lnTo>
                  <a:pt x="1836" y="104"/>
                </a:lnTo>
                <a:lnTo>
                  <a:pt x="1086" y="647"/>
                </a:lnTo>
                <a:lnTo>
                  <a:pt x="44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5" name="图片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9181" y="3377317"/>
            <a:ext cx="6442536" cy="1507016"/>
          </a:xfrm>
          <a:prstGeom prst="rect">
            <a:avLst/>
          </a:prstGeom>
        </p:spPr>
      </p:pic>
      <p:pic>
        <p:nvPicPr>
          <p:cNvPr id="86" name="Picture 18" descr="School Building, School Clipart, School, Yellow PNG Transparent Clipart  Image and PSD File for Free Downloa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1" r="3136" b="32682"/>
          <a:stretch/>
        </p:blipFill>
        <p:spPr bwMode="auto">
          <a:xfrm flipH="1">
            <a:off x="-24463" y="2025105"/>
            <a:ext cx="2599423" cy="153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0" descr="Cute Flower Cartoon. Flower and Grass Clipart Vector Illustration Stock  Vector - Illustration of flower, clipart: 22375966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47" y="3992945"/>
            <a:ext cx="682755" cy="86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2" descr="Farm Cartoon Flowers Bouquet Decoration Background Stock Vector -  Illustration of botanical, invitation: 1700461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394" y="3435158"/>
            <a:ext cx="721347" cy="721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Vector Illustration Of School Children. Download a Free Preview or High  Quality Adobe Illustrator Ai, EPS, PDF and High Resolut… | Vector, Kids  clipart, Vector fre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668" y="2973653"/>
            <a:ext cx="1734832" cy="1873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138 Preschool Children Sharing Illustrations &amp;amp; Clip Art - iStock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72"/>
          <a:stretch/>
        </p:blipFill>
        <p:spPr bwMode="auto">
          <a:xfrm>
            <a:off x="1630056" y="3399743"/>
            <a:ext cx="1898693" cy="1606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Red mushroom cartoon Royalty Free Vector Image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282" y="4688788"/>
            <a:ext cx="429361" cy="46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Carved autumn leaf. Nature bright leaves of trees. Cartoon style. 3015600  Vector Art at Vecteezy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3" r="9333"/>
          <a:stretch/>
        </p:blipFill>
        <p:spPr bwMode="auto">
          <a:xfrm>
            <a:off x="8058079" y="1753946"/>
            <a:ext cx="314888" cy="39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Carved autumn leaf. Nature bright leaves of trees. Cartoon style. 3218131  Vector Art at Vecteezy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1" r="19156"/>
          <a:stretch/>
        </p:blipFill>
        <p:spPr bwMode="auto">
          <a:xfrm rot="1402055">
            <a:off x="8694936" y="1476405"/>
            <a:ext cx="249142" cy="41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Children Playing Park Stock Vector Image by ©yusufdemirci #318430298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99" r="74324" b="23028"/>
          <a:stretch/>
        </p:blipFill>
        <p:spPr bwMode="auto">
          <a:xfrm>
            <a:off x="2561888" y="2894562"/>
            <a:ext cx="733695" cy="796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2" descr="Kid playing football Royalty Free Vector Image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4055"/>
          <a:stretch/>
        </p:blipFill>
        <p:spPr bwMode="auto">
          <a:xfrm>
            <a:off x="3367336" y="2779414"/>
            <a:ext cx="797804" cy="1540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2" descr="Kid playing football Royalty Free Vector Image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5"/>
          <a:stretch/>
        </p:blipFill>
        <p:spPr bwMode="auto">
          <a:xfrm>
            <a:off x="4625666" y="2791680"/>
            <a:ext cx="674061" cy="1677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4" descr="Green bush with pink flowers Royalty Free Vector Image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1"/>
          <a:stretch/>
        </p:blipFill>
        <p:spPr bwMode="auto">
          <a:xfrm>
            <a:off x="2077662" y="3171332"/>
            <a:ext cx="588334" cy="42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图片 5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1553" y="4726107"/>
            <a:ext cx="339646" cy="2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9" name="happy-ukulele-746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450379" y="828921"/>
            <a:ext cx="609600" cy="609600"/>
          </a:xfrm>
          <a:prstGeom prst="rect">
            <a:avLst/>
          </a:prstGeom>
        </p:spPr>
      </p:pic>
      <p:pic>
        <p:nvPicPr>
          <p:cNvPr id="200" name="Picture 199" descr="200.gif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388750" y="642390"/>
            <a:ext cx="749768" cy="772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7" name="Google Shape;1248;p47"/>
          <p:cNvGrpSpPr/>
          <p:nvPr/>
        </p:nvGrpSpPr>
        <p:grpSpPr>
          <a:xfrm>
            <a:off x="3495248" y="4706843"/>
            <a:ext cx="4963561" cy="477744"/>
            <a:chOff x="1610262" y="4439258"/>
            <a:chExt cx="7532671" cy="703746"/>
          </a:xfrm>
        </p:grpSpPr>
        <p:sp>
          <p:nvSpPr>
            <p:cNvPr id="149" name="Google Shape;1250;p47"/>
            <p:cNvSpPr/>
            <p:nvPr/>
          </p:nvSpPr>
          <p:spPr>
            <a:xfrm flipH="1">
              <a:off x="1610262" y="4704922"/>
              <a:ext cx="1428999" cy="438079"/>
            </a:xfrm>
            <a:custGeom>
              <a:avLst/>
              <a:gdLst/>
              <a:ahLst/>
              <a:cxnLst/>
              <a:rect l="l" t="t" r="r" b="b"/>
              <a:pathLst>
                <a:path w="13573" h="4161" extrusionOk="0">
                  <a:moveTo>
                    <a:pt x="6205" y="1"/>
                  </a:moveTo>
                  <a:cubicBezTo>
                    <a:pt x="5665" y="1"/>
                    <a:pt x="5118" y="141"/>
                    <a:pt x="4628" y="387"/>
                  </a:cubicBezTo>
                  <a:cubicBezTo>
                    <a:pt x="3878" y="929"/>
                    <a:pt x="3232" y="1679"/>
                    <a:pt x="2689" y="2429"/>
                  </a:cubicBezTo>
                  <a:cubicBezTo>
                    <a:pt x="2482" y="2119"/>
                    <a:pt x="2146" y="1783"/>
                    <a:pt x="1733" y="1576"/>
                  </a:cubicBezTo>
                  <a:cubicBezTo>
                    <a:pt x="1604" y="1545"/>
                    <a:pt x="1475" y="1533"/>
                    <a:pt x="1347" y="1533"/>
                  </a:cubicBezTo>
                  <a:cubicBezTo>
                    <a:pt x="1038" y="1533"/>
                    <a:pt x="733" y="1606"/>
                    <a:pt x="440" y="1679"/>
                  </a:cubicBezTo>
                  <a:cubicBezTo>
                    <a:pt x="337" y="1783"/>
                    <a:pt x="104" y="1886"/>
                    <a:pt x="1" y="1989"/>
                  </a:cubicBezTo>
                  <a:lnTo>
                    <a:pt x="1" y="4161"/>
                  </a:lnTo>
                  <a:lnTo>
                    <a:pt x="13572" y="4161"/>
                  </a:lnTo>
                  <a:cubicBezTo>
                    <a:pt x="13572" y="3928"/>
                    <a:pt x="13469" y="3825"/>
                    <a:pt x="13365" y="3618"/>
                  </a:cubicBezTo>
                  <a:cubicBezTo>
                    <a:pt x="13029" y="2765"/>
                    <a:pt x="12280" y="2119"/>
                    <a:pt x="11426" y="1886"/>
                  </a:cubicBezTo>
                  <a:cubicBezTo>
                    <a:pt x="11319" y="1873"/>
                    <a:pt x="11211" y="1867"/>
                    <a:pt x="11102" y="1867"/>
                  </a:cubicBezTo>
                  <a:cubicBezTo>
                    <a:pt x="10317" y="1867"/>
                    <a:pt x="9500" y="2182"/>
                    <a:pt x="8841" y="2636"/>
                  </a:cubicBezTo>
                  <a:cubicBezTo>
                    <a:pt x="8738" y="1679"/>
                    <a:pt x="8299" y="697"/>
                    <a:pt x="7446" y="283"/>
                  </a:cubicBezTo>
                  <a:cubicBezTo>
                    <a:pt x="7057" y="89"/>
                    <a:pt x="6633" y="1"/>
                    <a:pt x="62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0" name="Google Shape;1251;p47"/>
            <p:cNvSpPr/>
            <p:nvPr/>
          </p:nvSpPr>
          <p:spPr>
            <a:xfrm>
              <a:off x="8236556" y="4776621"/>
              <a:ext cx="906377" cy="366383"/>
            </a:xfrm>
            <a:custGeom>
              <a:avLst/>
              <a:gdLst/>
              <a:ahLst/>
              <a:cxnLst/>
              <a:rect l="l" t="t" r="r" b="b"/>
              <a:pathLst>
                <a:path w="8609" h="3480" extrusionOk="0">
                  <a:moveTo>
                    <a:pt x="6202" y="1"/>
                  </a:moveTo>
                  <a:cubicBezTo>
                    <a:pt x="6108" y="1"/>
                    <a:pt x="6014" y="6"/>
                    <a:pt x="5920" y="16"/>
                  </a:cubicBezTo>
                  <a:cubicBezTo>
                    <a:pt x="4834" y="16"/>
                    <a:pt x="3748" y="895"/>
                    <a:pt x="3335" y="1851"/>
                  </a:cubicBezTo>
                  <a:cubicBezTo>
                    <a:pt x="3244" y="1844"/>
                    <a:pt x="3154" y="1840"/>
                    <a:pt x="3064" y="1840"/>
                  </a:cubicBezTo>
                  <a:cubicBezTo>
                    <a:pt x="1864" y="1840"/>
                    <a:pt x="697" y="2470"/>
                    <a:pt x="0" y="3480"/>
                  </a:cubicBezTo>
                  <a:lnTo>
                    <a:pt x="8608" y="3480"/>
                  </a:lnTo>
                  <a:lnTo>
                    <a:pt x="8608" y="998"/>
                  </a:lnTo>
                  <a:cubicBezTo>
                    <a:pt x="7932" y="415"/>
                    <a:pt x="7067" y="1"/>
                    <a:pt x="62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1252;p47"/>
            <p:cNvSpPr/>
            <p:nvPr/>
          </p:nvSpPr>
          <p:spPr>
            <a:xfrm>
              <a:off x="2692644" y="4710185"/>
              <a:ext cx="827519" cy="432816"/>
            </a:xfrm>
            <a:custGeom>
              <a:avLst/>
              <a:gdLst/>
              <a:ahLst/>
              <a:cxnLst/>
              <a:rect l="l" t="t" r="r" b="b"/>
              <a:pathLst>
                <a:path w="7860" h="4111" extrusionOk="0">
                  <a:moveTo>
                    <a:pt x="3129" y="1"/>
                  </a:moveTo>
                  <a:cubicBezTo>
                    <a:pt x="2793" y="1"/>
                    <a:pt x="2482" y="130"/>
                    <a:pt x="2146" y="337"/>
                  </a:cubicBezTo>
                  <a:cubicBezTo>
                    <a:pt x="957" y="1190"/>
                    <a:pt x="311" y="2586"/>
                    <a:pt x="1" y="4111"/>
                  </a:cubicBezTo>
                  <a:lnTo>
                    <a:pt x="7859" y="4111"/>
                  </a:lnTo>
                  <a:cubicBezTo>
                    <a:pt x="7652" y="3568"/>
                    <a:pt x="7213" y="3128"/>
                    <a:pt x="6670" y="2922"/>
                  </a:cubicBezTo>
                  <a:cubicBezTo>
                    <a:pt x="6295" y="2702"/>
                    <a:pt x="5836" y="2592"/>
                    <a:pt x="5378" y="2592"/>
                  </a:cubicBezTo>
                  <a:cubicBezTo>
                    <a:pt x="4919" y="2592"/>
                    <a:pt x="4460" y="2702"/>
                    <a:pt x="4085" y="2922"/>
                  </a:cubicBezTo>
                  <a:cubicBezTo>
                    <a:pt x="4188" y="2379"/>
                    <a:pt x="4188" y="1733"/>
                    <a:pt x="3982" y="1086"/>
                  </a:cubicBezTo>
                  <a:cubicBezTo>
                    <a:pt x="3878" y="647"/>
                    <a:pt x="3646" y="130"/>
                    <a:pt x="3129" y="1"/>
                  </a:cubicBezTo>
                  <a:close/>
                </a:path>
              </a:pathLst>
            </a:custGeom>
            <a:solidFill>
              <a:srgbClr val="98D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1253;p47"/>
            <p:cNvSpPr/>
            <p:nvPr/>
          </p:nvSpPr>
          <p:spPr>
            <a:xfrm>
              <a:off x="6034691" y="4514222"/>
              <a:ext cx="215092" cy="511778"/>
            </a:xfrm>
            <a:custGeom>
              <a:avLst/>
              <a:gdLst/>
              <a:ahLst/>
              <a:cxnLst/>
              <a:rect l="l" t="t" r="r" b="b"/>
              <a:pathLst>
                <a:path w="2043" h="4861" extrusionOk="0">
                  <a:moveTo>
                    <a:pt x="1939" y="0"/>
                  </a:moveTo>
                  <a:cubicBezTo>
                    <a:pt x="1939" y="0"/>
                    <a:pt x="1810" y="0"/>
                    <a:pt x="1810" y="130"/>
                  </a:cubicBezTo>
                  <a:cubicBezTo>
                    <a:pt x="750" y="1422"/>
                    <a:pt x="311" y="3128"/>
                    <a:pt x="1" y="4757"/>
                  </a:cubicBezTo>
                  <a:cubicBezTo>
                    <a:pt x="1" y="4860"/>
                    <a:pt x="1" y="4860"/>
                    <a:pt x="104" y="4860"/>
                  </a:cubicBezTo>
                  <a:lnTo>
                    <a:pt x="207" y="4860"/>
                  </a:lnTo>
                  <a:cubicBezTo>
                    <a:pt x="518" y="3128"/>
                    <a:pt x="957" y="1526"/>
                    <a:pt x="1939" y="233"/>
                  </a:cubicBezTo>
                  <a:cubicBezTo>
                    <a:pt x="2043" y="130"/>
                    <a:pt x="2043" y="130"/>
                    <a:pt x="19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1254;p47"/>
            <p:cNvSpPr/>
            <p:nvPr/>
          </p:nvSpPr>
          <p:spPr>
            <a:xfrm>
              <a:off x="6271478" y="4527804"/>
              <a:ext cx="193299" cy="272261"/>
            </a:xfrm>
            <a:custGeom>
              <a:avLst/>
              <a:gdLst/>
              <a:ahLst/>
              <a:cxnLst/>
              <a:rect l="l" t="t" r="r" b="b"/>
              <a:pathLst>
                <a:path w="1836" h="2586" extrusionOk="0">
                  <a:moveTo>
                    <a:pt x="0" y="1"/>
                  </a:moveTo>
                  <a:lnTo>
                    <a:pt x="0" y="1"/>
                  </a:lnTo>
                  <a:cubicBezTo>
                    <a:pt x="207" y="647"/>
                    <a:pt x="543" y="1293"/>
                    <a:pt x="750" y="1940"/>
                  </a:cubicBezTo>
                  <a:cubicBezTo>
                    <a:pt x="854" y="2146"/>
                    <a:pt x="854" y="2250"/>
                    <a:pt x="983" y="2353"/>
                  </a:cubicBezTo>
                  <a:cubicBezTo>
                    <a:pt x="1086" y="2457"/>
                    <a:pt x="1190" y="2586"/>
                    <a:pt x="1293" y="2586"/>
                  </a:cubicBezTo>
                  <a:cubicBezTo>
                    <a:pt x="1500" y="2586"/>
                    <a:pt x="1732" y="2353"/>
                    <a:pt x="1732" y="2043"/>
                  </a:cubicBezTo>
                  <a:cubicBezTo>
                    <a:pt x="1836" y="1810"/>
                    <a:pt x="1629" y="1603"/>
                    <a:pt x="1500" y="1397"/>
                  </a:cubicBezTo>
                  <a:cubicBezTo>
                    <a:pt x="1190" y="854"/>
                    <a:pt x="647" y="2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1255;p47"/>
            <p:cNvSpPr/>
            <p:nvPr/>
          </p:nvSpPr>
          <p:spPr>
            <a:xfrm>
              <a:off x="6238840" y="4527804"/>
              <a:ext cx="111705" cy="296897"/>
            </a:xfrm>
            <a:custGeom>
              <a:avLst/>
              <a:gdLst/>
              <a:ahLst/>
              <a:cxnLst/>
              <a:rect l="l" t="t" r="r" b="b"/>
              <a:pathLst>
                <a:path w="1061" h="2820" extrusionOk="0">
                  <a:moveTo>
                    <a:pt x="104" y="1"/>
                  </a:moveTo>
                  <a:cubicBezTo>
                    <a:pt x="0" y="647"/>
                    <a:pt x="104" y="1397"/>
                    <a:pt x="104" y="2043"/>
                  </a:cubicBezTo>
                  <a:cubicBezTo>
                    <a:pt x="104" y="2250"/>
                    <a:pt x="104" y="2353"/>
                    <a:pt x="207" y="2457"/>
                  </a:cubicBezTo>
                  <a:cubicBezTo>
                    <a:pt x="207" y="2586"/>
                    <a:pt x="310" y="2689"/>
                    <a:pt x="414" y="2793"/>
                  </a:cubicBezTo>
                  <a:cubicBezTo>
                    <a:pt x="456" y="2811"/>
                    <a:pt x="498" y="2820"/>
                    <a:pt x="538" y="2820"/>
                  </a:cubicBezTo>
                  <a:cubicBezTo>
                    <a:pt x="718" y="2820"/>
                    <a:pt x="872" y="2647"/>
                    <a:pt x="957" y="2457"/>
                  </a:cubicBezTo>
                  <a:cubicBezTo>
                    <a:pt x="1060" y="2250"/>
                    <a:pt x="1060" y="2043"/>
                    <a:pt x="957" y="1810"/>
                  </a:cubicBezTo>
                  <a:cubicBezTo>
                    <a:pt x="853" y="1164"/>
                    <a:pt x="517" y="414"/>
                    <a:pt x="1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1256;p47"/>
            <p:cNvSpPr/>
            <p:nvPr/>
          </p:nvSpPr>
          <p:spPr>
            <a:xfrm>
              <a:off x="6135344" y="4514222"/>
              <a:ext cx="114442" cy="298476"/>
            </a:xfrm>
            <a:custGeom>
              <a:avLst/>
              <a:gdLst/>
              <a:ahLst/>
              <a:cxnLst/>
              <a:rect l="l" t="t" r="r" b="b"/>
              <a:pathLst>
                <a:path w="1087" h="2835" extrusionOk="0">
                  <a:moveTo>
                    <a:pt x="854" y="0"/>
                  </a:moveTo>
                  <a:cubicBezTo>
                    <a:pt x="544" y="647"/>
                    <a:pt x="337" y="1422"/>
                    <a:pt x="104" y="1939"/>
                  </a:cubicBezTo>
                  <a:cubicBezTo>
                    <a:pt x="104" y="2172"/>
                    <a:pt x="1" y="2275"/>
                    <a:pt x="1" y="2379"/>
                  </a:cubicBezTo>
                  <a:cubicBezTo>
                    <a:pt x="1" y="2482"/>
                    <a:pt x="1" y="2586"/>
                    <a:pt x="104" y="2715"/>
                  </a:cubicBezTo>
                  <a:cubicBezTo>
                    <a:pt x="148" y="2802"/>
                    <a:pt x="233" y="2834"/>
                    <a:pt x="333" y="2834"/>
                  </a:cubicBezTo>
                  <a:cubicBezTo>
                    <a:pt x="469" y="2834"/>
                    <a:pt x="631" y="2774"/>
                    <a:pt x="751" y="2715"/>
                  </a:cubicBezTo>
                  <a:cubicBezTo>
                    <a:pt x="854" y="2482"/>
                    <a:pt x="983" y="2275"/>
                    <a:pt x="983" y="2069"/>
                  </a:cubicBezTo>
                  <a:cubicBezTo>
                    <a:pt x="1087" y="1422"/>
                    <a:pt x="1087" y="647"/>
                    <a:pt x="8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1257;p47"/>
            <p:cNvSpPr/>
            <p:nvPr/>
          </p:nvSpPr>
          <p:spPr>
            <a:xfrm>
              <a:off x="5999315" y="4503377"/>
              <a:ext cx="226042" cy="261311"/>
            </a:xfrm>
            <a:custGeom>
              <a:avLst/>
              <a:gdLst/>
              <a:ahLst/>
              <a:cxnLst/>
              <a:rect l="l" t="t" r="r" b="b"/>
              <a:pathLst>
                <a:path w="2147" h="2482" extrusionOk="0">
                  <a:moveTo>
                    <a:pt x="2146" y="0"/>
                  </a:moveTo>
                  <a:cubicBezTo>
                    <a:pt x="1500" y="233"/>
                    <a:pt x="854" y="750"/>
                    <a:pt x="440" y="1293"/>
                  </a:cubicBezTo>
                  <a:cubicBezTo>
                    <a:pt x="207" y="1525"/>
                    <a:pt x="104" y="1732"/>
                    <a:pt x="104" y="1939"/>
                  </a:cubicBezTo>
                  <a:cubicBezTo>
                    <a:pt x="0" y="2172"/>
                    <a:pt x="207" y="2482"/>
                    <a:pt x="440" y="2482"/>
                  </a:cubicBezTo>
                  <a:cubicBezTo>
                    <a:pt x="647" y="2482"/>
                    <a:pt x="750" y="2482"/>
                    <a:pt x="854" y="2378"/>
                  </a:cubicBezTo>
                  <a:cubicBezTo>
                    <a:pt x="983" y="2275"/>
                    <a:pt x="983" y="2172"/>
                    <a:pt x="1086" y="1939"/>
                  </a:cubicBezTo>
                  <a:cubicBezTo>
                    <a:pt x="1396" y="1396"/>
                    <a:pt x="1939" y="646"/>
                    <a:pt x="21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7" name="Google Shape;1258;p47"/>
            <p:cNvSpPr/>
            <p:nvPr/>
          </p:nvSpPr>
          <p:spPr>
            <a:xfrm>
              <a:off x="5909506" y="4500429"/>
              <a:ext cx="294054" cy="163609"/>
            </a:xfrm>
            <a:custGeom>
              <a:avLst/>
              <a:gdLst/>
              <a:ahLst/>
              <a:cxnLst/>
              <a:rect l="l" t="t" r="r" b="b"/>
              <a:pathLst>
                <a:path w="2793" h="1554" extrusionOk="0">
                  <a:moveTo>
                    <a:pt x="2431" y="1"/>
                  </a:moveTo>
                  <a:cubicBezTo>
                    <a:pt x="1877" y="1"/>
                    <a:pt x="1279" y="174"/>
                    <a:pt x="750" y="364"/>
                  </a:cubicBezTo>
                  <a:cubicBezTo>
                    <a:pt x="414" y="468"/>
                    <a:pt x="207" y="571"/>
                    <a:pt x="104" y="778"/>
                  </a:cubicBezTo>
                  <a:cubicBezTo>
                    <a:pt x="0" y="1114"/>
                    <a:pt x="0" y="1424"/>
                    <a:pt x="207" y="1553"/>
                  </a:cubicBezTo>
                  <a:lnTo>
                    <a:pt x="647" y="1553"/>
                  </a:lnTo>
                  <a:cubicBezTo>
                    <a:pt x="750" y="1424"/>
                    <a:pt x="853" y="1424"/>
                    <a:pt x="957" y="1321"/>
                  </a:cubicBezTo>
                  <a:cubicBezTo>
                    <a:pt x="1603" y="907"/>
                    <a:pt x="2249" y="468"/>
                    <a:pt x="2792" y="28"/>
                  </a:cubicBezTo>
                  <a:cubicBezTo>
                    <a:pt x="2675" y="9"/>
                    <a:pt x="2554" y="1"/>
                    <a:pt x="24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1259;p47"/>
            <p:cNvSpPr/>
            <p:nvPr/>
          </p:nvSpPr>
          <p:spPr>
            <a:xfrm>
              <a:off x="6124499" y="4439258"/>
              <a:ext cx="204248" cy="142447"/>
            </a:xfrm>
            <a:custGeom>
              <a:avLst/>
              <a:gdLst/>
              <a:ahLst/>
              <a:cxnLst/>
              <a:rect l="l" t="t" r="r" b="b"/>
              <a:pathLst>
                <a:path w="1940" h="1353" extrusionOk="0">
                  <a:moveTo>
                    <a:pt x="427" y="0"/>
                  </a:moveTo>
                  <a:cubicBezTo>
                    <a:pt x="269" y="0"/>
                    <a:pt x="125" y="25"/>
                    <a:pt x="1" y="66"/>
                  </a:cubicBezTo>
                  <a:cubicBezTo>
                    <a:pt x="104" y="506"/>
                    <a:pt x="311" y="842"/>
                    <a:pt x="750" y="1049"/>
                  </a:cubicBezTo>
                  <a:cubicBezTo>
                    <a:pt x="987" y="1194"/>
                    <a:pt x="1313" y="1352"/>
                    <a:pt x="1602" y="1352"/>
                  </a:cubicBezTo>
                  <a:cubicBezTo>
                    <a:pt x="1724" y="1352"/>
                    <a:pt x="1840" y="1324"/>
                    <a:pt x="1939" y="1255"/>
                  </a:cubicBezTo>
                  <a:cubicBezTo>
                    <a:pt x="1939" y="712"/>
                    <a:pt x="1500" y="402"/>
                    <a:pt x="1190" y="195"/>
                  </a:cubicBezTo>
                  <a:cubicBezTo>
                    <a:pt x="926" y="56"/>
                    <a:pt x="662" y="0"/>
                    <a:pt x="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9" name="Google Shape;1260;p47"/>
            <p:cNvSpPr/>
            <p:nvPr/>
          </p:nvSpPr>
          <p:spPr>
            <a:xfrm>
              <a:off x="5931300" y="4764592"/>
              <a:ext cx="136130" cy="125286"/>
            </a:xfrm>
            <a:custGeom>
              <a:avLst/>
              <a:gdLst/>
              <a:ahLst/>
              <a:cxnLst/>
              <a:rect l="l" t="t" r="r" b="b"/>
              <a:pathLst>
                <a:path w="1293" h="1190" extrusionOk="0">
                  <a:moveTo>
                    <a:pt x="0" y="1"/>
                  </a:moveTo>
                  <a:cubicBezTo>
                    <a:pt x="104" y="208"/>
                    <a:pt x="207" y="440"/>
                    <a:pt x="336" y="647"/>
                  </a:cubicBezTo>
                  <a:cubicBezTo>
                    <a:pt x="543" y="983"/>
                    <a:pt x="983" y="1190"/>
                    <a:pt x="1293" y="1190"/>
                  </a:cubicBezTo>
                  <a:cubicBezTo>
                    <a:pt x="1293" y="854"/>
                    <a:pt x="1086" y="544"/>
                    <a:pt x="853" y="337"/>
                  </a:cubicBezTo>
                  <a:cubicBezTo>
                    <a:pt x="646" y="104"/>
                    <a:pt x="336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0" name="Google Shape;1261;p47"/>
            <p:cNvSpPr/>
            <p:nvPr/>
          </p:nvSpPr>
          <p:spPr>
            <a:xfrm>
              <a:off x="4861651" y="4647568"/>
              <a:ext cx="168873" cy="419235"/>
            </a:xfrm>
            <a:custGeom>
              <a:avLst/>
              <a:gdLst/>
              <a:ahLst/>
              <a:cxnLst/>
              <a:rect l="l" t="t" r="r" b="b"/>
              <a:pathLst>
                <a:path w="1604" h="3982" extrusionOk="0">
                  <a:moveTo>
                    <a:pt x="1" y="1"/>
                  </a:moveTo>
                  <a:lnTo>
                    <a:pt x="1" y="104"/>
                  </a:lnTo>
                  <a:cubicBezTo>
                    <a:pt x="1" y="208"/>
                    <a:pt x="104" y="208"/>
                    <a:pt x="104" y="311"/>
                  </a:cubicBezTo>
                  <a:cubicBezTo>
                    <a:pt x="207" y="414"/>
                    <a:pt x="311" y="518"/>
                    <a:pt x="414" y="750"/>
                  </a:cubicBezTo>
                  <a:cubicBezTo>
                    <a:pt x="957" y="1707"/>
                    <a:pt x="1293" y="2793"/>
                    <a:pt x="1603" y="3982"/>
                  </a:cubicBezTo>
                  <a:cubicBezTo>
                    <a:pt x="1603" y="3749"/>
                    <a:pt x="1603" y="3646"/>
                    <a:pt x="1500" y="3439"/>
                  </a:cubicBezTo>
                  <a:cubicBezTo>
                    <a:pt x="1293" y="2353"/>
                    <a:pt x="854" y="1293"/>
                    <a:pt x="207" y="311"/>
                  </a:cubicBezTo>
                  <a:cubicBezTo>
                    <a:pt x="104" y="208"/>
                    <a:pt x="104" y="10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1" name="Google Shape;1262;p47"/>
            <p:cNvSpPr/>
            <p:nvPr/>
          </p:nvSpPr>
          <p:spPr>
            <a:xfrm>
              <a:off x="4872601" y="4537018"/>
              <a:ext cx="329324" cy="97070"/>
            </a:xfrm>
            <a:custGeom>
              <a:avLst/>
              <a:gdLst/>
              <a:ahLst/>
              <a:cxnLst/>
              <a:rect l="l" t="t" r="r" b="b"/>
              <a:pathLst>
                <a:path w="3128" h="922" extrusionOk="0">
                  <a:moveTo>
                    <a:pt x="2269" y="1"/>
                  </a:moveTo>
                  <a:cubicBezTo>
                    <a:pt x="2115" y="1"/>
                    <a:pt x="1964" y="26"/>
                    <a:pt x="1835" y="68"/>
                  </a:cubicBezTo>
                  <a:cubicBezTo>
                    <a:pt x="1293" y="68"/>
                    <a:pt x="646" y="275"/>
                    <a:pt x="310" y="611"/>
                  </a:cubicBezTo>
                  <a:cubicBezTo>
                    <a:pt x="0" y="818"/>
                    <a:pt x="543" y="818"/>
                    <a:pt x="646" y="818"/>
                  </a:cubicBezTo>
                  <a:cubicBezTo>
                    <a:pt x="853" y="818"/>
                    <a:pt x="1189" y="818"/>
                    <a:pt x="1396" y="922"/>
                  </a:cubicBezTo>
                  <a:cubicBezTo>
                    <a:pt x="1939" y="922"/>
                    <a:pt x="2482" y="922"/>
                    <a:pt x="2895" y="715"/>
                  </a:cubicBezTo>
                  <a:cubicBezTo>
                    <a:pt x="2999" y="611"/>
                    <a:pt x="3128" y="611"/>
                    <a:pt x="3128" y="508"/>
                  </a:cubicBezTo>
                  <a:cubicBezTo>
                    <a:pt x="3128" y="275"/>
                    <a:pt x="2999" y="172"/>
                    <a:pt x="2895" y="172"/>
                  </a:cubicBezTo>
                  <a:cubicBezTo>
                    <a:pt x="2714" y="51"/>
                    <a:pt x="2487" y="1"/>
                    <a:pt x="22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2" name="Google Shape;1263;p47"/>
            <p:cNvSpPr/>
            <p:nvPr/>
          </p:nvSpPr>
          <p:spPr>
            <a:xfrm>
              <a:off x="4633076" y="4647568"/>
              <a:ext cx="182455" cy="272261"/>
            </a:xfrm>
            <a:custGeom>
              <a:avLst/>
              <a:gdLst/>
              <a:ahLst/>
              <a:cxnLst/>
              <a:rect l="l" t="t" r="r" b="b"/>
              <a:pathLst>
                <a:path w="1733" h="2586" extrusionOk="0">
                  <a:moveTo>
                    <a:pt x="1732" y="1"/>
                  </a:moveTo>
                  <a:lnTo>
                    <a:pt x="1732" y="1"/>
                  </a:lnTo>
                  <a:cubicBezTo>
                    <a:pt x="1189" y="311"/>
                    <a:pt x="646" y="854"/>
                    <a:pt x="233" y="1397"/>
                  </a:cubicBezTo>
                  <a:cubicBezTo>
                    <a:pt x="104" y="1604"/>
                    <a:pt x="0" y="1810"/>
                    <a:pt x="0" y="2043"/>
                  </a:cubicBezTo>
                  <a:cubicBezTo>
                    <a:pt x="0" y="2353"/>
                    <a:pt x="233" y="2586"/>
                    <a:pt x="440" y="2586"/>
                  </a:cubicBezTo>
                  <a:cubicBezTo>
                    <a:pt x="646" y="2586"/>
                    <a:pt x="750" y="2457"/>
                    <a:pt x="750" y="2353"/>
                  </a:cubicBezTo>
                  <a:cubicBezTo>
                    <a:pt x="879" y="2250"/>
                    <a:pt x="983" y="2146"/>
                    <a:pt x="983" y="2043"/>
                  </a:cubicBezTo>
                  <a:cubicBezTo>
                    <a:pt x="1293" y="1397"/>
                    <a:pt x="1629" y="647"/>
                    <a:pt x="173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3" name="Google Shape;1264;p47"/>
            <p:cNvSpPr/>
            <p:nvPr/>
          </p:nvSpPr>
          <p:spPr>
            <a:xfrm>
              <a:off x="4736466" y="4647568"/>
              <a:ext cx="111705" cy="296897"/>
            </a:xfrm>
            <a:custGeom>
              <a:avLst/>
              <a:gdLst/>
              <a:ahLst/>
              <a:cxnLst/>
              <a:rect l="l" t="t" r="r" b="b"/>
              <a:pathLst>
                <a:path w="1061" h="2820" extrusionOk="0">
                  <a:moveTo>
                    <a:pt x="957" y="1"/>
                  </a:moveTo>
                  <a:cubicBezTo>
                    <a:pt x="543" y="518"/>
                    <a:pt x="207" y="1164"/>
                    <a:pt x="104" y="1810"/>
                  </a:cubicBezTo>
                  <a:cubicBezTo>
                    <a:pt x="104" y="2043"/>
                    <a:pt x="1" y="2250"/>
                    <a:pt x="104" y="2457"/>
                  </a:cubicBezTo>
                  <a:cubicBezTo>
                    <a:pt x="189" y="2647"/>
                    <a:pt x="429" y="2820"/>
                    <a:pt x="627" y="2820"/>
                  </a:cubicBezTo>
                  <a:cubicBezTo>
                    <a:pt x="671" y="2820"/>
                    <a:pt x="713" y="2811"/>
                    <a:pt x="750" y="2793"/>
                  </a:cubicBezTo>
                  <a:cubicBezTo>
                    <a:pt x="854" y="2689"/>
                    <a:pt x="957" y="2586"/>
                    <a:pt x="957" y="2457"/>
                  </a:cubicBezTo>
                  <a:lnTo>
                    <a:pt x="957" y="2146"/>
                  </a:lnTo>
                  <a:cubicBezTo>
                    <a:pt x="957" y="1397"/>
                    <a:pt x="1060" y="647"/>
                    <a:pt x="9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4" name="Google Shape;1265;p47"/>
            <p:cNvSpPr/>
            <p:nvPr/>
          </p:nvSpPr>
          <p:spPr>
            <a:xfrm>
              <a:off x="4837119" y="4647568"/>
              <a:ext cx="125391" cy="288579"/>
            </a:xfrm>
            <a:custGeom>
              <a:avLst/>
              <a:gdLst/>
              <a:ahLst/>
              <a:cxnLst/>
              <a:rect l="l" t="t" r="r" b="b"/>
              <a:pathLst>
                <a:path w="1191" h="2741" extrusionOk="0">
                  <a:moveTo>
                    <a:pt x="234" y="1"/>
                  </a:moveTo>
                  <a:cubicBezTo>
                    <a:pt x="1" y="518"/>
                    <a:pt x="1" y="1293"/>
                    <a:pt x="104" y="1940"/>
                  </a:cubicBezTo>
                  <a:cubicBezTo>
                    <a:pt x="104" y="2146"/>
                    <a:pt x="234" y="2353"/>
                    <a:pt x="440" y="2586"/>
                  </a:cubicBezTo>
                  <a:cubicBezTo>
                    <a:pt x="492" y="2689"/>
                    <a:pt x="602" y="2741"/>
                    <a:pt x="725" y="2741"/>
                  </a:cubicBezTo>
                  <a:cubicBezTo>
                    <a:pt x="848" y="2741"/>
                    <a:pt x="983" y="2689"/>
                    <a:pt x="1087" y="2586"/>
                  </a:cubicBezTo>
                  <a:cubicBezTo>
                    <a:pt x="1087" y="2586"/>
                    <a:pt x="1190" y="2353"/>
                    <a:pt x="1190" y="2250"/>
                  </a:cubicBezTo>
                  <a:cubicBezTo>
                    <a:pt x="1087" y="2146"/>
                    <a:pt x="1087" y="2043"/>
                    <a:pt x="1087" y="1940"/>
                  </a:cubicBezTo>
                  <a:cubicBezTo>
                    <a:pt x="751" y="1293"/>
                    <a:pt x="544" y="518"/>
                    <a:pt x="2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1266;p47"/>
            <p:cNvSpPr/>
            <p:nvPr/>
          </p:nvSpPr>
          <p:spPr>
            <a:xfrm>
              <a:off x="4861651" y="4623141"/>
              <a:ext cx="226042" cy="261311"/>
            </a:xfrm>
            <a:custGeom>
              <a:avLst/>
              <a:gdLst/>
              <a:ahLst/>
              <a:cxnLst/>
              <a:rect l="l" t="t" r="r" b="b"/>
              <a:pathLst>
                <a:path w="2147" h="2482" extrusionOk="0">
                  <a:moveTo>
                    <a:pt x="1" y="0"/>
                  </a:moveTo>
                  <a:cubicBezTo>
                    <a:pt x="311" y="750"/>
                    <a:pt x="750" y="1396"/>
                    <a:pt x="1060" y="2042"/>
                  </a:cubicBezTo>
                  <a:cubicBezTo>
                    <a:pt x="1164" y="2172"/>
                    <a:pt x="1293" y="2275"/>
                    <a:pt x="1397" y="2378"/>
                  </a:cubicBezTo>
                  <a:cubicBezTo>
                    <a:pt x="1500" y="2482"/>
                    <a:pt x="1603" y="2482"/>
                    <a:pt x="1707" y="2482"/>
                  </a:cubicBezTo>
                  <a:cubicBezTo>
                    <a:pt x="2043" y="2482"/>
                    <a:pt x="2146" y="2275"/>
                    <a:pt x="2146" y="1939"/>
                  </a:cubicBezTo>
                  <a:cubicBezTo>
                    <a:pt x="2146" y="1732"/>
                    <a:pt x="1939" y="1525"/>
                    <a:pt x="1810" y="1293"/>
                  </a:cubicBezTo>
                  <a:cubicBezTo>
                    <a:pt x="1293" y="750"/>
                    <a:pt x="647" y="233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1267;p47"/>
            <p:cNvSpPr/>
            <p:nvPr/>
          </p:nvSpPr>
          <p:spPr>
            <a:xfrm>
              <a:off x="4883445" y="4620193"/>
              <a:ext cx="304898" cy="171716"/>
            </a:xfrm>
            <a:custGeom>
              <a:avLst/>
              <a:gdLst/>
              <a:ahLst/>
              <a:cxnLst/>
              <a:rect l="l" t="t" r="r" b="b"/>
              <a:pathLst>
                <a:path w="2896" h="1631" extrusionOk="0">
                  <a:moveTo>
                    <a:pt x="409" y="1"/>
                  </a:moveTo>
                  <a:cubicBezTo>
                    <a:pt x="273" y="1"/>
                    <a:pt x="137" y="9"/>
                    <a:pt x="0" y="28"/>
                  </a:cubicBezTo>
                  <a:cubicBezTo>
                    <a:pt x="543" y="468"/>
                    <a:pt x="1293" y="907"/>
                    <a:pt x="1836" y="1321"/>
                  </a:cubicBezTo>
                  <a:cubicBezTo>
                    <a:pt x="1939" y="1424"/>
                    <a:pt x="2043" y="1553"/>
                    <a:pt x="2146" y="1553"/>
                  </a:cubicBezTo>
                  <a:cubicBezTo>
                    <a:pt x="2262" y="1605"/>
                    <a:pt x="2346" y="1631"/>
                    <a:pt x="2414" y="1631"/>
                  </a:cubicBezTo>
                  <a:cubicBezTo>
                    <a:pt x="2482" y="1631"/>
                    <a:pt x="2534" y="1605"/>
                    <a:pt x="2585" y="1553"/>
                  </a:cubicBezTo>
                  <a:cubicBezTo>
                    <a:pt x="2792" y="1424"/>
                    <a:pt x="2896" y="1114"/>
                    <a:pt x="2689" y="907"/>
                  </a:cubicBezTo>
                  <a:cubicBezTo>
                    <a:pt x="2585" y="674"/>
                    <a:pt x="2379" y="468"/>
                    <a:pt x="2146" y="364"/>
                  </a:cubicBezTo>
                  <a:cubicBezTo>
                    <a:pt x="1617" y="174"/>
                    <a:pt x="1019" y="1"/>
                    <a:pt x="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1268;p47"/>
            <p:cNvSpPr/>
            <p:nvPr/>
          </p:nvSpPr>
          <p:spPr>
            <a:xfrm>
              <a:off x="4758260" y="4561549"/>
              <a:ext cx="215092" cy="139920"/>
            </a:xfrm>
            <a:custGeom>
              <a:avLst/>
              <a:gdLst/>
              <a:ahLst/>
              <a:cxnLst/>
              <a:rect l="l" t="t" r="r" b="b"/>
              <a:pathLst>
                <a:path w="2043" h="1329" extrusionOk="0">
                  <a:moveTo>
                    <a:pt x="1685" y="0"/>
                  </a:moveTo>
                  <a:cubicBezTo>
                    <a:pt x="1386" y="0"/>
                    <a:pt x="1093" y="79"/>
                    <a:pt x="853" y="172"/>
                  </a:cubicBezTo>
                  <a:cubicBezTo>
                    <a:pt x="440" y="378"/>
                    <a:pt x="0" y="689"/>
                    <a:pt x="0" y="1231"/>
                  </a:cubicBezTo>
                  <a:cubicBezTo>
                    <a:pt x="131" y="1300"/>
                    <a:pt x="259" y="1328"/>
                    <a:pt x="386" y="1328"/>
                  </a:cubicBezTo>
                  <a:cubicBezTo>
                    <a:pt x="687" y="1328"/>
                    <a:pt x="984" y="1170"/>
                    <a:pt x="1293" y="1025"/>
                  </a:cubicBezTo>
                  <a:cubicBezTo>
                    <a:pt x="1629" y="921"/>
                    <a:pt x="1939" y="482"/>
                    <a:pt x="2042" y="42"/>
                  </a:cubicBezTo>
                  <a:cubicBezTo>
                    <a:pt x="1924" y="13"/>
                    <a:pt x="1804" y="0"/>
                    <a:pt x="16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1269;p47"/>
            <p:cNvSpPr/>
            <p:nvPr/>
          </p:nvSpPr>
          <p:spPr>
            <a:xfrm>
              <a:off x="5019474" y="4884356"/>
              <a:ext cx="136236" cy="125286"/>
            </a:xfrm>
            <a:custGeom>
              <a:avLst/>
              <a:gdLst/>
              <a:ahLst/>
              <a:cxnLst/>
              <a:rect l="l" t="t" r="r" b="b"/>
              <a:pathLst>
                <a:path w="1294" h="1190" extrusionOk="0">
                  <a:moveTo>
                    <a:pt x="1293" y="1"/>
                  </a:moveTo>
                  <a:cubicBezTo>
                    <a:pt x="957" y="1"/>
                    <a:pt x="751" y="104"/>
                    <a:pt x="440" y="337"/>
                  </a:cubicBezTo>
                  <a:cubicBezTo>
                    <a:pt x="208" y="544"/>
                    <a:pt x="104" y="854"/>
                    <a:pt x="1" y="1190"/>
                  </a:cubicBezTo>
                  <a:cubicBezTo>
                    <a:pt x="440" y="1190"/>
                    <a:pt x="751" y="983"/>
                    <a:pt x="1087" y="647"/>
                  </a:cubicBezTo>
                  <a:cubicBezTo>
                    <a:pt x="1190" y="440"/>
                    <a:pt x="1293" y="208"/>
                    <a:pt x="12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1270;p47"/>
            <p:cNvSpPr/>
            <p:nvPr/>
          </p:nvSpPr>
          <p:spPr>
            <a:xfrm>
              <a:off x="7202229" y="4699341"/>
              <a:ext cx="68223" cy="443660"/>
            </a:xfrm>
            <a:custGeom>
              <a:avLst/>
              <a:gdLst/>
              <a:ahLst/>
              <a:cxnLst/>
              <a:rect l="l" t="t" r="r" b="b"/>
              <a:pathLst>
                <a:path w="648" h="4214" extrusionOk="0">
                  <a:moveTo>
                    <a:pt x="647" y="0"/>
                  </a:moveTo>
                  <a:lnTo>
                    <a:pt x="544" y="104"/>
                  </a:lnTo>
                  <a:cubicBezTo>
                    <a:pt x="544" y="233"/>
                    <a:pt x="544" y="336"/>
                    <a:pt x="440" y="336"/>
                  </a:cubicBezTo>
                  <a:lnTo>
                    <a:pt x="440" y="440"/>
                  </a:lnTo>
                  <a:cubicBezTo>
                    <a:pt x="130" y="1525"/>
                    <a:pt x="1" y="2585"/>
                    <a:pt x="1" y="3774"/>
                  </a:cubicBezTo>
                  <a:lnTo>
                    <a:pt x="1" y="4214"/>
                  </a:lnTo>
                  <a:cubicBezTo>
                    <a:pt x="1" y="3025"/>
                    <a:pt x="130" y="1939"/>
                    <a:pt x="440" y="879"/>
                  </a:cubicBezTo>
                  <a:cubicBezTo>
                    <a:pt x="440" y="646"/>
                    <a:pt x="440" y="543"/>
                    <a:pt x="544" y="440"/>
                  </a:cubicBezTo>
                  <a:cubicBezTo>
                    <a:pt x="544" y="336"/>
                    <a:pt x="647" y="233"/>
                    <a:pt x="647" y="104"/>
                  </a:cubicBezTo>
                  <a:lnTo>
                    <a:pt x="6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1271;p47"/>
            <p:cNvSpPr/>
            <p:nvPr/>
          </p:nvSpPr>
          <p:spPr>
            <a:xfrm>
              <a:off x="6919221" y="4646593"/>
              <a:ext cx="329429" cy="103598"/>
            </a:xfrm>
            <a:custGeom>
              <a:avLst/>
              <a:gdLst/>
              <a:ahLst/>
              <a:cxnLst/>
              <a:rect l="l" t="t" r="r" b="b"/>
              <a:pathLst>
                <a:path w="3129" h="984" extrusionOk="0">
                  <a:moveTo>
                    <a:pt x="1917" y="1"/>
                  </a:moveTo>
                  <a:cubicBezTo>
                    <a:pt x="1672" y="1"/>
                    <a:pt x="1421" y="32"/>
                    <a:pt x="1190" y="88"/>
                  </a:cubicBezTo>
                  <a:cubicBezTo>
                    <a:pt x="879" y="88"/>
                    <a:pt x="440" y="191"/>
                    <a:pt x="233" y="501"/>
                  </a:cubicBezTo>
                  <a:cubicBezTo>
                    <a:pt x="104" y="501"/>
                    <a:pt x="0" y="734"/>
                    <a:pt x="0" y="837"/>
                  </a:cubicBezTo>
                  <a:cubicBezTo>
                    <a:pt x="104" y="941"/>
                    <a:pt x="233" y="941"/>
                    <a:pt x="233" y="941"/>
                  </a:cubicBezTo>
                  <a:cubicBezTo>
                    <a:pt x="385" y="971"/>
                    <a:pt x="538" y="983"/>
                    <a:pt x="691" y="983"/>
                  </a:cubicBezTo>
                  <a:cubicBezTo>
                    <a:pt x="1059" y="983"/>
                    <a:pt x="1422" y="910"/>
                    <a:pt x="1732" y="837"/>
                  </a:cubicBezTo>
                  <a:cubicBezTo>
                    <a:pt x="2043" y="734"/>
                    <a:pt x="2275" y="605"/>
                    <a:pt x="2482" y="501"/>
                  </a:cubicBezTo>
                  <a:cubicBezTo>
                    <a:pt x="2689" y="398"/>
                    <a:pt x="3128" y="398"/>
                    <a:pt x="2818" y="191"/>
                  </a:cubicBezTo>
                  <a:cubicBezTo>
                    <a:pt x="2566" y="58"/>
                    <a:pt x="2247" y="1"/>
                    <a:pt x="19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1272;p47"/>
            <p:cNvSpPr/>
            <p:nvPr/>
          </p:nvSpPr>
          <p:spPr>
            <a:xfrm>
              <a:off x="7305725" y="4688392"/>
              <a:ext cx="236886" cy="239623"/>
            </a:xfrm>
            <a:custGeom>
              <a:avLst/>
              <a:gdLst/>
              <a:ahLst/>
              <a:cxnLst/>
              <a:rect l="l" t="t" r="r" b="b"/>
              <a:pathLst>
                <a:path w="2250" h="2276" extrusionOk="0">
                  <a:moveTo>
                    <a:pt x="0" y="1"/>
                  </a:moveTo>
                  <a:cubicBezTo>
                    <a:pt x="310" y="647"/>
                    <a:pt x="853" y="1190"/>
                    <a:pt x="1293" y="1836"/>
                  </a:cubicBezTo>
                  <a:cubicBezTo>
                    <a:pt x="1293" y="1940"/>
                    <a:pt x="1396" y="2043"/>
                    <a:pt x="1500" y="2146"/>
                  </a:cubicBezTo>
                  <a:cubicBezTo>
                    <a:pt x="1603" y="2146"/>
                    <a:pt x="1732" y="2276"/>
                    <a:pt x="1939" y="2276"/>
                  </a:cubicBezTo>
                  <a:cubicBezTo>
                    <a:pt x="2146" y="2146"/>
                    <a:pt x="2249" y="1836"/>
                    <a:pt x="2249" y="1629"/>
                  </a:cubicBezTo>
                  <a:cubicBezTo>
                    <a:pt x="2146" y="1397"/>
                    <a:pt x="2042" y="1190"/>
                    <a:pt x="1836" y="1086"/>
                  </a:cubicBezTo>
                  <a:cubicBezTo>
                    <a:pt x="1293" y="647"/>
                    <a:pt x="646" y="208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1273;p47"/>
            <p:cNvSpPr/>
            <p:nvPr/>
          </p:nvSpPr>
          <p:spPr>
            <a:xfrm>
              <a:off x="7283931" y="4699341"/>
              <a:ext cx="157924" cy="275103"/>
            </a:xfrm>
            <a:custGeom>
              <a:avLst/>
              <a:gdLst/>
              <a:ahLst/>
              <a:cxnLst/>
              <a:rect l="l" t="t" r="r" b="b"/>
              <a:pathLst>
                <a:path w="1500" h="2613" extrusionOk="0">
                  <a:moveTo>
                    <a:pt x="0" y="0"/>
                  </a:moveTo>
                  <a:lnTo>
                    <a:pt x="0" y="0"/>
                  </a:lnTo>
                  <a:cubicBezTo>
                    <a:pt x="104" y="646"/>
                    <a:pt x="311" y="1396"/>
                    <a:pt x="517" y="2042"/>
                  </a:cubicBezTo>
                  <a:cubicBezTo>
                    <a:pt x="517" y="2172"/>
                    <a:pt x="647" y="2275"/>
                    <a:pt x="647" y="2378"/>
                  </a:cubicBezTo>
                  <a:cubicBezTo>
                    <a:pt x="750" y="2482"/>
                    <a:pt x="853" y="2585"/>
                    <a:pt x="957" y="2585"/>
                  </a:cubicBezTo>
                  <a:cubicBezTo>
                    <a:pt x="995" y="2604"/>
                    <a:pt x="1034" y="2613"/>
                    <a:pt x="1072" y="2613"/>
                  </a:cubicBezTo>
                  <a:cubicBezTo>
                    <a:pt x="1245" y="2613"/>
                    <a:pt x="1415" y="2444"/>
                    <a:pt x="1500" y="2275"/>
                  </a:cubicBezTo>
                  <a:cubicBezTo>
                    <a:pt x="1500" y="2042"/>
                    <a:pt x="1396" y="1732"/>
                    <a:pt x="1293" y="1525"/>
                  </a:cubicBezTo>
                  <a:cubicBezTo>
                    <a:pt x="1060" y="982"/>
                    <a:pt x="517" y="336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1274;p47"/>
            <p:cNvSpPr/>
            <p:nvPr/>
          </p:nvSpPr>
          <p:spPr>
            <a:xfrm>
              <a:off x="7226760" y="4699341"/>
              <a:ext cx="100755" cy="300897"/>
            </a:xfrm>
            <a:custGeom>
              <a:avLst/>
              <a:gdLst/>
              <a:ahLst/>
              <a:cxnLst/>
              <a:rect l="l" t="t" r="r" b="b"/>
              <a:pathLst>
                <a:path w="957" h="2858" extrusionOk="0">
                  <a:moveTo>
                    <a:pt x="311" y="0"/>
                  </a:moveTo>
                  <a:cubicBezTo>
                    <a:pt x="104" y="646"/>
                    <a:pt x="104" y="1396"/>
                    <a:pt x="104" y="2042"/>
                  </a:cubicBezTo>
                  <a:cubicBezTo>
                    <a:pt x="1" y="2275"/>
                    <a:pt x="1" y="2378"/>
                    <a:pt x="1" y="2482"/>
                  </a:cubicBezTo>
                  <a:cubicBezTo>
                    <a:pt x="104" y="2585"/>
                    <a:pt x="104" y="2689"/>
                    <a:pt x="207" y="2818"/>
                  </a:cubicBezTo>
                  <a:cubicBezTo>
                    <a:pt x="262" y="2845"/>
                    <a:pt x="325" y="2858"/>
                    <a:pt x="391" y="2858"/>
                  </a:cubicBezTo>
                  <a:cubicBezTo>
                    <a:pt x="575" y="2858"/>
                    <a:pt x="777" y="2757"/>
                    <a:pt x="854" y="2585"/>
                  </a:cubicBezTo>
                  <a:cubicBezTo>
                    <a:pt x="957" y="2378"/>
                    <a:pt x="957" y="2172"/>
                    <a:pt x="957" y="1939"/>
                  </a:cubicBezTo>
                  <a:cubicBezTo>
                    <a:pt x="854" y="1293"/>
                    <a:pt x="750" y="543"/>
                    <a:pt x="3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1275;p47"/>
            <p:cNvSpPr/>
            <p:nvPr/>
          </p:nvSpPr>
          <p:spPr>
            <a:xfrm>
              <a:off x="7090731" y="4688392"/>
              <a:ext cx="168768" cy="297107"/>
            </a:xfrm>
            <a:custGeom>
              <a:avLst/>
              <a:gdLst/>
              <a:ahLst/>
              <a:cxnLst/>
              <a:rect l="l" t="t" r="r" b="b"/>
              <a:pathLst>
                <a:path w="1603" h="2822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956" y="337"/>
                    <a:pt x="543" y="983"/>
                    <a:pt x="207" y="1629"/>
                  </a:cubicBezTo>
                  <a:cubicBezTo>
                    <a:pt x="103" y="1836"/>
                    <a:pt x="0" y="2146"/>
                    <a:pt x="0" y="2379"/>
                  </a:cubicBezTo>
                  <a:cubicBezTo>
                    <a:pt x="87" y="2554"/>
                    <a:pt x="249" y="2821"/>
                    <a:pt x="437" y="2821"/>
                  </a:cubicBezTo>
                  <a:cubicBezTo>
                    <a:pt x="472" y="2821"/>
                    <a:pt x="507" y="2812"/>
                    <a:pt x="543" y="2793"/>
                  </a:cubicBezTo>
                  <a:cubicBezTo>
                    <a:pt x="750" y="2793"/>
                    <a:pt x="853" y="2689"/>
                    <a:pt x="853" y="2586"/>
                  </a:cubicBezTo>
                  <a:cubicBezTo>
                    <a:pt x="956" y="2482"/>
                    <a:pt x="956" y="2276"/>
                    <a:pt x="1060" y="2146"/>
                  </a:cubicBezTo>
                  <a:cubicBezTo>
                    <a:pt x="1189" y="1500"/>
                    <a:pt x="1499" y="750"/>
                    <a:pt x="1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1276;p47"/>
            <p:cNvSpPr/>
            <p:nvPr/>
          </p:nvSpPr>
          <p:spPr>
            <a:xfrm>
              <a:off x="6976391" y="4688392"/>
              <a:ext cx="261311" cy="226042"/>
            </a:xfrm>
            <a:custGeom>
              <a:avLst/>
              <a:gdLst/>
              <a:ahLst/>
              <a:cxnLst/>
              <a:rect l="l" t="t" r="r" b="b"/>
              <a:pathLst>
                <a:path w="2482" h="2147" extrusionOk="0">
                  <a:moveTo>
                    <a:pt x="2482" y="1"/>
                  </a:moveTo>
                  <a:lnTo>
                    <a:pt x="2482" y="1"/>
                  </a:lnTo>
                  <a:cubicBezTo>
                    <a:pt x="1732" y="104"/>
                    <a:pt x="1086" y="440"/>
                    <a:pt x="543" y="854"/>
                  </a:cubicBezTo>
                  <a:cubicBezTo>
                    <a:pt x="336" y="1086"/>
                    <a:pt x="104" y="1190"/>
                    <a:pt x="0" y="1500"/>
                  </a:cubicBezTo>
                  <a:cubicBezTo>
                    <a:pt x="0" y="1733"/>
                    <a:pt x="104" y="2043"/>
                    <a:pt x="336" y="2146"/>
                  </a:cubicBezTo>
                  <a:cubicBezTo>
                    <a:pt x="440" y="2146"/>
                    <a:pt x="647" y="2043"/>
                    <a:pt x="750" y="2043"/>
                  </a:cubicBezTo>
                  <a:cubicBezTo>
                    <a:pt x="853" y="1940"/>
                    <a:pt x="983" y="1836"/>
                    <a:pt x="1086" y="1733"/>
                  </a:cubicBezTo>
                  <a:cubicBezTo>
                    <a:pt x="1500" y="1190"/>
                    <a:pt x="2042" y="647"/>
                    <a:pt x="24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1277;p47"/>
            <p:cNvSpPr/>
            <p:nvPr/>
          </p:nvSpPr>
          <p:spPr>
            <a:xfrm>
              <a:off x="7134214" y="4635222"/>
              <a:ext cx="239623" cy="110441"/>
            </a:xfrm>
            <a:custGeom>
              <a:avLst/>
              <a:gdLst/>
              <a:ahLst/>
              <a:cxnLst/>
              <a:rect l="l" t="t" r="r" b="b"/>
              <a:pathLst>
                <a:path w="2276" h="1049" extrusionOk="0">
                  <a:moveTo>
                    <a:pt x="734" y="0"/>
                  </a:moveTo>
                  <a:cubicBezTo>
                    <a:pt x="478" y="0"/>
                    <a:pt x="202" y="56"/>
                    <a:pt x="1" y="196"/>
                  </a:cubicBezTo>
                  <a:cubicBezTo>
                    <a:pt x="233" y="506"/>
                    <a:pt x="543" y="945"/>
                    <a:pt x="983" y="945"/>
                  </a:cubicBezTo>
                  <a:cubicBezTo>
                    <a:pt x="1203" y="997"/>
                    <a:pt x="1442" y="1049"/>
                    <a:pt x="1668" y="1049"/>
                  </a:cubicBezTo>
                  <a:cubicBezTo>
                    <a:pt x="1894" y="1049"/>
                    <a:pt x="2107" y="997"/>
                    <a:pt x="2275" y="842"/>
                  </a:cubicBezTo>
                  <a:cubicBezTo>
                    <a:pt x="2172" y="402"/>
                    <a:pt x="1629" y="66"/>
                    <a:pt x="1190" y="66"/>
                  </a:cubicBezTo>
                  <a:cubicBezTo>
                    <a:pt x="1066" y="25"/>
                    <a:pt x="904" y="0"/>
                    <a:pt x="7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1278;p47"/>
            <p:cNvSpPr/>
            <p:nvPr/>
          </p:nvSpPr>
          <p:spPr>
            <a:xfrm>
              <a:off x="7033561" y="5006882"/>
              <a:ext cx="168768" cy="94017"/>
            </a:xfrm>
            <a:custGeom>
              <a:avLst/>
              <a:gdLst/>
              <a:ahLst/>
              <a:cxnLst/>
              <a:rect l="l" t="t" r="r" b="b"/>
              <a:pathLst>
                <a:path w="1603" h="893" extrusionOk="0">
                  <a:moveTo>
                    <a:pt x="0" y="0"/>
                  </a:moveTo>
                  <a:cubicBezTo>
                    <a:pt x="104" y="207"/>
                    <a:pt x="310" y="414"/>
                    <a:pt x="440" y="543"/>
                  </a:cubicBezTo>
                  <a:cubicBezTo>
                    <a:pt x="672" y="776"/>
                    <a:pt x="978" y="892"/>
                    <a:pt x="1290" y="892"/>
                  </a:cubicBezTo>
                  <a:cubicBezTo>
                    <a:pt x="1394" y="892"/>
                    <a:pt x="1499" y="879"/>
                    <a:pt x="1603" y="853"/>
                  </a:cubicBezTo>
                  <a:cubicBezTo>
                    <a:pt x="1499" y="543"/>
                    <a:pt x="1189" y="310"/>
                    <a:pt x="957" y="104"/>
                  </a:cubicBezTo>
                  <a:cubicBezTo>
                    <a:pt x="646" y="0"/>
                    <a:pt x="31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14" name="Picture 14" descr="Tree branch with dry leaves Royalty Free Vector Image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6705" flipH="1">
            <a:off x="7672035" y="385132"/>
            <a:ext cx="2252860" cy="195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">
            <a:extLst>
              <a:ext uri="{FF2B5EF4-FFF2-40B4-BE49-F238E27FC236}">
                <a16:creationId xmlns:a16="http://schemas.microsoft.com/office/drawing/2014/main" id="{226515EE-1FEC-4474-98D7-30A4E2B3CA23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5360">
            <a:off x="7425481" y="3695806"/>
            <a:ext cx="869289" cy="1212125"/>
          </a:xfrm>
          <a:prstGeom prst="rect">
            <a:avLst/>
          </a:prstGeom>
          <a:ln>
            <a:solidFill>
              <a:schemeClr val="tx2"/>
            </a:solidFill>
          </a:ln>
        </p:spPr>
      </p:pic>
      <p:grpSp>
        <p:nvGrpSpPr>
          <p:cNvPr id="3" name="Group 2"/>
          <p:cNvGrpSpPr/>
          <p:nvPr/>
        </p:nvGrpSpPr>
        <p:grpSpPr>
          <a:xfrm>
            <a:off x="1372418" y="-157397"/>
            <a:ext cx="6246834" cy="3631923"/>
            <a:chOff x="1829891" y="-209863"/>
            <a:chExt cx="8329112" cy="4842564"/>
          </a:xfrm>
        </p:grpSpPr>
        <p:pic>
          <p:nvPicPr>
            <p:cNvPr id="128" name="图片 2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9891" y="-209863"/>
              <a:ext cx="8329112" cy="48425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2894539" y="925586"/>
              <a:ext cx="6096000" cy="27905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Unit </a:t>
              </a:r>
              <a:r>
                <a:rPr kumimoji="0" lang="en-US" sz="3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3</a:t>
              </a:r>
              <a:r>
                <a:rPr kumimoji="0" lang="en-US" sz="3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/>
              </a:r>
              <a:br>
                <a:rPr kumimoji="0" lang="en-US" sz="35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</a:br>
              <a:r>
                <a:rPr kumimoji="0" lang="en-US" sz="3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Animal</a:t>
              </a:r>
              <a:r>
                <a:rPr kumimoji="0" lang="en-US" sz="3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/>
              </a:r>
              <a:br>
                <a:rPr kumimoji="0" lang="en-US" sz="35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</a:br>
              <a:r>
                <a:rPr kumimoji="0" 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Lesson </a:t>
              </a: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1 </a:t>
              </a:r>
              <a:r>
                <a:rPr kumimoji="0" 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– Task </a:t>
              </a:r>
              <a:r>
                <a:rPr kumimoji="0" 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>1,2,3</a:t>
              </a:r>
              <a:r>
                <a:rPr kumimoji="0" 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  <a:t/>
              </a:r>
              <a:br>
                <a:rPr kumimoji="0" 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Arial"/>
                  <a:sym typeface="Arial"/>
                </a:rPr>
              </a:br>
              <a:endPara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  <a:sym typeface="Arial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6872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6" name="chimes.wav"/>
          </p:stSnd>
        </p:sndAc>
      </p:transition>
    </mc:Choice>
    <mc:Fallback xmlns="">
      <p:transition spd="slow">
        <p:dissolve/>
        <p:sndAc>
          <p:stSnd>
            <p:snd r:embed="rId4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33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L 0.02057 0.00787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3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02526 -1.85185E-6 " pathEditMode="relative" rAng="0" ptsTypes="AA">
                                      <p:cBhvr>
                                        <p:cTn id="10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06 -0.00579 L -0.0625 0.0002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30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00017 0.00031 C -0.00173 0.0074 -0.00416 0.01419 -0.00503 0.02222 C -0.0059 0.03024 -0.00538 0.03889 -0.0059 0.04753 C -0.00625 0.05771 -0.00659 0.06759 -0.00694 0.07808 C -0.00902 0.09382 -0.01059 0.10956 -0.01284 0.12531 C -0.01319 0.12839 -0.01371 0.1321 -0.0151 0.13487 C -0.01632 0.13765 -0.0184 0.13858 -0.01996 0.14105 C -0.03177 0.16111 -0.02222 0.14815 -0.03402 0.17037 C -0.0368 0.175 -0.03975 0.1787 -0.0427 0.18364 C -0.04427 0.18642 -0.04583 0.1895 -0.04757 0.19228 C -0.05538 0.21913 -0.04375 0.17315 -0.04288 0.20432 C -0.04184 0.23889 -0.04375 0.24012 -0.05191 0.25555 C -0.05312 0.26481 -0.05416 0.27376 -0.05572 0.28271 C -0.05625 0.28611 -0.05711 0.28889 -0.05798 0.29259 C -0.05902 0.29784 -0.06007 0.3037 -0.06093 0.30895 C -0.06857 0.36234 -0.06232 0.32747 -0.06822 0.35895 C -0.06996 0.37222 -0.07135 0.38549 -0.07326 0.39876 C -0.07326 0.39907 -0.07691 0.41389 -0.0776 0.41543 C -0.08038 0.41882 -0.0842 0.41913 -0.08697 0.42315 L -0.0901 0.42747 L -0.09027 0.42777 " pathEditMode="relative" rAng="540000" ptsTypes="AAAAAAAAAAAAAAAAAAAAAA">
                                      <p:cBhvr>
                                        <p:cTn id="14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4" y="2138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L -3.33333E-6 6.41975E-6 C -0.00052 0.00927 -0.00035 0.01852 -0.00156 0.02778 C -0.00191 0.03087 -0.00364 0.03272 -0.00434 0.0355 C -0.00555 0.03951 -0.00608 0.04414 -0.00729 0.04815 C -0.00799 0.05093 -0.0092 0.05309 -0.01007 0.05587 C -0.01736 0.0784 -0.00885 0.05494 -0.0158 0.07346 C -0.01441 0.07686 -0.01302 0.08056 -0.01146 0.08365 C -0.00972 0.08735 -0.00625 0.0892 -0.00573 0.09383 C -0.00382 0.11513 -0.00677 0.12686 -0.01007 0.14476 C -0.01215 0.15587 -0.01076 0.15001 -0.01441 0.16235 C -0.01892 0.20309 -0.01667 0.17809 -0.01441 0.26389 C -0.01406 0.27778 -0.01337 0.27902 -0.01146 0.28951 C -0.01198 0.2997 -0.01215 0.30988 -0.01302 0.31976 C -0.01319 0.32254 -0.01406 0.32501 -0.01441 0.32748 C -0.0151 0.33427 -0.01545 0.34106 -0.0158 0.34785 C -0.01788 0.3818 -0.0151 0.36636 -0.02014 0.38859 C -0.02257 0.41914 -0.02031 0.39476 -0.02292 0.41636 C -0.02378 0.42346 -0.02361 0.43149 -0.02726 0.43673 C -0.02847 0.43828 -0.03003 0.43828 -0.03142 0.4392 C -0.03333 0.44445 -0.03576 0.44908 -0.03715 0.45464 C -0.03854 0.45927 -0.03906 0.46482 -0.0401 0.46976 C -0.04062 0.47223 -0.0408 0.47501 -0.04149 0.47748 C -0.04531 0.49075 -0.04601 0.49198 -0.04861 0.50525 C -0.04965 0.51019 -0.05035 0.51575 -0.05156 0.52068 C -0.05278 0.52593 -0.05451 0.53056 -0.05573 0.53581 C -0.05677 0.53982 -0.05781 0.54414 -0.05868 0.54846 C -0.0592 0.55093 -0.0592 0.55402 -0.06007 0.55618 C -0.06111 0.55834 -0.06285 0.55957 -0.06441 0.56112 C -0.0658 0.56019 -0.06719 0.55865 -0.06858 0.55865 C -0.07205 0.55865 -0.07535 0.55957 -0.07864 0.56112 C -0.08212 0.56297 -0.0875 0.57007 -0.0901 0.57377 C -0.09305 0.57871 -0.09531 0.58519 -0.09861 0.5892 L -0.10295 0.59414 C -0.10364 0.59877 -0.10399 0.6068 -0.10868 0.60433 C -0.11094 0.60309 -0.11424 0.59661 -0.11424 0.59661 L -0.11424 0.59661 " pathEditMode="relative" ptsTypes="AAAAAAAAAAAAAAAAAAAAAAAAAAAAAAAAAAAAA">
                                      <p:cBhvr>
                                        <p:cTn id="16" dur="3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45" b="99314" l="3502" r="95894">
                        <a14:foregroundMark x1="13285" y1="67581" x2="21618" y2="73756"/>
                        <a14:foregroundMark x1="21618" y1="75300" x2="11473" y2="80446"/>
                        <a14:foregroundMark x1="32488" y1="27444" x2="33092" y2="57290"/>
                        <a14:foregroundMark x1="38285" y1="52144" x2="36111" y2="59348"/>
                        <a14:foregroundMark x1="42150" y1="73756" x2="44203" y2="86278"/>
                        <a14:foregroundMark x1="54831" y1="87307" x2="50000" y2="80617"/>
                        <a14:foregroundMark x1="57971" y1="25386" x2="57488" y2="10463"/>
                        <a14:foregroundMark x1="88527" y1="75986" x2="87560" y2="69468"/>
                        <a14:foregroundMark x1="53019" y1="30703" x2="58333" y2="26415"/>
                        <a14:foregroundMark x1="56280" y1="12350" x2="54348" y2="9777"/>
                        <a14:foregroundMark x1="46014" y1="44597" x2="44324" y2="41681"/>
                        <a14:foregroundMark x1="44324" y1="41166" x2="44444" y2="34820"/>
                        <a14:foregroundMark x1="41063" y1="45455" x2="40580" y2="42710"/>
                        <a14:backgroundMark x1="40942" y1="16981" x2="46498" y2="29160"/>
                        <a14:backgroundMark x1="28140" y1="25386" x2="17150" y2="55403"/>
                        <a14:backgroundMark x1="28382" y1="44254" x2="20652" y2="59348"/>
                        <a14:backgroundMark x1="30072" y1="49914" x2="26449" y2="49914"/>
                        <a14:backgroundMark x1="30797" y1="51458" x2="28744" y2="46655"/>
                        <a14:backgroundMark x1="65942" y1="40309" x2="67633" y2="33962"/>
                        <a14:backgroundMark x1="77415" y1="43911" x2="86836" y2="37393"/>
                        <a14:backgroundMark x1="84662" y1="63293" x2="90338" y2="55918"/>
                        <a14:backgroundMark x1="65700" y1="26758" x2="67391" y2="16981"/>
                        <a14:backgroundMark x1="53623" y1="21784" x2="55314" y2="17324"/>
                        <a14:backgroundMark x1="42512" y1="44425" x2="41063" y2="38937"/>
                        <a14:backgroundMark x1="39130" y1="45455" x2="39251" y2="430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6862" y="2392060"/>
            <a:ext cx="3907138" cy="275104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403555" y="524781"/>
            <a:ext cx="4452300" cy="2721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1 Warm Up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864655" y="2228661"/>
            <a:ext cx="3530100" cy="3507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Listen to the song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109" b="95177" l="4206" r="97430">
                        <a14:foregroundMark x1="75000" y1="12540" x2="76869" y2="20900"/>
                        <a14:foregroundMark x1="83411" y1="25402" x2="87383" y2="24759"/>
                        <a14:foregroundMark x1="80140" y1="28296" x2="88318" y2="23473"/>
                        <a14:foregroundMark x1="76869" y1="12540" x2="79907" y2="16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9166" y="3366584"/>
            <a:ext cx="2178841" cy="15832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62" b="89723" l="9779" r="94322">
                        <a14:backgroundMark x1="28707" y1="62846" x2="17350" y2="56917"/>
                        <a14:backgroundMark x1="20820" y1="66798" x2="7886" y2="71146"/>
                        <a14:backgroundMark x1="28707" y1="71146" x2="17981" y2="80237"/>
                        <a14:backgroundMark x1="23975" y1="74704" x2="31861" y2="86957"/>
                        <a14:backgroundMark x1="41009" y1="70751" x2="33438" y2="81423"/>
                        <a14:backgroundMark x1="51420" y1="66008" x2="41956" y2="84980"/>
                        <a14:backgroundMark x1="48580" y1="74704" x2="62776" y2="90514"/>
                        <a14:backgroundMark x1="68454" y1="70356" x2="75079" y2="81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7049" y="3767580"/>
            <a:ext cx="2013053" cy="16066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3" b="97564" l="2397" r="976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738" y="613196"/>
            <a:ext cx="2639198" cy="31543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621" b="100000" l="0" r="100000">
                        <a14:foregroundMark x1="4405" y1="82759" x2="79736" y2="74138"/>
                        <a14:foregroundMark x1="80617" y1="93103" x2="98678" y2="91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149" y="3245781"/>
            <a:ext cx="2042212" cy="521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864" b="95988" l="0" r="98005">
                        <a14:foregroundMark x1="20948" y1="26852" x2="25187" y2="39815"/>
                        <a14:foregroundMark x1="16459" y1="34877" x2="31671" y2="376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2812" y="3245781"/>
            <a:ext cx="1916035" cy="15481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9985" r="9478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47969" y="4381673"/>
            <a:ext cx="791167" cy="518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6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Animals in Action - Movement Song for Kids - Jack Hartmann" descr="Animals in Action - Movement Song for Kids - Jack Hartmann">
            <a:hlinkClick r:id="" action="ppaction://media"/>
            <a:extLst>
              <a:ext uri="{FF2B5EF4-FFF2-40B4-BE49-F238E27FC236}">
                <a16:creationId xmlns:a16="http://schemas.microsoft.com/office/drawing/2014/main" id="{DAF0FEA4-B727-694B-B801-5E72EAD5DA7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335" end="2295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1214" y="285868"/>
            <a:ext cx="7089978" cy="39881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4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9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  <a:alpha val="32000"/>
          </a:schemeClr>
        </a:solidFill>
        <a:effectLst/>
      </p:bgPr>
    </p:bg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856" y="197068"/>
            <a:ext cx="3479876" cy="4820307"/>
          </a:xfrm>
          <a:prstGeom prst="rect">
            <a:avLst/>
          </a:prstGeom>
        </p:spPr>
      </p:pic>
      <p:grpSp>
        <p:nvGrpSpPr>
          <p:cNvPr id="59" name="Google Shape;281;p26">
            <a:extLst>
              <a:ext uri="{FF2B5EF4-FFF2-40B4-BE49-F238E27FC236}">
                <a16:creationId xmlns:a16="http://schemas.microsoft.com/office/drawing/2014/main" id="{4E1A6DA5-0925-C74B-B3A4-B2AD86A4BEDF}"/>
              </a:ext>
            </a:extLst>
          </p:cNvPr>
          <p:cNvGrpSpPr/>
          <p:nvPr/>
        </p:nvGrpSpPr>
        <p:grpSpPr>
          <a:xfrm>
            <a:off x="8509337" y="4514221"/>
            <a:ext cx="683266" cy="599920"/>
            <a:chOff x="6075750" y="3009125"/>
            <a:chExt cx="550400" cy="463175"/>
          </a:xfrm>
        </p:grpSpPr>
        <p:sp>
          <p:nvSpPr>
            <p:cNvPr id="60" name="Google Shape;282;p26">
              <a:extLst>
                <a:ext uri="{FF2B5EF4-FFF2-40B4-BE49-F238E27FC236}">
                  <a16:creationId xmlns:a16="http://schemas.microsoft.com/office/drawing/2014/main" id="{527A91F3-57DD-204E-A49E-A2E61DA381E4}"/>
                </a:ext>
              </a:extLst>
            </p:cNvPr>
            <p:cNvSpPr/>
            <p:nvPr/>
          </p:nvSpPr>
          <p:spPr>
            <a:xfrm>
              <a:off x="6076650" y="3020750"/>
              <a:ext cx="538175" cy="433700"/>
            </a:xfrm>
            <a:custGeom>
              <a:avLst/>
              <a:gdLst/>
              <a:ahLst/>
              <a:cxnLst/>
              <a:rect l="l" t="t" r="r" b="b"/>
              <a:pathLst>
                <a:path w="21527" h="17348" extrusionOk="0">
                  <a:moveTo>
                    <a:pt x="7572" y="17347"/>
                  </a:moveTo>
                  <a:cubicBezTo>
                    <a:pt x="7858" y="16657"/>
                    <a:pt x="8108" y="16097"/>
                    <a:pt x="8311" y="15538"/>
                  </a:cubicBezTo>
                  <a:cubicBezTo>
                    <a:pt x="8430" y="15204"/>
                    <a:pt x="8465" y="14847"/>
                    <a:pt x="8513" y="14514"/>
                  </a:cubicBezTo>
                  <a:cubicBezTo>
                    <a:pt x="8573" y="14014"/>
                    <a:pt x="8489" y="13883"/>
                    <a:pt x="7989" y="13752"/>
                  </a:cubicBezTo>
                  <a:cubicBezTo>
                    <a:pt x="7358" y="13573"/>
                    <a:pt x="6703" y="13418"/>
                    <a:pt x="6072" y="13228"/>
                  </a:cubicBezTo>
                  <a:cubicBezTo>
                    <a:pt x="5167" y="12942"/>
                    <a:pt x="4239" y="12680"/>
                    <a:pt x="3370" y="12299"/>
                  </a:cubicBezTo>
                  <a:cubicBezTo>
                    <a:pt x="2036" y="11752"/>
                    <a:pt x="1048" y="10775"/>
                    <a:pt x="714" y="9358"/>
                  </a:cubicBezTo>
                  <a:cubicBezTo>
                    <a:pt x="0" y="6287"/>
                    <a:pt x="988" y="3334"/>
                    <a:pt x="3727" y="1441"/>
                  </a:cubicBezTo>
                  <a:cubicBezTo>
                    <a:pt x="4703" y="774"/>
                    <a:pt x="5775" y="393"/>
                    <a:pt x="6977" y="274"/>
                  </a:cubicBezTo>
                  <a:cubicBezTo>
                    <a:pt x="9632" y="0"/>
                    <a:pt x="12252" y="274"/>
                    <a:pt x="14871" y="619"/>
                  </a:cubicBezTo>
                  <a:cubicBezTo>
                    <a:pt x="16014" y="774"/>
                    <a:pt x="17133" y="1012"/>
                    <a:pt x="18252" y="1369"/>
                  </a:cubicBezTo>
                  <a:cubicBezTo>
                    <a:pt x="19514" y="1762"/>
                    <a:pt x="20396" y="2524"/>
                    <a:pt x="20812" y="3810"/>
                  </a:cubicBezTo>
                  <a:cubicBezTo>
                    <a:pt x="21527" y="5929"/>
                    <a:pt x="21467" y="8049"/>
                    <a:pt x="20610" y="10097"/>
                  </a:cubicBezTo>
                  <a:cubicBezTo>
                    <a:pt x="20217" y="11085"/>
                    <a:pt x="19562" y="11942"/>
                    <a:pt x="18574" y="12525"/>
                  </a:cubicBezTo>
                  <a:cubicBezTo>
                    <a:pt x="16645" y="13668"/>
                    <a:pt x="14585" y="14288"/>
                    <a:pt x="12323" y="14109"/>
                  </a:cubicBezTo>
                  <a:cubicBezTo>
                    <a:pt x="12037" y="14085"/>
                    <a:pt x="11835" y="14133"/>
                    <a:pt x="11668" y="14383"/>
                  </a:cubicBezTo>
                  <a:cubicBezTo>
                    <a:pt x="11490" y="14669"/>
                    <a:pt x="11359" y="14978"/>
                    <a:pt x="11132" y="15216"/>
                  </a:cubicBezTo>
                  <a:cubicBezTo>
                    <a:pt x="10359" y="16133"/>
                    <a:pt x="9394" y="16800"/>
                    <a:pt x="8287" y="17240"/>
                  </a:cubicBezTo>
                  <a:cubicBezTo>
                    <a:pt x="8108" y="17324"/>
                    <a:pt x="7906" y="17312"/>
                    <a:pt x="7572" y="17347"/>
                  </a:cubicBezTo>
                  <a:close/>
                  <a:moveTo>
                    <a:pt x="10299" y="3298"/>
                  </a:moveTo>
                  <a:cubicBezTo>
                    <a:pt x="10287" y="3465"/>
                    <a:pt x="10251" y="3655"/>
                    <a:pt x="10239" y="3858"/>
                  </a:cubicBezTo>
                  <a:cubicBezTo>
                    <a:pt x="10132" y="4751"/>
                    <a:pt x="10049" y="5644"/>
                    <a:pt x="9942" y="6537"/>
                  </a:cubicBezTo>
                  <a:cubicBezTo>
                    <a:pt x="9882" y="7049"/>
                    <a:pt x="9811" y="7572"/>
                    <a:pt x="9763" y="8096"/>
                  </a:cubicBezTo>
                  <a:cubicBezTo>
                    <a:pt x="9739" y="8382"/>
                    <a:pt x="9870" y="8537"/>
                    <a:pt x="10168" y="8561"/>
                  </a:cubicBezTo>
                  <a:cubicBezTo>
                    <a:pt x="10573" y="8573"/>
                    <a:pt x="10990" y="8596"/>
                    <a:pt x="11382" y="8561"/>
                  </a:cubicBezTo>
                  <a:cubicBezTo>
                    <a:pt x="11918" y="8501"/>
                    <a:pt x="12264" y="8156"/>
                    <a:pt x="12430" y="7644"/>
                  </a:cubicBezTo>
                  <a:cubicBezTo>
                    <a:pt x="12621" y="7037"/>
                    <a:pt x="12514" y="6775"/>
                    <a:pt x="12025" y="6370"/>
                  </a:cubicBezTo>
                  <a:cubicBezTo>
                    <a:pt x="11918" y="6298"/>
                    <a:pt x="11835" y="6203"/>
                    <a:pt x="11763" y="6156"/>
                  </a:cubicBezTo>
                  <a:cubicBezTo>
                    <a:pt x="12025" y="5775"/>
                    <a:pt x="12323" y="5465"/>
                    <a:pt x="12490" y="5084"/>
                  </a:cubicBezTo>
                  <a:cubicBezTo>
                    <a:pt x="12656" y="4679"/>
                    <a:pt x="12633" y="4239"/>
                    <a:pt x="12371" y="3858"/>
                  </a:cubicBezTo>
                  <a:cubicBezTo>
                    <a:pt x="11894" y="3227"/>
                    <a:pt x="10990" y="2977"/>
                    <a:pt x="10299" y="3298"/>
                  </a:cubicBezTo>
                  <a:close/>
                  <a:moveTo>
                    <a:pt x="7418" y="6560"/>
                  </a:moveTo>
                  <a:cubicBezTo>
                    <a:pt x="7787" y="7096"/>
                    <a:pt x="7549" y="7715"/>
                    <a:pt x="7870" y="8215"/>
                  </a:cubicBezTo>
                  <a:cubicBezTo>
                    <a:pt x="8204" y="7942"/>
                    <a:pt x="8204" y="7942"/>
                    <a:pt x="8156" y="7680"/>
                  </a:cubicBezTo>
                  <a:cubicBezTo>
                    <a:pt x="8096" y="7346"/>
                    <a:pt x="8049" y="7025"/>
                    <a:pt x="7977" y="6691"/>
                  </a:cubicBezTo>
                  <a:cubicBezTo>
                    <a:pt x="7811" y="5917"/>
                    <a:pt x="7668" y="5132"/>
                    <a:pt x="7477" y="4358"/>
                  </a:cubicBezTo>
                  <a:cubicBezTo>
                    <a:pt x="7406" y="4108"/>
                    <a:pt x="7275" y="3881"/>
                    <a:pt x="7180" y="3643"/>
                  </a:cubicBezTo>
                  <a:cubicBezTo>
                    <a:pt x="7132" y="3631"/>
                    <a:pt x="7072" y="3608"/>
                    <a:pt x="7025" y="3584"/>
                  </a:cubicBezTo>
                  <a:cubicBezTo>
                    <a:pt x="6977" y="3655"/>
                    <a:pt x="6941" y="3715"/>
                    <a:pt x="6906" y="3786"/>
                  </a:cubicBezTo>
                  <a:cubicBezTo>
                    <a:pt x="6287" y="5167"/>
                    <a:pt x="5656" y="6513"/>
                    <a:pt x="5036" y="7882"/>
                  </a:cubicBezTo>
                  <a:cubicBezTo>
                    <a:pt x="5001" y="7953"/>
                    <a:pt x="5072" y="8072"/>
                    <a:pt x="5096" y="8168"/>
                  </a:cubicBezTo>
                  <a:cubicBezTo>
                    <a:pt x="5298" y="8001"/>
                    <a:pt x="5394" y="7822"/>
                    <a:pt x="5477" y="7632"/>
                  </a:cubicBezTo>
                  <a:cubicBezTo>
                    <a:pt x="5608" y="7334"/>
                    <a:pt x="5727" y="7001"/>
                    <a:pt x="5882" y="6727"/>
                  </a:cubicBezTo>
                  <a:cubicBezTo>
                    <a:pt x="5941" y="6608"/>
                    <a:pt x="6108" y="6489"/>
                    <a:pt x="6239" y="6489"/>
                  </a:cubicBezTo>
                  <a:cubicBezTo>
                    <a:pt x="6644" y="6501"/>
                    <a:pt x="7061" y="6548"/>
                    <a:pt x="7418" y="6560"/>
                  </a:cubicBezTo>
                  <a:close/>
                  <a:moveTo>
                    <a:pt x="16562" y="8120"/>
                  </a:moveTo>
                  <a:cubicBezTo>
                    <a:pt x="16431" y="8144"/>
                    <a:pt x="16324" y="8144"/>
                    <a:pt x="16240" y="8168"/>
                  </a:cubicBezTo>
                  <a:cubicBezTo>
                    <a:pt x="15871" y="8299"/>
                    <a:pt x="15514" y="8251"/>
                    <a:pt x="15133" y="8168"/>
                  </a:cubicBezTo>
                  <a:cubicBezTo>
                    <a:pt x="14121" y="7930"/>
                    <a:pt x="13657" y="6941"/>
                    <a:pt x="14121" y="6025"/>
                  </a:cubicBezTo>
                  <a:cubicBezTo>
                    <a:pt x="14538" y="5179"/>
                    <a:pt x="15181" y="4632"/>
                    <a:pt x="16169" y="4548"/>
                  </a:cubicBezTo>
                  <a:cubicBezTo>
                    <a:pt x="16347" y="4536"/>
                    <a:pt x="16526" y="4536"/>
                    <a:pt x="16502" y="4251"/>
                  </a:cubicBezTo>
                  <a:cubicBezTo>
                    <a:pt x="16169" y="4048"/>
                    <a:pt x="15824" y="4179"/>
                    <a:pt x="15514" y="4298"/>
                  </a:cubicBezTo>
                  <a:cubicBezTo>
                    <a:pt x="14597" y="4608"/>
                    <a:pt x="13978" y="5263"/>
                    <a:pt x="13645" y="6144"/>
                  </a:cubicBezTo>
                  <a:cubicBezTo>
                    <a:pt x="13287" y="7060"/>
                    <a:pt x="13526" y="7870"/>
                    <a:pt x="14359" y="8406"/>
                  </a:cubicBezTo>
                  <a:cubicBezTo>
                    <a:pt x="14942" y="8775"/>
                    <a:pt x="15609" y="8834"/>
                    <a:pt x="16288" y="8715"/>
                  </a:cubicBezTo>
                  <a:cubicBezTo>
                    <a:pt x="16550" y="8644"/>
                    <a:pt x="16681" y="8477"/>
                    <a:pt x="16562" y="81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83;p26">
              <a:extLst>
                <a:ext uri="{FF2B5EF4-FFF2-40B4-BE49-F238E27FC236}">
                  <a16:creationId xmlns:a16="http://schemas.microsoft.com/office/drawing/2014/main" id="{726734C4-9A4F-7A48-816B-1FA9AB7938B7}"/>
                </a:ext>
              </a:extLst>
            </p:cNvPr>
            <p:cNvSpPr/>
            <p:nvPr/>
          </p:nvSpPr>
          <p:spPr>
            <a:xfrm>
              <a:off x="6332025" y="3176125"/>
              <a:ext cx="50025" cy="49125"/>
            </a:xfrm>
            <a:custGeom>
              <a:avLst/>
              <a:gdLst/>
              <a:ahLst/>
              <a:cxnLst/>
              <a:rect l="l" t="t" r="r" b="b"/>
              <a:pathLst>
                <a:path w="2001" h="1965" extrusionOk="0">
                  <a:moveTo>
                    <a:pt x="1" y="1762"/>
                  </a:moveTo>
                  <a:cubicBezTo>
                    <a:pt x="24" y="1226"/>
                    <a:pt x="72" y="679"/>
                    <a:pt x="96" y="107"/>
                  </a:cubicBezTo>
                  <a:cubicBezTo>
                    <a:pt x="691" y="0"/>
                    <a:pt x="1132" y="226"/>
                    <a:pt x="1548" y="476"/>
                  </a:cubicBezTo>
                  <a:cubicBezTo>
                    <a:pt x="1787" y="631"/>
                    <a:pt x="2001" y="834"/>
                    <a:pt x="1918" y="1143"/>
                  </a:cubicBezTo>
                  <a:cubicBezTo>
                    <a:pt x="1822" y="1441"/>
                    <a:pt x="1668" y="1738"/>
                    <a:pt x="1322" y="1822"/>
                  </a:cubicBezTo>
                  <a:cubicBezTo>
                    <a:pt x="906" y="1929"/>
                    <a:pt x="489" y="1965"/>
                    <a:pt x="1" y="17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84;p26">
              <a:extLst>
                <a:ext uri="{FF2B5EF4-FFF2-40B4-BE49-F238E27FC236}">
                  <a16:creationId xmlns:a16="http://schemas.microsoft.com/office/drawing/2014/main" id="{62ABF540-1AAF-5B41-A1D7-D443BBB45DDC}"/>
                </a:ext>
              </a:extLst>
            </p:cNvPr>
            <p:cNvSpPr/>
            <p:nvPr/>
          </p:nvSpPr>
          <p:spPr>
            <a:xfrm>
              <a:off x="6337100" y="3105875"/>
              <a:ext cx="45850" cy="61625"/>
            </a:xfrm>
            <a:custGeom>
              <a:avLst/>
              <a:gdLst/>
              <a:ahLst/>
              <a:cxnLst/>
              <a:rect l="l" t="t" r="r" b="b"/>
              <a:pathLst>
                <a:path w="1834" h="2465" extrusionOk="0">
                  <a:moveTo>
                    <a:pt x="131" y="1167"/>
                  </a:moveTo>
                  <a:cubicBezTo>
                    <a:pt x="167" y="905"/>
                    <a:pt x="179" y="655"/>
                    <a:pt x="226" y="405"/>
                  </a:cubicBezTo>
                  <a:cubicBezTo>
                    <a:pt x="262" y="131"/>
                    <a:pt x="476" y="0"/>
                    <a:pt x="679" y="131"/>
                  </a:cubicBezTo>
                  <a:cubicBezTo>
                    <a:pt x="1000" y="310"/>
                    <a:pt x="1322" y="524"/>
                    <a:pt x="1548" y="786"/>
                  </a:cubicBezTo>
                  <a:cubicBezTo>
                    <a:pt x="1834" y="1131"/>
                    <a:pt x="1726" y="1655"/>
                    <a:pt x="1381" y="1953"/>
                  </a:cubicBezTo>
                  <a:cubicBezTo>
                    <a:pt x="1238" y="2072"/>
                    <a:pt x="1060" y="2167"/>
                    <a:pt x="881" y="2227"/>
                  </a:cubicBezTo>
                  <a:cubicBezTo>
                    <a:pt x="179" y="2465"/>
                    <a:pt x="0" y="2310"/>
                    <a:pt x="72" y="1560"/>
                  </a:cubicBezTo>
                  <a:cubicBezTo>
                    <a:pt x="95" y="1429"/>
                    <a:pt x="107" y="1298"/>
                    <a:pt x="131" y="11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85;p26">
              <a:extLst>
                <a:ext uri="{FF2B5EF4-FFF2-40B4-BE49-F238E27FC236}">
                  <a16:creationId xmlns:a16="http://schemas.microsoft.com/office/drawing/2014/main" id="{708B4276-3E02-7345-B32A-EE45939563FC}"/>
                </a:ext>
              </a:extLst>
            </p:cNvPr>
            <p:cNvSpPr/>
            <p:nvPr/>
          </p:nvSpPr>
          <p:spPr>
            <a:xfrm>
              <a:off x="6234100" y="3131775"/>
              <a:ext cx="27100" cy="42275"/>
            </a:xfrm>
            <a:custGeom>
              <a:avLst/>
              <a:gdLst/>
              <a:ahLst/>
              <a:cxnLst/>
              <a:rect l="l" t="t" r="r" b="b"/>
              <a:pathLst>
                <a:path w="1084" h="1691" extrusionOk="0">
                  <a:moveTo>
                    <a:pt x="1084" y="1584"/>
                  </a:moveTo>
                  <a:cubicBezTo>
                    <a:pt x="667" y="1679"/>
                    <a:pt x="322" y="1691"/>
                    <a:pt x="1" y="1476"/>
                  </a:cubicBezTo>
                  <a:cubicBezTo>
                    <a:pt x="60" y="929"/>
                    <a:pt x="358" y="512"/>
                    <a:pt x="703" y="0"/>
                  </a:cubicBezTo>
                  <a:cubicBezTo>
                    <a:pt x="965" y="524"/>
                    <a:pt x="1024" y="1036"/>
                    <a:pt x="1084" y="15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86;p26">
              <a:extLst>
                <a:ext uri="{FF2B5EF4-FFF2-40B4-BE49-F238E27FC236}">
                  <a16:creationId xmlns:a16="http://schemas.microsoft.com/office/drawing/2014/main" id="{26A468A4-410C-F44A-9467-FE135C350929}"/>
                </a:ext>
              </a:extLst>
            </p:cNvPr>
            <p:cNvSpPr/>
            <p:nvPr/>
          </p:nvSpPr>
          <p:spPr>
            <a:xfrm>
              <a:off x="6075750" y="3009125"/>
              <a:ext cx="550400" cy="463175"/>
            </a:xfrm>
            <a:custGeom>
              <a:avLst/>
              <a:gdLst/>
              <a:ahLst/>
              <a:cxnLst/>
              <a:rect l="l" t="t" r="r" b="b"/>
              <a:pathLst>
                <a:path w="22016" h="18527" extrusionOk="0">
                  <a:moveTo>
                    <a:pt x="21515" y="4323"/>
                  </a:moveTo>
                  <a:cubicBezTo>
                    <a:pt x="21229" y="3394"/>
                    <a:pt x="20801" y="2382"/>
                    <a:pt x="19777" y="1846"/>
                  </a:cubicBezTo>
                  <a:cubicBezTo>
                    <a:pt x="19146" y="1525"/>
                    <a:pt x="18407" y="1168"/>
                    <a:pt x="17610" y="1001"/>
                  </a:cubicBezTo>
                  <a:cubicBezTo>
                    <a:pt x="16241" y="715"/>
                    <a:pt x="14443" y="370"/>
                    <a:pt x="12633" y="191"/>
                  </a:cubicBezTo>
                  <a:cubicBezTo>
                    <a:pt x="11657" y="108"/>
                    <a:pt x="10514" y="1"/>
                    <a:pt x="9359" y="1"/>
                  </a:cubicBezTo>
                  <a:cubicBezTo>
                    <a:pt x="8561" y="1"/>
                    <a:pt x="7847" y="48"/>
                    <a:pt x="7168" y="132"/>
                  </a:cubicBezTo>
                  <a:cubicBezTo>
                    <a:pt x="5811" y="310"/>
                    <a:pt x="4811" y="632"/>
                    <a:pt x="3906" y="1168"/>
                  </a:cubicBezTo>
                  <a:cubicBezTo>
                    <a:pt x="1810" y="2430"/>
                    <a:pt x="572" y="4216"/>
                    <a:pt x="119" y="6621"/>
                  </a:cubicBezTo>
                  <a:cubicBezTo>
                    <a:pt x="0" y="7311"/>
                    <a:pt x="60" y="7978"/>
                    <a:pt x="108" y="8633"/>
                  </a:cubicBezTo>
                  <a:cubicBezTo>
                    <a:pt x="143" y="8907"/>
                    <a:pt x="155" y="9180"/>
                    <a:pt x="167" y="9466"/>
                  </a:cubicBezTo>
                  <a:cubicBezTo>
                    <a:pt x="203" y="10252"/>
                    <a:pt x="608" y="10871"/>
                    <a:pt x="1001" y="11443"/>
                  </a:cubicBezTo>
                  <a:cubicBezTo>
                    <a:pt x="1143" y="11657"/>
                    <a:pt x="1286" y="11859"/>
                    <a:pt x="1405" y="12086"/>
                  </a:cubicBezTo>
                  <a:cubicBezTo>
                    <a:pt x="1441" y="12145"/>
                    <a:pt x="1489" y="12193"/>
                    <a:pt x="1536" y="12217"/>
                  </a:cubicBezTo>
                  <a:lnTo>
                    <a:pt x="1572" y="12252"/>
                  </a:lnTo>
                  <a:cubicBezTo>
                    <a:pt x="2489" y="12990"/>
                    <a:pt x="3608" y="13550"/>
                    <a:pt x="5084" y="13943"/>
                  </a:cubicBezTo>
                  <a:cubicBezTo>
                    <a:pt x="5918" y="14181"/>
                    <a:pt x="6775" y="14455"/>
                    <a:pt x="7644" y="14741"/>
                  </a:cubicBezTo>
                  <a:cubicBezTo>
                    <a:pt x="8061" y="14872"/>
                    <a:pt x="8061" y="14872"/>
                    <a:pt x="7966" y="15348"/>
                  </a:cubicBezTo>
                  <a:cubicBezTo>
                    <a:pt x="7787" y="16265"/>
                    <a:pt x="7335" y="17074"/>
                    <a:pt x="6918" y="17741"/>
                  </a:cubicBezTo>
                  <a:cubicBezTo>
                    <a:pt x="6823" y="17872"/>
                    <a:pt x="6763" y="18110"/>
                    <a:pt x="6823" y="18289"/>
                  </a:cubicBezTo>
                  <a:cubicBezTo>
                    <a:pt x="6882" y="18455"/>
                    <a:pt x="7156" y="18527"/>
                    <a:pt x="7287" y="18527"/>
                  </a:cubicBezTo>
                  <a:lnTo>
                    <a:pt x="7335" y="18527"/>
                  </a:lnTo>
                  <a:cubicBezTo>
                    <a:pt x="7406" y="18527"/>
                    <a:pt x="7478" y="18515"/>
                    <a:pt x="7549" y="18515"/>
                  </a:cubicBezTo>
                  <a:cubicBezTo>
                    <a:pt x="7870" y="18491"/>
                    <a:pt x="8192" y="18467"/>
                    <a:pt x="8478" y="18336"/>
                  </a:cubicBezTo>
                  <a:cubicBezTo>
                    <a:pt x="9692" y="17753"/>
                    <a:pt x="11061" y="16979"/>
                    <a:pt x="11930" y="15586"/>
                  </a:cubicBezTo>
                  <a:cubicBezTo>
                    <a:pt x="12073" y="15348"/>
                    <a:pt x="12240" y="15253"/>
                    <a:pt x="12514" y="15253"/>
                  </a:cubicBezTo>
                  <a:lnTo>
                    <a:pt x="12657" y="15253"/>
                  </a:lnTo>
                  <a:lnTo>
                    <a:pt x="13026" y="15253"/>
                  </a:lnTo>
                  <a:cubicBezTo>
                    <a:pt x="13419" y="15253"/>
                    <a:pt x="13859" y="15241"/>
                    <a:pt x="14300" y="15169"/>
                  </a:cubicBezTo>
                  <a:cubicBezTo>
                    <a:pt x="15550" y="14943"/>
                    <a:pt x="17003" y="14598"/>
                    <a:pt x="18324" y="13848"/>
                  </a:cubicBezTo>
                  <a:lnTo>
                    <a:pt x="18384" y="13812"/>
                  </a:lnTo>
                  <a:cubicBezTo>
                    <a:pt x="19015" y="13455"/>
                    <a:pt x="19658" y="13086"/>
                    <a:pt x="20134" y="12467"/>
                  </a:cubicBezTo>
                  <a:cubicBezTo>
                    <a:pt x="21158" y="11145"/>
                    <a:pt x="21717" y="9788"/>
                    <a:pt x="21801" y="8478"/>
                  </a:cubicBezTo>
                  <a:cubicBezTo>
                    <a:pt x="22015" y="6966"/>
                    <a:pt x="21920" y="5609"/>
                    <a:pt x="21515" y="4323"/>
                  </a:cubicBezTo>
                  <a:close/>
                  <a:moveTo>
                    <a:pt x="11573" y="14764"/>
                  </a:moveTo>
                  <a:cubicBezTo>
                    <a:pt x="11526" y="14860"/>
                    <a:pt x="11466" y="14931"/>
                    <a:pt x="11418" y="15014"/>
                  </a:cubicBezTo>
                  <a:cubicBezTo>
                    <a:pt x="11299" y="15229"/>
                    <a:pt x="11204" y="15419"/>
                    <a:pt x="11049" y="15586"/>
                  </a:cubicBezTo>
                  <a:cubicBezTo>
                    <a:pt x="10311" y="16443"/>
                    <a:pt x="9371" y="17122"/>
                    <a:pt x="8263" y="17562"/>
                  </a:cubicBezTo>
                  <a:cubicBezTo>
                    <a:pt x="8168" y="17610"/>
                    <a:pt x="8049" y="17610"/>
                    <a:pt x="7894" y="17622"/>
                  </a:cubicBezTo>
                  <a:lnTo>
                    <a:pt x="7835" y="17622"/>
                  </a:lnTo>
                  <a:cubicBezTo>
                    <a:pt x="7894" y="17491"/>
                    <a:pt x="7942" y="17372"/>
                    <a:pt x="8001" y="17229"/>
                  </a:cubicBezTo>
                  <a:cubicBezTo>
                    <a:pt x="8180" y="16789"/>
                    <a:pt x="8335" y="16419"/>
                    <a:pt x="8478" y="16015"/>
                  </a:cubicBezTo>
                  <a:cubicBezTo>
                    <a:pt x="8585" y="15717"/>
                    <a:pt x="8632" y="15407"/>
                    <a:pt x="8704" y="14955"/>
                  </a:cubicBezTo>
                  <a:cubicBezTo>
                    <a:pt x="8763" y="14395"/>
                    <a:pt x="8621" y="14193"/>
                    <a:pt x="8073" y="14038"/>
                  </a:cubicBezTo>
                  <a:lnTo>
                    <a:pt x="7227" y="13812"/>
                  </a:lnTo>
                  <a:cubicBezTo>
                    <a:pt x="6870" y="13717"/>
                    <a:pt x="6513" y="13633"/>
                    <a:pt x="6156" y="13514"/>
                  </a:cubicBezTo>
                  <a:lnTo>
                    <a:pt x="5715" y="13383"/>
                  </a:lnTo>
                  <a:cubicBezTo>
                    <a:pt x="4965" y="13145"/>
                    <a:pt x="4191" y="12907"/>
                    <a:pt x="3441" y="12586"/>
                  </a:cubicBezTo>
                  <a:cubicBezTo>
                    <a:pt x="2060" y="12014"/>
                    <a:pt x="1179" y="11026"/>
                    <a:pt x="870" y="9752"/>
                  </a:cubicBezTo>
                  <a:cubicBezTo>
                    <a:pt x="119" y="6609"/>
                    <a:pt x="1215" y="3775"/>
                    <a:pt x="3810" y="1989"/>
                  </a:cubicBezTo>
                  <a:cubicBezTo>
                    <a:pt x="4739" y="1358"/>
                    <a:pt x="5775" y="977"/>
                    <a:pt x="7013" y="846"/>
                  </a:cubicBezTo>
                  <a:cubicBezTo>
                    <a:pt x="7739" y="775"/>
                    <a:pt x="8490" y="727"/>
                    <a:pt x="9275" y="727"/>
                  </a:cubicBezTo>
                  <a:cubicBezTo>
                    <a:pt x="11180" y="727"/>
                    <a:pt x="13073" y="953"/>
                    <a:pt x="14859" y="1191"/>
                  </a:cubicBezTo>
                  <a:cubicBezTo>
                    <a:pt x="16062" y="1358"/>
                    <a:pt x="17145" y="1596"/>
                    <a:pt x="18205" y="1918"/>
                  </a:cubicBezTo>
                  <a:cubicBezTo>
                    <a:pt x="19503" y="2334"/>
                    <a:pt x="20277" y="3084"/>
                    <a:pt x="20682" y="4251"/>
                  </a:cubicBezTo>
                  <a:cubicBezTo>
                    <a:pt x="21372" y="6359"/>
                    <a:pt x="21313" y="8442"/>
                    <a:pt x="20503" y="10442"/>
                  </a:cubicBezTo>
                  <a:cubicBezTo>
                    <a:pt x="20086" y="11478"/>
                    <a:pt x="19408" y="12264"/>
                    <a:pt x="18515" y="12800"/>
                  </a:cubicBezTo>
                  <a:cubicBezTo>
                    <a:pt x="16705" y="13871"/>
                    <a:pt x="14931" y="14395"/>
                    <a:pt x="13097" y="14395"/>
                  </a:cubicBezTo>
                  <a:cubicBezTo>
                    <a:pt x="12847" y="14395"/>
                    <a:pt x="12597" y="14372"/>
                    <a:pt x="12347" y="14360"/>
                  </a:cubicBezTo>
                  <a:lnTo>
                    <a:pt x="12228" y="14360"/>
                  </a:lnTo>
                  <a:cubicBezTo>
                    <a:pt x="11930" y="14407"/>
                    <a:pt x="11716" y="14526"/>
                    <a:pt x="11573" y="147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87;p26">
              <a:extLst>
                <a:ext uri="{FF2B5EF4-FFF2-40B4-BE49-F238E27FC236}">
                  <a16:creationId xmlns:a16="http://schemas.microsoft.com/office/drawing/2014/main" id="{CC4A2D0A-3FFA-D349-AC07-7CE5E9696863}"/>
                </a:ext>
              </a:extLst>
            </p:cNvPr>
            <p:cNvSpPr/>
            <p:nvPr/>
          </p:nvSpPr>
          <p:spPr>
            <a:xfrm>
              <a:off x="6315950" y="3095450"/>
              <a:ext cx="81000" cy="143200"/>
            </a:xfrm>
            <a:custGeom>
              <a:avLst/>
              <a:gdLst/>
              <a:ahLst/>
              <a:cxnLst/>
              <a:rect l="l" t="t" r="r" b="b"/>
              <a:pathLst>
                <a:path w="3240" h="5728" extrusionOk="0">
                  <a:moveTo>
                    <a:pt x="2549" y="3263"/>
                  </a:moveTo>
                  <a:lnTo>
                    <a:pt x="2382" y="3132"/>
                  </a:lnTo>
                  <a:cubicBezTo>
                    <a:pt x="2442" y="3049"/>
                    <a:pt x="2501" y="2977"/>
                    <a:pt x="2549" y="2906"/>
                  </a:cubicBezTo>
                  <a:cubicBezTo>
                    <a:pt x="2739" y="2644"/>
                    <a:pt x="2918" y="2417"/>
                    <a:pt x="3037" y="2132"/>
                  </a:cubicBezTo>
                  <a:cubicBezTo>
                    <a:pt x="3239" y="1655"/>
                    <a:pt x="3180" y="1144"/>
                    <a:pt x="2882" y="751"/>
                  </a:cubicBezTo>
                  <a:cubicBezTo>
                    <a:pt x="2549" y="286"/>
                    <a:pt x="1965" y="1"/>
                    <a:pt x="1382" y="1"/>
                  </a:cubicBezTo>
                  <a:cubicBezTo>
                    <a:pt x="1132" y="1"/>
                    <a:pt x="882" y="60"/>
                    <a:pt x="656" y="167"/>
                  </a:cubicBezTo>
                  <a:lnTo>
                    <a:pt x="584" y="191"/>
                  </a:lnTo>
                  <a:lnTo>
                    <a:pt x="548" y="465"/>
                  </a:lnTo>
                  <a:lnTo>
                    <a:pt x="501" y="822"/>
                  </a:lnTo>
                  <a:lnTo>
                    <a:pt x="382" y="1894"/>
                  </a:lnTo>
                  <a:lnTo>
                    <a:pt x="203" y="3501"/>
                  </a:lnTo>
                  <a:cubicBezTo>
                    <a:pt x="191" y="3691"/>
                    <a:pt x="167" y="3870"/>
                    <a:pt x="144" y="4061"/>
                  </a:cubicBezTo>
                  <a:cubicBezTo>
                    <a:pt x="96" y="4394"/>
                    <a:pt x="72" y="4727"/>
                    <a:pt x="25" y="5073"/>
                  </a:cubicBezTo>
                  <a:cubicBezTo>
                    <a:pt x="1" y="5311"/>
                    <a:pt x="84" y="5442"/>
                    <a:pt x="144" y="5525"/>
                  </a:cubicBezTo>
                  <a:cubicBezTo>
                    <a:pt x="215" y="5596"/>
                    <a:pt x="334" y="5680"/>
                    <a:pt x="584" y="5704"/>
                  </a:cubicBezTo>
                  <a:cubicBezTo>
                    <a:pt x="667" y="5704"/>
                    <a:pt x="763" y="5704"/>
                    <a:pt x="858" y="5716"/>
                  </a:cubicBezTo>
                  <a:cubicBezTo>
                    <a:pt x="1025" y="5716"/>
                    <a:pt x="1179" y="5727"/>
                    <a:pt x="1334" y="5727"/>
                  </a:cubicBezTo>
                  <a:cubicBezTo>
                    <a:pt x="1537" y="5727"/>
                    <a:pt x="1680" y="5716"/>
                    <a:pt x="1834" y="5704"/>
                  </a:cubicBezTo>
                  <a:cubicBezTo>
                    <a:pt x="2394" y="5644"/>
                    <a:pt x="2811" y="5287"/>
                    <a:pt x="2989" y="4692"/>
                  </a:cubicBezTo>
                  <a:cubicBezTo>
                    <a:pt x="3204" y="4049"/>
                    <a:pt x="3096" y="3703"/>
                    <a:pt x="2549" y="3263"/>
                  </a:cubicBezTo>
                  <a:close/>
                  <a:moveTo>
                    <a:pt x="2287" y="1310"/>
                  </a:moveTo>
                  <a:cubicBezTo>
                    <a:pt x="2513" y="1584"/>
                    <a:pt x="2442" y="2013"/>
                    <a:pt x="2144" y="2263"/>
                  </a:cubicBezTo>
                  <a:cubicBezTo>
                    <a:pt x="2025" y="2370"/>
                    <a:pt x="1858" y="2453"/>
                    <a:pt x="1680" y="2513"/>
                  </a:cubicBezTo>
                  <a:cubicBezTo>
                    <a:pt x="1501" y="2572"/>
                    <a:pt x="1370" y="2608"/>
                    <a:pt x="1263" y="2608"/>
                  </a:cubicBezTo>
                  <a:cubicBezTo>
                    <a:pt x="1179" y="2608"/>
                    <a:pt x="1144" y="2572"/>
                    <a:pt x="1120" y="2560"/>
                  </a:cubicBezTo>
                  <a:cubicBezTo>
                    <a:pt x="1060" y="2489"/>
                    <a:pt x="1037" y="2310"/>
                    <a:pt x="1072" y="2013"/>
                  </a:cubicBezTo>
                  <a:cubicBezTo>
                    <a:pt x="1084" y="1917"/>
                    <a:pt x="1084" y="1834"/>
                    <a:pt x="1096" y="1763"/>
                  </a:cubicBezTo>
                  <a:lnTo>
                    <a:pt x="1120" y="1763"/>
                  </a:lnTo>
                  <a:lnTo>
                    <a:pt x="1132" y="1608"/>
                  </a:lnTo>
                  <a:cubicBezTo>
                    <a:pt x="1144" y="1536"/>
                    <a:pt x="1144" y="1465"/>
                    <a:pt x="1156" y="1382"/>
                  </a:cubicBezTo>
                  <a:cubicBezTo>
                    <a:pt x="1179" y="1227"/>
                    <a:pt x="1203" y="1048"/>
                    <a:pt x="1239" y="870"/>
                  </a:cubicBezTo>
                  <a:cubicBezTo>
                    <a:pt x="1251" y="774"/>
                    <a:pt x="1299" y="667"/>
                    <a:pt x="1394" y="667"/>
                  </a:cubicBezTo>
                  <a:cubicBezTo>
                    <a:pt x="1429" y="667"/>
                    <a:pt x="1453" y="691"/>
                    <a:pt x="1489" y="703"/>
                  </a:cubicBezTo>
                  <a:cubicBezTo>
                    <a:pt x="1715" y="822"/>
                    <a:pt x="2072" y="1024"/>
                    <a:pt x="2287" y="1310"/>
                  </a:cubicBezTo>
                  <a:close/>
                  <a:moveTo>
                    <a:pt x="894" y="3453"/>
                  </a:moveTo>
                  <a:cubicBezTo>
                    <a:pt x="953" y="3453"/>
                    <a:pt x="1001" y="3441"/>
                    <a:pt x="1037" y="3441"/>
                  </a:cubicBezTo>
                  <a:cubicBezTo>
                    <a:pt x="1453" y="3441"/>
                    <a:pt x="1787" y="3620"/>
                    <a:pt x="2108" y="3811"/>
                  </a:cubicBezTo>
                  <a:cubicBezTo>
                    <a:pt x="2453" y="4025"/>
                    <a:pt x="2453" y="4180"/>
                    <a:pt x="2406" y="4299"/>
                  </a:cubicBezTo>
                  <a:cubicBezTo>
                    <a:pt x="2311" y="4644"/>
                    <a:pt x="2156" y="4823"/>
                    <a:pt x="1930" y="4870"/>
                  </a:cubicBezTo>
                  <a:cubicBezTo>
                    <a:pt x="1751" y="4906"/>
                    <a:pt x="1560" y="4954"/>
                    <a:pt x="1334" y="4954"/>
                  </a:cubicBezTo>
                  <a:cubicBezTo>
                    <a:pt x="1144" y="4954"/>
                    <a:pt x="965" y="4930"/>
                    <a:pt x="787" y="48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88;p26">
              <a:extLst>
                <a:ext uri="{FF2B5EF4-FFF2-40B4-BE49-F238E27FC236}">
                  <a16:creationId xmlns:a16="http://schemas.microsoft.com/office/drawing/2014/main" id="{0436BAF1-EC3D-3042-AFD2-92E2656BF3EB}"/>
                </a:ext>
              </a:extLst>
            </p:cNvPr>
            <p:cNvSpPr/>
            <p:nvPr/>
          </p:nvSpPr>
          <p:spPr>
            <a:xfrm>
              <a:off x="6197775" y="3106750"/>
              <a:ext cx="87250" cy="125350"/>
            </a:xfrm>
            <a:custGeom>
              <a:avLst/>
              <a:gdLst/>
              <a:ahLst/>
              <a:cxnLst/>
              <a:rect l="l" t="t" r="r" b="b"/>
              <a:pathLst>
                <a:path w="3490" h="5014" extrusionOk="0">
                  <a:moveTo>
                    <a:pt x="3263" y="3239"/>
                  </a:moveTo>
                  <a:lnTo>
                    <a:pt x="3192" y="2858"/>
                  </a:lnTo>
                  <a:cubicBezTo>
                    <a:pt x="3061" y="2216"/>
                    <a:pt x="2930" y="1561"/>
                    <a:pt x="2775" y="906"/>
                  </a:cubicBezTo>
                  <a:cubicBezTo>
                    <a:pt x="2727" y="715"/>
                    <a:pt x="2644" y="549"/>
                    <a:pt x="2573" y="382"/>
                  </a:cubicBezTo>
                  <a:cubicBezTo>
                    <a:pt x="2537" y="311"/>
                    <a:pt x="2489" y="239"/>
                    <a:pt x="2466" y="180"/>
                  </a:cubicBezTo>
                  <a:lnTo>
                    <a:pt x="2430" y="120"/>
                  </a:lnTo>
                  <a:lnTo>
                    <a:pt x="2370" y="96"/>
                  </a:lnTo>
                  <a:cubicBezTo>
                    <a:pt x="2335" y="84"/>
                    <a:pt x="2263" y="72"/>
                    <a:pt x="2227" y="37"/>
                  </a:cubicBezTo>
                  <a:lnTo>
                    <a:pt x="2108" y="1"/>
                  </a:lnTo>
                  <a:lnTo>
                    <a:pt x="2049" y="96"/>
                  </a:lnTo>
                  <a:cubicBezTo>
                    <a:pt x="2037" y="120"/>
                    <a:pt x="2013" y="144"/>
                    <a:pt x="2013" y="156"/>
                  </a:cubicBezTo>
                  <a:cubicBezTo>
                    <a:pt x="1989" y="203"/>
                    <a:pt x="1954" y="263"/>
                    <a:pt x="1930" y="322"/>
                  </a:cubicBezTo>
                  <a:lnTo>
                    <a:pt x="1715" y="775"/>
                  </a:lnTo>
                  <a:cubicBezTo>
                    <a:pt x="1168" y="1965"/>
                    <a:pt x="596" y="3192"/>
                    <a:pt x="49" y="4418"/>
                  </a:cubicBezTo>
                  <a:cubicBezTo>
                    <a:pt x="1" y="4525"/>
                    <a:pt x="49" y="4621"/>
                    <a:pt x="84" y="4716"/>
                  </a:cubicBezTo>
                  <a:cubicBezTo>
                    <a:pt x="96" y="4740"/>
                    <a:pt x="96" y="4775"/>
                    <a:pt x="108" y="4787"/>
                  </a:cubicBezTo>
                  <a:lnTo>
                    <a:pt x="168" y="5013"/>
                  </a:lnTo>
                  <a:lnTo>
                    <a:pt x="346" y="4859"/>
                  </a:lnTo>
                  <a:cubicBezTo>
                    <a:pt x="584" y="4680"/>
                    <a:pt x="692" y="4478"/>
                    <a:pt x="763" y="4287"/>
                  </a:cubicBezTo>
                  <a:lnTo>
                    <a:pt x="906" y="3966"/>
                  </a:lnTo>
                  <a:cubicBezTo>
                    <a:pt x="989" y="3763"/>
                    <a:pt x="1061" y="3573"/>
                    <a:pt x="1168" y="3394"/>
                  </a:cubicBezTo>
                  <a:cubicBezTo>
                    <a:pt x="1215" y="3311"/>
                    <a:pt x="1334" y="3228"/>
                    <a:pt x="1394" y="3228"/>
                  </a:cubicBezTo>
                  <a:lnTo>
                    <a:pt x="1537" y="3228"/>
                  </a:lnTo>
                  <a:cubicBezTo>
                    <a:pt x="1775" y="3228"/>
                    <a:pt x="2013" y="3239"/>
                    <a:pt x="2251" y="3251"/>
                  </a:cubicBezTo>
                  <a:cubicBezTo>
                    <a:pt x="2335" y="3251"/>
                    <a:pt x="2406" y="3275"/>
                    <a:pt x="2477" y="3275"/>
                  </a:cubicBezTo>
                  <a:cubicBezTo>
                    <a:pt x="2608" y="3489"/>
                    <a:pt x="2644" y="3751"/>
                    <a:pt x="2656" y="4013"/>
                  </a:cubicBezTo>
                  <a:cubicBezTo>
                    <a:pt x="2692" y="4299"/>
                    <a:pt x="2716" y="4597"/>
                    <a:pt x="2894" y="4883"/>
                  </a:cubicBezTo>
                  <a:lnTo>
                    <a:pt x="2978" y="5013"/>
                  </a:lnTo>
                  <a:lnTo>
                    <a:pt x="3120" y="4894"/>
                  </a:lnTo>
                  <a:cubicBezTo>
                    <a:pt x="3430" y="4621"/>
                    <a:pt x="3489" y="4585"/>
                    <a:pt x="3430" y="4240"/>
                  </a:cubicBezTo>
                  <a:cubicBezTo>
                    <a:pt x="3406" y="3906"/>
                    <a:pt x="3347" y="3585"/>
                    <a:pt x="3263" y="3239"/>
                  </a:cubicBezTo>
                  <a:close/>
                  <a:moveTo>
                    <a:pt x="2370" y="2466"/>
                  </a:moveTo>
                  <a:cubicBezTo>
                    <a:pt x="2239" y="2501"/>
                    <a:pt x="2132" y="2501"/>
                    <a:pt x="2037" y="2501"/>
                  </a:cubicBezTo>
                  <a:cubicBezTo>
                    <a:pt x="1870" y="2501"/>
                    <a:pt x="1739" y="2466"/>
                    <a:pt x="1596" y="2394"/>
                  </a:cubicBezTo>
                  <a:cubicBezTo>
                    <a:pt x="1656" y="2001"/>
                    <a:pt x="1858" y="1680"/>
                    <a:pt x="2108" y="1287"/>
                  </a:cubicBezTo>
                  <a:cubicBezTo>
                    <a:pt x="2275" y="1680"/>
                    <a:pt x="2335" y="2049"/>
                    <a:pt x="2370" y="2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89;p26">
              <a:extLst>
                <a:ext uri="{FF2B5EF4-FFF2-40B4-BE49-F238E27FC236}">
                  <a16:creationId xmlns:a16="http://schemas.microsoft.com/office/drawing/2014/main" id="{4BC8C040-7668-E44D-B05B-6C6075693083}"/>
                </a:ext>
              </a:extLst>
            </p:cNvPr>
            <p:cNvSpPr/>
            <p:nvPr/>
          </p:nvSpPr>
          <p:spPr>
            <a:xfrm>
              <a:off x="6404950" y="3120750"/>
              <a:ext cx="91400" cy="122375"/>
            </a:xfrm>
            <a:custGeom>
              <a:avLst/>
              <a:gdLst/>
              <a:ahLst/>
              <a:cxnLst/>
              <a:rect l="l" t="t" r="r" b="b"/>
              <a:pathLst>
                <a:path w="3656" h="4895" extrusionOk="0">
                  <a:moveTo>
                    <a:pt x="1156" y="4513"/>
                  </a:moveTo>
                  <a:cubicBezTo>
                    <a:pt x="1560" y="4763"/>
                    <a:pt x="2025" y="4894"/>
                    <a:pt x="2537" y="4894"/>
                  </a:cubicBezTo>
                  <a:cubicBezTo>
                    <a:pt x="2751" y="4894"/>
                    <a:pt x="2953" y="4882"/>
                    <a:pt x="3180" y="4834"/>
                  </a:cubicBezTo>
                  <a:cubicBezTo>
                    <a:pt x="3358" y="4811"/>
                    <a:pt x="3489" y="4739"/>
                    <a:pt x="3573" y="4596"/>
                  </a:cubicBezTo>
                  <a:cubicBezTo>
                    <a:pt x="3656" y="4465"/>
                    <a:pt x="3656" y="4287"/>
                    <a:pt x="3584" y="4061"/>
                  </a:cubicBezTo>
                  <a:lnTo>
                    <a:pt x="3537" y="3942"/>
                  </a:lnTo>
                  <a:lnTo>
                    <a:pt x="3418" y="3965"/>
                  </a:lnTo>
                  <a:cubicBezTo>
                    <a:pt x="3370" y="3965"/>
                    <a:pt x="3334" y="3977"/>
                    <a:pt x="3299" y="3977"/>
                  </a:cubicBezTo>
                  <a:cubicBezTo>
                    <a:pt x="3227" y="3977"/>
                    <a:pt x="3132" y="3989"/>
                    <a:pt x="3061" y="4025"/>
                  </a:cubicBezTo>
                  <a:cubicBezTo>
                    <a:pt x="2930" y="4061"/>
                    <a:pt x="2799" y="4096"/>
                    <a:pt x="2632" y="4096"/>
                  </a:cubicBezTo>
                  <a:cubicBezTo>
                    <a:pt x="2418" y="4096"/>
                    <a:pt x="2227" y="4049"/>
                    <a:pt x="2049" y="4001"/>
                  </a:cubicBezTo>
                  <a:cubicBezTo>
                    <a:pt x="1596" y="3906"/>
                    <a:pt x="1263" y="3632"/>
                    <a:pt x="1096" y="3275"/>
                  </a:cubicBezTo>
                  <a:cubicBezTo>
                    <a:pt x="917" y="2906"/>
                    <a:pt x="929" y="2489"/>
                    <a:pt x="1144" y="2084"/>
                  </a:cubicBezTo>
                  <a:cubicBezTo>
                    <a:pt x="1572" y="1227"/>
                    <a:pt x="2191" y="763"/>
                    <a:pt x="3073" y="703"/>
                  </a:cubicBezTo>
                  <a:cubicBezTo>
                    <a:pt x="3239" y="691"/>
                    <a:pt x="3561" y="655"/>
                    <a:pt x="3549" y="251"/>
                  </a:cubicBezTo>
                  <a:lnTo>
                    <a:pt x="3549" y="179"/>
                  </a:lnTo>
                  <a:lnTo>
                    <a:pt x="3477" y="132"/>
                  </a:lnTo>
                  <a:cubicBezTo>
                    <a:pt x="3323" y="48"/>
                    <a:pt x="3180" y="1"/>
                    <a:pt x="3013" y="1"/>
                  </a:cubicBezTo>
                  <a:cubicBezTo>
                    <a:pt x="2787" y="1"/>
                    <a:pt x="2596" y="72"/>
                    <a:pt x="2394" y="155"/>
                  </a:cubicBezTo>
                  <a:lnTo>
                    <a:pt x="2346" y="167"/>
                  </a:lnTo>
                  <a:cubicBezTo>
                    <a:pt x="1418" y="489"/>
                    <a:pt x="751" y="1144"/>
                    <a:pt x="394" y="2096"/>
                  </a:cubicBezTo>
                  <a:cubicBezTo>
                    <a:pt x="1" y="3084"/>
                    <a:pt x="263" y="3942"/>
                    <a:pt x="1156" y="45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" name="Google Shape;290;p26">
            <a:extLst>
              <a:ext uri="{FF2B5EF4-FFF2-40B4-BE49-F238E27FC236}">
                <a16:creationId xmlns:a16="http://schemas.microsoft.com/office/drawing/2014/main" id="{BA77DA1C-DF9B-D647-AAA3-748D01B98F8C}"/>
              </a:ext>
            </a:extLst>
          </p:cNvPr>
          <p:cNvSpPr/>
          <p:nvPr/>
        </p:nvSpPr>
        <p:spPr>
          <a:xfrm>
            <a:off x="184467" y="55548"/>
            <a:ext cx="449818" cy="432459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1E7D8F09-9BDA-8841-8CFF-087EF8E5E309}"/>
              </a:ext>
            </a:extLst>
          </p:cNvPr>
          <p:cNvSpPr/>
          <p:nvPr/>
        </p:nvSpPr>
        <p:spPr>
          <a:xfrm>
            <a:off x="2827177" y="3672600"/>
            <a:ext cx="2453950" cy="122597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Google Shape;418;p31">
            <a:extLst>
              <a:ext uri="{FF2B5EF4-FFF2-40B4-BE49-F238E27FC236}">
                <a16:creationId xmlns:a16="http://schemas.microsoft.com/office/drawing/2014/main" id="{461886AC-2B6E-134A-96B4-5354232D6D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3019" y="2466396"/>
            <a:ext cx="371111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Funny burrowing owl</a:t>
            </a:r>
            <a:endParaRPr b="1" dirty="0">
              <a:solidFill>
                <a:schemeClr val="accent3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2" name="Google Shape;290;p26">
            <a:extLst>
              <a:ext uri="{FF2B5EF4-FFF2-40B4-BE49-F238E27FC236}">
                <a16:creationId xmlns:a16="http://schemas.microsoft.com/office/drawing/2014/main" id="{87189E66-9F0A-6240-AE55-619DAD4C12A5}"/>
              </a:ext>
            </a:extLst>
          </p:cNvPr>
          <p:cNvSpPr/>
          <p:nvPr/>
        </p:nvSpPr>
        <p:spPr>
          <a:xfrm>
            <a:off x="107349" y="602395"/>
            <a:ext cx="449818" cy="432459"/>
          </a:xfrm>
          <a:custGeom>
            <a:avLst/>
            <a:gdLst/>
            <a:ahLst/>
            <a:cxnLst/>
            <a:rect l="l" t="t" r="r" b="b"/>
            <a:pathLst>
              <a:path w="7895" h="7590" extrusionOk="0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Pentagon 130">
            <a:extLst>
              <a:ext uri="{FF2B5EF4-FFF2-40B4-BE49-F238E27FC236}">
                <a16:creationId xmlns:a16="http://schemas.microsoft.com/office/drawing/2014/main" id="{318D49B5-DC7B-A845-87D0-6F89C4BBA912}"/>
              </a:ext>
            </a:extLst>
          </p:cNvPr>
          <p:cNvSpPr/>
          <p:nvPr/>
        </p:nvSpPr>
        <p:spPr>
          <a:xfrm rot="19729143" flipH="1">
            <a:off x="4521615" y="1205189"/>
            <a:ext cx="1115717" cy="365260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n w="3175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White</a:t>
            </a:r>
          </a:p>
        </p:txBody>
      </p:sp>
      <p:sp>
        <p:nvSpPr>
          <p:cNvPr id="134" name="Pentagon 133">
            <a:extLst>
              <a:ext uri="{FF2B5EF4-FFF2-40B4-BE49-F238E27FC236}">
                <a16:creationId xmlns:a16="http://schemas.microsoft.com/office/drawing/2014/main" id="{A3A1D843-0BCB-0C4F-8BC6-C49B89EBFFBA}"/>
              </a:ext>
            </a:extLst>
          </p:cNvPr>
          <p:cNvSpPr/>
          <p:nvPr/>
        </p:nvSpPr>
        <p:spPr>
          <a:xfrm>
            <a:off x="2785428" y="1626498"/>
            <a:ext cx="955181" cy="365260"/>
          </a:xfrm>
          <a:prstGeom prst="homePlat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Black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7C9550E-BC46-214C-96E3-FB68ACEF1C4D}"/>
              </a:ext>
            </a:extLst>
          </p:cNvPr>
          <p:cNvSpPr txBox="1"/>
          <p:nvPr/>
        </p:nvSpPr>
        <p:spPr>
          <a:xfrm>
            <a:off x="2827177" y="3736824"/>
            <a:ext cx="2512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Look. Tick the color you see?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F5FD6D4-37F3-E143-A9FD-E381B0D1ABBE}"/>
              </a:ext>
            </a:extLst>
          </p:cNvPr>
          <p:cNvSpPr/>
          <p:nvPr/>
        </p:nvSpPr>
        <p:spPr>
          <a:xfrm>
            <a:off x="2973200" y="4109410"/>
            <a:ext cx="242942" cy="2409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8FFDECF-DE85-894E-900D-551DB0EF079A}"/>
              </a:ext>
            </a:extLst>
          </p:cNvPr>
          <p:cNvSpPr/>
          <p:nvPr/>
        </p:nvSpPr>
        <p:spPr>
          <a:xfrm>
            <a:off x="2973200" y="4524284"/>
            <a:ext cx="242942" cy="240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B2DE351A-8225-7D4A-B630-38A515F07170}"/>
              </a:ext>
            </a:extLst>
          </p:cNvPr>
          <p:cNvSpPr/>
          <p:nvPr/>
        </p:nvSpPr>
        <p:spPr>
          <a:xfrm>
            <a:off x="4297829" y="4109410"/>
            <a:ext cx="242942" cy="24098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387D0E-748E-7B4B-ABCC-EC1EC2246048}"/>
              </a:ext>
            </a:extLst>
          </p:cNvPr>
          <p:cNvSpPr/>
          <p:nvPr/>
        </p:nvSpPr>
        <p:spPr>
          <a:xfrm>
            <a:off x="4297829" y="4524284"/>
            <a:ext cx="242942" cy="240984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3B804D7-28BA-7C4B-B939-1D3A96C36200}"/>
              </a:ext>
            </a:extLst>
          </p:cNvPr>
          <p:cNvSpPr txBox="1"/>
          <p:nvPr/>
        </p:nvSpPr>
        <p:spPr>
          <a:xfrm>
            <a:off x="2882976" y="3916445"/>
            <a:ext cx="4732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03802F73-C7C7-4D4A-A92D-BE239AE3DD0F}"/>
              </a:ext>
            </a:extLst>
          </p:cNvPr>
          <p:cNvSpPr txBox="1"/>
          <p:nvPr/>
        </p:nvSpPr>
        <p:spPr>
          <a:xfrm>
            <a:off x="2909232" y="4315909"/>
            <a:ext cx="4732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00B050"/>
                </a:solidFill>
              </a:rPr>
              <a:t>✓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08F66A3-1962-9B4C-A22F-C6F717DEB77D}"/>
              </a:ext>
            </a:extLst>
          </p:cNvPr>
          <p:cNvSpPr txBox="1"/>
          <p:nvPr/>
        </p:nvSpPr>
        <p:spPr>
          <a:xfrm>
            <a:off x="3216142" y="4108825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black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D64C5774-42BC-CC48-AF58-7EE8D7B64DF1}"/>
              </a:ext>
            </a:extLst>
          </p:cNvPr>
          <p:cNvSpPr txBox="1"/>
          <p:nvPr/>
        </p:nvSpPr>
        <p:spPr>
          <a:xfrm>
            <a:off x="3226234" y="4504912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white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F89F542-DCD3-AD47-B197-7802197480AD}"/>
              </a:ext>
            </a:extLst>
          </p:cNvPr>
          <p:cNvSpPr txBox="1"/>
          <p:nvPr/>
        </p:nvSpPr>
        <p:spPr>
          <a:xfrm>
            <a:off x="4567429" y="4076013"/>
            <a:ext cx="442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red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4228AB9-2D5F-244F-AD4E-6B063160C351}"/>
              </a:ext>
            </a:extLst>
          </p:cNvPr>
          <p:cNvSpPr txBox="1"/>
          <p:nvPr/>
        </p:nvSpPr>
        <p:spPr>
          <a:xfrm>
            <a:off x="4562365" y="4485646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25000"/>
                  </a:schemeClr>
                </a:solidFill>
              </a:rPr>
              <a:t>blue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337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131" grpId="0" animBg="1"/>
      <p:bldP spid="134" grpId="0" animBg="1"/>
      <p:bldP spid="42" grpId="0"/>
      <p:bldP spid="43" grpId="0" animBg="1"/>
      <p:bldP spid="140" grpId="0" animBg="1"/>
      <p:bldP spid="141" grpId="0" animBg="1"/>
      <p:bldP spid="142" grpId="0" animBg="1"/>
      <p:bldP spid="44" grpId="0"/>
      <p:bldP spid="144" grpId="0"/>
      <p:bldP spid="145" grpId="0"/>
      <p:bldP spid="146" grpId="0"/>
      <p:bldP spid="147" grpId="0"/>
      <p:bldP spid="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3" b="97564" l="2397" r="976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1220" y="-384753"/>
            <a:ext cx="4098564" cy="489862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944602" y="1189373"/>
            <a:ext cx="5199398" cy="114079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2 Presentation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951061" y="2098007"/>
            <a:ext cx="3530100" cy="3507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Listen and guess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109" b="95177" l="4206" r="97430">
                        <a14:foregroundMark x1="75000" y1="12540" x2="76869" y2="20900"/>
                        <a14:foregroundMark x1="83411" y1="25402" x2="87383" y2="24759"/>
                        <a14:foregroundMark x1="80140" y1="28296" x2="88318" y2="23473"/>
                        <a14:foregroundMark x1="76869" y1="12540" x2="79907" y2="16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7289" y="3089783"/>
            <a:ext cx="2717940" cy="19749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64" b="95988" l="0" r="98005">
                        <a14:foregroundMark x1="20948" y1="26852" x2="25187" y2="39815"/>
                        <a14:foregroundMark x1="16459" y1="34877" x2="31671" y2="376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5966" y="2770844"/>
            <a:ext cx="2546481" cy="20575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162" b="89723" l="9779" r="94322">
                        <a14:backgroundMark x1="28707" y1="62846" x2="17350" y2="56917"/>
                        <a14:backgroundMark x1="20820" y1="66798" x2="7886" y2="71146"/>
                        <a14:backgroundMark x1="28707" y1="71146" x2="17981" y2="80237"/>
                        <a14:backgroundMark x1="23975" y1="74704" x2="31861" y2="86957"/>
                        <a14:backgroundMark x1="41009" y1="70751" x2="33438" y2="81423"/>
                        <a14:backgroundMark x1="51420" y1="66008" x2="41956" y2="84980"/>
                        <a14:backgroundMark x1="48580" y1="74704" x2="62776" y2="90514"/>
                        <a14:backgroundMark x1="68454" y1="70356" x2="75079" y2="81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7115" y="3273943"/>
            <a:ext cx="2013053" cy="16066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25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57FD9C-6610-4C4F-8E23-384A25E37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5595" y="39349"/>
            <a:ext cx="4349981" cy="519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D086A7-463A-2D48-88EA-AB2C8C99190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286" r="36190" b="17301"/>
          <a:stretch/>
        </p:blipFill>
        <p:spPr>
          <a:xfrm>
            <a:off x="-741165" y="39349"/>
            <a:ext cx="3314032" cy="5221609"/>
          </a:xfrm>
          <a:prstGeom prst="rect">
            <a:avLst/>
          </a:prstGeom>
        </p:spPr>
      </p:pic>
      <p:pic>
        <p:nvPicPr>
          <p:cNvPr id="1028" name="Picture 4" descr="Cage Clip Art at Clker.com - vector clip art online, royalty free &amp;amp;amp; public  domain">
            <a:extLst>
              <a:ext uri="{FF2B5EF4-FFF2-40B4-BE49-F238E27FC236}">
                <a16:creationId xmlns:a16="http://schemas.microsoft.com/office/drawing/2014/main" id="{DD47C871-CA2E-8C45-AAE6-B8E1CAC06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140" y="1601049"/>
            <a:ext cx="2151910" cy="286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pe wallpapers, Earth, HQ Cape pictures | 4K Wallpapers 2019">
            <a:extLst>
              <a:ext uri="{FF2B5EF4-FFF2-40B4-BE49-F238E27FC236}">
                <a16:creationId xmlns:a16="http://schemas.microsoft.com/office/drawing/2014/main" id="{797E8E9A-E97E-F24A-84BB-D370B6BFA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256" y="1518121"/>
            <a:ext cx="4387798" cy="314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izard Magic Wand Sticker by MagicTack for iOS &amp;amp;amp; Android | GIPHY">
            <a:extLst>
              <a:ext uri="{FF2B5EF4-FFF2-40B4-BE49-F238E27FC236}">
                <a16:creationId xmlns:a16="http://schemas.microsoft.com/office/drawing/2014/main" id="{12945C44-16B6-EC4C-A9E1-93BCDA6F8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785" y="1476505"/>
            <a:ext cx="1737031" cy="173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A colorful bird with a yellow background&#10;&#10;Description automatically generated with low confidence">
            <a:extLst>
              <a:ext uri="{FF2B5EF4-FFF2-40B4-BE49-F238E27FC236}">
                <a16:creationId xmlns:a16="http://schemas.microsoft.com/office/drawing/2014/main" id="{1F9AABC1-61AD-0447-A7DA-96430F316BD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9065" b="83515" l="34426" r="70647">
                        <a14:foregroundMark x1="38900" y1="26925" x2="48646" y2="42241"/>
                        <a14:foregroundMark x1="45797" y1="29182" x2="43460" y2="37364"/>
                        <a14:foregroundMark x1="42120" y1="31802" x2="48874" y2="34784"/>
                      </a14:backgroundRemoval>
                    </a14:imgEffect>
                  </a14:imgLayer>
                </a14:imgProps>
              </a:ext>
            </a:extLst>
          </a:blip>
          <a:srcRect l="30900" t="20499" r="33719" b="17460"/>
          <a:stretch/>
        </p:blipFill>
        <p:spPr>
          <a:xfrm>
            <a:off x="3316530" y="1365154"/>
            <a:ext cx="2575249" cy="31910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9" name="Google Shape;1768;p26">
            <a:extLst>
              <a:ext uri="{FF2B5EF4-FFF2-40B4-BE49-F238E27FC236}">
                <a16:creationId xmlns:a16="http://schemas.microsoft.com/office/drawing/2014/main" id="{2B12BE89-674C-1344-A704-33D598540850}"/>
              </a:ext>
            </a:extLst>
          </p:cNvPr>
          <p:cNvSpPr txBox="1">
            <a:spLocks/>
          </p:cNvSpPr>
          <p:nvPr/>
        </p:nvSpPr>
        <p:spPr>
          <a:xfrm>
            <a:off x="0" y="376195"/>
            <a:ext cx="3968100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6000" dirty="0">
                <a:solidFill>
                  <a:srgbClr val="FF0000"/>
                </a:solidFill>
                <a:latin typeface="Comic Sans MS" panose="030F0702030302020204" pitchFamily="66" charset="0"/>
              </a:rPr>
              <a:t>bird</a:t>
            </a:r>
          </a:p>
        </p:txBody>
      </p:sp>
      <p:pic>
        <p:nvPicPr>
          <p:cNvPr id="26" name="TiengChim-BinhAn_vp99" descr="TiengChim-BinhAn_vp99">
            <a:hlinkClick r:id="" action="ppaction://media"/>
            <a:extLst>
              <a:ext uri="{FF2B5EF4-FFF2-40B4-BE49-F238E27FC236}">
                <a16:creationId xmlns:a16="http://schemas.microsoft.com/office/drawing/2014/main" id="{1B5A35AE-D38C-7442-A902-D7D11886EC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7857.7966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754193" y="1236351"/>
            <a:ext cx="812800" cy="812800"/>
          </a:xfrm>
          <a:prstGeom prst="rect">
            <a:avLst/>
          </a:prstGeom>
        </p:spPr>
      </p:pic>
      <p:pic>
        <p:nvPicPr>
          <p:cNvPr id="2" name="Picture 2" descr="Little boy saluting waving hand cartoon vector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2101" r="99160">
                        <a14:foregroundMark x1="28992" y1="40000" x2="61765" y2="39600"/>
                        <a14:foregroundMark x1="57563" y1="41200" x2="60504" y2="46000"/>
                        <a14:foregroundMark x1="42437" y1="48800" x2="50000" y2="56800"/>
                        <a14:foregroundMark x1="36134" y1="34800" x2="36134" y2="44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837" y="1032295"/>
            <a:ext cx="1383413" cy="145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  <p:pic>
        <p:nvPicPr>
          <p:cNvPr id="3" name="3.1.mp3" descr="3.1.mp3">
            <a:hlinkClick r:id="" action="ppaction://media"/>
            <a:extLst>
              <a:ext uri="{FF2B5EF4-FFF2-40B4-BE49-F238E27FC236}">
                <a16:creationId xmlns:a16="http://schemas.microsoft.com/office/drawing/2014/main" id="{38DA63A2-AFE1-A0E3-D0CA-F1BFCCAA9AF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53587" y="19773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6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7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57FD9C-6610-4C4F-8E23-384A25E37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8478" y="-247833"/>
            <a:ext cx="4204558" cy="502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D086A7-463A-2D48-88EA-AB2C8C99190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286" r="36190" b="17301"/>
          <a:stretch/>
        </p:blipFill>
        <p:spPr>
          <a:xfrm>
            <a:off x="-542109" y="48680"/>
            <a:ext cx="3286428" cy="5178116"/>
          </a:xfrm>
          <a:prstGeom prst="rect">
            <a:avLst/>
          </a:prstGeom>
        </p:spPr>
      </p:pic>
      <p:pic>
        <p:nvPicPr>
          <p:cNvPr id="1028" name="Picture 4" descr="Cage Clip Art at Clker.com - vector clip art online, royalty free &amp;amp;amp; public  domain">
            <a:extLst>
              <a:ext uri="{FF2B5EF4-FFF2-40B4-BE49-F238E27FC236}">
                <a16:creationId xmlns:a16="http://schemas.microsoft.com/office/drawing/2014/main" id="{DD47C871-CA2E-8C45-AAE6-B8E1CAC06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045" y="1380931"/>
            <a:ext cx="2151910" cy="286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pe wallpapers, Earth, HQ Cape pictures | 4K Wallpapers 2019">
            <a:extLst>
              <a:ext uri="{FF2B5EF4-FFF2-40B4-BE49-F238E27FC236}">
                <a16:creationId xmlns:a16="http://schemas.microsoft.com/office/drawing/2014/main" id="{797E8E9A-E97E-F24A-84BB-D370B6BFA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186" y="1374516"/>
            <a:ext cx="319162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izard Magic Wand Sticker by MagicTack for iOS &amp;amp;amp; Android | GIPHY">
            <a:extLst>
              <a:ext uri="{FF2B5EF4-FFF2-40B4-BE49-F238E27FC236}">
                <a16:creationId xmlns:a16="http://schemas.microsoft.com/office/drawing/2014/main" id="{12945C44-16B6-EC4C-A9E1-93BCDA6F8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695" y="1142942"/>
            <a:ext cx="1737031" cy="173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Google Shape;1768;p26">
            <a:extLst>
              <a:ext uri="{FF2B5EF4-FFF2-40B4-BE49-F238E27FC236}">
                <a16:creationId xmlns:a16="http://schemas.microsoft.com/office/drawing/2014/main" id="{2B12BE89-674C-1344-A704-33D598540850}"/>
              </a:ext>
            </a:extLst>
          </p:cNvPr>
          <p:cNvSpPr txBox="1">
            <a:spLocks/>
          </p:cNvSpPr>
          <p:nvPr/>
        </p:nvSpPr>
        <p:spPr>
          <a:xfrm>
            <a:off x="210295" y="204485"/>
            <a:ext cx="3968100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6000" dirty="0">
                <a:solidFill>
                  <a:srgbClr val="FF0000"/>
                </a:solidFill>
                <a:latin typeface="Comic Sans MS" panose="030F0702030302020204" pitchFamily="66" charset="0"/>
              </a:rPr>
              <a:t>cat</a:t>
            </a: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4F39A0C-0971-D14B-96A6-844D751E747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5518" b="90931" l="36706" r="65517"/>
                    </a14:imgEffect>
                  </a14:imgLayer>
                </a14:imgProps>
              </a:ext>
            </a:extLst>
          </a:blip>
          <a:srcRect l="33479" t="17460" r="33720" b="10636"/>
          <a:stretch/>
        </p:blipFill>
        <p:spPr>
          <a:xfrm>
            <a:off x="3332957" y="1054300"/>
            <a:ext cx="2278454" cy="3529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Tieng-meo-keu-www_nhacchuongvui_com" descr="Tieng-meo-keu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1969B5E2-4AC7-8447-9FEE-9DAC90045B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0997.4551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788405" y="1198657"/>
            <a:ext cx="812800" cy="812800"/>
          </a:xfrm>
          <a:prstGeom prst="rect">
            <a:avLst/>
          </a:prstGeom>
        </p:spPr>
      </p:pic>
      <p:pic>
        <p:nvPicPr>
          <p:cNvPr id="15" name="Picture 2" descr="Little boy saluting waving hand cartoon vector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2101" r="99160">
                        <a14:foregroundMark x1="28992" y1="40000" x2="61765" y2="39600"/>
                        <a14:foregroundMark x1="57563" y1="41200" x2="60504" y2="46000"/>
                        <a14:foregroundMark x1="42437" y1="48800" x2="50000" y2="56800"/>
                        <a14:foregroundMark x1="36134" y1="34800" x2="36134" y2="44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837" y="1032295"/>
            <a:ext cx="1383413" cy="145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  <p:pic>
        <p:nvPicPr>
          <p:cNvPr id="2" name="3.1-3.mp3" descr="3.1-3.mp3">
            <a:hlinkClick r:id="" action="ppaction://media"/>
            <a:extLst>
              <a:ext uri="{FF2B5EF4-FFF2-40B4-BE49-F238E27FC236}">
                <a16:creationId xmlns:a16="http://schemas.microsoft.com/office/drawing/2014/main" id="{447034D9-6567-2DAC-03A8-757658E9AE1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4589" y="10372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4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7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57FD9C-6610-4C4F-8E23-384A25E37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3191" y="-193815"/>
            <a:ext cx="4670291" cy="558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D086A7-463A-2D48-88EA-AB2C8C99190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286" r="36190" b="17301"/>
          <a:stretch/>
        </p:blipFill>
        <p:spPr>
          <a:xfrm>
            <a:off x="-938065" y="-494006"/>
            <a:ext cx="3511256" cy="5532356"/>
          </a:xfrm>
          <a:prstGeom prst="rect">
            <a:avLst/>
          </a:prstGeom>
        </p:spPr>
      </p:pic>
      <p:pic>
        <p:nvPicPr>
          <p:cNvPr id="1028" name="Picture 4" descr="Cage Clip Art at Clker.com - vector clip art online, royalty free &amp;amp;amp; public  domain">
            <a:extLst>
              <a:ext uri="{FF2B5EF4-FFF2-40B4-BE49-F238E27FC236}">
                <a16:creationId xmlns:a16="http://schemas.microsoft.com/office/drawing/2014/main" id="{DD47C871-CA2E-8C45-AAE6-B8E1CAC06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045" y="1380931"/>
            <a:ext cx="2151910" cy="286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pe wallpapers, Earth, HQ Cape pictures | 4K Wallpapers 2019">
            <a:extLst>
              <a:ext uri="{FF2B5EF4-FFF2-40B4-BE49-F238E27FC236}">
                <a16:creationId xmlns:a16="http://schemas.microsoft.com/office/drawing/2014/main" id="{797E8E9A-E97E-F24A-84BB-D370B6BFA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186" y="1374516"/>
            <a:ext cx="319162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izard Magic Wand Sticker by MagicTack for iOS &amp;amp;amp; Android | GIPHY">
            <a:extLst>
              <a:ext uri="{FF2B5EF4-FFF2-40B4-BE49-F238E27FC236}">
                <a16:creationId xmlns:a16="http://schemas.microsoft.com/office/drawing/2014/main" id="{12945C44-16B6-EC4C-A9E1-93BCDA6F8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695" y="1142942"/>
            <a:ext cx="1737031" cy="173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Google Shape;1768;p26">
            <a:extLst>
              <a:ext uri="{FF2B5EF4-FFF2-40B4-BE49-F238E27FC236}">
                <a16:creationId xmlns:a16="http://schemas.microsoft.com/office/drawing/2014/main" id="{2B12BE89-674C-1344-A704-33D598540850}"/>
              </a:ext>
            </a:extLst>
          </p:cNvPr>
          <p:cNvSpPr txBox="1">
            <a:spLocks/>
          </p:cNvSpPr>
          <p:nvPr/>
        </p:nvSpPr>
        <p:spPr>
          <a:xfrm>
            <a:off x="93113" y="268133"/>
            <a:ext cx="3968100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6000" dirty="0">
                <a:solidFill>
                  <a:srgbClr val="FF0000"/>
                </a:solidFill>
                <a:latin typeface="Comic Sans MS" panose="030F0702030302020204" pitchFamily="66" charset="0"/>
              </a:rPr>
              <a:t>fish</a:t>
            </a:r>
          </a:p>
        </p:txBody>
      </p:sp>
      <p:pic>
        <p:nvPicPr>
          <p:cNvPr id="3" name="Picture 2" descr="A goldfish in a glass&#10;&#10;Description automatically generated with medium confidence">
            <a:extLst>
              <a:ext uri="{FF2B5EF4-FFF2-40B4-BE49-F238E27FC236}">
                <a16:creationId xmlns:a16="http://schemas.microsoft.com/office/drawing/2014/main" id="{67077C47-7ECB-C74C-8E71-A42DF028E40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9428" b="76945" l="26218" r="73041">
                        <a14:foregroundMark x1="38416" y1="25877" x2="68339" y2="36719"/>
                        <a14:foregroundMark x1="64149" y1="28335" x2="45683" y2="24143"/>
                      </a14:backgroundRemoval>
                    </a14:imgEffect>
                  </a14:imgLayer>
                </a14:imgProps>
              </a:ext>
            </a:extLst>
          </a:blip>
          <a:srcRect l="25966" t="20497" r="28077" b="22221"/>
          <a:stretch/>
        </p:blipFill>
        <p:spPr>
          <a:xfrm>
            <a:off x="2822695" y="1380931"/>
            <a:ext cx="3345118" cy="2946258"/>
          </a:xfrm>
          <a:prstGeom prst="rect">
            <a:avLst/>
          </a:prstGeom>
        </p:spPr>
      </p:pic>
      <p:pic>
        <p:nvPicPr>
          <p:cNvPr id="6" name="Am-thanh-nuoc-soi-sui-bot-www_tiengdong_com" descr="Am-thanh-nuoc-soi-sui-bot-www_tiengdong_com">
            <a:hlinkClick r:id="" action="ppaction://media"/>
            <a:extLst>
              <a:ext uri="{FF2B5EF4-FFF2-40B4-BE49-F238E27FC236}">
                <a16:creationId xmlns:a16="http://schemas.microsoft.com/office/drawing/2014/main" id="{B554F0F1-1A74-CE41-A6AF-F43ADB25CB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828325" y="968116"/>
            <a:ext cx="812800" cy="812800"/>
          </a:xfrm>
          <a:prstGeom prst="rect">
            <a:avLst/>
          </a:prstGeom>
        </p:spPr>
      </p:pic>
      <p:pic>
        <p:nvPicPr>
          <p:cNvPr id="12" name="Picture 2" descr="Little boy saluting waving hand cartoon vector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2101" r="99160">
                        <a14:foregroundMark x1="28992" y1="40000" x2="61765" y2="39600"/>
                        <a14:foregroundMark x1="57563" y1="41200" x2="60504" y2="46000"/>
                        <a14:foregroundMark x1="42437" y1="48800" x2="50000" y2="56800"/>
                        <a14:foregroundMark x1="36134" y1="34800" x2="36134" y2="44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837" y="1032295"/>
            <a:ext cx="1383413" cy="145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  <p:pic>
        <p:nvPicPr>
          <p:cNvPr id="2" name="3.1-6.mp3" descr="3.1-6.mp3">
            <a:hlinkClick r:id="" action="ppaction://media"/>
            <a:extLst>
              <a:ext uri="{FF2B5EF4-FFF2-40B4-BE49-F238E27FC236}">
                <a16:creationId xmlns:a16="http://schemas.microsoft.com/office/drawing/2014/main" id="{89F0C7C1-D918-FF3F-ECF1-240F7C219B9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20352" y="1051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1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57FD9C-6610-4C4F-8E23-384A25E37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2115" y="-140792"/>
            <a:ext cx="4138248" cy="494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D086A7-463A-2D48-88EA-AB2C8C99190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286" r="36190" b="17301"/>
          <a:stretch/>
        </p:blipFill>
        <p:spPr>
          <a:xfrm>
            <a:off x="-313377" y="-58303"/>
            <a:ext cx="3416991" cy="5383831"/>
          </a:xfrm>
          <a:prstGeom prst="rect">
            <a:avLst/>
          </a:prstGeom>
        </p:spPr>
      </p:pic>
      <p:pic>
        <p:nvPicPr>
          <p:cNvPr id="1028" name="Picture 4" descr="Cage Clip Art at Clker.com - vector clip art online, royalty free &amp;amp;amp; public  domain">
            <a:extLst>
              <a:ext uri="{FF2B5EF4-FFF2-40B4-BE49-F238E27FC236}">
                <a16:creationId xmlns:a16="http://schemas.microsoft.com/office/drawing/2014/main" id="{DD47C871-CA2E-8C45-AAE6-B8E1CAC06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045" y="1380931"/>
            <a:ext cx="2151910" cy="286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pe wallpapers, Earth, HQ Cape pictures | 4K Wallpapers 2019">
            <a:extLst>
              <a:ext uri="{FF2B5EF4-FFF2-40B4-BE49-F238E27FC236}">
                <a16:creationId xmlns:a16="http://schemas.microsoft.com/office/drawing/2014/main" id="{797E8E9A-E97E-F24A-84BB-D370B6BFA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186" y="1374516"/>
            <a:ext cx="319162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izard Magic Wand Sticker by MagicTack for iOS &amp;amp;amp; Android | GIPHY">
            <a:extLst>
              <a:ext uri="{FF2B5EF4-FFF2-40B4-BE49-F238E27FC236}">
                <a16:creationId xmlns:a16="http://schemas.microsoft.com/office/drawing/2014/main" id="{12945C44-16B6-EC4C-A9E1-93BCDA6F8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695" y="1142942"/>
            <a:ext cx="1737031" cy="173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Google Shape;1768;p26">
            <a:extLst>
              <a:ext uri="{FF2B5EF4-FFF2-40B4-BE49-F238E27FC236}">
                <a16:creationId xmlns:a16="http://schemas.microsoft.com/office/drawing/2014/main" id="{2B12BE89-674C-1344-A704-33D598540850}"/>
              </a:ext>
            </a:extLst>
          </p:cNvPr>
          <p:cNvSpPr txBox="1">
            <a:spLocks/>
          </p:cNvSpPr>
          <p:nvPr/>
        </p:nvSpPr>
        <p:spPr>
          <a:xfrm>
            <a:off x="14181" y="331965"/>
            <a:ext cx="3968100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6000" dirty="0">
                <a:solidFill>
                  <a:srgbClr val="FF0000"/>
                </a:solidFill>
                <a:latin typeface="Comic Sans MS" panose="030F0702030302020204" pitchFamily="66" charset="0"/>
              </a:rPr>
              <a:t>rabbit</a:t>
            </a:r>
          </a:p>
        </p:txBody>
      </p:sp>
      <p:pic>
        <p:nvPicPr>
          <p:cNvPr id="4" name="Picture 3" descr="A small bunny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3AB709B8-E1DC-F449-9355-E05A611AA77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0677" b="77066" l="33343" r="70875"/>
                    </a14:imgEffect>
                  </a14:imgLayer>
                </a14:imgProps>
              </a:ext>
            </a:extLst>
          </a:blip>
          <a:srcRect l="31758" t="22221" r="29693" b="22221"/>
          <a:stretch/>
        </p:blipFill>
        <p:spPr>
          <a:xfrm>
            <a:off x="3029383" y="1259451"/>
            <a:ext cx="3011002" cy="3066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Tieng-tho-keu-www_tiengdong_com" descr="Tieng-tho-keu-www_tiengdong_com">
            <a:hlinkClick r:id="" action="ppaction://media"/>
            <a:extLst>
              <a:ext uri="{FF2B5EF4-FFF2-40B4-BE49-F238E27FC236}">
                <a16:creationId xmlns:a16="http://schemas.microsoft.com/office/drawing/2014/main" id="{1DDE412A-1120-BB42-8B6B-FCC118B73A0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90.6894" end="174559.0112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749037" y="988065"/>
            <a:ext cx="812800" cy="812800"/>
          </a:xfrm>
          <a:prstGeom prst="rect">
            <a:avLst/>
          </a:prstGeom>
        </p:spPr>
      </p:pic>
      <p:pic>
        <p:nvPicPr>
          <p:cNvPr id="12" name="Picture 2" descr="Little boy saluting waving hand cartoon vector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2101" r="99160">
                        <a14:foregroundMark x1="28992" y1="40000" x2="61765" y2="39600"/>
                        <a14:foregroundMark x1="57563" y1="41200" x2="60504" y2="46000"/>
                        <a14:foregroundMark x1="42437" y1="48800" x2="50000" y2="56800"/>
                        <a14:foregroundMark x1="36134" y1="34800" x2="36134" y2="44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157" y="968117"/>
            <a:ext cx="1585552" cy="166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  <p:pic>
        <p:nvPicPr>
          <p:cNvPr id="3" name="3.1.mp3" descr="3.1.mp3">
            <a:hlinkClick r:id="" action="ppaction://media"/>
            <a:extLst>
              <a:ext uri="{FF2B5EF4-FFF2-40B4-BE49-F238E27FC236}">
                <a16:creationId xmlns:a16="http://schemas.microsoft.com/office/drawing/2014/main" id="{5A5F232C-C9AF-94B5-A2EA-00F36BE1D23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500" y="19773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3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9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57FD9C-6610-4C4F-8E23-384A25E37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42626" y="-45088"/>
            <a:ext cx="4198252" cy="501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D086A7-463A-2D48-88EA-AB2C8C99190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286" r="36190" b="17301"/>
          <a:stretch/>
        </p:blipFill>
        <p:spPr>
          <a:xfrm>
            <a:off x="-486666" y="-391091"/>
            <a:ext cx="3692048" cy="5817213"/>
          </a:xfrm>
          <a:prstGeom prst="rect">
            <a:avLst/>
          </a:prstGeom>
        </p:spPr>
      </p:pic>
      <p:pic>
        <p:nvPicPr>
          <p:cNvPr id="1028" name="Picture 4" descr="Cage Clip Art at Clker.com - vector clip art online, royalty free &amp;amp;amp; public  domain">
            <a:extLst>
              <a:ext uri="{FF2B5EF4-FFF2-40B4-BE49-F238E27FC236}">
                <a16:creationId xmlns:a16="http://schemas.microsoft.com/office/drawing/2014/main" id="{DD47C871-CA2E-8C45-AAE6-B8E1CAC06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045" y="1380931"/>
            <a:ext cx="2151910" cy="286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pe wallpapers, Earth, HQ Cape pictures | 4K Wallpapers 2019">
            <a:extLst>
              <a:ext uri="{FF2B5EF4-FFF2-40B4-BE49-F238E27FC236}">
                <a16:creationId xmlns:a16="http://schemas.microsoft.com/office/drawing/2014/main" id="{797E8E9A-E97E-F24A-84BB-D370B6BFA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186" y="1374516"/>
            <a:ext cx="319162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izard Magic Wand Sticker by MagicTack for iOS &amp;amp;amp; Android | GIPHY">
            <a:extLst>
              <a:ext uri="{FF2B5EF4-FFF2-40B4-BE49-F238E27FC236}">
                <a16:creationId xmlns:a16="http://schemas.microsoft.com/office/drawing/2014/main" id="{12945C44-16B6-EC4C-A9E1-93BCDA6F8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695" y="1142942"/>
            <a:ext cx="1737031" cy="173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Google Shape;1768;p26">
            <a:extLst>
              <a:ext uri="{FF2B5EF4-FFF2-40B4-BE49-F238E27FC236}">
                <a16:creationId xmlns:a16="http://schemas.microsoft.com/office/drawing/2014/main" id="{2B12BE89-674C-1344-A704-33D598540850}"/>
              </a:ext>
            </a:extLst>
          </p:cNvPr>
          <p:cNvSpPr txBox="1">
            <a:spLocks/>
          </p:cNvSpPr>
          <p:nvPr/>
        </p:nvSpPr>
        <p:spPr>
          <a:xfrm>
            <a:off x="451666" y="218645"/>
            <a:ext cx="2873647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6000" dirty="0">
                <a:solidFill>
                  <a:srgbClr val="FF0000"/>
                </a:solidFill>
                <a:latin typeface="Comic Sans MS" panose="030F0702030302020204" pitchFamily="66" charset="0"/>
              </a:rPr>
              <a:t>dog</a:t>
            </a:r>
          </a:p>
        </p:txBody>
      </p:sp>
      <p:pic>
        <p:nvPicPr>
          <p:cNvPr id="4" name="Picture 3" descr="A dog sitting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235AF8D3-0B43-F44A-AC49-E0771CE5184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2329" b="84811" l="26047" r="65375"/>
                    </a14:imgEffect>
                  </a14:imgLayer>
                </a14:imgProps>
              </a:ext>
            </a:extLst>
          </a:blip>
          <a:srcRect l="25967" t="17460" r="30185" b="15251"/>
          <a:stretch/>
        </p:blipFill>
        <p:spPr>
          <a:xfrm>
            <a:off x="3009745" y="1224089"/>
            <a:ext cx="3191628" cy="3460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Tieng-cho-sua-www_nhacchuongvui_com" descr="Tieng-cho-sua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8BDDCF20-8E37-4A45-AB0E-B2FCEC56A1D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3389.4814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797830" y="968116"/>
            <a:ext cx="812800" cy="812800"/>
          </a:xfrm>
          <a:prstGeom prst="rect">
            <a:avLst/>
          </a:prstGeom>
        </p:spPr>
      </p:pic>
      <p:pic>
        <p:nvPicPr>
          <p:cNvPr id="12" name="Picture 2" descr="Little boy saluting waving hand cartoon vector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2101" r="99160">
                        <a14:foregroundMark x1="28992" y1="40000" x2="61765" y2="39600"/>
                        <a14:foregroundMark x1="57563" y1="41200" x2="60504" y2="46000"/>
                        <a14:foregroundMark x1="42437" y1="48800" x2="50000" y2="56800"/>
                        <a14:foregroundMark x1="36134" y1="34800" x2="36134" y2="44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467" y="1101150"/>
            <a:ext cx="1383413" cy="145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  <p:pic>
        <p:nvPicPr>
          <p:cNvPr id="2" name="3.1-4.mp3" descr="3.1-4.mp3">
            <a:hlinkClick r:id="" action="ppaction://media"/>
            <a:extLst>
              <a:ext uri="{FF2B5EF4-FFF2-40B4-BE49-F238E27FC236}">
                <a16:creationId xmlns:a16="http://schemas.microsoft.com/office/drawing/2014/main" id="{10544CB9-D557-1B4B-5BE8-8EF9889B2C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5180" y="14029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9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colorful bird with a yellow background&#10;&#10;Description automatically generated with low confidence">
            <a:extLst>
              <a:ext uri="{FF2B5EF4-FFF2-40B4-BE49-F238E27FC236}">
                <a16:creationId xmlns:a16="http://schemas.microsoft.com/office/drawing/2014/main" id="{2CD0169E-AEDD-0649-890E-3D3BCD4EAEC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0900" t="20499" r="33719" b="17460"/>
          <a:stretch/>
        </p:blipFill>
        <p:spPr>
          <a:xfrm>
            <a:off x="1687963" y="801172"/>
            <a:ext cx="1233264" cy="1528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" name="Google Shape;1768;p26">
            <a:extLst>
              <a:ext uri="{FF2B5EF4-FFF2-40B4-BE49-F238E27FC236}">
                <a16:creationId xmlns:a16="http://schemas.microsoft.com/office/drawing/2014/main" id="{240449FD-CFC3-4E4A-93A8-BA6242D81D9C}"/>
              </a:ext>
            </a:extLst>
          </p:cNvPr>
          <p:cNvSpPr txBox="1">
            <a:spLocks/>
          </p:cNvSpPr>
          <p:nvPr/>
        </p:nvSpPr>
        <p:spPr>
          <a:xfrm>
            <a:off x="217624" y="2319968"/>
            <a:ext cx="3968100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bird</a:t>
            </a:r>
          </a:p>
        </p:txBody>
      </p:sp>
      <p:sp>
        <p:nvSpPr>
          <p:cNvPr id="27" name="Google Shape;1768;p26">
            <a:extLst>
              <a:ext uri="{FF2B5EF4-FFF2-40B4-BE49-F238E27FC236}">
                <a16:creationId xmlns:a16="http://schemas.microsoft.com/office/drawing/2014/main" id="{D109541B-8D9B-CF47-A827-7205DCFB9E38}"/>
              </a:ext>
            </a:extLst>
          </p:cNvPr>
          <p:cNvSpPr txBox="1">
            <a:spLocks/>
          </p:cNvSpPr>
          <p:nvPr/>
        </p:nvSpPr>
        <p:spPr>
          <a:xfrm>
            <a:off x="2540729" y="3630775"/>
            <a:ext cx="3968100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cat</a:t>
            </a:r>
          </a:p>
        </p:txBody>
      </p:sp>
      <p:pic>
        <p:nvPicPr>
          <p:cNvPr id="28" name="Picture 2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7FF6B9F-8F7F-894E-A0E9-F0B4A310C85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3479" t="17460" r="33720" b="10636"/>
          <a:stretch/>
        </p:blipFill>
        <p:spPr>
          <a:xfrm>
            <a:off x="3935441" y="1640571"/>
            <a:ext cx="1219716" cy="18894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9" name="Google Shape;1768;p26">
            <a:extLst>
              <a:ext uri="{FF2B5EF4-FFF2-40B4-BE49-F238E27FC236}">
                <a16:creationId xmlns:a16="http://schemas.microsoft.com/office/drawing/2014/main" id="{51F06581-D45C-594A-8E39-8F9D6D5DF5AE}"/>
              </a:ext>
            </a:extLst>
          </p:cNvPr>
          <p:cNvSpPr txBox="1">
            <a:spLocks/>
          </p:cNvSpPr>
          <p:nvPr/>
        </p:nvSpPr>
        <p:spPr>
          <a:xfrm>
            <a:off x="4615332" y="2170058"/>
            <a:ext cx="3968100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dog</a:t>
            </a:r>
          </a:p>
        </p:txBody>
      </p:sp>
      <p:sp>
        <p:nvSpPr>
          <p:cNvPr id="31" name="Google Shape;1768;p26">
            <a:extLst>
              <a:ext uri="{FF2B5EF4-FFF2-40B4-BE49-F238E27FC236}">
                <a16:creationId xmlns:a16="http://schemas.microsoft.com/office/drawing/2014/main" id="{63A8CA57-DDEA-E64B-9095-E72DDC17AA04}"/>
              </a:ext>
            </a:extLst>
          </p:cNvPr>
          <p:cNvSpPr txBox="1">
            <a:spLocks/>
          </p:cNvSpPr>
          <p:nvPr/>
        </p:nvSpPr>
        <p:spPr>
          <a:xfrm>
            <a:off x="252546" y="4532140"/>
            <a:ext cx="2288183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fish</a:t>
            </a:r>
          </a:p>
        </p:txBody>
      </p:sp>
      <p:pic>
        <p:nvPicPr>
          <p:cNvPr id="32" name="Picture 31" descr="A goldfish in a glass&#10;&#10;Description automatically generated with medium confidence">
            <a:extLst>
              <a:ext uri="{FF2B5EF4-FFF2-40B4-BE49-F238E27FC236}">
                <a16:creationId xmlns:a16="http://schemas.microsoft.com/office/drawing/2014/main" id="{D685F00B-36D8-E348-8B63-E618B4BE86C1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5966" t="20497" r="28077" b="22221"/>
          <a:stretch/>
        </p:blipFill>
        <p:spPr>
          <a:xfrm>
            <a:off x="661305" y="2946888"/>
            <a:ext cx="1560833" cy="16040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" name="Google Shape;1768;p26">
            <a:extLst>
              <a:ext uri="{FF2B5EF4-FFF2-40B4-BE49-F238E27FC236}">
                <a16:creationId xmlns:a16="http://schemas.microsoft.com/office/drawing/2014/main" id="{EC09D7B0-05A4-3E4D-8EAC-79BC896F2C52}"/>
              </a:ext>
            </a:extLst>
          </p:cNvPr>
          <p:cNvSpPr txBox="1">
            <a:spLocks/>
          </p:cNvSpPr>
          <p:nvPr/>
        </p:nvSpPr>
        <p:spPr>
          <a:xfrm>
            <a:off x="4777553" y="4532140"/>
            <a:ext cx="3968100" cy="6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Jua"/>
              <a:buNone/>
              <a:defRPr sz="2800" b="1" i="0" u="none" strike="noStrike" cap="none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rabbit</a:t>
            </a:r>
          </a:p>
        </p:txBody>
      </p:sp>
      <p:pic>
        <p:nvPicPr>
          <p:cNvPr id="34" name="Picture 33" descr="A small bunny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F3837A2-6F2C-C74E-B633-CB5A232E17B6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1758" t="22221" r="29693" b="22221"/>
          <a:stretch/>
        </p:blipFill>
        <p:spPr>
          <a:xfrm>
            <a:off x="6032149" y="2914025"/>
            <a:ext cx="1639479" cy="16697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F1BC8A7-503A-4807-8983-B04415B4A219}"/>
              </a:ext>
            </a:extLst>
          </p:cNvPr>
          <p:cNvSpPr/>
          <p:nvPr/>
        </p:nvSpPr>
        <p:spPr>
          <a:xfrm>
            <a:off x="166305" y="84180"/>
            <a:ext cx="6926775" cy="58477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200" b="1" cap="none" spc="0" dirty="0">
                <a:ln/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1</a:t>
            </a:r>
            <a:r>
              <a:rPr lang="en-US" sz="3200" b="1" cap="none" spc="0" dirty="0">
                <a:ln/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 Listen and point. Repeat </a:t>
            </a:r>
          </a:p>
        </p:txBody>
      </p:sp>
      <p:pic>
        <p:nvPicPr>
          <p:cNvPr id="20" name="Picture 4" descr="Point - Free gestures icons">
            <a:extLst>
              <a:ext uri="{FF2B5EF4-FFF2-40B4-BE49-F238E27FC236}">
                <a16:creationId xmlns:a16="http://schemas.microsoft.com/office/drawing/2014/main" id="{C8A5454B-36C4-4874-95DC-933523755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060" y="159720"/>
            <a:ext cx="376559" cy="36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Say Icon #1566 - Free Icons Library">
            <a:extLst>
              <a:ext uri="{FF2B5EF4-FFF2-40B4-BE49-F238E27FC236}">
                <a16:creationId xmlns:a16="http://schemas.microsoft.com/office/drawing/2014/main" id="{EDD622AB-EE07-4F4E-A65F-66B24E077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382" y="204608"/>
            <a:ext cx="376559" cy="37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29,362 Listening Icon Stock Photos, Pictures &amp; Royalty-Free Images - iStock">
            <a:extLst>
              <a:ext uri="{FF2B5EF4-FFF2-40B4-BE49-F238E27FC236}">
                <a16:creationId xmlns:a16="http://schemas.microsoft.com/office/drawing/2014/main" id="{24084AA4-EAF3-498D-9203-05F271DAD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548" y="216844"/>
            <a:ext cx="376559" cy="37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A dog sitting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05AE5AE1-9F5D-5E41-BC96-CEC1BC587DF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25967" t="17460" r="30185" b="15251"/>
          <a:stretch/>
        </p:blipFill>
        <p:spPr>
          <a:xfrm>
            <a:off x="5934423" y="744495"/>
            <a:ext cx="1409242" cy="1528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  <p:pic>
        <p:nvPicPr>
          <p:cNvPr id="3" name="3.1 copy.mp3" descr="3.1 copy.mp3">
            <a:hlinkClick r:id="" action="ppaction://media"/>
            <a:extLst>
              <a:ext uri="{FF2B5EF4-FFF2-40B4-BE49-F238E27FC236}">
                <a16:creationId xmlns:a16="http://schemas.microsoft.com/office/drawing/2014/main" id="{5DF3E6DF-7FE4-C1E9-AF25-69D6F38862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555538" y="2298085"/>
            <a:ext cx="648803" cy="648803"/>
          </a:xfrm>
          <a:prstGeom prst="rect">
            <a:avLst/>
          </a:prstGeom>
        </p:spPr>
      </p:pic>
      <p:pic>
        <p:nvPicPr>
          <p:cNvPr id="4" name="3.1-5 16.52.08.mp3" descr="3.1-5 16.52.08.mp3">
            <a:hlinkClick r:id="" action="ppaction://media"/>
            <a:extLst>
              <a:ext uri="{FF2B5EF4-FFF2-40B4-BE49-F238E27FC236}">
                <a16:creationId xmlns:a16="http://schemas.microsoft.com/office/drawing/2014/main" id="{AD4462AF-13FC-BD1A-A462-0E586F7082D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1687963" y="4506038"/>
            <a:ext cx="713866" cy="713866"/>
          </a:xfrm>
          <a:prstGeom prst="rect">
            <a:avLst/>
          </a:prstGeom>
        </p:spPr>
      </p:pic>
      <p:pic>
        <p:nvPicPr>
          <p:cNvPr id="5" name="3.1-2 16.52.12.mp3" descr="3.1-2 16.52.12.mp3">
            <a:hlinkClick r:id="" action="ppaction://media"/>
            <a:extLst>
              <a:ext uri="{FF2B5EF4-FFF2-40B4-BE49-F238E27FC236}">
                <a16:creationId xmlns:a16="http://schemas.microsoft.com/office/drawing/2014/main" id="{9C54823B-8F58-10B2-17FF-EA66EDB9979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815124" y="3618792"/>
            <a:ext cx="680065" cy="680065"/>
          </a:xfrm>
          <a:prstGeom prst="rect">
            <a:avLst/>
          </a:prstGeom>
        </p:spPr>
      </p:pic>
      <p:pic>
        <p:nvPicPr>
          <p:cNvPr id="6" name="3.1-3 16.32.47.mp3" descr="3.1-3 16.32.47.mp3">
            <a:hlinkClick r:id="" action="ppaction://media"/>
            <a:extLst>
              <a:ext uri="{FF2B5EF4-FFF2-40B4-BE49-F238E27FC236}">
                <a16:creationId xmlns:a16="http://schemas.microsoft.com/office/drawing/2014/main" id="{C31D5224-66D0-1877-5880-C6749ABDC7C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972828" y="2163805"/>
            <a:ext cx="705480" cy="705480"/>
          </a:xfrm>
          <a:prstGeom prst="rect">
            <a:avLst/>
          </a:prstGeom>
        </p:spPr>
      </p:pic>
      <p:pic>
        <p:nvPicPr>
          <p:cNvPr id="7" name="3.1.mp3" descr="3.1.mp3">
            <a:hlinkClick r:id="" action="ppaction://media"/>
            <a:extLst>
              <a:ext uri="{FF2B5EF4-FFF2-40B4-BE49-F238E27FC236}">
                <a16:creationId xmlns:a16="http://schemas.microsoft.com/office/drawing/2014/main" id="{CA6D5D5D-CD52-CEB0-BDD8-27A504442B0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7304657" y="4472372"/>
            <a:ext cx="715868" cy="71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8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9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7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9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4" grpId="0"/>
      <p:bldP spid="27" grpId="0"/>
      <p:bldP spid="29" grpId="0"/>
      <p:bldP spid="31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45" b="99314" l="3502" r="95894">
                        <a14:foregroundMark x1="13285" y1="67581" x2="21618" y2="73756"/>
                        <a14:foregroundMark x1="21618" y1="75300" x2="11473" y2="80446"/>
                        <a14:foregroundMark x1="32488" y1="27444" x2="33092" y2="57290"/>
                        <a14:foregroundMark x1="38285" y1="52144" x2="36111" y2="59348"/>
                        <a14:foregroundMark x1="42150" y1="73756" x2="44203" y2="86278"/>
                        <a14:foregroundMark x1="54831" y1="87307" x2="50000" y2="80617"/>
                        <a14:foregroundMark x1="57971" y1="25386" x2="57488" y2="10463"/>
                        <a14:foregroundMark x1="88527" y1="75986" x2="87560" y2="69468"/>
                        <a14:foregroundMark x1="53019" y1="30703" x2="58333" y2="26415"/>
                        <a14:foregroundMark x1="56280" y1="12350" x2="54348" y2="9777"/>
                        <a14:foregroundMark x1="46014" y1="44597" x2="44324" y2="41681"/>
                        <a14:foregroundMark x1="44324" y1="41166" x2="44444" y2="34820"/>
                        <a14:foregroundMark x1="41063" y1="45455" x2="40580" y2="42710"/>
                        <a14:backgroundMark x1="40942" y1="16981" x2="46498" y2="29160"/>
                        <a14:backgroundMark x1="28140" y1="25386" x2="17150" y2="55403"/>
                        <a14:backgroundMark x1="28382" y1="44254" x2="20652" y2="59348"/>
                        <a14:backgroundMark x1="30072" y1="49914" x2="26449" y2="49914"/>
                        <a14:backgroundMark x1="30797" y1="51458" x2="28744" y2="46655"/>
                        <a14:backgroundMark x1="65942" y1="40309" x2="67633" y2="33962"/>
                        <a14:backgroundMark x1="77415" y1="43911" x2="86836" y2="37393"/>
                        <a14:backgroundMark x1="84662" y1="63293" x2="90338" y2="55918"/>
                        <a14:backgroundMark x1="65700" y1="26758" x2="67391" y2="16981"/>
                        <a14:backgroundMark x1="53623" y1="21784" x2="55314" y2="17324"/>
                        <a14:backgroundMark x1="42512" y1="44425" x2="41063" y2="38937"/>
                        <a14:backgroundMark x1="39130" y1="45455" x2="39251" y2="430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60557" y="2170854"/>
            <a:ext cx="3951899" cy="27825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3" b="97564" l="2397" r="976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738" y="613196"/>
            <a:ext cx="2639198" cy="315438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440111" y="524781"/>
            <a:ext cx="4452300" cy="2721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3 Practice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62" b="89723" l="9779" r="94322">
                        <a14:backgroundMark x1="28707" y1="62846" x2="17350" y2="56917"/>
                        <a14:backgroundMark x1="20820" y1="66798" x2="7886" y2="71146"/>
                        <a14:backgroundMark x1="28707" y1="71146" x2="17981" y2="80237"/>
                        <a14:backgroundMark x1="23975" y1="74704" x2="31861" y2="86957"/>
                        <a14:backgroundMark x1="41009" y1="70751" x2="33438" y2="81423"/>
                        <a14:backgroundMark x1="51420" y1="66008" x2="41956" y2="84980"/>
                        <a14:backgroundMark x1="48580" y1="74704" x2="62776" y2="90514"/>
                        <a14:backgroundMark x1="68454" y1="70356" x2="75079" y2="81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3564" y="3584834"/>
            <a:ext cx="2013053" cy="16066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621" b="100000" l="0" r="100000">
                        <a14:foregroundMark x1="4405" y1="82759" x2="79736" y2="74138"/>
                        <a14:foregroundMark x1="80617" y1="93103" x2="98678" y2="91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149" y="3245781"/>
            <a:ext cx="2042212" cy="521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864" b="95988" l="0" r="98005">
                        <a14:foregroundMark x1="20948" y1="26852" x2="25187" y2="39815"/>
                        <a14:foregroundMark x1="16459" y1="34877" x2="31671" y2="376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8838" y="3060299"/>
            <a:ext cx="1750737" cy="14145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9985" r="9478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3455" y="4388151"/>
            <a:ext cx="862019" cy="5652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1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2224C62-D5B6-A74F-AF68-B290EF49AAB1}"/>
              </a:ext>
            </a:extLst>
          </p:cNvPr>
          <p:cNvSpPr/>
          <p:nvPr/>
        </p:nvSpPr>
        <p:spPr>
          <a:xfrm>
            <a:off x="839755" y="2827176"/>
            <a:ext cx="1464906" cy="2328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D154BF1-7FFA-6E41-9F21-D9239AF23475}"/>
              </a:ext>
            </a:extLst>
          </p:cNvPr>
          <p:cNvSpPr/>
          <p:nvPr/>
        </p:nvSpPr>
        <p:spPr>
          <a:xfrm>
            <a:off x="2195803" y="3278156"/>
            <a:ext cx="1657739" cy="2328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686A038C-7DA3-1347-BFA9-3492D103BDA6}"/>
              </a:ext>
            </a:extLst>
          </p:cNvPr>
          <p:cNvSpPr/>
          <p:nvPr/>
        </p:nvSpPr>
        <p:spPr>
          <a:xfrm>
            <a:off x="6198637" y="2242458"/>
            <a:ext cx="2236236" cy="58471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4785" y="899621"/>
            <a:ext cx="4569673" cy="2991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524" l="8475" r="89831">
                        <a14:foregroundMark x1="67797" y1="32857" x2="59322" y2="3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15897" y="2590309"/>
            <a:ext cx="1449800" cy="25801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3943" r="89606">
                        <a14:foregroundMark x1="42652" y1="28629" x2="50538" y2="29839"/>
                        <a14:foregroundMark x1="47312" y1="32258" x2="49821" y2="32661"/>
                        <a14:foregroundMark x1="44444" y1="41532" x2="43728" y2="274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14458" y="899621"/>
            <a:ext cx="3307215" cy="4243879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315279" y="1560899"/>
            <a:ext cx="2571893" cy="837411"/>
          </a:xfrm>
          <a:prstGeom prst="wedgeRoundRectCallout">
            <a:avLst>
              <a:gd name="adj1" fmla="val -62394"/>
              <a:gd name="adj2" fmla="val 824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anose="030F0702030302020204" pitchFamily="66" charset="0"/>
              </a:rPr>
              <a:t>Look! A cat!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4363578" y="2186388"/>
            <a:ext cx="3506524" cy="837411"/>
          </a:xfrm>
          <a:prstGeom prst="wedgeRoundRectCallout">
            <a:avLst>
              <a:gd name="adj1" fmla="val 53265"/>
              <a:gd name="adj2" fmla="val -3797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Yeah. It’s a cat.</a:t>
            </a:r>
            <a:b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It’s in the garden. 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1355283" y="3812155"/>
            <a:ext cx="2571893" cy="837411"/>
          </a:xfrm>
          <a:prstGeom prst="wedgeRoundRectCallout">
            <a:avLst>
              <a:gd name="adj1" fmla="val -62394"/>
              <a:gd name="adj2" fmla="val 5014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Comic Sans MS" panose="030F0702030302020204" pitchFamily="66" charset="0"/>
              </a:rPr>
              <a:t>Oh, it’s funny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1BC8A7-503A-4807-8983-B04415B4A219}"/>
              </a:ext>
            </a:extLst>
          </p:cNvPr>
          <p:cNvSpPr/>
          <p:nvPr/>
        </p:nvSpPr>
        <p:spPr>
          <a:xfrm>
            <a:off x="2082841" y="229754"/>
            <a:ext cx="4631617" cy="58477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200" b="1" cap="none" spc="0" dirty="0">
                <a:ln/>
                <a:solidFill>
                  <a:srgbClr val="00B0F0"/>
                </a:solidFill>
                <a:effectLst/>
                <a:latin typeface="Comic Sans MS" panose="030F0702030302020204" pitchFamily="66" charset="0"/>
              </a:rPr>
              <a:t>2 Listen and tick </a:t>
            </a:r>
          </a:p>
        </p:txBody>
      </p:sp>
      <p:pic>
        <p:nvPicPr>
          <p:cNvPr id="17" name="Picture 16" descr="Free Checkbox icon | Checkbox icons PNG, ICO or ICNS">
            <a:extLst>
              <a:ext uri="{FF2B5EF4-FFF2-40B4-BE49-F238E27FC236}">
                <a16:creationId xmlns:a16="http://schemas.microsoft.com/office/drawing/2014/main" id="{3B1D7F2B-3ED5-417B-8735-17A6BED1E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5" t="17968" r="13655" b="22509"/>
          <a:stretch/>
        </p:blipFill>
        <p:spPr bwMode="auto">
          <a:xfrm>
            <a:off x="6004386" y="226459"/>
            <a:ext cx="586344" cy="538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29,362 Listening Icon Stock Photos, Pictures &amp; Royalty-Free Images - iStock">
            <a:extLst>
              <a:ext uri="{FF2B5EF4-FFF2-40B4-BE49-F238E27FC236}">
                <a16:creationId xmlns:a16="http://schemas.microsoft.com/office/drawing/2014/main" id="{11C7D0DA-E8CB-49C8-B2FE-D26B60A26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876" y="290125"/>
            <a:ext cx="478303" cy="47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  <p:pic>
        <p:nvPicPr>
          <p:cNvPr id="7" name="3.2-2.mp3" descr="3.2-2.mp3">
            <a:hlinkClick r:id="" action="ppaction://media"/>
            <a:extLst>
              <a:ext uri="{FF2B5EF4-FFF2-40B4-BE49-F238E27FC236}">
                <a16:creationId xmlns:a16="http://schemas.microsoft.com/office/drawing/2014/main" id="{FEB63D5C-A76C-77E2-FC11-E8E29B5D44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18714" y="19773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2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199A-5720-6B4F-8CE9-39C62CD66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516" y="594975"/>
            <a:ext cx="7706400" cy="572700"/>
          </a:xfrm>
        </p:spPr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VOCABULARY CHECKING</a:t>
            </a:r>
            <a:br>
              <a:rPr lang="en-US" b="1" dirty="0">
                <a:latin typeface="Comic Sans MS" panose="030F0702030302020204" pitchFamily="66" charset="0"/>
              </a:rPr>
            </a:br>
            <a:r>
              <a:rPr lang="en-US" b="1" dirty="0">
                <a:latin typeface="Comic Sans MS" panose="030F0702030302020204" pitchFamily="66" charset="0"/>
              </a:rPr>
              <a:t>Listen and tick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C74F40A-B45D-5E40-B110-E7BC4699CB60}"/>
              </a:ext>
            </a:extLst>
          </p:cNvPr>
          <p:cNvSpPr/>
          <p:nvPr/>
        </p:nvSpPr>
        <p:spPr>
          <a:xfrm>
            <a:off x="1002338" y="1672735"/>
            <a:ext cx="6792685" cy="32779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1261CB-8A3D-E44F-8A69-282F5FC2A513}"/>
              </a:ext>
            </a:extLst>
          </p:cNvPr>
          <p:cNvSpPr txBox="1"/>
          <p:nvPr/>
        </p:nvSpPr>
        <p:spPr>
          <a:xfrm>
            <a:off x="1194318" y="2017752"/>
            <a:ext cx="2547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Look. It’s a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A5CCBA-0569-8445-920C-6395A514E32C}"/>
              </a:ext>
            </a:extLst>
          </p:cNvPr>
          <p:cNvSpPr/>
          <p:nvPr/>
        </p:nvSpPr>
        <p:spPr>
          <a:xfrm>
            <a:off x="3359021" y="2161202"/>
            <a:ext cx="382555" cy="3825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57BD7D4-6EFB-B54E-AB34-AAEBB40C1FE8}"/>
              </a:ext>
            </a:extLst>
          </p:cNvPr>
          <p:cNvSpPr/>
          <p:nvPr/>
        </p:nvSpPr>
        <p:spPr>
          <a:xfrm>
            <a:off x="5715001" y="2161202"/>
            <a:ext cx="382555" cy="3825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385B46-7ABB-4048-87C8-CFBCD7C606A3}"/>
              </a:ext>
            </a:extLst>
          </p:cNvPr>
          <p:cNvSpPr txBox="1"/>
          <p:nvPr/>
        </p:nvSpPr>
        <p:spPr>
          <a:xfrm>
            <a:off x="1194318" y="2959564"/>
            <a:ext cx="2547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It’s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A72089-51D8-5442-8AD6-50B8397997EA}"/>
              </a:ext>
            </a:extLst>
          </p:cNvPr>
          <p:cNvSpPr/>
          <p:nvPr/>
        </p:nvSpPr>
        <p:spPr>
          <a:xfrm>
            <a:off x="3359020" y="3045285"/>
            <a:ext cx="382555" cy="3825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532C11-E69B-9E4A-8A85-808AAB8B1C83}"/>
              </a:ext>
            </a:extLst>
          </p:cNvPr>
          <p:cNvSpPr/>
          <p:nvPr/>
        </p:nvSpPr>
        <p:spPr>
          <a:xfrm>
            <a:off x="5714999" y="3045284"/>
            <a:ext cx="382555" cy="3825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2EBD56-2214-6F44-8674-874C77EC955C}"/>
              </a:ext>
            </a:extLst>
          </p:cNvPr>
          <p:cNvSpPr txBox="1"/>
          <p:nvPr/>
        </p:nvSpPr>
        <p:spPr>
          <a:xfrm>
            <a:off x="3771899" y="2948973"/>
            <a:ext cx="9563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cool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CF0F86E-F5F5-E742-8599-6D3BB4C3440B}"/>
              </a:ext>
            </a:extLst>
          </p:cNvPr>
          <p:cNvSpPr txBox="1"/>
          <p:nvPr/>
        </p:nvSpPr>
        <p:spPr>
          <a:xfrm>
            <a:off x="6219630" y="2959564"/>
            <a:ext cx="11888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funny</a:t>
            </a:r>
          </a:p>
        </p:txBody>
      </p:sp>
      <p:pic>
        <p:nvPicPr>
          <p:cNvPr id="30" name="Picture 2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214383D-BED8-FA4F-963B-FECB4678C02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479" t="17460" r="33720" b="10636"/>
          <a:stretch/>
        </p:blipFill>
        <p:spPr>
          <a:xfrm>
            <a:off x="4059745" y="1880929"/>
            <a:ext cx="677873" cy="954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Picture 30" descr="A dog sitting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6AE99EFB-CF15-CA41-A51D-42A2BC520FB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967" t="17460" r="30185" b="15251"/>
          <a:stretch/>
        </p:blipFill>
        <p:spPr>
          <a:xfrm>
            <a:off x="6373773" y="1862266"/>
            <a:ext cx="880587" cy="954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ECE602D-2C2A-C846-ACDA-C929A5B7B38B}"/>
              </a:ext>
            </a:extLst>
          </p:cNvPr>
          <p:cNvSpPr txBox="1"/>
          <p:nvPr/>
        </p:nvSpPr>
        <p:spPr>
          <a:xfrm>
            <a:off x="3303447" y="1940808"/>
            <a:ext cx="363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✓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59F236-8DD0-E24D-A834-AE3502D374B8}"/>
              </a:ext>
            </a:extLst>
          </p:cNvPr>
          <p:cNvSpPr txBox="1"/>
          <p:nvPr/>
        </p:nvSpPr>
        <p:spPr>
          <a:xfrm>
            <a:off x="5654609" y="2835833"/>
            <a:ext cx="363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✓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  <p:pic>
        <p:nvPicPr>
          <p:cNvPr id="3" name="3.2.mp3" descr="3.2.mp3">
            <a:hlinkClick r:id="" action="ppaction://media"/>
            <a:extLst>
              <a:ext uri="{FF2B5EF4-FFF2-40B4-BE49-F238E27FC236}">
                <a16:creationId xmlns:a16="http://schemas.microsoft.com/office/drawing/2014/main" id="{5518EEBB-5771-3F38-4F41-AA15FBC9D4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35262" y="42875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3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193" y="137370"/>
            <a:ext cx="8928243" cy="500613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 colorful bird with a yellow background&#10;&#10;Description automatically generated with low confidence">
            <a:extLst>
              <a:ext uri="{FF2B5EF4-FFF2-40B4-BE49-F238E27FC236}">
                <a16:creationId xmlns:a16="http://schemas.microsoft.com/office/drawing/2014/main" id="{2CD0169E-AEDD-0649-890E-3D3BCD4EAE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00" t="20499" r="33719" b="17460"/>
          <a:stretch/>
        </p:blipFill>
        <p:spPr>
          <a:xfrm>
            <a:off x="3846493" y="322502"/>
            <a:ext cx="802144" cy="85252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8" name="Picture 2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7FF6B9F-8F7F-894E-A0E9-F0B4A310C8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479" t="17460" r="33720" b="10636"/>
          <a:stretch/>
        </p:blipFill>
        <p:spPr>
          <a:xfrm>
            <a:off x="3795854" y="2209901"/>
            <a:ext cx="925771" cy="1006537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" name="Picture 29" descr="A dog sitting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05AE5AE1-9F5D-5E41-BC96-CEC1BC587DF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967" t="17460" r="30185" b="15251"/>
          <a:stretch/>
        </p:blipFill>
        <p:spPr>
          <a:xfrm>
            <a:off x="3798467" y="3305111"/>
            <a:ext cx="905863" cy="878392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2" name="Picture 31" descr="A goldfish in a glass&#10;&#10;Description automatically generated with medium confidence">
            <a:extLst>
              <a:ext uri="{FF2B5EF4-FFF2-40B4-BE49-F238E27FC236}">
                <a16:creationId xmlns:a16="http://schemas.microsoft.com/office/drawing/2014/main" id="{D685F00B-36D8-E348-8B63-E618B4BE86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966" t="20497" r="28077" b="22221"/>
          <a:stretch/>
        </p:blipFill>
        <p:spPr>
          <a:xfrm>
            <a:off x="3795854" y="1282499"/>
            <a:ext cx="908476" cy="878391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4" name="Picture 33" descr="A small bunny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F3837A2-6F2C-C74E-B633-CB5A232E17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758" t="22221" r="29693" b="22221"/>
          <a:stretch/>
        </p:blipFill>
        <p:spPr>
          <a:xfrm>
            <a:off x="3798547" y="4208922"/>
            <a:ext cx="852311" cy="878393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7" name="Pentagon 16">
            <a:extLst>
              <a:ext uri="{FF2B5EF4-FFF2-40B4-BE49-F238E27FC236}">
                <a16:creationId xmlns:a16="http://schemas.microsoft.com/office/drawing/2014/main" id="{BDB65635-0CAB-3548-B328-EA1BE2F78262}"/>
              </a:ext>
            </a:extLst>
          </p:cNvPr>
          <p:cNvSpPr/>
          <p:nvPr/>
        </p:nvSpPr>
        <p:spPr>
          <a:xfrm>
            <a:off x="468064" y="1209595"/>
            <a:ext cx="1360905" cy="365260"/>
          </a:xfrm>
          <a:prstGeom prst="homePlate">
            <a:avLst/>
          </a:prstGeom>
          <a:solidFill>
            <a:srgbClr val="00B0F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 smtClean="0">
                <a:solidFill>
                  <a:schemeClr val="bg1"/>
                </a:solidFill>
              </a:rPr>
              <a:t>blue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5360BDD9-C994-4F40-88CD-5D92E70A9A96}"/>
              </a:ext>
            </a:extLst>
          </p:cNvPr>
          <p:cNvSpPr/>
          <p:nvPr/>
        </p:nvSpPr>
        <p:spPr>
          <a:xfrm>
            <a:off x="6431459" y="1210009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FF00"/>
                </a:solidFill>
              </a:rPr>
              <a:t>yellow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DC8E4366-D687-D947-8F94-81705FA3CAFD}"/>
              </a:ext>
            </a:extLst>
          </p:cNvPr>
          <p:cNvSpPr/>
          <p:nvPr/>
        </p:nvSpPr>
        <p:spPr>
          <a:xfrm>
            <a:off x="6431459" y="1756057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0000"/>
                </a:solidFill>
              </a:rPr>
              <a:t>red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5E226506-2596-7E49-A915-D2AA93EAB1EB}"/>
              </a:ext>
            </a:extLst>
          </p:cNvPr>
          <p:cNvSpPr/>
          <p:nvPr/>
        </p:nvSpPr>
        <p:spPr>
          <a:xfrm>
            <a:off x="6431459" y="2353641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accent4">
                    <a:lumMod val="50000"/>
                  </a:schemeClr>
                </a:solidFill>
              </a:rPr>
              <a:t>brown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E9B4111C-2BD8-014B-8C83-62943817862D}"/>
              </a:ext>
            </a:extLst>
          </p:cNvPr>
          <p:cNvSpPr/>
          <p:nvPr/>
        </p:nvSpPr>
        <p:spPr>
          <a:xfrm>
            <a:off x="6431459" y="2930786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</a:rPr>
              <a:t>black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Pentagon 24">
            <a:extLst>
              <a:ext uri="{FF2B5EF4-FFF2-40B4-BE49-F238E27FC236}">
                <a16:creationId xmlns:a16="http://schemas.microsoft.com/office/drawing/2014/main" id="{403BC435-DC85-9045-A324-F85481D1EEDC}"/>
              </a:ext>
            </a:extLst>
          </p:cNvPr>
          <p:cNvSpPr/>
          <p:nvPr/>
        </p:nvSpPr>
        <p:spPr>
          <a:xfrm>
            <a:off x="6431458" y="3491962"/>
            <a:ext cx="1360905" cy="36526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</a:rPr>
              <a:t>white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Pentagon 25">
            <a:extLst>
              <a:ext uri="{FF2B5EF4-FFF2-40B4-BE49-F238E27FC236}">
                <a16:creationId xmlns:a16="http://schemas.microsoft.com/office/drawing/2014/main" id="{B3090A9F-22FB-B04D-828B-93350680F168}"/>
              </a:ext>
            </a:extLst>
          </p:cNvPr>
          <p:cNvSpPr/>
          <p:nvPr/>
        </p:nvSpPr>
        <p:spPr>
          <a:xfrm>
            <a:off x="6431457" y="4089546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00B050"/>
                </a:solidFill>
              </a:rPr>
              <a:t>green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0" name="Pentagon 39">
            <a:extLst>
              <a:ext uri="{FF2B5EF4-FFF2-40B4-BE49-F238E27FC236}">
                <a16:creationId xmlns:a16="http://schemas.microsoft.com/office/drawing/2014/main" id="{D76193BE-C3CB-0F43-811B-A61B6F13F7E1}"/>
              </a:ext>
            </a:extLst>
          </p:cNvPr>
          <p:cNvSpPr/>
          <p:nvPr/>
        </p:nvSpPr>
        <p:spPr>
          <a:xfrm>
            <a:off x="468064" y="1770023"/>
            <a:ext cx="1360905" cy="365260"/>
          </a:xfrm>
          <a:prstGeom prst="homePlate">
            <a:avLst/>
          </a:prstGeom>
          <a:solidFill>
            <a:srgbClr val="FFC0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</a:rPr>
              <a:t>orange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Pentagon 40">
            <a:extLst>
              <a:ext uri="{FF2B5EF4-FFF2-40B4-BE49-F238E27FC236}">
                <a16:creationId xmlns:a16="http://schemas.microsoft.com/office/drawing/2014/main" id="{7CA1CBCE-5E03-3144-9838-C8D6C63E66ED}"/>
              </a:ext>
            </a:extLst>
          </p:cNvPr>
          <p:cNvSpPr/>
          <p:nvPr/>
        </p:nvSpPr>
        <p:spPr>
          <a:xfrm>
            <a:off x="468065" y="2371477"/>
            <a:ext cx="1360905" cy="36526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</a:rPr>
              <a:t>nice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2" name="Pentagon 41">
            <a:extLst>
              <a:ext uri="{FF2B5EF4-FFF2-40B4-BE49-F238E27FC236}">
                <a16:creationId xmlns:a16="http://schemas.microsoft.com/office/drawing/2014/main" id="{29A1262B-01E8-4F47-A6BB-6B3AECE1F02A}"/>
              </a:ext>
            </a:extLst>
          </p:cNvPr>
          <p:cNvSpPr/>
          <p:nvPr/>
        </p:nvSpPr>
        <p:spPr>
          <a:xfrm>
            <a:off x="468065" y="2936187"/>
            <a:ext cx="1360905" cy="365260"/>
          </a:xfrm>
          <a:prstGeom prst="homePlate">
            <a:avLst/>
          </a:prstGeom>
          <a:solidFill>
            <a:schemeClr val="accent6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</a:rPr>
              <a:t>cool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3" name="Pentagon 42">
            <a:extLst>
              <a:ext uri="{FF2B5EF4-FFF2-40B4-BE49-F238E27FC236}">
                <a16:creationId xmlns:a16="http://schemas.microsoft.com/office/drawing/2014/main" id="{2E07F2E9-1565-794F-8929-3240C9AE69DB}"/>
              </a:ext>
            </a:extLst>
          </p:cNvPr>
          <p:cNvSpPr/>
          <p:nvPr/>
        </p:nvSpPr>
        <p:spPr>
          <a:xfrm>
            <a:off x="485360" y="3533771"/>
            <a:ext cx="1360905" cy="365260"/>
          </a:xfrm>
          <a:prstGeom prst="homePlate">
            <a:avLst/>
          </a:prstGeom>
          <a:solidFill>
            <a:srgbClr val="FFFF0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</a:rPr>
              <a:t>funny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4" name="Pentagon 43">
            <a:extLst>
              <a:ext uri="{FF2B5EF4-FFF2-40B4-BE49-F238E27FC236}">
                <a16:creationId xmlns:a16="http://schemas.microsoft.com/office/drawing/2014/main" id="{BEE9852B-9F30-3444-8E53-1EE179A5EAEB}"/>
              </a:ext>
            </a:extLst>
          </p:cNvPr>
          <p:cNvSpPr/>
          <p:nvPr/>
        </p:nvSpPr>
        <p:spPr>
          <a:xfrm>
            <a:off x="509183" y="4107353"/>
            <a:ext cx="1360905" cy="36526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bg1"/>
                </a:solidFill>
              </a:rPr>
              <a:t>great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24066E-83AE-46F6-BEBF-6821F4B37781}"/>
              </a:ext>
            </a:extLst>
          </p:cNvPr>
          <p:cNvSpPr/>
          <p:nvPr/>
        </p:nvSpPr>
        <p:spPr>
          <a:xfrm>
            <a:off x="208720" y="174455"/>
            <a:ext cx="3403871" cy="52322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/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3</a:t>
            </a:r>
            <a:r>
              <a:rPr lang="en-US" sz="2800" b="1" cap="none" spc="0" dirty="0">
                <a:ln/>
                <a:solidFill>
                  <a:srgbClr val="00B0F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800" b="1" cap="none" spc="0" dirty="0">
                <a:ln/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Look and say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021515F-50B3-456A-AC0C-CA371A6F33E2}"/>
              </a:ext>
            </a:extLst>
          </p:cNvPr>
          <p:cNvCxnSpPr/>
          <p:nvPr/>
        </p:nvCxnSpPr>
        <p:spPr>
          <a:xfrm>
            <a:off x="4608818" y="1030539"/>
            <a:ext cx="1742512" cy="544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844A3D1-2225-4B6C-9F1F-AEF00DEC5B46}"/>
              </a:ext>
            </a:extLst>
          </p:cNvPr>
          <p:cNvCxnSpPr>
            <a:endCxn id="41" idx="3"/>
          </p:cNvCxnSpPr>
          <p:nvPr/>
        </p:nvCxnSpPr>
        <p:spPr>
          <a:xfrm flipH="1">
            <a:off x="1828970" y="668389"/>
            <a:ext cx="1943060" cy="1885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2BCFCD30-52D6-40AE-9F2D-7D76C249EF2A}"/>
              </a:ext>
            </a:extLst>
          </p:cNvPr>
          <p:cNvSpPr/>
          <p:nvPr/>
        </p:nvSpPr>
        <p:spPr>
          <a:xfrm>
            <a:off x="4955527" y="137370"/>
            <a:ext cx="2348089" cy="941129"/>
          </a:xfrm>
          <a:prstGeom prst="wedgeRoundRectCallout">
            <a:avLst>
              <a:gd name="adj1" fmla="val 72437"/>
              <a:gd name="adj2" fmla="val 66602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chemeClr val="bg1"/>
                </a:solidFill>
                <a:latin typeface="Comic Sans MS" panose="030F0702030302020204" pitchFamily="66" charset="0"/>
              </a:rPr>
              <a:t>Look! It’s </a:t>
            </a:r>
            <a:r>
              <a:rPr lang="en-GB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a bird</a:t>
            </a:r>
            <a:r>
              <a:rPr lang="en-GB" sz="1800" dirty="0">
                <a:solidFill>
                  <a:schemeClr val="bg1"/>
                </a:solidFill>
                <a:latin typeface="Comic Sans MS" panose="030F0702030302020204" pitchFamily="66" charset="0"/>
              </a:rPr>
              <a:t>. It’s </a:t>
            </a:r>
            <a:r>
              <a:rPr lang="en-GB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green</a:t>
            </a:r>
            <a:r>
              <a:rPr lang="en-GB" sz="1800" dirty="0">
                <a:solidFill>
                  <a:schemeClr val="bg1"/>
                </a:solidFill>
                <a:latin typeface="Comic Sans MS" panose="030F0702030302020204" pitchFamily="66" charset="0"/>
              </a:rPr>
              <a:t> and </a:t>
            </a:r>
            <a:r>
              <a:rPr lang="en-GB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yellow</a:t>
            </a:r>
            <a:r>
              <a:rPr lang="en-GB" sz="1800" dirty="0">
                <a:solidFill>
                  <a:schemeClr val="bg1"/>
                </a:solidFill>
                <a:latin typeface="Comic Sans MS" panose="030F0702030302020204" pitchFamily="66" charset="0"/>
              </a:rPr>
              <a:t>. It’s </a:t>
            </a:r>
            <a:r>
              <a:rPr lang="en-GB" sz="1800" dirty="0">
                <a:solidFill>
                  <a:srgbClr val="FF0000"/>
                </a:solidFill>
                <a:latin typeface="Comic Sans MS" panose="030F0702030302020204" pitchFamily="66" charset="0"/>
              </a:rPr>
              <a:t>nice.</a:t>
            </a:r>
            <a:endParaRPr lang="en-US" sz="1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1E975A9-27D2-48A5-818C-4604A59E60EE}"/>
              </a:ext>
            </a:extLst>
          </p:cNvPr>
          <p:cNvCxnSpPr/>
          <p:nvPr/>
        </p:nvCxnSpPr>
        <p:spPr>
          <a:xfrm>
            <a:off x="4723072" y="1078499"/>
            <a:ext cx="1708385" cy="3376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9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97951" y="145168"/>
            <a:ext cx="8712485" cy="4998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 colorful bird with a yellow background&#10;&#10;Description automatically generated with low confidence">
            <a:extLst>
              <a:ext uri="{FF2B5EF4-FFF2-40B4-BE49-F238E27FC236}">
                <a16:creationId xmlns:a16="http://schemas.microsoft.com/office/drawing/2014/main" id="{2CD0169E-AEDD-0649-890E-3D3BCD4EAE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00" t="20499" r="33719" b="17460"/>
          <a:stretch/>
        </p:blipFill>
        <p:spPr>
          <a:xfrm>
            <a:off x="3685580" y="161755"/>
            <a:ext cx="1165062" cy="1013267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8" name="Picture 2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7FF6B9F-8F7F-894E-A0E9-F0B4A310C8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479" t="17460" r="33720" b="10636"/>
          <a:stretch/>
        </p:blipFill>
        <p:spPr>
          <a:xfrm>
            <a:off x="3761817" y="2181671"/>
            <a:ext cx="925771" cy="1006537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" name="Picture 29" descr="A dog sitting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05AE5AE1-9F5D-5E41-BC96-CEC1BC587D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967" t="17460" r="30185" b="15251"/>
          <a:stretch/>
        </p:blipFill>
        <p:spPr>
          <a:xfrm>
            <a:off x="3647654" y="3274345"/>
            <a:ext cx="1154099" cy="878392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2" name="Picture 31" descr="A goldfish in a glass&#10;&#10;Description automatically generated with medium confidence">
            <a:extLst>
              <a:ext uri="{FF2B5EF4-FFF2-40B4-BE49-F238E27FC236}">
                <a16:creationId xmlns:a16="http://schemas.microsoft.com/office/drawing/2014/main" id="{D685F00B-36D8-E348-8B63-E618B4BE86C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966" t="20497" r="28077" b="22221"/>
          <a:stretch/>
        </p:blipFill>
        <p:spPr>
          <a:xfrm>
            <a:off x="3795854" y="1263213"/>
            <a:ext cx="1099684" cy="878391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4" name="Picture 33" descr="A small bunny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F3837A2-6F2C-C74E-B633-CB5A232E17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758" t="22221" r="29693" b="22221"/>
          <a:stretch/>
        </p:blipFill>
        <p:spPr>
          <a:xfrm>
            <a:off x="3572933" y="4238874"/>
            <a:ext cx="1228820" cy="878393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7" name="Pentagon 16">
            <a:extLst>
              <a:ext uri="{FF2B5EF4-FFF2-40B4-BE49-F238E27FC236}">
                <a16:creationId xmlns:a16="http://schemas.microsoft.com/office/drawing/2014/main" id="{BDB65635-0CAB-3548-B328-EA1BE2F78262}"/>
              </a:ext>
            </a:extLst>
          </p:cNvPr>
          <p:cNvSpPr/>
          <p:nvPr/>
        </p:nvSpPr>
        <p:spPr>
          <a:xfrm>
            <a:off x="491888" y="1209595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0000"/>
                </a:solidFill>
              </a:rPr>
              <a:t>blue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5360BDD9-C994-4F40-88CD-5D92E70A9A96}"/>
              </a:ext>
            </a:extLst>
          </p:cNvPr>
          <p:cNvSpPr/>
          <p:nvPr/>
        </p:nvSpPr>
        <p:spPr>
          <a:xfrm>
            <a:off x="6431459" y="1251818"/>
            <a:ext cx="1360905" cy="365260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</a:rPr>
              <a:t>yellow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DC8E4366-D687-D947-8F94-81705FA3CAFD}"/>
              </a:ext>
            </a:extLst>
          </p:cNvPr>
          <p:cNvSpPr/>
          <p:nvPr/>
        </p:nvSpPr>
        <p:spPr>
          <a:xfrm>
            <a:off x="6431459" y="1797866"/>
            <a:ext cx="1360905" cy="365260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</a:rPr>
              <a:t>red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5E226506-2596-7E49-A915-D2AA93EAB1EB}"/>
              </a:ext>
            </a:extLst>
          </p:cNvPr>
          <p:cNvSpPr/>
          <p:nvPr/>
        </p:nvSpPr>
        <p:spPr>
          <a:xfrm>
            <a:off x="6431459" y="2395450"/>
            <a:ext cx="1360905" cy="365260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</a:rPr>
              <a:t>brown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E9B4111C-2BD8-014B-8C83-62943817862D}"/>
              </a:ext>
            </a:extLst>
          </p:cNvPr>
          <p:cNvSpPr/>
          <p:nvPr/>
        </p:nvSpPr>
        <p:spPr>
          <a:xfrm>
            <a:off x="6431459" y="2972595"/>
            <a:ext cx="1360905" cy="365260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</a:rPr>
              <a:t>black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Pentagon 24">
            <a:extLst>
              <a:ext uri="{FF2B5EF4-FFF2-40B4-BE49-F238E27FC236}">
                <a16:creationId xmlns:a16="http://schemas.microsoft.com/office/drawing/2014/main" id="{403BC435-DC85-9045-A324-F85481D1EEDC}"/>
              </a:ext>
            </a:extLst>
          </p:cNvPr>
          <p:cNvSpPr/>
          <p:nvPr/>
        </p:nvSpPr>
        <p:spPr>
          <a:xfrm>
            <a:off x="6431458" y="3533771"/>
            <a:ext cx="1360905" cy="365260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</a:rPr>
              <a:t>white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Pentagon 25">
            <a:extLst>
              <a:ext uri="{FF2B5EF4-FFF2-40B4-BE49-F238E27FC236}">
                <a16:creationId xmlns:a16="http://schemas.microsoft.com/office/drawing/2014/main" id="{B3090A9F-22FB-B04D-828B-93350680F168}"/>
              </a:ext>
            </a:extLst>
          </p:cNvPr>
          <p:cNvSpPr/>
          <p:nvPr/>
        </p:nvSpPr>
        <p:spPr>
          <a:xfrm>
            <a:off x="6431457" y="4089546"/>
            <a:ext cx="1360905" cy="365260"/>
          </a:xfrm>
          <a:prstGeom prst="homePlat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chemeClr val="tx1"/>
                </a:solidFill>
              </a:rPr>
              <a:t>green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0" name="Pentagon 39">
            <a:extLst>
              <a:ext uri="{FF2B5EF4-FFF2-40B4-BE49-F238E27FC236}">
                <a16:creationId xmlns:a16="http://schemas.microsoft.com/office/drawing/2014/main" id="{D76193BE-C3CB-0F43-811B-A61B6F13F7E1}"/>
              </a:ext>
            </a:extLst>
          </p:cNvPr>
          <p:cNvSpPr/>
          <p:nvPr/>
        </p:nvSpPr>
        <p:spPr>
          <a:xfrm>
            <a:off x="491888" y="1770023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0000"/>
                </a:solidFill>
              </a:rPr>
              <a:t>orange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Pentagon 40">
            <a:extLst>
              <a:ext uri="{FF2B5EF4-FFF2-40B4-BE49-F238E27FC236}">
                <a16:creationId xmlns:a16="http://schemas.microsoft.com/office/drawing/2014/main" id="{7CA1CBCE-5E03-3144-9838-C8D6C63E66ED}"/>
              </a:ext>
            </a:extLst>
          </p:cNvPr>
          <p:cNvSpPr/>
          <p:nvPr/>
        </p:nvSpPr>
        <p:spPr>
          <a:xfrm>
            <a:off x="491889" y="2371477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0000"/>
                </a:solidFill>
              </a:rPr>
              <a:t>nice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2" name="Pentagon 41">
            <a:extLst>
              <a:ext uri="{FF2B5EF4-FFF2-40B4-BE49-F238E27FC236}">
                <a16:creationId xmlns:a16="http://schemas.microsoft.com/office/drawing/2014/main" id="{29A1262B-01E8-4F47-A6BB-6B3AECE1F02A}"/>
              </a:ext>
            </a:extLst>
          </p:cNvPr>
          <p:cNvSpPr/>
          <p:nvPr/>
        </p:nvSpPr>
        <p:spPr>
          <a:xfrm>
            <a:off x="491889" y="2936187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0000"/>
                </a:solidFill>
              </a:rPr>
              <a:t>cool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3" name="Pentagon 42">
            <a:extLst>
              <a:ext uri="{FF2B5EF4-FFF2-40B4-BE49-F238E27FC236}">
                <a16:creationId xmlns:a16="http://schemas.microsoft.com/office/drawing/2014/main" id="{2E07F2E9-1565-794F-8929-3240C9AE69DB}"/>
              </a:ext>
            </a:extLst>
          </p:cNvPr>
          <p:cNvSpPr/>
          <p:nvPr/>
        </p:nvSpPr>
        <p:spPr>
          <a:xfrm>
            <a:off x="509184" y="3533771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0000"/>
                </a:solidFill>
              </a:rPr>
              <a:t>funny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4" name="Pentagon 43">
            <a:extLst>
              <a:ext uri="{FF2B5EF4-FFF2-40B4-BE49-F238E27FC236}">
                <a16:creationId xmlns:a16="http://schemas.microsoft.com/office/drawing/2014/main" id="{BEE9852B-9F30-3444-8E53-1EE179A5EAEB}"/>
              </a:ext>
            </a:extLst>
          </p:cNvPr>
          <p:cNvSpPr/>
          <p:nvPr/>
        </p:nvSpPr>
        <p:spPr>
          <a:xfrm>
            <a:off x="509183" y="4107353"/>
            <a:ext cx="1360905" cy="365260"/>
          </a:xfrm>
          <a:prstGeom prst="homePlate">
            <a:avLst/>
          </a:prstGeom>
          <a:solidFill>
            <a:schemeClr val="tx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srgbClr val="FF0000"/>
                </a:solidFill>
              </a:rPr>
              <a:t>great</a:t>
            </a:r>
            <a:endParaRPr lang="en-US" sz="2400" dirty="0">
              <a:ln w="3175">
                <a:solidFill>
                  <a:schemeClr val="tx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48EADA7-4EF2-3E46-9815-B1DAD45989E3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4721625" y="681135"/>
            <a:ext cx="1709832" cy="35910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124066E-83AE-46F6-BEBF-6821F4B37781}"/>
              </a:ext>
            </a:extLst>
          </p:cNvPr>
          <p:cNvSpPr/>
          <p:nvPr/>
        </p:nvSpPr>
        <p:spPr>
          <a:xfrm>
            <a:off x="169403" y="145168"/>
            <a:ext cx="29418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/>
                <a:solidFill>
                  <a:srgbClr val="00B0F0"/>
                </a:solidFill>
                <a:effectLst/>
              </a:rPr>
              <a:t>Look and match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3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45" b="99314" l="3502" r="95894">
                        <a14:foregroundMark x1="13285" y1="67581" x2="21618" y2="73756"/>
                        <a14:foregroundMark x1="21618" y1="75300" x2="11473" y2="80446"/>
                        <a14:foregroundMark x1="32488" y1="27444" x2="33092" y2="57290"/>
                        <a14:foregroundMark x1="38285" y1="52144" x2="36111" y2="59348"/>
                        <a14:foregroundMark x1="42150" y1="73756" x2="44203" y2="86278"/>
                        <a14:foregroundMark x1="54831" y1="87307" x2="50000" y2="80617"/>
                        <a14:foregroundMark x1="57971" y1="25386" x2="57488" y2="10463"/>
                        <a14:foregroundMark x1="88527" y1="75986" x2="87560" y2="69468"/>
                        <a14:foregroundMark x1="53019" y1="30703" x2="58333" y2="26415"/>
                        <a14:foregroundMark x1="56280" y1="12350" x2="54348" y2="9777"/>
                        <a14:foregroundMark x1="46014" y1="44597" x2="44324" y2="41681"/>
                        <a14:foregroundMark x1="44324" y1="41166" x2="44444" y2="34820"/>
                        <a14:foregroundMark x1="41063" y1="45455" x2="40580" y2="42710"/>
                        <a14:backgroundMark x1="40942" y1="16981" x2="46498" y2="29160"/>
                        <a14:backgroundMark x1="28140" y1="25386" x2="17150" y2="55403"/>
                        <a14:backgroundMark x1="28382" y1="44254" x2="20652" y2="59348"/>
                        <a14:backgroundMark x1="30072" y1="49914" x2="26449" y2="49914"/>
                        <a14:backgroundMark x1="30797" y1="51458" x2="28744" y2="46655"/>
                        <a14:backgroundMark x1="65942" y1="40309" x2="67633" y2="33962"/>
                        <a14:backgroundMark x1="77415" y1="43911" x2="86836" y2="37393"/>
                        <a14:backgroundMark x1="84662" y1="63293" x2="90338" y2="55918"/>
                        <a14:backgroundMark x1="65700" y1="26758" x2="67391" y2="16981"/>
                        <a14:backgroundMark x1="53623" y1="21784" x2="55314" y2="17324"/>
                        <a14:backgroundMark x1="42512" y1="44425" x2="41063" y2="38937"/>
                        <a14:backgroundMark x1="39130" y1="45455" x2="39251" y2="430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2274" y="2353709"/>
            <a:ext cx="3962174" cy="27897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3" b="97564" l="2397" r="976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738" y="613196"/>
            <a:ext cx="2639198" cy="315438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182675" y="613196"/>
            <a:ext cx="4452300" cy="2721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4 Production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09" b="95177" l="4206" r="97430">
                        <a14:foregroundMark x1="75000" y1="12540" x2="76869" y2="20900"/>
                        <a14:foregroundMark x1="83411" y1="25402" x2="87383" y2="24759"/>
                        <a14:foregroundMark x1="80140" y1="28296" x2="88318" y2="23473"/>
                        <a14:foregroundMark x1="76869" y1="12540" x2="79907" y2="16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1225" y="3184705"/>
            <a:ext cx="2178841" cy="15832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162" b="89723" l="9779" r="94322">
                        <a14:backgroundMark x1="28707" y1="62846" x2="17350" y2="56917"/>
                        <a14:backgroundMark x1="20820" y1="66798" x2="7886" y2="71146"/>
                        <a14:backgroundMark x1="28707" y1="71146" x2="17981" y2="80237"/>
                        <a14:backgroundMark x1="23975" y1="74704" x2="31861" y2="86957"/>
                        <a14:backgroundMark x1="41009" y1="70751" x2="33438" y2="81423"/>
                        <a14:backgroundMark x1="51420" y1="66008" x2="41956" y2="84980"/>
                        <a14:backgroundMark x1="48580" y1="74704" x2="62776" y2="90514"/>
                        <a14:backgroundMark x1="68454" y1="70356" x2="75079" y2="81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7049" y="3767580"/>
            <a:ext cx="2013053" cy="16066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621" b="100000" l="0" r="100000">
                        <a14:foregroundMark x1="4405" y1="82759" x2="79736" y2="74138"/>
                        <a14:foregroundMark x1="80617" y1="93103" x2="98678" y2="91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149" y="3245781"/>
            <a:ext cx="2042212" cy="521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864" b="95988" l="0" r="98005">
                        <a14:foregroundMark x1="20948" y1="26852" x2="25187" y2="39815"/>
                        <a14:foregroundMark x1="16459" y1="34877" x2="31671" y2="376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8838" y="3060299"/>
            <a:ext cx="1750737" cy="14145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9985" r="9478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3455" y="4388151"/>
            <a:ext cx="862019" cy="5652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91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2652;p71"/>
          <p:cNvSpPr/>
          <p:nvPr/>
        </p:nvSpPr>
        <p:spPr>
          <a:xfrm rot="16200000">
            <a:off x="1765144" y="-98335"/>
            <a:ext cx="4411720" cy="6071947"/>
          </a:xfrm>
          <a:custGeom>
            <a:avLst/>
            <a:gdLst/>
            <a:ahLst/>
            <a:cxnLst/>
            <a:rect l="l" t="t" r="r" b="b"/>
            <a:pathLst>
              <a:path w="16277" h="15222" extrusionOk="0">
                <a:moveTo>
                  <a:pt x="5649" y="1"/>
                </a:moveTo>
                <a:cubicBezTo>
                  <a:pt x="5190" y="19"/>
                  <a:pt x="4730" y="37"/>
                  <a:pt x="4271" y="60"/>
                </a:cubicBezTo>
                <a:cubicBezTo>
                  <a:pt x="4235" y="60"/>
                  <a:pt x="4207" y="83"/>
                  <a:pt x="4194" y="115"/>
                </a:cubicBezTo>
                <a:cubicBezTo>
                  <a:pt x="4139" y="310"/>
                  <a:pt x="4162" y="478"/>
                  <a:pt x="4207" y="674"/>
                </a:cubicBezTo>
                <a:cubicBezTo>
                  <a:pt x="4244" y="824"/>
                  <a:pt x="4285" y="960"/>
                  <a:pt x="4266" y="1110"/>
                </a:cubicBezTo>
                <a:cubicBezTo>
                  <a:pt x="4292" y="1336"/>
                  <a:pt x="4099" y="1574"/>
                  <a:pt x="3878" y="1574"/>
                </a:cubicBezTo>
                <a:cubicBezTo>
                  <a:pt x="3828" y="1574"/>
                  <a:pt x="3776" y="1561"/>
                  <a:pt x="3725" y="1533"/>
                </a:cubicBezTo>
                <a:cubicBezTo>
                  <a:pt x="3684" y="1515"/>
                  <a:pt x="3653" y="1483"/>
                  <a:pt x="3621" y="1447"/>
                </a:cubicBezTo>
                <a:cubicBezTo>
                  <a:pt x="3584" y="1415"/>
                  <a:pt x="3562" y="1379"/>
                  <a:pt x="3562" y="1333"/>
                </a:cubicBezTo>
                <a:cubicBezTo>
                  <a:pt x="3534" y="1261"/>
                  <a:pt x="3530" y="1183"/>
                  <a:pt x="3553" y="1110"/>
                </a:cubicBezTo>
                <a:cubicBezTo>
                  <a:pt x="3598" y="956"/>
                  <a:pt x="3739" y="874"/>
                  <a:pt x="3889" y="847"/>
                </a:cubicBezTo>
                <a:lnTo>
                  <a:pt x="3907" y="838"/>
                </a:lnTo>
                <a:cubicBezTo>
                  <a:pt x="3921" y="824"/>
                  <a:pt x="3925" y="801"/>
                  <a:pt x="3921" y="778"/>
                </a:cubicBezTo>
                <a:cubicBezTo>
                  <a:pt x="3889" y="569"/>
                  <a:pt x="3862" y="360"/>
                  <a:pt x="3830" y="155"/>
                </a:cubicBezTo>
                <a:cubicBezTo>
                  <a:pt x="3825" y="119"/>
                  <a:pt x="3784" y="101"/>
                  <a:pt x="3757" y="96"/>
                </a:cubicBezTo>
                <a:cubicBezTo>
                  <a:pt x="3542" y="78"/>
                  <a:pt x="3329" y="69"/>
                  <a:pt x="3117" y="69"/>
                </a:cubicBezTo>
                <a:cubicBezTo>
                  <a:pt x="2857" y="69"/>
                  <a:pt x="2598" y="82"/>
                  <a:pt x="2338" y="110"/>
                </a:cubicBezTo>
                <a:cubicBezTo>
                  <a:pt x="2302" y="115"/>
                  <a:pt x="2275" y="133"/>
                  <a:pt x="2266" y="165"/>
                </a:cubicBezTo>
                <a:cubicBezTo>
                  <a:pt x="2179" y="447"/>
                  <a:pt x="2220" y="660"/>
                  <a:pt x="2334" y="897"/>
                </a:cubicBezTo>
                <a:cubicBezTo>
                  <a:pt x="2475" y="997"/>
                  <a:pt x="2602" y="1183"/>
                  <a:pt x="2616" y="1338"/>
                </a:cubicBezTo>
                <a:cubicBezTo>
                  <a:pt x="2629" y="1511"/>
                  <a:pt x="2529" y="1620"/>
                  <a:pt x="2402" y="1665"/>
                </a:cubicBezTo>
                <a:cubicBezTo>
                  <a:pt x="2356" y="1697"/>
                  <a:pt x="2297" y="1724"/>
                  <a:pt x="2220" y="1733"/>
                </a:cubicBezTo>
                <a:lnTo>
                  <a:pt x="2061" y="1756"/>
                </a:lnTo>
                <a:cubicBezTo>
                  <a:pt x="1765" y="1756"/>
                  <a:pt x="1570" y="1588"/>
                  <a:pt x="1683" y="1192"/>
                </a:cubicBezTo>
                <a:cubicBezTo>
                  <a:pt x="1711" y="1106"/>
                  <a:pt x="1788" y="1024"/>
                  <a:pt x="1829" y="938"/>
                </a:cubicBezTo>
                <a:cubicBezTo>
                  <a:pt x="2202" y="146"/>
                  <a:pt x="1188" y="192"/>
                  <a:pt x="688" y="128"/>
                </a:cubicBezTo>
                <a:lnTo>
                  <a:pt x="665" y="128"/>
                </a:lnTo>
                <a:cubicBezTo>
                  <a:pt x="654" y="125"/>
                  <a:pt x="643" y="123"/>
                  <a:pt x="631" y="123"/>
                </a:cubicBezTo>
                <a:cubicBezTo>
                  <a:pt x="581" y="123"/>
                  <a:pt x="533" y="156"/>
                  <a:pt x="533" y="219"/>
                </a:cubicBezTo>
                <a:cubicBezTo>
                  <a:pt x="601" y="4094"/>
                  <a:pt x="510" y="7973"/>
                  <a:pt x="255" y="11838"/>
                </a:cubicBezTo>
                <a:cubicBezTo>
                  <a:pt x="187" y="12934"/>
                  <a:pt x="101" y="14030"/>
                  <a:pt x="5" y="15126"/>
                </a:cubicBezTo>
                <a:cubicBezTo>
                  <a:pt x="1" y="15176"/>
                  <a:pt x="55" y="15222"/>
                  <a:pt x="101" y="15222"/>
                </a:cubicBezTo>
                <a:cubicBezTo>
                  <a:pt x="4244" y="15194"/>
                  <a:pt x="8387" y="15026"/>
                  <a:pt x="12520" y="14712"/>
                </a:cubicBezTo>
                <a:cubicBezTo>
                  <a:pt x="13685" y="14626"/>
                  <a:pt x="14981" y="14690"/>
                  <a:pt x="16145" y="14580"/>
                </a:cubicBezTo>
                <a:cubicBezTo>
                  <a:pt x="16147" y="14580"/>
                  <a:pt x="16149" y="14580"/>
                  <a:pt x="16151" y="14580"/>
                </a:cubicBezTo>
                <a:cubicBezTo>
                  <a:pt x="16180" y="14580"/>
                  <a:pt x="16191" y="14600"/>
                  <a:pt x="16195" y="14600"/>
                </a:cubicBezTo>
                <a:cubicBezTo>
                  <a:pt x="16197" y="14600"/>
                  <a:pt x="16196" y="14594"/>
                  <a:pt x="16195" y="14576"/>
                </a:cubicBezTo>
                <a:cubicBezTo>
                  <a:pt x="15972" y="10892"/>
                  <a:pt x="16277" y="6954"/>
                  <a:pt x="16109" y="3275"/>
                </a:cubicBezTo>
                <a:cubicBezTo>
                  <a:pt x="16036" y="1688"/>
                  <a:pt x="15781" y="155"/>
                  <a:pt x="15781" y="155"/>
                </a:cubicBezTo>
                <a:lnTo>
                  <a:pt x="15740" y="155"/>
                </a:lnTo>
                <a:cubicBezTo>
                  <a:pt x="15567" y="165"/>
                  <a:pt x="15390" y="174"/>
                  <a:pt x="15217" y="183"/>
                </a:cubicBezTo>
                <a:cubicBezTo>
                  <a:pt x="15053" y="174"/>
                  <a:pt x="14890" y="160"/>
                  <a:pt x="14726" y="151"/>
                </a:cubicBezTo>
                <a:cubicBezTo>
                  <a:pt x="14666" y="148"/>
                  <a:pt x="14580" y="129"/>
                  <a:pt x="14503" y="129"/>
                </a:cubicBezTo>
                <a:cubicBezTo>
                  <a:pt x="14458" y="129"/>
                  <a:pt x="14417" y="135"/>
                  <a:pt x="14385" y="155"/>
                </a:cubicBezTo>
                <a:cubicBezTo>
                  <a:pt x="14194" y="278"/>
                  <a:pt x="14289" y="556"/>
                  <a:pt x="14376" y="706"/>
                </a:cubicBezTo>
                <a:cubicBezTo>
                  <a:pt x="14426" y="783"/>
                  <a:pt x="14530" y="851"/>
                  <a:pt x="14558" y="933"/>
                </a:cubicBezTo>
                <a:cubicBezTo>
                  <a:pt x="14635" y="1160"/>
                  <a:pt x="14549" y="1383"/>
                  <a:pt x="14335" y="1461"/>
                </a:cubicBezTo>
                <a:cubicBezTo>
                  <a:pt x="14267" y="1486"/>
                  <a:pt x="14158" y="1513"/>
                  <a:pt x="14058" y="1513"/>
                </a:cubicBezTo>
                <a:cubicBezTo>
                  <a:pt x="13978" y="1513"/>
                  <a:pt x="13904" y="1495"/>
                  <a:pt x="13862" y="1447"/>
                </a:cubicBezTo>
                <a:cubicBezTo>
                  <a:pt x="13730" y="1297"/>
                  <a:pt x="13776" y="1010"/>
                  <a:pt x="13871" y="865"/>
                </a:cubicBezTo>
                <a:cubicBezTo>
                  <a:pt x="14007" y="642"/>
                  <a:pt x="14121" y="433"/>
                  <a:pt x="13980" y="187"/>
                </a:cubicBezTo>
                <a:cubicBezTo>
                  <a:pt x="13967" y="160"/>
                  <a:pt x="13939" y="146"/>
                  <a:pt x="13912" y="146"/>
                </a:cubicBezTo>
                <a:cubicBezTo>
                  <a:pt x="13348" y="151"/>
                  <a:pt x="12793" y="192"/>
                  <a:pt x="12234" y="269"/>
                </a:cubicBezTo>
                <a:cubicBezTo>
                  <a:pt x="12211" y="274"/>
                  <a:pt x="12184" y="301"/>
                  <a:pt x="12179" y="324"/>
                </a:cubicBezTo>
                <a:cubicBezTo>
                  <a:pt x="12152" y="501"/>
                  <a:pt x="12120" y="678"/>
                  <a:pt x="12093" y="856"/>
                </a:cubicBezTo>
                <a:cubicBezTo>
                  <a:pt x="12084" y="901"/>
                  <a:pt x="12111" y="951"/>
                  <a:pt x="12166" y="951"/>
                </a:cubicBezTo>
                <a:cubicBezTo>
                  <a:pt x="12525" y="1165"/>
                  <a:pt x="12502" y="1365"/>
                  <a:pt x="12102" y="1552"/>
                </a:cubicBezTo>
                <a:cubicBezTo>
                  <a:pt x="12054" y="1562"/>
                  <a:pt x="12005" y="1567"/>
                  <a:pt x="11957" y="1567"/>
                </a:cubicBezTo>
                <a:cubicBezTo>
                  <a:pt x="11851" y="1567"/>
                  <a:pt x="11746" y="1542"/>
                  <a:pt x="11643" y="1492"/>
                </a:cubicBezTo>
                <a:cubicBezTo>
                  <a:pt x="11002" y="1015"/>
                  <a:pt x="11715" y="983"/>
                  <a:pt x="11816" y="806"/>
                </a:cubicBezTo>
                <a:cubicBezTo>
                  <a:pt x="11906" y="642"/>
                  <a:pt x="11843" y="392"/>
                  <a:pt x="11806" y="219"/>
                </a:cubicBezTo>
                <a:cubicBezTo>
                  <a:pt x="11802" y="187"/>
                  <a:pt x="11766" y="160"/>
                  <a:pt x="11734" y="160"/>
                </a:cubicBezTo>
                <a:cubicBezTo>
                  <a:pt x="11220" y="178"/>
                  <a:pt x="10706" y="192"/>
                  <a:pt x="10192" y="210"/>
                </a:cubicBezTo>
                <a:cubicBezTo>
                  <a:pt x="10142" y="269"/>
                  <a:pt x="10115" y="333"/>
                  <a:pt x="10092" y="401"/>
                </a:cubicBezTo>
                <a:cubicBezTo>
                  <a:pt x="10083" y="451"/>
                  <a:pt x="10078" y="497"/>
                  <a:pt x="10074" y="547"/>
                </a:cubicBezTo>
                <a:cubicBezTo>
                  <a:pt x="10133" y="760"/>
                  <a:pt x="10328" y="997"/>
                  <a:pt x="10315" y="1197"/>
                </a:cubicBezTo>
                <a:cubicBezTo>
                  <a:pt x="10302" y="1387"/>
                  <a:pt x="10187" y="1466"/>
                  <a:pt x="10055" y="1466"/>
                </a:cubicBezTo>
                <a:cubicBezTo>
                  <a:pt x="10048" y="1466"/>
                  <a:pt x="10040" y="1466"/>
                  <a:pt x="10033" y="1465"/>
                </a:cubicBezTo>
                <a:cubicBezTo>
                  <a:pt x="10007" y="1471"/>
                  <a:pt x="9977" y="1474"/>
                  <a:pt x="9944" y="1474"/>
                </a:cubicBezTo>
                <a:cubicBezTo>
                  <a:pt x="9901" y="1474"/>
                  <a:pt x="9852" y="1469"/>
                  <a:pt x="9801" y="1456"/>
                </a:cubicBezTo>
                <a:cubicBezTo>
                  <a:pt x="9564" y="1411"/>
                  <a:pt x="9469" y="1261"/>
                  <a:pt x="9519" y="1001"/>
                </a:cubicBezTo>
                <a:cubicBezTo>
                  <a:pt x="9542" y="883"/>
                  <a:pt x="9619" y="774"/>
                  <a:pt x="9660" y="660"/>
                </a:cubicBezTo>
                <a:cubicBezTo>
                  <a:pt x="9719" y="492"/>
                  <a:pt x="9733" y="369"/>
                  <a:pt x="9655" y="205"/>
                </a:cubicBezTo>
                <a:cubicBezTo>
                  <a:pt x="9646" y="183"/>
                  <a:pt x="9614" y="169"/>
                  <a:pt x="9587" y="169"/>
                </a:cubicBezTo>
                <a:cubicBezTo>
                  <a:pt x="9151" y="183"/>
                  <a:pt x="8710" y="196"/>
                  <a:pt x="8268" y="210"/>
                </a:cubicBezTo>
                <a:cubicBezTo>
                  <a:pt x="8227" y="210"/>
                  <a:pt x="8187" y="246"/>
                  <a:pt x="8191" y="287"/>
                </a:cubicBezTo>
                <a:cubicBezTo>
                  <a:pt x="8214" y="601"/>
                  <a:pt x="8036" y="778"/>
                  <a:pt x="8305" y="1006"/>
                </a:cubicBezTo>
                <a:cubicBezTo>
                  <a:pt x="8387" y="1074"/>
                  <a:pt x="8573" y="1142"/>
                  <a:pt x="8591" y="1279"/>
                </a:cubicBezTo>
                <a:cubicBezTo>
                  <a:pt x="8635" y="1568"/>
                  <a:pt x="8299" y="1684"/>
                  <a:pt x="8067" y="1684"/>
                </a:cubicBezTo>
                <a:cubicBezTo>
                  <a:pt x="8058" y="1684"/>
                  <a:pt x="8050" y="1684"/>
                  <a:pt x="8041" y="1683"/>
                </a:cubicBezTo>
                <a:cubicBezTo>
                  <a:pt x="7923" y="1679"/>
                  <a:pt x="7673" y="1629"/>
                  <a:pt x="7568" y="1547"/>
                </a:cubicBezTo>
                <a:cubicBezTo>
                  <a:pt x="7282" y="1315"/>
                  <a:pt x="7523" y="1047"/>
                  <a:pt x="7636" y="847"/>
                </a:cubicBezTo>
                <a:cubicBezTo>
                  <a:pt x="7727" y="692"/>
                  <a:pt x="7909" y="292"/>
                  <a:pt x="7677" y="151"/>
                </a:cubicBezTo>
                <a:cubicBezTo>
                  <a:pt x="7634" y="126"/>
                  <a:pt x="7572" y="117"/>
                  <a:pt x="7503" y="117"/>
                </a:cubicBezTo>
                <a:cubicBezTo>
                  <a:pt x="7373" y="117"/>
                  <a:pt x="7219" y="146"/>
                  <a:pt x="7127" y="146"/>
                </a:cubicBezTo>
                <a:cubicBezTo>
                  <a:pt x="6818" y="146"/>
                  <a:pt x="6504" y="142"/>
                  <a:pt x="6190" y="128"/>
                </a:cubicBezTo>
                <a:cubicBezTo>
                  <a:pt x="6149" y="128"/>
                  <a:pt x="6117" y="165"/>
                  <a:pt x="6113" y="205"/>
                </a:cubicBezTo>
                <a:cubicBezTo>
                  <a:pt x="6104" y="406"/>
                  <a:pt x="6090" y="610"/>
                  <a:pt x="6081" y="810"/>
                </a:cubicBezTo>
                <a:cubicBezTo>
                  <a:pt x="6304" y="915"/>
                  <a:pt x="6527" y="1138"/>
                  <a:pt x="6336" y="1392"/>
                </a:cubicBezTo>
                <a:cubicBezTo>
                  <a:pt x="6242" y="1518"/>
                  <a:pt x="6090" y="1569"/>
                  <a:pt x="5936" y="1569"/>
                </a:cubicBezTo>
                <a:cubicBezTo>
                  <a:pt x="5912" y="1569"/>
                  <a:pt x="5887" y="1568"/>
                  <a:pt x="5863" y="1565"/>
                </a:cubicBezTo>
                <a:cubicBezTo>
                  <a:pt x="5848" y="1567"/>
                  <a:pt x="5834" y="1567"/>
                  <a:pt x="5820" y="1567"/>
                </a:cubicBezTo>
                <a:cubicBezTo>
                  <a:pt x="5701" y="1567"/>
                  <a:pt x="5579" y="1518"/>
                  <a:pt x="5490" y="1424"/>
                </a:cubicBezTo>
                <a:cubicBezTo>
                  <a:pt x="5431" y="1361"/>
                  <a:pt x="5381" y="1279"/>
                  <a:pt x="5376" y="1192"/>
                </a:cubicBezTo>
                <a:cubicBezTo>
                  <a:pt x="5372" y="1188"/>
                  <a:pt x="5367" y="1183"/>
                  <a:pt x="5362" y="1179"/>
                </a:cubicBezTo>
                <a:lnTo>
                  <a:pt x="5376" y="1160"/>
                </a:lnTo>
                <a:lnTo>
                  <a:pt x="5376" y="1156"/>
                </a:lnTo>
                <a:cubicBezTo>
                  <a:pt x="5381" y="1083"/>
                  <a:pt x="5412" y="1024"/>
                  <a:pt x="5463" y="979"/>
                </a:cubicBezTo>
                <a:cubicBezTo>
                  <a:pt x="5494" y="942"/>
                  <a:pt x="5535" y="910"/>
                  <a:pt x="5572" y="879"/>
                </a:cubicBezTo>
                <a:cubicBezTo>
                  <a:pt x="5576" y="874"/>
                  <a:pt x="5576" y="874"/>
                  <a:pt x="5581" y="869"/>
                </a:cubicBezTo>
                <a:cubicBezTo>
                  <a:pt x="5590" y="860"/>
                  <a:pt x="5599" y="856"/>
                  <a:pt x="5608" y="847"/>
                </a:cubicBezTo>
                <a:cubicBezTo>
                  <a:pt x="5644" y="815"/>
                  <a:pt x="5681" y="774"/>
                  <a:pt x="5704" y="724"/>
                </a:cubicBezTo>
                <a:cubicBezTo>
                  <a:pt x="5744" y="628"/>
                  <a:pt x="5754" y="519"/>
                  <a:pt x="5749" y="415"/>
                </a:cubicBezTo>
                <a:cubicBezTo>
                  <a:pt x="5735" y="351"/>
                  <a:pt x="5726" y="287"/>
                  <a:pt x="5722" y="219"/>
                </a:cubicBezTo>
                <a:cubicBezTo>
                  <a:pt x="5717" y="210"/>
                  <a:pt x="5717" y="205"/>
                  <a:pt x="5713" y="196"/>
                </a:cubicBezTo>
                <a:cubicBezTo>
                  <a:pt x="5704" y="133"/>
                  <a:pt x="5694" y="74"/>
                  <a:pt x="5690" y="14"/>
                </a:cubicBezTo>
                <a:cubicBezTo>
                  <a:pt x="5681" y="5"/>
                  <a:pt x="5667" y="1"/>
                  <a:pt x="5649" y="1"/>
                </a:cubicBezTo>
                <a:close/>
              </a:path>
            </a:pathLst>
          </a:custGeom>
          <a:solidFill>
            <a:srgbClr val="E9BDBD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685800">
              <a:defRPr/>
            </a:pPr>
            <a:endParaRPr sz="1050">
              <a:ea typeface="+mn-ea"/>
            </a:endParaRPr>
          </a:p>
        </p:txBody>
      </p:sp>
      <p:sp>
        <p:nvSpPr>
          <p:cNvPr id="41" name="Google Shape;2655;p71"/>
          <p:cNvSpPr/>
          <p:nvPr/>
        </p:nvSpPr>
        <p:spPr>
          <a:xfrm rot="19987568">
            <a:off x="-193639" y="227007"/>
            <a:ext cx="756440" cy="516807"/>
          </a:xfrm>
          <a:custGeom>
            <a:avLst/>
            <a:gdLst/>
            <a:ahLst/>
            <a:cxnLst/>
            <a:rect l="l" t="t" r="r" b="b"/>
            <a:pathLst>
              <a:path w="7491" h="4872" extrusionOk="0">
                <a:moveTo>
                  <a:pt x="6645" y="1"/>
                </a:moveTo>
                <a:lnTo>
                  <a:pt x="6576" y="28"/>
                </a:lnTo>
                <a:cubicBezTo>
                  <a:pt x="6576" y="28"/>
                  <a:pt x="5494" y="519"/>
                  <a:pt x="5426" y="537"/>
                </a:cubicBezTo>
                <a:cubicBezTo>
                  <a:pt x="5358" y="555"/>
                  <a:pt x="3352" y="1479"/>
                  <a:pt x="3352" y="1479"/>
                </a:cubicBezTo>
                <a:cubicBezTo>
                  <a:pt x="3352" y="1479"/>
                  <a:pt x="1765" y="2188"/>
                  <a:pt x="1137" y="2456"/>
                </a:cubicBezTo>
                <a:cubicBezTo>
                  <a:pt x="514" y="2725"/>
                  <a:pt x="14" y="2943"/>
                  <a:pt x="1" y="2957"/>
                </a:cubicBezTo>
                <a:lnTo>
                  <a:pt x="401" y="3125"/>
                </a:lnTo>
                <a:lnTo>
                  <a:pt x="337" y="3216"/>
                </a:lnTo>
                <a:lnTo>
                  <a:pt x="151" y="3475"/>
                </a:lnTo>
                <a:cubicBezTo>
                  <a:pt x="151" y="3475"/>
                  <a:pt x="273" y="3516"/>
                  <a:pt x="351" y="3521"/>
                </a:cubicBezTo>
                <a:cubicBezTo>
                  <a:pt x="433" y="3530"/>
                  <a:pt x="433" y="3630"/>
                  <a:pt x="437" y="3680"/>
                </a:cubicBezTo>
                <a:cubicBezTo>
                  <a:pt x="446" y="3734"/>
                  <a:pt x="364" y="3962"/>
                  <a:pt x="364" y="3962"/>
                </a:cubicBezTo>
                <a:cubicBezTo>
                  <a:pt x="364" y="3962"/>
                  <a:pt x="383" y="4034"/>
                  <a:pt x="410" y="4057"/>
                </a:cubicBezTo>
                <a:cubicBezTo>
                  <a:pt x="437" y="4075"/>
                  <a:pt x="669" y="4107"/>
                  <a:pt x="669" y="4107"/>
                </a:cubicBezTo>
                <a:lnTo>
                  <a:pt x="405" y="4471"/>
                </a:lnTo>
                <a:lnTo>
                  <a:pt x="537" y="4485"/>
                </a:lnTo>
                <a:lnTo>
                  <a:pt x="828" y="4535"/>
                </a:lnTo>
                <a:lnTo>
                  <a:pt x="633" y="4871"/>
                </a:lnTo>
                <a:cubicBezTo>
                  <a:pt x="633" y="4871"/>
                  <a:pt x="710" y="4871"/>
                  <a:pt x="783" y="4867"/>
                </a:cubicBezTo>
                <a:cubicBezTo>
                  <a:pt x="856" y="4857"/>
                  <a:pt x="1447" y="4630"/>
                  <a:pt x="1588" y="4566"/>
                </a:cubicBezTo>
                <a:cubicBezTo>
                  <a:pt x="1729" y="4507"/>
                  <a:pt x="2334" y="4307"/>
                  <a:pt x="2456" y="4244"/>
                </a:cubicBezTo>
                <a:cubicBezTo>
                  <a:pt x="2584" y="4184"/>
                  <a:pt x="3880" y="3593"/>
                  <a:pt x="4043" y="3502"/>
                </a:cubicBezTo>
                <a:cubicBezTo>
                  <a:pt x="4207" y="3407"/>
                  <a:pt x="5831" y="2606"/>
                  <a:pt x="6335" y="2356"/>
                </a:cubicBezTo>
                <a:cubicBezTo>
                  <a:pt x="6840" y="2111"/>
                  <a:pt x="7491" y="1706"/>
                  <a:pt x="7491" y="1706"/>
                </a:cubicBezTo>
                <a:cubicBezTo>
                  <a:pt x="7491" y="1706"/>
                  <a:pt x="7336" y="1665"/>
                  <a:pt x="7281" y="1642"/>
                </a:cubicBezTo>
                <a:cubicBezTo>
                  <a:pt x="7222" y="1620"/>
                  <a:pt x="7031" y="1474"/>
                  <a:pt x="7031" y="1474"/>
                </a:cubicBezTo>
                <a:lnTo>
                  <a:pt x="7199" y="1206"/>
                </a:lnTo>
                <a:lnTo>
                  <a:pt x="6777" y="1015"/>
                </a:lnTo>
                <a:lnTo>
                  <a:pt x="6899" y="656"/>
                </a:lnTo>
                <a:lnTo>
                  <a:pt x="6536" y="460"/>
                </a:lnTo>
                <a:lnTo>
                  <a:pt x="6645" y="1"/>
                </a:lnTo>
                <a:close/>
              </a:path>
            </a:pathLst>
          </a:custGeom>
          <a:solidFill>
            <a:srgbClr val="F3CC30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685800">
              <a:defRPr/>
            </a:pPr>
            <a:endParaRPr sz="1050">
              <a:ea typeface="+mn-ea"/>
            </a:endParaRPr>
          </a:p>
        </p:txBody>
      </p:sp>
      <p:sp>
        <p:nvSpPr>
          <p:cNvPr id="16" name="Google Shape;2919;p95"/>
          <p:cNvSpPr/>
          <p:nvPr/>
        </p:nvSpPr>
        <p:spPr>
          <a:xfrm>
            <a:off x="2764978" y="2298149"/>
            <a:ext cx="1721356" cy="1230377"/>
          </a:xfrm>
          <a:custGeom>
            <a:avLst/>
            <a:gdLst/>
            <a:ahLst/>
            <a:cxnLst/>
            <a:rect l="l" t="t" r="r" b="b"/>
            <a:pathLst>
              <a:path w="68155" h="50589" extrusionOk="0">
                <a:moveTo>
                  <a:pt x="28226" y="569"/>
                </a:moveTo>
                <a:cubicBezTo>
                  <a:pt x="30520" y="569"/>
                  <a:pt x="32371" y="2183"/>
                  <a:pt x="32960" y="4290"/>
                </a:cubicBezTo>
                <a:lnTo>
                  <a:pt x="32960" y="4290"/>
                </a:lnTo>
                <a:cubicBezTo>
                  <a:pt x="32192" y="3569"/>
                  <a:pt x="31378" y="2871"/>
                  <a:pt x="30564" y="2220"/>
                </a:cubicBezTo>
                <a:cubicBezTo>
                  <a:pt x="29933" y="1730"/>
                  <a:pt x="29279" y="1146"/>
                  <a:pt x="28509" y="889"/>
                </a:cubicBezTo>
                <a:cubicBezTo>
                  <a:pt x="28184" y="771"/>
                  <a:pt x="27840" y="709"/>
                  <a:pt x="27489" y="709"/>
                </a:cubicBezTo>
                <a:cubicBezTo>
                  <a:pt x="27286" y="709"/>
                  <a:pt x="27080" y="730"/>
                  <a:pt x="26875" y="772"/>
                </a:cubicBezTo>
                <a:cubicBezTo>
                  <a:pt x="27108" y="702"/>
                  <a:pt x="27365" y="632"/>
                  <a:pt x="27598" y="609"/>
                </a:cubicBezTo>
                <a:cubicBezTo>
                  <a:pt x="27811" y="582"/>
                  <a:pt x="28020" y="569"/>
                  <a:pt x="28226" y="569"/>
                </a:cubicBezTo>
                <a:close/>
                <a:moveTo>
                  <a:pt x="16942" y="3199"/>
                </a:moveTo>
                <a:cubicBezTo>
                  <a:pt x="17219" y="3199"/>
                  <a:pt x="17496" y="3224"/>
                  <a:pt x="17769" y="3271"/>
                </a:cubicBezTo>
                <a:cubicBezTo>
                  <a:pt x="17668" y="3266"/>
                  <a:pt x="17568" y="3263"/>
                  <a:pt x="17467" y="3263"/>
                </a:cubicBezTo>
                <a:cubicBezTo>
                  <a:pt x="16098" y="3263"/>
                  <a:pt x="14746" y="3706"/>
                  <a:pt x="13636" y="4555"/>
                </a:cubicBezTo>
                <a:cubicBezTo>
                  <a:pt x="14197" y="3971"/>
                  <a:pt x="14920" y="3551"/>
                  <a:pt x="15714" y="3364"/>
                </a:cubicBezTo>
                <a:cubicBezTo>
                  <a:pt x="16118" y="3252"/>
                  <a:pt x="16531" y="3199"/>
                  <a:pt x="16942" y="3199"/>
                </a:cubicBezTo>
                <a:close/>
                <a:moveTo>
                  <a:pt x="17651" y="2468"/>
                </a:moveTo>
                <a:cubicBezTo>
                  <a:pt x="19309" y="2468"/>
                  <a:pt x="20933" y="3246"/>
                  <a:pt x="21972" y="4671"/>
                </a:cubicBezTo>
                <a:cubicBezTo>
                  <a:pt x="21364" y="4275"/>
                  <a:pt x="20734" y="3971"/>
                  <a:pt x="20057" y="3714"/>
                </a:cubicBezTo>
                <a:cubicBezTo>
                  <a:pt x="19083" y="3142"/>
                  <a:pt x="18027" y="2765"/>
                  <a:pt x="16916" y="2765"/>
                </a:cubicBezTo>
                <a:cubicBezTo>
                  <a:pt x="16350" y="2765"/>
                  <a:pt x="15769" y="2863"/>
                  <a:pt x="15177" y="3084"/>
                </a:cubicBezTo>
                <a:cubicBezTo>
                  <a:pt x="15962" y="2668"/>
                  <a:pt x="16811" y="2468"/>
                  <a:pt x="17651" y="2468"/>
                </a:cubicBezTo>
                <a:close/>
                <a:moveTo>
                  <a:pt x="22088" y="5232"/>
                </a:moveTo>
                <a:lnTo>
                  <a:pt x="22088" y="5232"/>
                </a:lnTo>
                <a:cubicBezTo>
                  <a:pt x="22205" y="5325"/>
                  <a:pt x="22322" y="5419"/>
                  <a:pt x="22438" y="5512"/>
                </a:cubicBezTo>
                <a:cubicBezTo>
                  <a:pt x="22438" y="5535"/>
                  <a:pt x="22462" y="5582"/>
                  <a:pt x="22485" y="5605"/>
                </a:cubicBezTo>
                <a:cubicBezTo>
                  <a:pt x="22345" y="5489"/>
                  <a:pt x="22205" y="5372"/>
                  <a:pt x="22088" y="5232"/>
                </a:cubicBezTo>
                <a:close/>
                <a:moveTo>
                  <a:pt x="31754" y="3668"/>
                </a:moveTo>
                <a:lnTo>
                  <a:pt x="31801" y="3714"/>
                </a:lnTo>
                <a:cubicBezTo>
                  <a:pt x="32105" y="3971"/>
                  <a:pt x="32595" y="4368"/>
                  <a:pt x="33085" y="4812"/>
                </a:cubicBezTo>
                <a:cubicBezTo>
                  <a:pt x="33155" y="5092"/>
                  <a:pt x="33179" y="5395"/>
                  <a:pt x="33179" y="5699"/>
                </a:cubicBezTo>
                <a:cubicBezTo>
                  <a:pt x="32805" y="4975"/>
                  <a:pt x="32315" y="4275"/>
                  <a:pt x="31754" y="3668"/>
                </a:cubicBezTo>
                <a:close/>
                <a:moveTo>
                  <a:pt x="27488" y="1106"/>
                </a:moveTo>
                <a:cubicBezTo>
                  <a:pt x="27785" y="1106"/>
                  <a:pt x="28095" y="1156"/>
                  <a:pt x="28416" y="1263"/>
                </a:cubicBezTo>
                <a:cubicBezTo>
                  <a:pt x="29326" y="1566"/>
                  <a:pt x="30190" y="2290"/>
                  <a:pt x="30961" y="2990"/>
                </a:cubicBezTo>
                <a:cubicBezTo>
                  <a:pt x="30797" y="2850"/>
                  <a:pt x="30610" y="2734"/>
                  <a:pt x="30424" y="2617"/>
                </a:cubicBezTo>
                <a:cubicBezTo>
                  <a:pt x="29748" y="2206"/>
                  <a:pt x="28980" y="1988"/>
                  <a:pt x="28207" y="1988"/>
                </a:cubicBezTo>
                <a:cubicBezTo>
                  <a:pt x="27751" y="1988"/>
                  <a:pt x="27293" y="2064"/>
                  <a:pt x="26851" y="2220"/>
                </a:cubicBezTo>
                <a:cubicBezTo>
                  <a:pt x="26081" y="2337"/>
                  <a:pt x="25380" y="2734"/>
                  <a:pt x="24843" y="3294"/>
                </a:cubicBezTo>
                <a:cubicBezTo>
                  <a:pt x="24260" y="4018"/>
                  <a:pt x="23863" y="4905"/>
                  <a:pt x="23746" y="5816"/>
                </a:cubicBezTo>
                <a:lnTo>
                  <a:pt x="23746" y="5839"/>
                </a:lnTo>
                <a:cubicBezTo>
                  <a:pt x="23653" y="5372"/>
                  <a:pt x="23653" y="4928"/>
                  <a:pt x="23746" y="4485"/>
                </a:cubicBezTo>
                <a:cubicBezTo>
                  <a:pt x="24443" y="2753"/>
                  <a:pt x="25767" y="1106"/>
                  <a:pt x="27488" y="1106"/>
                </a:cubicBezTo>
                <a:close/>
                <a:moveTo>
                  <a:pt x="33926" y="5699"/>
                </a:moveTo>
                <a:cubicBezTo>
                  <a:pt x="34066" y="5862"/>
                  <a:pt x="34183" y="6072"/>
                  <a:pt x="34276" y="6283"/>
                </a:cubicBezTo>
                <a:lnTo>
                  <a:pt x="34229" y="6376"/>
                </a:lnTo>
                <a:cubicBezTo>
                  <a:pt x="34206" y="6329"/>
                  <a:pt x="34136" y="6283"/>
                  <a:pt x="34089" y="6283"/>
                </a:cubicBezTo>
                <a:cubicBezTo>
                  <a:pt x="33949" y="6283"/>
                  <a:pt x="33786" y="6329"/>
                  <a:pt x="33669" y="6423"/>
                </a:cubicBezTo>
                <a:cubicBezTo>
                  <a:pt x="33669" y="6306"/>
                  <a:pt x="33669" y="6212"/>
                  <a:pt x="33692" y="6119"/>
                </a:cubicBezTo>
                <a:cubicBezTo>
                  <a:pt x="33762" y="5956"/>
                  <a:pt x="33832" y="5816"/>
                  <a:pt x="33926" y="5699"/>
                </a:cubicBezTo>
                <a:close/>
                <a:moveTo>
                  <a:pt x="17950" y="4210"/>
                </a:moveTo>
                <a:cubicBezTo>
                  <a:pt x="19521" y="4210"/>
                  <a:pt x="21026" y="4974"/>
                  <a:pt x="22322" y="6026"/>
                </a:cubicBezTo>
                <a:cubicBezTo>
                  <a:pt x="22438" y="6166"/>
                  <a:pt x="22579" y="6306"/>
                  <a:pt x="22719" y="6446"/>
                </a:cubicBezTo>
                <a:cubicBezTo>
                  <a:pt x="22742" y="6493"/>
                  <a:pt x="22765" y="6563"/>
                  <a:pt x="22765" y="6633"/>
                </a:cubicBezTo>
                <a:cubicBezTo>
                  <a:pt x="21584" y="5238"/>
                  <a:pt x="19753" y="4425"/>
                  <a:pt x="17943" y="4425"/>
                </a:cubicBezTo>
                <a:cubicBezTo>
                  <a:pt x="16782" y="4425"/>
                  <a:pt x="15630" y="4759"/>
                  <a:pt x="14664" y="5489"/>
                </a:cubicBezTo>
                <a:cubicBezTo>
                  <a:pt x="14623" y="5509"/>
                  <a:pt x="14582" y="5548"/>
                  <a:pt x="14556" y="5572"/>
                </a:cubicBezTo>
                <a:lnTo>
                  <a:pt x="14556" y="5572"/>
                </a:lnTo>
                <a:cubicBezTo>
                  <a:pt x="14811" y="5320"/>
                  <a:pt x="15111" y="5113"/>
                  <a:pt x="15411" y="4928"/>
                </a:cubicBezTo>
                <a:cubicBezTo>
                  <a:pt x="16261" y="4426"/>
                  <a:pt x="17115" y="4210"/>
                  <a:pt x="17950" y="4210"/>
                </a:cubicBezTo>
                <a:close/>
                <a:moveTo>
                  <a:pt x="41506" y="2271"/>
                </a:moveTo>
                <a:cubicBezTo>
                  <a:pt x="41930" y="2271"/>
                  <a:pt x="42354" y="2309"/>
                  <a:pt x="42775" y="2383"/>
                </a:cubicBezTo>
                <a:cubicBezTo>
                  <a:pt x="44222" y="2827"/>
                  <a:pt x="45460" y="3784"/>
                  <a:pt x="46230" y="5092"/>
                </a:cubicBezTo>
                <a:cubicBezTo>
                  <a:pt x="46534" y="5582"/>
                  <a:pt x="46721" y="6166"/>
                  <a:pt x="46791" y="6749"/>
                </a:cubicBezTo>
                <a:cubicBezTo>
                  <a:pt x="46137" y="5092"/>
                  <a:pt x="44783" y="3808"/>
                  <a:pt x="43102" y="3271"/>
                </a:cubicBezTo>
                <a:cubicBezTo>
                  <a:pt x="42403" y="3051"/>
                  <a:pt x="41710" y="2950"/>
                  <a:pt x="41032" y="2950"/>
                </a:cubicBezTo>
                <a:cubicBezTo>
                  <a:pt x="38897" y="2950"/>
                  <a:pt x="36903" y="3954"/>
                  <a:pt x="35327" y="5442"/>
                </a:cubicBezTo>
                <a:cubicBezTo>
                  <a:pt x="35420" y="5325"/>
                  <a:pt x="35513" y="5185"/>
                  <a:pt x="35630" y="5068"/>
                </a:cubicBezTo>
                <a:cubicBezTo>
                  <a:pt x="35864" y="4788"/>
                  <a:pt x="36120" y="4531"/>
                  <a:pt x="36424" y="4275"/>
                </a:cubicBezTo>
                <a:cubicBezTo>
                  <a:pt x="37335" y="3457"/>
                  <a:pt x="38432" y="2874"/>
                  <a:pt x="39599" y="2523"/>
                </a:cubicBezTo>
                <a:cubicBezTo>
                  <a:pt x="40230" y="2355"/>
                  <a:pt x="40869" y="2271"/>
                  <a:pt x="41506" y="2271"/>
                </a:cubicBezTo>
                <a:close/>
                <a:moveTo>
                  <a:pt x="41321" y="1614"/>
                </a:moveTo>
                <a:cubicBezTo>
                  <a:pt x="41611" y="1614"/>
                  <a:pt x="41902" y="1629"/>
                  <a:pt x="42191" y="1660"/>
                </a:cubicBezTo>
                <a:lnTo>
                  <a:pt x="42214" y="1660"/>
                </a:lnTo>
                <a:cubicBezTo>
                  <a:pt x="44176" y="1846"/>
                  <a:pt x="45997" y="2827"/>
                  <a:pt x="47211" y="4415"/>
                </a:cubicBezTo>
                <a:cubicBezTo>
                  <a:pt x="47935" y="5372"/>
                  <a:pt x="48261" y="6586"/>
                  <a:pt x="48145" y="7777"/>
                </a:cubicBezTo>
                <a:cubicBezTo>
                  <a:pt x="47981" y="5208"/>
                  <a:pt x="46254" y="2990"/>
                  <a:pt x="43779" y="2197"/>
                </a:cubicBezTo>
                <a:cubicBezTo>
                  <a:pt x="43522" y="2127"/>
                  <a:pt x="43288" y="2056"/>
                  <a:pt x="43032" y="2010"/>
                </a:cubicBezTo>
                <a:cubicBezTo>
                  <a:pt x="42798" y="1940"/>
                  <a:pt x="42565" y="1870"/>
                  <a:pt x="42354" y="1823"/>
                </a:cubicBezTo>
                <a:cubicBezTo>
                  <a:pt x="41932" y="1736"/>
                  <a:pt x="41515" y="1694"/>
                  <a:pt x="41105" y="1694"/>
                </a:cubicBezTo>
                <a:cubicBezTo>
                  <a:pt x="38775" y="1694"/>
                  <a:pt x="36686" y="3031"/>
                  <a:pt x="35257" y="4858"/>
                </a:cubicBezTo>
                <a:cubicBezTo>
                  <a:pt x="35140" y="4998"/>
                  <a:pt x="35023" y="5162"/>
                  <a:pt x="34906" y="5302"/>
                </a:cubicBezTo>
                <a:cubicBezTo>
                  <a:pt x="34860" y="5349"/>
                  <a:pt x="34673" y="5652"/>
                  <a:pt x="34486" y="5956"/>
                </a:cubicBezTo>
                <a:cubicBezTo>
                  <a:pt x="34369" y="5769"/>
                  <a:pt x="34229" y="5582"/>
                  <a:pt x="34089" y="5419"/>
                </a:cubicBezTo>
                <a:cubicBezTo>
                  <a:pt x="35636" y="3045"/>
                  <a:pt x="38471" y="1614"/>
                  <a:pt x="41321" y="1614"/>
                </a:cubicBezTo>
                <a:close/>
                <a:moveTo>
                  <a:pt x="45693" y="3691"/>
                </a:moveTo>
                <a:lnTo>
                  <a:pt x="45693" y="3691"/>
                </a:lnTo>
                <a:cubicBezTo>
                  <a:pt x="45857" y="3808"/>
                  <a:pt x="46020" y="3948"/>
                  <a:pt x="46183" y="4111"/>
                </a:cubicBezTo>
                <a:cubicBezTo>
                  <a:pt x="47561" y="5535"/>
                  <a:pt x="48075" y="7590"/>
                  <a:pt x="47514" y="9505"/>
                </a:cubicBezTo>
                <a:cubicBezTo>
                  <a:pt x="47328" y="9785"/>
                  <a:pt x="47094" y="10042"/>
                  <a:pt x="46814" y="10275"/>
                </a:cubicBezTo>
                <a:cubicBezTo>
                  <a:pt x="47047" y="9691"/>
                  <a:pt x="47164" y="9061"/>
                  <a:pt x="47141" y="8431"/>
                </a:cubicBezTo>
                <a:cubicBezTo>
                  <a:pt x="47398" y="7263"/>
                  <a:pt x="47211" y="6026"/>
                  <a:pt x="46650" y="4975"/>
                </a:cubicBezTo>
                <a:cubicBezTo>
                  <a:pt x="46394" y="4508"/>
                  <a:pt x="46090" y="4064"/>
                  <a:pt x="45693" y="3691"/>
                </a:cubicBezTo>
                <a:close/>
                <a:moveTo>
                  <a:pt x="17512" y="3649"/>
                </a:moveTo>
                <a:cubicBezTo>
                  <a:pt x="18326" y="3649"/>
                  <a:pt x="19138" y="3805"/>
                  <a:pt x="19917" y="4088"/>
                </a:cubicBezTo>
                <a:cubicBezTo>
                  <a:pt x="20080" y="4181"/>
                  <a:pt x="20244" y="4298"/>
                  <a:pt x="20407" y="4391"/>
                </a:cubicBezTo>
                <a:cubicBezTo>
                  <a:pt x="19608" y="4038"/>
                  <a:pt x="18771" y="3833"/>
                  <a:pt x="17927" y="3833"/>
                </a:cubicBezTo>
                <a:cubicBezTo>
                  <a:pt x="16872" y="3833"/>
                  <a:pt x="15805" y="4153"/>
                  <a:pt x="14780" y="4905"/>
                </a:cubicBezTo>
                <a:cubicBezTo>
                  <a:pt x="13496" y="5839"/>
                  <a:pt x="12679" y="7286"/>
                  <a:pt x="12586" y="8874"/>
                </a:cubicBezTo>
                <a:cubicBezTo>
                  <a:pt x="12469" y="9505"/>
                  <a:pt x="12446" y="10135"/>
                  <a:pt x="12516" y="10765"/>
                </a:cubicBezTo>
                <a:cubicBezTo>
                  <a:pt x="12422" y="10532"/>
                  <a:pt x="12352" y="10298"/>
                  <a:pt x="12282" y="10065"/>
                </a:cubicBezTo>
                <a:cubicBezTo>
                  <a:pt x="12072" y="8851"/>
                  <a:pt x="12165" y="7590"/>
                  <a:pt x="12516" y="6399"/>
                </a:cubicBezTo>
                <a:cubicBezTo>
                  <a:pt x="12936" y="5699"/>
                  <a:pt x="13496" y="5092"/>
                  <a:pt x="14173" y="4648"/>
                </a:cubicBezTo>
                <a:cubicBezTo>
                  <a:pt x="15235" y="3954"/>
                  <a:pt x="16375" y="3649"/>
                  <a:pt x="17512" y="3649"/>
                </a:cubicBezTo>
                <a:close/>
                <a:moveTo>
                  <a:pt x="54840" y="8692"/>
                </a:moveTo>
                <a:cubicBezTo>
                  <a:pt x="56566" y="8692"/>
                  <a:pt x="58296" y="8970"/>
                  <a:pt x="59959" y="9528"/>
                </a:cubicBezTo>
                <a:cubicBezTo>
                  <a:pt x="61220" y="9948"/>
                  <a:pt x="62434" y="10532"/>
                  <a:pt x="63554" y="11256"/>
                </a:cubicBezTo>
                <a:cubicBezTo>
                  <a:pt x="63274" y="11092"/>
                  <a:pt x="62947" y="10929"/>
                  <a:pt x="62621" y="10789"/>
                </a:cubicBezTo>
                <a:cubicBezTo>
                  <a:pt x="60239" y="9528"/>
                  <a:pt x="57274" y="9014"/>
                  <a:pt x="54822" y="8968"/>
                </a:cubicBezTo>
                <a:cubicBezTo>
                  <a:pt x="54749" y="8967"/>
                  <a:pt x="54676" y="8966"/>
                  <a:pt x="54602" y="8966"/>
                </a:cubicBezTo>
                <a:cubicBezTo>
                  <a:pt x="52621" y="8966"/>
                  <a:pt x="50643" y="9271"/>
                  <a:pt x="48752" y="9901"/>
                </a:cubicBezTo>
                <a:lnTo>
                  <a:pt x="48682" y="9925"/>
                </a:lnTo>
                <a:cubicBezTo>
                  <a:pt x="50643" y="9104"/>
                  <a:pt x="52739" y="8692"/>
                  <a:pt x="54840" y="8692"/>
                </a:cubicBezTo>
                <a:close/>
                <a:moveTo>
                  <a:pt x="13006" y="11489"/>
                </a:moveTo>
                <a:lnTo>
                  <a:pt x="13006" y="11489"/>
                </a:lnTo>
                <a:cubicBezTo>
                  <a:pt x="13146" y="11816"/>
                  <a:pt x="13309" y="12120"/>
                  <a:pt x="13496" y="12423"/>
                </a:cubicBezTo>
                <a:lnTo>
                  <a:pt x="13379" y="12376"/>
                </a:lnTo>
                <a:cubicBezTo>
                  <a:pt x="13333" y="12306"/>
                  <a:pt x="13286" y="12260"/>
                  <a:pt x="13263" y="12190"/>
                </a:cubicBezTo>
                <a:cubicBezTo>
                  <a:pt x="13146" y="11956"/>
                  <a:pt x="13076" y="11723"/>
                  <a:pt x="13006" y="11489"/>
                </a:cubicBezTo>
                <a:close/>
                <a:moveTo>
                  <a:pt x="10050" y="12287"/>
                </a:moveTo>
                <a:cubicBezTo>
                  <a:pt x="10272" y="12287"/>
                  <a:pt x="10494" y="12293"/>
                  <a:pt x="10718" y="12306"/>
                </a:cubicBezTo>
                <a:cubicBezTo>
                  <a:pt x="9550" y="12306"/>
                  <a:pt x="8360" y="12423"/>
                  <a:pt x="7216" y="12657"/>
                </a:cubicBezTo>
                <a:cubicBezTo>
                  <a:pt x="8145" y="12410"/>
                  <a:pt x="9090" y="12287"/>
                  <a:pt x="10050" y="12287"/>
                </a:cubicBezTo>
                <a:close/>
                <a:moveTo>
                  <a:pt x="61570" y="10765"/>
                </a:moveTo>
                <a:lnTo>
                  <a:pt x="61943" y="10882"/>
                </a:lnTo>
                <a:cubicBezTo>
                  <a:pt x="62457" y="11139"/>
                  <a:pt x="62971" y="11419"/>
                  <a:pt x="63461" y="11723"/>
                </a:cubicBezTo>
                <a:cubicBezTo>
                  <a:pt x="64021" y="12073"/>
                  <a:pt x="64535" y="12540"/>
                  <a:pt x="64955" y="13053"/>
                </a:cubicBezTo>
                <a:cubicBezTo>
                  <a:pt x="63951" y="12120"/>
                  <a:pt x="62807" y="11326"/>
                  <a:pt x="61570" y="10765"/>
                </a:cubicBezTo>
                <a:close/>
                <a:moveTo>
                  <a:pt x="65212" y="12820"/>
                </a:moveTo>
                <a:cubicBezTo>
                  <a:pt x="65376" y="12960"/>
                  <a:pt x="65516" y="13100"/>
                  <a:pt x="65679" y="13240"/>
                </a:cubicBezTo>
                <a:cubicBezTo>
                  <a:pt x="65983" y="13544"/>
                  <a:pt x="66240" y="13871"/>
                  <a:pt x="66473" y="14221"/>
                </a:cubicBezTo>
                <a:cubicBezTo>
                  <a:pt x="66660" y="14641"/>
                  <a:pt x="66777" y="15108"/>
                  <a:pt x="66823" y="15575"/>
                </a:cubicBezTo>
                <a:cubicBezTo>
                  <a:pt x="66683" y="15272"/>
                  <a:pt x="66496" y="14968"/>
                  <a:pt x="66310" y="14665"/>
                </a:cubicBezTo>
                <a:cubicBezTo>
                  <a:pt x="66053" y="13987"/>
                  <a:pt x="65679" y="13357"/>
                  <a:pt x="65212" y="12820"/>
                </a:cubicBezTo>
                <a:close/>
                <a:moveTo>
                  <a:pt x="66706" y="16439"/>
                </a:moveTo>
                <a:lnTo>
                  <a:pt x="66706" y="16439"/>
                </a:lnTo>
                <a:cubicBezTo>
                  <a:pt x="66730" y="16556"/>
                  <a:pt x="66777" y="16649"/>
                  <a:pt x="66800" y="16742"/>
                </a:cubicBezTo>
                <a:cubicBezTo>
                  <a:pt x="66800" y="16976"/>
                  <a:pt x="66777" y="17209"/>
                  <a:pt x="66753" y="17420"/>
                </a:cubicBezTo>
                <a:cubicBezTo>
                  <a:pt x="66753" y="17093"/>
                  <a:pt x="66730" y="16766"/>
                  <a:pt x="66706" y="16439"/>
                </a:cubicBezTo>
                <a:close/>
                <a:moveTo>
                  <a:pt x="67080" y="18634"/>
                </a:moveTo>
                <a:lnTo>
                  <a:pt x="67080" y="18634"/>
                </a:lnTo>
                <a:cubicBezTo>
                  <a:pt x="67057" y="18914"/>
                  <a:pt x="67010" y="19217"/>
                  <a:pt x="66940" y="19498"/>
                </a:cubicBezTo>
                <a:cubicBezTo>
                  <a:pt x="66987" y="19217"/>
                  <a:pt x="67033" y="18914"/>
                  <a:pt x="67080" y="18634"/>
                </a:cubicBezTo>
                <a:close/>
                <a:moveTo>
                  <a:pt x="9784" y="12657"/>
                </a:moveTo>
                <a:cubicBezTo>
                  <a:pt x="6212" y="13217"/>
                  <a:pt x="2826" y="15388"/>
                  <a:pt x="1635" y="18914"/>
                </a:cubicBezTo>
                <a:cubicBezTo>
                  <a:pt x="1332" y="19731"/>
                  <a:pt x="1238" y="20618"/>
                  <a:pt x="1332" y="21482"/>
                </a:cubicBezTo>
                <a:cubicBezTo>
                  <a:pt x="1098" y="20502"/>
                  <a:pt x="1052" y="19498"/>
                  <a:pt x="1262" y="18517"/>
                </a:cubicBezTo>
                <a:cubicBezTo>
                  <a:pt x="2102" y="16252"/>
                  <a:pt x="3760" y="14221"/>
                  <a:pt x="6071" y="13357"/>
                </a:cubicBezTo>
                <a:cubicBezTo>
                  <a:pt x="7262" y="12937"/>
                  <a:pt x="8523" y="12703"/>
                  <a:pt x="9784" y="12657"/>
                </a:cubicBezTo>
                <a:close/>
                <a:moveTo>
                  <a:pt x="67267" y="15832"/>
                </a:moveTo>
                <a:cubicBezTo>
                  <a:pt x="67897" y="17840"/>
                  <a:pt x="67664" y="20035"/>
                  <a:pt x="66613" y="21879"/>
                </a:cubicBezTo>
                <a:lnTo>
                  <a:pt x="66613" y="21856"/>
                </a:lnTo>
                <a:cubicBezTo>
                  <a:pt x="66356" y="22323"/>
                  <a:pt x="66053" y="22743"/>
                  <a:pt x="65726" y="23117"/>
                </a:cubicBezTo>
                <a:cubicBezTo>
                  <a:pt x="65959" y="22696"/>
                  <a:pt x="66146" y="22229"/>
                  <a:pt x="66333" y="21762"/>
                </a:cubicBezTo>
                <a:cubicBezTo>
                  <a:pt x="67197" y="20502"/>
                  <a:pt x="67734" y="19054"/>
                  <a:pt x="67430" y="17466"/>
                </a:cubicBezTo>
                <a:cubicBezTo>
                  <a:pt x="67384" y="17209"/>
                  <a:pt x="67337" y="16953"/>
                  <a:pt x="67243" y="16696"/>
                </a:cubicBezTo>
                <a:cubicBezTo>
                  <a:pt x="67243" y="16579"/>
                  <a:pt x="67243" y="16439"/>
                  <a:pt x="67267" y="16299"/>
                </a:cubicBezTo>
                <a:cubicBezTo>
                  <a:pt x="67290" y="16182"/>
                  <a:pt x="67267" y="15972"/>
                  <a:pt x="67267" y="15832"/>
                </a:cubicBezTo>
                <a:close/>
                <a:moveTo>
                  <a:pt x="11588" y="12896"/>
                </a:moveTo>
                <a:cubicBezTo>
                  <a:pt x="12159" y="12896"/>
                  <a:pt x="12728" y="12941"/>
                  <a:pt x="13286" y="13030"/>
                </a:cubicBezTo>
                <a:cubicBezTo>
                  <a:pt x="13356" y="13170"/>
                  <a:pt x="13449" y="13310"/>
                  <a:pt x="13543" y="13427"/>
                </a:cubicBezTo>
                <a:cubicBezTo>
                  <a:pt x="9200" y="13427"/>
                  <a:pt x="3480" y="14594"/>
                  <a:pt x="2453" y="19638"/>
                </a:cubicBezTo>
                <a:cubicBezTo>
                  <a:pt x="1986" y="22019"/>
                  <a:pt x="3083" y="24144"/>
                  <a:pt x="4834" y="25615"/>
                </a:cubicBezTo>
                <a:cubicBezTo>
                  <a:pt x="2429" y="24237"/>
                  <a:pt x="888" y="21762"/>
                  <a:pt x="2172" y="18634"/>
                </a:cubicBezTo>
                <a:cubicBezTo>
                  <a:pt x="3699" y="14948"/>
                  <a:pt x="7695" y="12896"/>
                  <a:pt x="11588" y="12896"/>
                </a:cubicBezTo>
                <a:close/>
                <a:moveTo>
                  <a:pt x="65189" y="23163"/>
                </a:moveTo>
                <a:cubicBezTo>
                  <a:pt x="64839" y="23700"/>
                  <a:pt x="64465" y="24191"/>
                  <a:pt x="63998" y="24634"/>
                </a:cubicBezTo>
                <a:lnTo>
                  <a:pt x="64021" y="24611"/>
                </a:lnTo>
                <a:lnTo>
                  <a:pt x="64021" y="24611"/>
                </a:lnTo>
                <a:cubicBezTo>
                  <a:pt x="63298" y="25101"/>
                  <a:pt x="62551" y="25475"/>
                  <a:pt x="61757" y="25755"/>
                </a:cubicBezTo>
                <a:cubicBezTo>
                  <a:pt x="62854" y="25171"/>
                  <a:pt x="63858" y="24447"/>
                  <a:pt x="64745" y="23584"/>
                </a:cubicBezTo>
                <a:cubicBezTo>
                  <a:pt x="64885" y="23443"/>
                  <a:pt x="65025" y="23303"/>
                  <a:pt x="65189" y="23163"/>
                </a:cubicBezTo>
                <a:close/>
                <a:moveTo>
                  <a:pt x="60122" y="25311"/>
                </a:moveTo>
                <a:cubicBezTo>
                  <a:pt x="60379" y="25358"/>
                  <a:pt x="60636" y="25381"/>
                  <a:pt x="60896" y="25381"/>
                </a:cubicBezTo>
                <a:cubicBezTo>
                  <a:pt x="61155" y="25381"/>
                  <a:pt x="61418" y="25358"/>
                  <a:pt x="61687" y="25311"/>
                </a:cubicBezTo>
                <a:lnTo>
                  <a:pt x="61687" y="25311"/>
                </a:lnTo>
                <a:cubicBezTo>
                  <a:pt x="61336" y="25498"/>
                  <a:pt x="60986" y="25662"/>
                  <a:pt x="60613" y="25825"/>
                </a:cubicBezTo>
                <a:cubicBezTo>
                  <a:pt x="60449" y="25638"/>
                  <a:pt x="60286" y="25475"/>
                  <a:pt x="60122" y="25311"/>
                </a:cubicBezTo>
                <a:close/>
                <a:moveTo>
                  <a:pt x="59118" y="26806"/>
                </a:moveTo>
                <a:lnTo>
                  <a:pt x="59328" y="26876"/>
                </a:lnTo>
                <a:cubicBezTo>
                  <a:pt x="59469" y="26992"/>
                  <a:pt x="59632" y="27109"/>
                  <a:pt x="59772" y="27226"/>
                </a:cubicBezTo>
                <a:cubicBezTo>
                  <a:pt x="59515" y="27086"/>
                  <a:pt x="59258" y="26946"/>
                  <a:pt x="58978" y="26852"/>
                </a:cubicBezTo>
                <a:lnTo>
                  <a:pt x="59118" y="26806"/>
                </a:lnTo>
                <a:close/>
                <a:moveTo>
                  <a:pt x="771" y="20315"/>
                </a:moveTo>
                <a:lnTo>
                  <a:pt x="771" y="20315"/>
                </a:lnTo>
                <a:cubicBezTo>
                  <a:pt x="1028" y="23747"/>
                  <a:pt x="3643" y="26572"/>
                  <a:pt x="7075" y="27062"/>
                </a:cubicBezTo>
                <a:cubicBezTo>
                  <a:pt x="6636" y="27221"/>
                  <a:pt x="6177" y="27296"/>
                  <a:pt x="5714" y="27296"/>
                </a:cubicBezTo>
                <a:cubicBezTo>
                  <a:pt x="4480" y="27296"/>
                  <a:pt x="3230" y="26768"/>
                  <a:pt x="2312" y="25918"/>
                </a:cubicBezTo>
                <a:cubicBezTo>
                  <a:pt x="771" y="24517"/>
                  <a:pt x="445" y="22323"/>
                  <a:pt x="771" y="20315"/>
                </a:cubicBezTo>
                <a:close/>
                <a:moveTo>
                  <a:pt x="60799" y="26689"/>
                </a:moveTo>
                <a:cubicBezTo>
                  <a:pt x="61056" y="27086"/>
                  <a:pt x="61243" y="27529"/>
                  <a:pt x="61406" y="27973"/>
                </a:cubicBezTo>
                <a:cubicBezTo>
                  <a:pt x="60986" y="27436"/>
                  <a:pt x="60449" y="27016"/>
                  <a:pt x="59865" y="26689"/>
                </a:cubicBezTo>
                <a:lnTo>
                  <a:pt x="59865" y="26689"/>
                </a:lnTo>
                <a:cubicBezTo>
                  <a:pt x="60017" y="26712"/>
                  <a:pt x="60169" y="26724"/>
                  <a:pt x="60324" y="26724"/>
                </a:cubicBezTo>
                <a:cubicBezTo>
                  <a:pt x="60478" y="26724"/>
                  <a:pt x="60636" y="26712"/>
                  <a:pt x="60799" y="26689"/>
                </a:cubicBezTo>
                <a:close/>
                <a:moveTo>
                  <a:pt x="46347" y="39087"/>
                </a:moveTo>
                <a:lnTo>
                  <a:pt x="46347" y="39087"/>
                </a:lnTo>
                <a:cubicBezTo>
                  <a:pt x="46510" y="39203"/>
                  <a:pt x="46674" y="39297"/>
                  <a:pt x="46837" y="39414"/>
                </a:cubicBezTo>
                <a:cubicBezTo>
                  <a:pt x="46837" y="39530"/>
                  <a:pt x="46861" y="39670"/>
                  <a:pt x="46861" y="39787"/>
                </a:cubicBezTo>
                <a:cubicBezTo>
                  <a:pt x="46721" y="39694"/>
                  <a:pt x="46604" y="39600"/>
                  <a:pt x="46464" y="39507"/>
                </a:cubicBezTo>
                <a:lnTo>
                  <a:pt x="46440" y="39507"/>
                </a:lnTo>
                <a:cubicBezTo>
                  <a:pt x="46417" y="39367"/>
                  <a:pt x="46394" y="39227"/>
                  <a:pt x="46347" y="39087"/>
                </a:cubicBezTo>
                <a:close/>
                <a:moveTo>
                  <a:pt x="46697" y="40184"/>
                </a:moveTo>
                <a:lnTo>
                  <a:pt x="46884" y="40324"/>
                </a:lnTo>
                <a:lnTo>
                  <a:pt x="46884" y="40488"/>
                </a:lnTo>
                <a:cubicBezTo>
                  <a:pt x="46814" y="40394"/>
                  <a:pt x="46744" y="40277"/>
                  <a:pt x="46674" y="40184"/>
                </a:cubicBezTo>
                <a:close/>
                <a:moveTo>
                  <a:pt x="62060" y="31732"/>
                </a:moveTo>
                <a:cubicBezTo>
                  <a:pt x="62247" y="33763"/>
                  <a:pt x="61640" y="35795"/>
                  <a:pt x="60332" y="37382"/>
                </a:cubicBezTo>
                <a:cubicBezTo>
                  <a:pt x="58932" y="39063"/>
                  <a:pt x="56947" y="40161"/>
                  <a:pt x="54776" y="40488"/>
                </a:cubicBezTo>
                <a:cubicBezTo>
                  <a:pt x="56597" y="39974"/>
                  <a:pt x="58254" y="38947"/>
                  <a:pt x="59492" y="37522"/>
                </a:cubicBezTo>
                <a:cubicBezTo>
                  <a:pt x="60893" y="35888"/>
                  <a:pt x="61780" y="33880"/>
                  <a:pt x="62060" y="31732"/>
                </a:cubicBezTo>
                <a:close/>
                <a:moveTo>
                  <a:pt x="18072" y="40091"/>
                </a:moveTo>
                <a:lnTo>
                  <a:pt x="18072" y="40091"/>
                </a:lnTo>
                <a:cubicBezTo>
                  <a:pt x="17582" y="40628"/>
                  <a:pt x="16998" y="41071"/>
                  <a:pt x="16391" y="41422"/>
                </a:cubicBezTo>
                <a:cubicBezTo>
                  <a:pt x="16648" y="41235"/>
                  <a:pt x="16882" y="41001"/>
                  <a:pt x="17115" y="40791"/>
                </a:cubicBezTo>
                <a:cubicBezTo>
                  <a:pt x="17442" y="40581"/>
                  <a:pt x="17769" y="40348"/>
                  <a:pt x="18072" y="40091"/>
                </a:cubicBezTo>
                <a:close/>
                <a:moveTo>
                  <a:pt x="5605" y="29911"/>
                </a:moveTo>
                <a:lnTo>
                  <a:pt x="5605" y="29911"/>
                </a:lnTo>
                <a:cubicBezTo>
                  <a:pt x="4040" y="33273"/>
                  <a:pt x="4274" y="37312"/>
                  <a:pt x="7005" y="40231"/>
                </a:cubicBezTo>
                <a:cubicBezTo>
                  <a:pt x="7589" y="40838"/>
                  <a:pt x="8243" y="41375"/>
                  <a:pt x="8990" y="41772"/>
                </a:cubicBezTo>
                <a:cubicBezTo>
                  <a:pt x="7846" y="41351"/>
                  <a:pt x="6819" y="40674"/>
                  <a:pt x="6001" y="39787"/>
                </a:cubicBezTo>
                <a:cubicBezTo>
                  <a:pt x="4367" y="38013"/>
                  <a:pt x="3643" y="35608"/>
                  <a:pt x="4040" y="33250"/>
                </a:cubicBezTo>
                <a:lnTo>
                  <a:pt x="4064" y="33250"/>
                </a:lnTo>
                <a:cubicBezTo>
                  <a:pt x="4344" y="32036"/>
                  <a:pt x="4857" y="30892"/>
                  <a:pt x="5605" y="29911"/>
                </a:cubicBezTo>
                <a:close/>
                <a:moveTo>
                  <a:pt x="61243" y="36822"/>
                </a:moveTo>
                <a:cubicBezTo>
                  <a:pt x="60916" y="37406"/>
                  <a:pt x="60496" y="37989"/>
                  <a:pt x="60052" y="38526"/>
                </a:cubicBezTo>
                <a:cubicBezTo>
                  <a:pt x="58153" y="40732"/>
                  <a:pt x="55454" y="41839"/>
                  <a:pt x="52721" y="41839"/>
                </a:cubicBezTo>
                <a:cubicBezTo>
                  <a:pt x="51490" y="41839"/>
                  <a:pt x="50253" y="41614"/>
                  <a:pt x="49079" y="41165"/>
                </a:cubicBezTo>
                <a:cubicBezTo>
                  <a:pt x="48448" y="40838"/>
                  <a:pt x="47841" y="40464"/>
                  <a:pt x="47258" y="40067"/>
                </a:cubicBezTo>
                <a:lnTo>
                  <a:pt x="47258" y="39647"/>
                </a:lnTo>
                <a:cubicBezTo>
                  <a:pt x="48285" y="40184"/>
                  <a:pt x="49406" y="40558"/>
                  <a:pt x="50573" y="40744"/>
                </a:cubicBezTo>
                <a:cubicBezTo>
                  <a:pt x="51400" y="40912"/>
                  <a:pt x="52237" y="40999"/>
                  <a:pt x="53066" y="40999"/>
                </a:cubicBezTo>
                <a:cubicBezTo>
                  <a:pt x="56052" y="40999"/>
                  <a:pt x="58937" y="39871"/>
                  <a:pt x="60893" y="37312"/>
                </a:cubicBezTo>
                <a:cubicBezTo>
                  <a:pt x="61033" y="37149"/>
                  <a:pt x="61150" y="36985"/>
                  <a:pt x="61243" y="36822"/>
                </a:cubicBezTo>
                <a:close/>
                <a:moveTo>
                  <a:pt x="46650" y="40978"/>
                </a:moveTo>
                <a:cubicBezTo>
                  <a:pt x="46697" y="41071"/>
                  <a:pt x="46744" y="41188"/>
                  <a:pt x="46791" y="41305"/>
                </a:cubicBezTo>
                <a:cubicBezTo>
                  <a:pt x="46767" y="41492"/>
                  <a:pt x="46744" y="41678"/>
                  <a:pt x="46697" y="41865"/>
                </a:cubicBezTo>
                <a:cubicBezTo>
                  <a:pt x="46697" y="41655"/>
                  <a:pt x="46697" y="41445"/>
                  <a:pt x="46650" y="41235"/>
                </a:cubicBezTo>
                <a:cubicBezTo>
                  <a:pt x="46650" y="41141"/>
                  <a:pt x="46650" y="41048"/>
                  <a:pt x="46650" y="40978"/>
                </a:cubicBezTo>
                <a:close/>
                <a:moveTo>
                  <a:pt x="8640" y="27389"/>
                </a:moveTo>
                <a:lnTo>
                  <a:pt x="8967" y="27459"/>
                </a:lnTo>
                <a:cubicBezTo>
                  <a:pt x="4694" y="29654"/>
                  <a:pt x="5348" y="36378"/>
                  <a:pt x="8243" y="39484"/>
                </a:cubicBezTo>
                <a:cubicBezTo>
                  <a:pt x="9623" y="40943"/>
                  <a:pt x="11537" y="41736"/>
                  <a:pt x="13520" y="41736"/>
                </a:cubicBezTo>
                <a:cubicBezTo>
                  <a:pt x="13884" y="41736"/>
                  <a:pt x="14251" y="41709"/>
                  <a:pt x="14617" y="41655"/>
                </a:cubicBezTo>
                <a:lnTo>
                  <a:pt x="14617" y="41655"/>
                </a:lnTo>
                <a:cubicBezTo>
                  <a:pt x="13636" y="42052"/>
                  <a:pt x="12586" y="42239"/>
                  <a:pt x="11535" y="42239"/>
                </a:cubicBezTo>
                <a:cubicBezTo>
                  <a:pt x="9807" y="41935"/>
                  <a:pt x="8243" y="41048"/>
                  <a:pt x="7075" y="39740"/>
                </a:cubicBezTo>
                <a:lnTo>
                  <a:pt x="7099" y="39740"/>
                </a:lnTo>
                <a:cubicBezTo>
                  <a:pt x="4250" y="36518"/>
                  <a:pt x="4507" y="31989"/>
                  <a:pt x="6772" y="28650"/>
                </a:cubicBezTo>
                <a:cubicBezTo>
                  <a:pt x="7332" y="28160"/>
                  <a:pt x="7963" y="27740"/>
                  <a:pt x="8640" y="27389"/>
                </a:cubicBezTo>
                <a:close/>
                <a:moveTo>
                  <a:pt x="62784" y="31312"/>
                </a:moveTo>
                <a:lnTo>
                  <a:pt x="62784" y="31312"/>
                </a:lnTo>
                <a:cubicBezTo>
                  <a:pt x="62854" y="31475"/>
                  <a:pt x="62901" y="31639"/>
                  <a:pt x="62971" y="31825"/>
                </a:cubicBezTo>
                <a:cubicBezTo>
                  <a:pt x="63765" y="34347"/>
                  <a:pt x="63064" y="36822"/>
                  <a:pt x="61266" y="38736"/>
                </a:cubicBezTo>
                <a:cubicBezTo>
                  <a:pt x="59388" y="40730"/>
                  <a:pt x="56519" y="42521"/>
                  <a:pt x="53721" y="42521"/>
                </a:cubicBezTo>
                <a:cubicBezTo>
                  <a:pt x="53668" y="42521"/>
                  <a:pt x="53615" y="42520"/>
                  <a:pt x="53561" y="42519"/>
                </a:cubicBezTo>
                <a:cubicBezTo>
                  <a:pt x="52628" y="42496"/>
                  <a:pt x="51717" y="42309"/>
                  <a:pt x="50853" y="41982"/>
                </a:cubicBezTo>
                <a:lnTo>
                  <a:pt x="50853" y="41982"/>
                </a:lnTo>
                <a:cubicBezTo>
                  <a:pt x="51494" y="42107"/>
                  <a:pt x="52138" y="42168"/>
                  <a:pt x="52777" y="42168"/>
                </a:cubicBezTo>
                <a:cubicBezTo>
                  <a:pt x="55836" y="42168"/>
                  <a:pt x="58774" y="40769"/>
                  <a:pt x="60706" y="38316"/>
                </a:cubicBezTo>
                <a:cubicBezTo>
                  <a:pt x="62224" y="36355"/>
                  <a:pt x="63134" y="33787"/>
                  <a:pt x="62784" y="31312"/>
                </a:cubicBezTo>
                <a:close/>
                <a:moveTo>
                  <a:pt x="5441" y="39740"/>
                </a:moveTo>
                <a:lnTo>
                  <a:pt x="5441" y="39740"/>
                </a:lnTo>
                <a:cubicBezTo>
                  <a:pt x="7426" y="41608"/>
                  <a:pt x="10017" y="42659"/>
                  <a:pt x="12749" y="42729"/>
                </a:cubicBezTo>
                <a:cubicBezTo>
                  <a:pt x="12335" y="42799"/>
                  <a:pt x="11920" y="42834"/>
                  <a:pt x="11508" y="42834"/>
                </a:cubicBezTo>
                <a:cubicBezTo>
                  <a:pt x="9454" y="42834"/>
                  <a:pt x="7468" y="41981"/>
                  <a:pt x="6048" y="40464"/>
                </a:cubicBezTo>
                <a:lnTo>
                  <a:pt x="6071" y="40464"/>
                </a:lnTo>
                <a:cubicBezTo>
                  <a:pt x="5838" y="40231"/>
                  <a:pt x="5628" y="39997"/>
                  <a:pt x="5441" y="39740"/>
                </a:cubicBezTo>
                <a:close/>
                <a:moveTo>
                  <a:pt x="32502" y="44083"/>
                </a:moveTo>
                <a:cubicBezTo>
                  <a:pt x="32525" y="44130"/>
                  <a:pt x="32525" y="44177"/>
                  <a:pt x="32548" y="44223"/>
                </a:cubicBezTo>
                <a:cubicBezTo>
                  <a:pt x="32548" y="44340"/>
                  <a:pt x="32548" y="44457"/>
                  <a:pt x="32525" y="44574"/>
                </a:cubicBezTo>
                <a:cubicBezTo>
                  <a:pt x="32478" y="44504"/>
                  <a:pt x="32431" y="44433"/>
                  <a:pt x="32385" y="44387"/>
                </a:cubicBezTo>
                <a:cubicBezTo>
                  <a:pt x="32431" y="44270"/>
                  <a:pt x="32455" y="44177"/>
                  <a:pt x="32502" y="44083"/>
                </a:cubicBezTo>
                <a:close/>
                <a:moveTo>
                  <a:pt x="32922" y="43079"/>
                </a:moveTo>
                <a:cubicBezTo>
                  <a:pt x="33249" y="44760"/>
                  <a:pt x="34183" y="46231"/>
                  <a:pt x="35537" y="47259"/>
                </a:cubicBezTo>
                <a:cubicBezTo>
                  <a:pt x="35070" y="47002"/>
                  <a:pt x="34626" y="46698"/>
                  <a:pt x="34206" y="46371"/>
                </a:cubicBezTo>
                <a:cubicBezTo>
                  <a:pt x="33926" y="46044"/>
                  <a:pt x="33669" y="45671"/>
                  <a:pt x="33459" y="45274"/>
                </a:cubicBezTo>
                <a:cubicBezTo>
                  <a:pt x="33249" y="44784"/>
                  <a:pt x="33062" y="44247"/>
                  <a:pt x="32968" y="43710"/>
                </a:cubicBezTo>
                <a:cubicBezTo>
                  <a:pt x="32945" y="43640"/>
                  <a:pt x="32875" y="43570"/>
                  <a:pt x="32782" y="43570"/>
                </a:cubicBezTo>
                <a:cubicBezTo>
                  <a:pt x="32782" y="43523"/>
                  <a:pt x="32758" y="43476"/>
                  <a:pt x="32758" y="43429"/>
                </a:cubicBezTo>
                <a:cubicBezTo>
                  <a:pt x="32828" y="43313"/>
                  <a:pt x="32875" y="43196"/>
                  <a:pt x="32922" y="43079"/>
                </a:cubicBezTo>
                <a:close/>
                <a:moveTo>
                  <a:pt x="19310" y="38573"/>
                </a:moveTo>
                <a:cubicBezTo>
                  <a:pt x="19894" y="42192"/>
                  <a:pt x="22065" y="46138"/>
                  <a:pt x="25637" y="47469"/>
                </a:cubicBezTo>
                <a:cubicBezTo>
                  <a:pt x="25777" y="47515"/>
                  <a:pt x="25941" y="47562"/>
                  <a:pt x="26081" y="47609"/>
                </a:cubicBezTo>
                <a:cubicBezTo>
                  <a:pt x="25497" y="47585"/>
                  <a:pt x="24937" y="47492"/>
                  <a:pt x="24376" y="47329"/>
                </a:cubicBezTo>
                <a:cubicBezTo>
                  <a:pt x="21224" y="46278"/>
                  <a:pt x="19450" y="43103"/>
                  <a:pt x="19053" y="39904"/>
                </a:cubicBezTo>
                <a:cubicBezTo>
                  <a:pt x="19076" y="39717"/>
                  <a:pt x="19100" y="39507"/>
                  <a:pt x="19146" y="39297"/>
                </a:cubicBezTo>
                <a:cubicBezTo>
                  <a:pt x="19170" y="39180"/>
                  <a:pt x="19100" y="39087"/>
                  <a:pt x="19006" y="39063"/>
                </a:cubicBezTo>
                <a:cubicBezTo>
                  <a:pt x="19100" y="38900"/>
                  <a:pt x="19216" y="38736"/>
                  <a:pt x="19310" y="38573"/>
                </a:cubicBezTo>
                <a:close/>
                <a:moveTo>
                  <a:pt x="27683" y="2531"/>
                </a:moveTo>
                <a:cubicBezTo>
                  <a:pt x="27989" y="2531"/>
                  <a:pt x="28296" y="2567"/>
                  <a:pt x="28602" y="2640"/>
                </a:cubicBezTo>
                <a:cubicBezTo>
                  <a:pt x="31124" y="3177"/>
                  <a:pt x="32525" y="5559"/>
                  <a:pt x="33669" y="7660"/>
                </a:cubicBezTo>
                <a:cubicBezTo>
                  <a:pt x="33669" y="7683"/>
                  <a:pt x="33692" y="7707"/>
                  <a:pt x="33739" y="7730"/>
                </a:cubicBezTo>
                <a:lnTo>
                  <a:pt x="33762" y="7823"/>
                </a:lnTo>
                <a:cubicBezTo>
                  <a:pt x="33799" y="7888"/>
                  <a:pt x="33859" y="7917"/>
                  <a:pt x="33919" y="7917"/>
                </a:cubicBezTo>
                <a:cubicBezTo>
                  <a:pt x="34012" y="7917"/>
                  <a:pt x="34108" y="7852"/>
                  <a:pt x="34136" y="7753"/>
                </a:cubicBezTo>
                <a:cubicBezTo>
                  <a:pt x="34229" y="7520"/>
                  <a:pt x="34323" y="7286"/>
                  <a:pt x="34439" y="7053"/>
                </a:cubicBezTo>
                <a:cubicBezTo>
                  <a:pt x="34439" y="7030"/>
                  <a:pt x="34463" y="7030"/>
                  <a:pt x="34486" y="7006"/>
                </a:cubicBezTo>
                <a:lnTo>
                  <a:pt x="34486" y="7006"/>
                </a:lnTo>
                <a:cubicBezTo>
                  <a:pt x="34463" y="7170"/>
                  <a:pt x="34416" y="7357"/>
                  <a:pt x="34323" y="7497"/>
                </a:cubicBezTo>
                <a:cubicBezTo>
                  <a:pt x="34275" y="7592"/>
                  <a:pt x="34357" y="7677"/>
                  <a:pt x="34437" y="7677"/>
                </a:cubicBezTo>
                <a:cubicBezTo>
                  <a:pt x="34474" y="7677"/>
                  <a:pt x="34510" y="7658"/>
                  <a:pt x="34533" y="7613"/>
                </a:cubicBezTo>
                <a:cubicBezTo>
                  <a:pt x="34720" y="7333"/>
                  <a:pt x="34790" y="7006"/>
                  <a:pt x="34743" y="6656"/>
                </a:cubicBezTo>
                <a:cubicBezTo>
                  <a:pt x="36332" y="4753"/>
                  <a:pt x="38564" y="3345"/>
                  <a:pt x="41050" y="3345"/>
                </a:cubicBezTo>
                <a:cubicBezTo>
                  <a:pt x="41523" y="3345"/>
                  <a:pt x="42006" y="3396"/>
                  <a:pt x="42494" y="3504"/>
                </a:cubicBezTo>
                <a:cubicBezTo>
                  <a:pt x="44829" y="4041"/>
                  <a:pt x="46627" y="6049"/>
                  <a:pt x="46767" y="8267"/>
                </a:cubicBezTo>
                <a:cubicBezTo>
                  <a:pt x="46580" y="9224"/>
                  <a:pt x="46300" y="10158"/>
                  <a:pt x="45903" y="11046"/>
                </a:cubicBezTo>
                <a:cubicBezTo>
                  <a:pt x="45857" y="11116"/>
                  <a:pt x="45880" y="11186"/>
                  <a:pt x="45950" y="11256"/>
                </a:cubicBezTo>
                <a:cubicBezTo>
                  <a:pt x="45985" y="11342"/>
                  <a:pt x="46071" y="11390"/>
                  <a:pt x="46160" y="11390"/>
                </a:cubicBezTo>
                <a:cubicBezTo>
                  <a:pt x="46192" y="11390"/>
                  <a:pt x="46223" y="11384"/>
                  <a:pt x="46254" y="11372"/>
                </a:cubicBezTo>
                <a:cubicBezTo>
                  <a:pt x="46580" y="11209"/>
                  <a:pt x="46931" y="11046"/>
                  <a:pt x="47281" y="10882"/>
                </a:cubicBezTo>
                <a:lnTo>
                  <a:pt x="47328" y="10882"/>
                </a:lnTo>
                <a:cubicBezTo>
                  <a:pt x="48261" y="10532"/>
                  <a:pt x="49195" y="10275"/>
                  <a:pt x="50176" y="10065"/>
                </a:cubicBezTo>
                <a:cubicBezTo>
                  <a:pt x="51621" y="9799"/>
                  <a:pt x="53098" y="9642"/>
                  <a:pt x="54562" y="9642"/>
                </a:cubicBezTo>
                <a:cubicBezTo>
                  <a:pt x="58230" y="9642"/>
                  <a:pt x="61811" y="10623"/>
                  <a:pt x="64582" y="13310"/>
                </a:cubicBezTo>
                <a:cubicBezTo>
                  <a:pt x="65142" y="13871"/>
                  <a:pt x="65656" y="14478"/>
                  <a:pt x="66076" y="15155"/>
                </a:cubicBezTo>
                <a:cubicBezTo>
                  <a:pt x="66496" y="16719"/>
                  <a:pt x="66496" y="18354"/>
                  <a:pt x="66076" y="19918"/>
                </a:cubicBezTo>
                <a:cubicBezTo>
                  <a:pt x="65503" y="22305"/>
                  <a:pt x="63586" y="25052"/>
                  <a:pt x="61054" y="25052"/>
                </a:cubicBezTo>
                <a:cubicBezTo>
                  <a:pt x="60491" y="25052"/>
                  <a:pt x="59898" y="24917"/>
                  <a:pt x="59282" y="24611"/>
                </a:cubicBezTo>
                <a:cubicBezTo>
                  <a:pt x="59254" y="24599"/>
                  <a:pt x="59228" y="24593"/>
                  <a:pt x="59203" y="24593"/>
                </a:cubicBezTo>
                <a:cubicBezTo>
                  <a:pt x="59035" y="24593"/>
                  <a:pt x="58933" y="24836"/>
                  <a:pt x="59095" y="24938"/>
                </a:cubicBezTo>
                <a:cubicBezTo>
                  <a:pt x="59539" y="25241"/>
                  <a:pt x="59936" y="25591"/>
                  <a:pt x="60286" y="25988"/>
                </a:cubicBezTo>
                <a:cubicBezTo>
                  <a:pt x="60052" y="26082"/>
                  <a:pt x="59795" y="26175"/>
                  <a:pt x="59539" y="26269"/>
                </a:cubicBezTo>
                <a:cubicBezTo>
                  <a:pt x="59142" y="26199"/>
                  <a:pt x="58745" y="26058"/>
                  <a:pt x="58395" y="25872"/>
                </a:cubicBezTo>
                <a:cubicBezTo>
                  <a:pt x="58366" y="25860"/>
                  <a:pt x="58338" y="25855"/>
                  <a:pt x="58311" y="25855"/>
                </a:cubicBezTo>
                <a:cubicBezTo>
                  <a:pt x="58116" y="25855"/>
                  <a:pt x="57979" y="26119"/>
                  <a:pt x="58184" y="26222"/>
                </a:cubicBezTo>
                <a:lnTo>
                  <a:pt x="58395" y="26339"/>
                </a:lnTo>
                <a:cubicBezTo>
                  <a:pt x="58511" y="26385"/>
                  <a:pt x="58628" y="26455"/>
                  <a:pt x="58721" y="26502"/>
                </a:cubicBezTo>
                <a:cubicBezTo>
                  <a:pt x="58558" y="26549"/>
                  <a:pt x="58395" y="26595"/>
                  <a:pt x="58231" y="26619"/>
                </a:cubicBezTo>
                <a:cubicBezTo>
                  <a:pt x="58021" y="26689"/>
                  <a:pt x="58021" y="26969"/>
                  <a:pt x="58231" y="27039"/>
                </a:cubicBezTo>
                <a:cubicBezTo>
                  <a:pt x="60006" y="27249"/>
                  <a:pt x="61453" y="28580"/>
                  <a:pt x="61827" y="30331"/>
                </a:cubicBezTo>
                <a:cubicBezTo>
                  <a:pt x="61803" y="32969"/>
                  <a:pt x="60823" y="35514"/>
                  <a:pt x="59095" y="37476"/>
                </a:cubicBezTo>
                <a:cubicBezTo>
                  <a:pt x="57272" y="39422"/>
                  <a:pt x="54748" y="40505"/>
                  <a:pt x="52138" y="40505"/>
                </a:cubicBezTo>
                <a:cubicBezTo>
                  <a:pt x="51773" y="40505"/>
                  <a:pt x="51406" y="40484"/>
                  <a:pt x="51040" y="40441"/>
                </a:cubicBezTo>
                <a:cubicBezTo>
                  <a:pt x="49662" y="40207"/>
                  <a:pt x="48332" y="39740"/>
                  <a:pt x="47117" y="39063"/>
                </a:cubicBezTo>
                <a:cubicBezTo>
                  <a:pt x="47082" y="39052"/>
                  <a:pt x="47053" y="39046"/>
                  <a:pt x="47027" y="39046"/>
                </a:cubicBezTo>
                <a:cubicBezTo>
                  <a:pt x="47001" y="39046"/>
                  <a:pt x="46977" y="39052"/>
                  <a:pt x="46954" y="39063"/>
                </a:cubicBezTo>
                <a:cubicBezTo>
                  <a:pt x="46674" y="38877"/>
                  <a:pt x="46394" y="38690"/>
                  <a:pt x="46137" y="38480"/>
                </a:cubicBezTo>
                <a:cubicBezTo>
                  <a:pt x="46099" y="38455"/>
                  <a:pt x="46053" y="38443"/>
                  <a:pt x="46008" y="38443"/>
                </a:cubicBezTo>
                <a:cubicBezTo>
                  <a:pt x="45883" y="38443"/>
                  <a:pt x="45759" y="38530"/>
                  <a:pt x="45810" y="38666"/>
                </a:cubicBezTo>
                <a:cubicBezTo>
                  <a:pt x="45857" y="38760"/>
                  <a:pt x="45880" y="38853"/>
                  <a:pt x="45927" y="38947"/>
                </a:cubicBezTo>
                <a:cubicBezTo>
                  <a:pt x="45857" y="38947"/>
                  <a:pt x="45810" y="38970"/>
                  <a:pt x="45763" y="38993"/>
                </a:cubicBezTo>
                <a:lnTo>
                  <a:pt x="45670" y="38947"/>
                </a:lnTo>
                <a:cubicBezTo>
                  <a:pt x="45636" y="38922"/>
                  <a:pt x="45602" y="38911"/>
                  <a:pt x="45570" y="38911"/>
                </a:cubicBezTo>
                <a:cubicBezTo>
                  <a:pt x="45420" y="38911"/>
                  <a:pt x="45302" y="39139"/>
                  <a:pt x="45436" y="39274"/>
                </a:cubicBezTo>
                <a:cubicBezTo>
                  <a:pt x="45600" y="39437"/>
                  <a:pt x="45763" y="39600"/>
                  <a:pt x="45903" y="39787"/>
                </a:cubicBezTo>
                <a:cubicBezTo>
                  <a:pt x="46113" y="40371"/>
                  <a:pt x="46230" y="40978"/>
                  <a:pt x="46254" y="41585"/>
                </a:cubicBezTo>
                <a:cubicBezTo>
                  <a:pt x="46207" y="42706"/>
                  <a:pt x="45880" y="43826"/>
                  <a:pt x="45366" y="44830"/>
                </a:cubicBezTo>
                <a:cubicBezTo>
                  <a:pt x="44222" y="46488"/>
                  <a:pt x="42448" y="47656"/>
                  <a:pt x="40463" y="48076"/>
                </a:cubicBezTo>
                <a:cubicBezTo>
                  <a:pt x="40031" y="48146"/>
                  <a:pt x="39593" y="48181"/>
                  <a:pt x="39156" y="48181"/>
                </a:cubicBezTo>
                <a:cubicBezTo>
                  <a:pt x="38718" y="48181"/>
                  <a:pt x="38280" y="48146"/>
                  <a:pt x="37848" y="48076"/>
                </a:cubicBezTo>
                <a:cubicBezTo>
                  <a:pt x="35350" y="47259"/>
                  <a:pt x="33295" y="44994"/>
                  <a:pt x="33202" y="42309"/>
                </a:cubicBezTo>
                <a:cubicBezTo>
                  <a:pt x="33202" y="42192"/>
                  <a:pt x="33109" y="42126"/>
                  <a:pt x="33013" y="42126"/>
                </a:cubicBezTo>
                <a:cubicBezTo>
                  <a:pt x="32937" y="42126"/>
                  <a:pt x="32860" y="42169"/>
                  <a:pt x="32828" y="42262"/>
                </a:cubicBezTo>
                <a:cubicBezTo>
                  <a:pt x="32735" y="42542"/>
                  <a:pt x="32642" y="42822"/>
                  <a:pt x="32525" y="43103"/>
                </a:cubicBezTo>
                <a:cubicBezTo>
                  <a:pt x="32431" y="43103"/>
                  <a:pt x="32338" y="43149"/>
                  <a:pt x="32315" y="43243"/>
                </a:cubicBezTo>
                <a:cubicBezTo>
                  <a:pt x="32268" y="43476"/>
                  <a:pt x="32198" y="43710"/>
                  <a:pt x="32105" y="43943"/>
                </a:cubicBezTo>
                <a:cubicBezTo>
                  <a:pt x="31778" y="43383"/>
                  <a:pt x="31521" y="42752"/>
                  <a:pt x="31334" y="42122"/>
                </a:cubicBezTo>
                <a:cubicBezTo>
                  <a:pt x="31325" y="42057"/>
                  <a:pt x="31279" y="42029"/>
                  <a:pt x="31229" y="42029"/>
                </a:cubicBezTo>
                <a:cubicBezTo>
                  <a:pt x="31155" y="42029"/>
                  <a:pt x="31072" y="42094"/>
                  <a:pt x="31101" y="42192"/>
                </a:cubicBezTo>
                <a:cubicBezTo>
                  <a:pt x="31287" y="42916"/>
                  <a:pt x="31568" y="43640"/>
                  <a:pt x="31941" y="44317"/>
                </a:cubicBezTo>
                <a:cubicBezTo>
                  <a:pt x="31731" y="44714"/>
                  <a:pt x="31474" y="45087"/>
                  <a:pt x="31194" y="45461"/>
                </a:cubicBezTo>
                <a:cubicBezTo>
                  <a:pt x="30984" y="45694"/>
                  <a:pt x="30774" y="45904"/>
                  <a:pt x="30517" y="46115"/>
                </a:cubicBezTo>
                <a:cubicBezTo>
                  <a:pt x="31101" y="44970"/>
                  <a:pt x="31287" y="43640"/>
                  <a:pt x="31031" y="42355"/>
                </a:cubicBezTo>
                <a:cubicBezTo>
                  <a:pt x="31013" y="42266"/>
                  <a:pt x="30947" y="42228"/>
                  <a:pt x="30876" y="42228"/>
                </a:cubicBezTo>
                <a:cubicBezTo>
                  <a:pt x="30760" y="42228"/>
                  <a:pt x="30628" y="42328"/>
                  <a:pt x="30657" y="42472"/>
                </a:cubicBezTo>
                <a:cubicBezTo>
                  <a:pt x="30961" y="43873"/>
                  <a:pt x="30680" y="45344"/>
                  <a:pt x="29910" y="46558"/>
                </a:cubicBezTo>
                <a:cubicBezTo>
                  <a:pt x="29350" y="46908"/>
                  <a:pt x="28719" y="47165"/>
                  <a:pt x="28089" y="47352"/>
                </a:cubicBezTo>
                <a:cubicBezTo>
                  <a:pt x="27883" y="47377"/>
                  <a:pt x="27677" y="47389"/>
                  <a:pt x="27472" y="47389"/>
                </a:cubicBezTo>
                <a:cubicBezTo>
                  <a:pt x="26701" y="47389"/>
                  <a:pt x="25946" y="47217"/>
                  <a:pt x="25264" y="46885"/>
                </a:cubicBezTo>
                <a:cubicBezTo>
                  <a:pt x="21972" y="45321"/>
                  <a:pt x="19987" y="41445"/>
                  <a:pt x="19590" y="37966"/>
                </a:cubicBezTo>
                <a:cubicBezTo>
                  <a:pt x="19575" y="37874"/>
                  <a:pt x="19470" y="37793"/>
                  <a:pt x="19373" y="37793"/>
                </a:cubicBezTo>
                <a:cubicBezTo>
                  <a:pt x="19321" y="37793"/>
                  <a:pt x="19272" y="37816"/>
                  <a:pt x="19240" y="37873"/>
                </a:cubicBezTo>
                <a:cubicBezTo>
                  <a:pt x="19170" y="38059"/>
                  <a:pt x="19076" y="38223"/>
                  <a:pt x="18983" y="38386"/>
                </a:cubicBezTo>
                <a:lnTo>
                  <a:pt x="18983" y="38176"/>
                </a:lnTo>
                <a:cubicBezTo>
                  <a:pt x="18983" y="38083"/>
                  <a:pt x="18913" y="38013"/>
                  <a:pt x="18843" y="37989"/>
                </a:cubicBezTo>
                <a:cubicBezTo>
                  <a:pt x="18960" y="37709"/>
                  <a:pt x="19030" y="37406"/>
                  <a:pt x="19100" y="37102"/>
                </a:cubicBezTo>
                <a:cubicBezTo>
                  <a:pt x="19128" y="36975"/>
                  <a:pt x="19028" y="36890"/>
                  <a:pt x="18923" y="36890"/>
                </a:cubicBezTo>
                <a:cubicBezTo>
                  <a:pt x="18856" y="36890"/>
                  <a:pt x="18786" y="36926"/>
                  <a:pt x="18749" y="37009"/>
                </a:cubicBezTo>
                <a:cubicBezTo>
                  <a:pt x="18633" y="37312"/>
                  <a:pt x="18539" y="37639"/>
                  <a:pt x="18469" y="37943"/>
                </a:cubicBezTo>
                <a:cubicBezTo>
                  <a:pt x="18306" y="38386"/>
                  <a:pt x="18096" y="38783"/>
                  <a:pt x="17862" y="39180"/>
                </a:cubicBezTo>
                <a:cubicBezTo>
                  <a:pt x="17349" y="39834"/>
                  <a:pt x="16742" y="40394"/>
                  <a:pt x="16041" y="40861"/>
                </a:cubicBezTo>
                <a:cubicBezTo>
                  <a:pt x="15214" y="41191"/>
                  <a:pt x="14344" y="41352"/>
                  <a:pt x="13479" y="41352"/>
                </a:cubicBezTo>
                <a:cubicBezTo>
                  <a:pt x="11707" y="41352"/>
                  <a:pt x="9957" y="40677"/>
                  <a:pt x="8640" y="39390"/>
                </a:cubicBezTo>
                <a:cubicBezTo>
                  <a:pt x="7099" y="37779"/>
                  <a:pt x="6235" y="35631"/>
                  <a:pt x="6258" y="33413"/>
                </a:cubicBezTo>
                <a:cubicBezTo>
                  <a:pt x="6258" y="31032"/>
                  <a:pt x="7332" y="28393"/>
                  <a:pt x="9714" y="27506"/>
                </a:cubicBezTo>
                <a:cubicBezTo>
                  <a:pt x="9901" y="27459"/>
                  <a:pt x="9854" y="27156"/>
                  <a:pt x="9644" y="27156"/>
                </a:cubicBezTo>
                <a:cubicBezTo>
                  <a:pt x="9527" y="27156"/>
                  <a:pt x="9387" y="27132"/>
                  <a:pt x="9247" y="27109"/>
                </a:cubicBezTo>
                <a:lnTo>
                  <a:pt x="9434" y="27039"/>
                </a:lnTo>
                <a:cubicBezTo>
                  <a:pt x="9646" y="26975"/>
                  <a:pt x="9588" y="26680"/>
                  <a:pt x="9400" y="26680"/>
                </a:cubicBezTo>
                <a:cubicBezTo>
                  <a:pt x="9381" y="26680"/>
                  <a:pt x="9361" y="26683"/>
                  <a:pt x="9340" y="26689"/>
                </a:cubicBezTo>
                <a:lnTo>
                  <a:pt x="8920" y="26736"/>
                </a:lnTo>
                <a:cubicBezTo>
                  <a:pt x="8757" y="26736"/>
                  <a:pt x="8593" y="26736"/>
                  <a:pt x="8453" y="26712"/>
                </a:cubicBezTo>
                <a:cubicBezTo>
                  <a:pt x="8543" y="26586"/>
                  <a:pt x="8411" y="26433"/>
                  <a:pt x="8271" y="26433"/>
                </a:cubicBezTo>
                <a:cubicBezTo>
                  <a:pt x="8230" y="26433"/>
                  <a:pt x="8187" y="26446"/>
                  <a:pt x="8149" y="26479"/>
                </a:cubicBezTo>
                <a:cubicBezTo>
                  <a:pt x="8079" y="26525"/>
                  <a:pt x="7986" y="26595"/>
                  <a:pt x="7916" y="26642"/>
                </a:cubicBezTo>
                <a:cubicBezTo>
                  <a:pt x="7542" y="26595"/>
                  <a:pt x="7169" y="26502"/>
                  <a:pt x="6819" y="26409"/>
                </a:cubicBezTo>
                <a:cubicBezTo>
                  <a:pt x="4087" y="25124"/>
                  <a:pt x="2009" y="22323"/>
                  <a:pt x="2966" y="19217"/>
                </a:cubicBezTo>
                <a:cubicBezTo>
                  <a:pt x="4332" y="14711"/>
                  <a:pt x="9535" y="13799"/>
                  <a:pt x="13624" y="13799"/>
                </a:cubicBezTo>
                <a:cubicBezTo>
                  <a:pt x="13730" y="13799"/>
                  <a:pt x="13835" y="13799"/>
                  <a:pt x="13940" y="13801"/>
                </a:cubicBezTo>
                <a:cubicBezTo>
                  <a:pt x="14103" y="13801"/>
                  <a:pt x="14173" y="13614"/>
                  <a:pt x="14057" y="13497"/>
                </a:cubicBezTo>
                <a:lnTo>
                  <a:pt x="14010" y="13427"/>
                </a:lnTo>
                <a:cubicBezTo>
                  <a:pt x="14057" y="13380"/>
                  <a:pt x="14057" y="13310"/>
                  <a:pt x="14010" y="13264"/>
                </a:cubicBezTo>
                <a:lnTo>
                  <a:pt x="13870" y="13077"/>
                </a:lnTo>
                <a:cubicBezTo>
                  <a:pt x="13893" y="13053"/>
                  <a:pt x="13916" y="13030"/>
                  <a:pt x="13940" y="12983"/>
                </a:cubicBezTo>
                <a:lnTo>
                  <a:pt x="14080" y="13170"/>
                </a:lnTo>
                <a:cubicBezTo>
                  <a:pt x="14117" y="13207"/>
                  <a:pt x="14158" y="13223"/>
                  <a:pt x="14199" y="13223"/>
                </a:cubicBezTo>
                <a:cubicBezTo>
                  <a:pt x="14338" y="13223"/>
                  <a:pt x="14463" y="13040"/>
                  <a:pt x="14337" y="12913"/>
                </a:cubicBezTo>
                <a:lnTo>
                  <a:pt x="14267" y="12820"/>
                </a:lnTo>
                <a:cubicBezTo>
                  <a:pt x="14337" y="12750"/>
                  <a:pt x="14313" y="12633"/>
                  <a:pt x="14243" y="12610"/>
                </a:cubicBezTo>
                <a:lnTo>
                  <a:pt x="14057" y="12563"/>
                </a:lnTo>
                <a:cubicBezTo>
                  <a:pt x="13263" y="11536"/>
                  <a:pt x="12866" y="10228"/>
                  <a:pt x="12959" y="8921"/>
                </a:cubicBezTo>
                <a:cubicBezTo>
                  <a:pt x="13193" y="7683"/>
                  <a:pt x="13893" y="6563"/>
                  <a:pt x="14897" y="5792"/>
                </a:cubicBezTo>
                <a:cubicBezTo>
                  <a:pt x="15820" y="5106"/>
                  <a:pt x="16909" y="4795"/>
                  <a:pt x="18008" y="4795"/>
                </a:cubicBezTo>
                <a:cubicBezTo>
                  <a:pt x="19939" y="4795"/>
                  <a:pt x="21900" y="5756"/>
                  <a:pt x="23046" y="7333"/>
                </a:cubicBezTo>
                <a:cubicBezTo>
                  <a:pt x="23066" y="7367"/>
                  <a:pt x="23097" y="7382"/>
                  <a:pt x="23128" y="7382"/>
                </a:cubicBezTo>
                <a:cubicBezTo>
                  <a:pt x="23203" y="7382"/>
                  <a:pt x="23282" y="7299"/>
                  <a:pt x="23232" y="7216"/>
                </a:cubicBezTo>
                <a:cubicBezTo>
                  <a:pt x="23162" y="7100"/>
                  <a:pt x="23116" y="7030"/>
                  <a:pt x="23046" y="6960"/>
                </a:cubicBezTo>
                <a:cubicBezTo>
                  <a:pt x="23092" y="6936"/>
                  <a:pt x="23116" y="6913"/>
                  <a:pt x="23139" y="6890"/>
                </a:cubicBezTo>
                <a:cubicBezTo>
                  <a:pt x="23419" y="7170"/>
                  <a:pt x="23676" y="7473"/>
                  <a:pt x="23909" y="7730"/>
                </a:cubicBezTo>
                <a:cubicBezTo>
                  <a:pt x="23950" y="7778"/>
                  <a:pt x="23999" y="7798"/>
                  <a:pt x="24048" y="7798"/>
                </a:cubicBezTo>
                <a:cubicBezTo>
                  <a:pt x="24166" y="7798"/>
                  <a:pt x="24283" y="7682"/>
                  <a:pt x="24283" y="7567"/>
                </a:cubicBezTo>
                <a:cubicBezTo>
                  <a:pt x="24300" y="7569"/>
                  <a:pt x="24316" y="7570"/>
                  <a:pt x="24332" y="7570"/>
                </a:cubicBezTo>
                <a:cubicBezTo>
                  <a:pt x="24674" y="7570"/>
                  <a:pt x="24853" y="7113"/>
                  <a:pt x="24563" y="6890"/>
                </a:cubicBezTo>
                <a:cubicBezTo>
                  <a:pt x="24525" y="6851"/>
                  <a:pt x="24486" y="6834"/>
                  <a:pt x="24447" y="6834"/>
                </a:cubicBezTo>
                <a:cubicBezTo>
                  <a:pt x="24416" y="6834"/>
                  <a:pt x="24385" y="6845"/>
                  <a:pt x="24353" y="6866"/>
                </a:cubicBezTo>
                <a:lnTo>
                  <a:pt x="24283" y="6890"/>
                </a:lnTo>
                <a:cubicBezTo>
                  <a:pt x="24306" y="6633"/>
                  <a:pt x="24330" y="6399"/>
                  <a:pt x="24376" y="6166"/>
                </a:cubicBezTo>
                <a:cubicBezTo>
                  <a:pt x="24446" y="5886"/>
                  <a:pt x="24540" y="5629"/>
                  <a:pt x="24610" y="5372"/>
                </a:cubicBezTo>
                <a:cubicBezTo>
                  <a:pt x="24797" y="4882"/>
                  <a:pt x="25030" y="4438"/>
                  <a:pt x="25310" y="3994"/>
                </a:cubicBezTo>
                <a:cubicBezTo>
                  <a:pt x="25754" y="3341"/>
                  <a:pt x="26384" y="2827"/>
                  <a:pt x="27131" y="2570"/>
                </a:cubicBezTo>
                <a:cubicBezTo>
                  <a:pt x="27315" y="2544"/>
                  <a:pt x="27499" y="2531"/>
                  <a:pt x="27683" y="2531"/>
                </a:cubicBezTo>
                <a:close/>
                <a:moveTo>
                  <a:pt x="19006" y="41655"/>
                </a:moveTo>
                <a:cubicBezTo>
                  <a:pt x="19777" y="44457"/>
                  <a:pt x="21621" y="46955"/>
                  <a:pt x="24493" y="47772"/>
                </a:cubicBezTo>
                <a:cubicBezTo>
                  <a:pt x="25095" y="47936"/>
                  <a:pt x="25712" y="48018"/>
                  <a:pt x="26331" y="48018"/>
                </a:cubicBezTo>
                <a:cubicBezTo>
                  <a:pt x="27031" y="48018"/>
                  <a:pt x="27733" y="47913"/>
                  <a:pt x="28416" y="47702"/>
                </a:cubicBezTo>
                <a:cubicBezTo>
                  <a:pt x="28696" y="47632"/>
                  <a:pt x="28953" y="47539"/>
                  <a:pt x="29209" y="47422"/>
                </a:cubicBezTo>
                <a:lnTo>
                  <a:pt x="29209" y="47422"/>
                </a:lnTo>
                <a:cubicBezTo>
                  <a:pt x="29023" y="47632"/>
                  <a:pt x="28789" y="47796"/>
                  <a:pt x="28579" y="47959"/>
                </a:cubicBezTo>
                <a:cubicBezTo>
                  <a:pt x="27667" y="48571"/>
                  <a:pt x="26609" y="48882"/>
                  <a:pt x="25550" y="48882"/>
                </a:cubicBezTo>
                <a:cubicBezTo>
                  <a:pt x="24629" y="48882"/>
                  <a:pt x="23707" y="48647"/>
                  <a:pt x="22882" y="48169"/>
                </a:cubicBezTo>
                <a:cubicBezTo>
                  <a:pt x="21201" y="47189"/>
                  <a:pt x="20150" y="45321"/>
                  <a:pt x="19450" y="43546"/>
                </a:cubicBezTo>
                <a:cubicBezTo>
                  <a:pt x="19310" y="43219"/>
                  <a:pt x="19193" y="42869"/>
                  <a:pt x="19076" y="42519"/>
                </a:cubicBezTo>
                <a:cubicBezTo>
                  <a:pt x="19053" y="42215"/>
                  <a:pt x="19006" y="41959"/>
                  <a:pt x="19006" y="41655"/>
                </a:cubicBezTo>
                <a:close/>
                <a:moveTo>
                  <a:pt x="45273" y="45694"/>
                </a:moveTo>
                <a:lnTo>
                  <a:pt x="45273" y="45694"/>
                </a:lnTo>
                <a:cubicBezTo>
                  <a:pt x="44456" y="47165"/>
                  <a:pt x="43148" y="48263"/>
                  <a:pt x="41561" y="48800"/>
                </a:cubicBezTo>
                <a:cubicBezTo>
                  <a:pt x="40963" y="48983"/>
                  <a:pt x="40351" y="49070"/>
                  <a:pt x="39742" y="49070"/>
                </a:cubicBezTo>
                <a:cubicBezTo>
                  <a:pt x="38258" y="49070"/>
                  <a:pt x="36792" y="48556"/>
                  <a:pt x="35583" y="47679"/>
                </a:cubicBezTo>
                <a:lnTo>
                  <a:pt x="35583" y="47679"/>
                </a:lnTo>
                <a:cubicBezTo>
                  <a:pt x="36261" y="48006"/>
                  <a:pt x="36961" y="48239"/>
                  <a:pt x="37685" y="48379"/>
                </a:cubicBezTo>
                <a:cubicBezTo>
                  <a:pt x="38375" y="48631"/>
                  <a:pt x="39095" y="48755"/>
                  <a:pt x="39815" y="48755"/>
                </a:cubicBezTo>
                <a:cubicBezTo>
                  <a:pt x="40362" y="48755"/>
                  <a:pt x="40910" y="48684"/>
                  <a:pt x="41444" y="48543"/>
                </a:cubicBezTo>
                <a:cubicBezTo>
                  <a:pt x="43032" y="48076"/>
                  <a:pt x="44386" y="47072"/>
                  <a:pt x="45273" y="45694"/>
                </a:cubicBezTo>
                <a:close/>
                <a:moveTo>
                  <a:pt x="32245" y="44714"/>
                </a:moveTo>
                <a:cubicBezTo>
                  <a:pt x="32315" y="44807"/>
                  <a:pt x="32385" y="44924"/>
                  <a:pt x="32455" y="45017"/>
                </a:cubicBezTo>
                <a:cubicBezTo>
                  <a:pt x="31847" y="47812"/>
                  <a:pt x="29195" y="49631"/>
                  <a:pt x="26391" y="49631"/>
                </a:cubicBezTo>
                <a:cubicBezTo>
                  <a:pt x="25751" y="49631"/>
                  <a:pt x="25103" y="49536"/>
                  <a:pt x="24470" y="49337"/>
                </a:cubicBezTo>
                <a:lnTo>
                  <a:pt x="24493" y="49337"/>
                </a:lnTo>
                <a:cubicBezTo>
                  <a:pt x="23629" y="49080"/>
                  <a:pt x="22835" y="48659"/>
                  <a:pt x="22158" y="48122"/>
                </a:cubicBezTo>
                <a:lnTo>
                  <a:pt x="22158" y="48122"/>
                </a:lnTo>
                <a:cubicBezTo>
                  <a:pt x="22555" y="48426"/>
                  <a:pt x="23022" y="48706"/>
                  <a:pt x="23513" y="48893"/>
                </a:cubicBezTo>
                <a:cubicBezTo>
                  <a:pt x="24168" y="49149"/>
                  <a:pt x="24849" y="49272"/>
                  <a:pt x="25523" y="49272"/>
                </a:cubicBezTo>
                <a:cubicBezTo>
                  <a:pt x="27250" y="49272"/>
                  <a:pt x="28928" y="48463"/>
                  <a:pt x="30003" y="47002"/>
                </a:cubicBezTo>
                <a:cubicBezTo>
                  <a:pt x="30937" y="46465"/>
                  <a:pt x="31708" y="45671"/>
                  <a:pt x="32245" y="44714"/>
                </a:cubicBezTo>
                <a:close/>
                <a:moveTo>
                  <a:pt x="47047" y="42052"/>
                </a:moveTo>
                <a:cubicBezTo>
                  <a:pt x="47328" y="43149"/>
                  <a:pt x="47328" y="44293"/>
                  <a:pt x="47047" y="45367"/>
                </a:cubicBezTo>
                <a:cubicBezTo>
                  <a:pt x="46510" y="47515"/>
                  <a:pt x="44783" y="49150"/>
                  <a:pt x="42705" y="49827"/>
                </a:cubicBezTo>
                <a:cubicBezTo>
                  <a:pt x="41955" y="50069"/>
                  <a:pt x="41210" y="50182"/>
                  <a:pt x="40485" y="50182"/>
                </a:cubicBezTo>
                <a:cubicBezTo>
                  <a:pt x="38477" y="50182"/>
                  <a:pt x="36616" y="49313"/>
                  <a:pt x="35210" y="47889"/>
                </a:cubicBezTo>
                <a:lnTo>
                  <a:pt x="35210" y="47889"/>
                </a:lnTo>
                <a:cubicBezTo>
                  <a:pt x="36520" y="48875"/>
                  <a:pt x="38120" y="49481"/>
                  <a:pt x="39749" y="49481"/>
                </a:cubicBezTo>
                <a:cubicBezTo>
                  <a:pt x="40472" y="49481"/>
                  <a:pt x="41200" y="49362"/>
                  <a:pt x="41911" y="49103"/>
                </a:cubicBezTo>
                <a:cubicBezTo>
                  <a:pt x="44339" y="48239"/>
                  <a:pt x="46020" y="46021"/>
                  <a:pt x="46534" y="43570"/>
                </a:cubicBezTo>
                <a:cubicBezTo>
                  <a:pt x="46744" y="43079"/>
                  <a:pt x="46931" y="42566"/>
                  <a:pt x="47047" y="42052"/>
                </a:cubicBezTo>
                <a:close/>
                <a:moveTo>
                  <a:pt x="28295" y="0"/>
                </a:moveTo>
                <a:cubicBezTo>
                  <a:pt x="27452" y="0"/>
                  <a:pt x="26653" y="233"/>
                  <a:pt x="25917" y="679"/>
                </a:cubicBezTo>
                <a:cubicBezTo>
                  <a:pt x="24330" y="1473"/>
                  <a:pt x="23279" y="3084"/>
                  <a:pt x="23186" y="4858"/>
                </a:cubicBezTo>
                <a:cubicBezTo>
                  <a:pt x="23116" y="5068"/>
                  <a:pt x="23046" y="5255"/>
                  <a:pt x="22999" y="5442"/>
                </a:cubicBezTo>
                <a:lnTo>
                  <a:pt x="22742" y="5232"/>
                </a:lnTo>
                <a:cubicBezTo>
                  <a:pt x="21834" y="3245"/>
                  <a:pt x="19784" y="2086"/>
                  <a:pt x="17658" y="2086"/>
                </a:cubicBezTo>
                <a:cubicBezTo>
                  <a:pt x="16612" y="2086"/>
                  <a:pt x="15548" y="2366"/>
                  <a:pt x="14594" y="2967"/>
                </a:cubicBezTo>
                <a:cubicBezTo>
                  <a:pt x="13239" y="3808"/>
                  <a:pt x="12259" y="5138"/>
                  <a:pt x="11885" y="6703"/>
                </a:cubicBezTo>
                <a:cubicBezTo>
                  <a:pt x="11138" y="8337"/>
                  <a:pt x="11278" y="10228"/>
                  <a:pt x="12259" y="11746"/>
                </a:cubicBezTo>
                <a:cubicBezTo>
                  <a:pt x="12259" y="11769"/>
                  <a:pt x="12282" y="11793"/>
                  <a:pt x="12282" y="11839"/>
                </a:cubicBezTo>
                <a:cubicBezTo>
                  <a:pt x="12305" y="11886"/>
                  <a:pt x="12352" y="11933"/>
                  <a:pt x="12399" y="11956"/>
                </a:cubicBezTo>
                <a:cubicBezTo>
                  <a:pt x="12469" y="12050"/>
                  <a:pt x="12539" y="12120"/>
                  <a:pt x="12609" y="12213"/>
                </a:cubicBezTo>
                <a:cubicBezTo>
                  <a:pt x="11726" y="12040"/>
                  <a:pt x="10823" y="11944"/>
                  <a:pt x="9924" y="11944"/>
                </a:cubicBezTo>
                <a:cubicBezTo>
                  <a:pt x="8399" y="11944"/>
                  <a:pt x="6883" y="12220"/>
                  <a:pt x="5488" y="12867"/>
                </a:cubicBezTo>
                <a:cubicBezTo>
                  <a:pt x="3223" y="13917"/>
                  <a:pt x="1379" y="15879"/>
                  <a:pt x="888" y="18377"/>
                </a:cubicBezTo>
                <a:cubicBezTo>
                  <a:pt x="631" y="19054"/>
                  <a:pt x="445" y="19778"/>
                  <a:pt x="351" y="20478"/>
                </a:cubicBezTo>
                <a:cubicBezTo>
                  <a:pt x="1" y="22813"/>
                  <a:pt x="655" y="25288"/>
                  <a:pt x="2639" y="26689"/>
                </a:cubicBezTo>
                <a:cubicBezTo>
                  <a:pt x="3529" y="27329"/>
                  <a:pt x="4575" y="27656"/>
                  <a:pt x="5638" y="27656"/>
                </a:cubicBezTo>
                <a:cubicBezTo>
                  <a:pt x="6165" y="27656"/>
                  <a:pt x="6697" y="27575"/>
                  <a:pt x="7216" y="27413"/>
                </a:cubicBezTo>
                <a:lnTo>
                  <a:pt x="7216" y="27413"/>
                </a:lnTo>
                <a:cubicBezTo>
                  <a:pt x="7052" y="27599"/>
                  <a:pt x="6912" y="27786"/>
                  <a:pt x="6749" y="27973"/>
                </a:cubicBezTo>
                <a:cubicBezTo>
                  <a:pt x="4997" y="29351"/>
                  <a:pt x="3830" y="31358"/>
                  <a:pt x="3527" y="33577"/>
                </a:cubicBezTo>
                <a:cubicBezTo>
                  <a:pt x="3270" y="34931"/>
                  <a:pt x="3386" y="36308"/>
                  <a:pt x="3853" y="37616"/>
                </a:cubicBezTo>
                <a:cubicBezTo>
                  <a:pt x="5055" y="40911"/>
                  <a:pt x="8173" y="43184"/>
                  <a:pt x="11514" y="43184"/>
                </a:cubicBezTo>
                <a:cubicBezTo>
                  <a:pt x="12458" y="43184"/>
                  <a:pt x="13419" y="43003"/>
                  <a:pt x="14360" y="42612"/>
                </a:cubicBezTo>
                <a:lnTo>
                  <a:pt x="14500" y="42542"/>
                </a:lnTo>
                <a:cubicBezTo>
                  <a:pt x="15971" y="42239"/>
                  <a:pt x="17302" y="41468"/>
                  <a:pt x="18306" y="40394"/>
                </a:cubicBezTo>
                <a:cubicBezTo>
                  <a:pt x="18353" y="41071"/>
                  <a:pt x="18469" y="41725"/>
                  <a:pt x="18656" y="42402"/>
                </a:cubicBezTo>
                <a:cubicBezTo>
                  <a:pt x="19076" y="45764"/>
                  <a:pt x="21084" y="48846"/>
                  <a:pt x="24610" y="49804"/>
                </a:cubicBezTo>
                <a:cubicBezTo>
                  <a:pt x="25193" y="49961"/>
                  <a:pt x="25785" y="50036"/>
                  <a:pt x="26370" y="50036"/>
                </a:cubicBezTo>
                <a:cubicBezTo>
                  <a:pt x="29253" y="50036"/>
                  <a:pt x="31978" y="48213"/>
                  <a:pt x="32735" y="45437"/>
                </a:cubicBezTo>
                <a:cubicBezTo>
                  <a:pt x="32945" y="45671"/>
                  <a:pt x="33179" y="45904"/>
                  <a:pt x="33412" y="46138"/>
                </a:cubicBezTo>
                <a:cubicBezTo>
                  <a:pt x="34819" y="48791"/>
                  <a:pt x="37529" y="50588"/>
                  <a:pt x="40486" y="50588"/>
                </a:cubicBezTo>
                <a:cubicBezTo>
                  <a:pt x="41407" y="50588"/>
                  <a:pt x="42351" y="50414"/>
                  <a:pt x="43288" y="50037"/>
                </a:cubicBezTo>
                <a:cubicBezTo>
                  <a:pt x="46837" y="48613"/>
                  <a:pt x="48495" y="44527"/>
                  <a:pt x="47187" y="41188"/>
                </a:cubicBezTo>
                <a:cubicBezTo>
                  <a:pt x="47211" y="40978"/>
                  <a:pt x="47234" y="40791"/>
                  <a:pt x="47234" y="40581"/>
                </a:cubicBezTo>
                <a:cubicBezTo>
                  <a:pt x="47398" y="40674"/>
                  <a:pt x="47561" y="40768"/>
                  <a:pt x="47724" y="40861"/>
                </a:cubicBezTo>
                <a:cubicBezTo>
                  <a:pt x="49125" y="41748"/>
                  <a:pt x="50620" y="42519"/>
                  <a:pt x="52254" y="42799"/>
                </a:cubicBezTo>
                <a:cubicBezTo>
                  <a:pt x="52708" y="42886"/>
                  <a:pt x="53158" y="42927"/>
                  <a:pt x="53602" y="42927"/>
                </a:cubicBezTo>
                <a:cubicBezTo>
                  <a:pt x="55529" y="42927"/>
                  <a:pt x="57350" y="42158"/>
                  <a:pt x="59002" y="41095"/>
                </a:cubicBezTo>
                <a:cubicBezTo>
                  <a:pt x="60893" y="39857"/>
                  <a:pt x="62691" y="38199"/>
                  <a:pt x="63391" y="35981"/>
                </a:cubicBezTo>
                <a:cubicBezTo>
                  <a:pt x="63905" y="34207"/>
                  <a:pt x="63741" y="32292"/>
                  <a:pt x="62924" y="30635"/>
                </a:cubicBezTo>
                <a:cubicBezTo>
                  <a:pt x="62737" y="30261"/>
                  <a:pt x="62527" y="29911"/>
                  <a:pt x="62294" y="29561"/>
                </a:cubicBezTo>
                <a:cubicBezTo>
                  <a:pt x="62200" y="29327"/>
                  <a:pt x="62107" y="29117"/>
                  <a:pt x="62013" y="28907"/>
                </a:cubicBezTo>
                <a:cubicBezTo>
                  <a:pt x="61873" y="28113"/>
                  <a:pt x="61593" y="27343"/>
                  <a:pt x="61173" y="26642"/>
                </a:cubicBezTo>
                <a:cubicBezTo>
                  <a:pt x="62527" y="26362"/>
                  <a:pt x="63741" y="25662"/>
                  <a:pt x="64652" y="24658"/>
                </a:cubicBezTo>
                <a:cubicBezTo>
                  <a:pt x="64699" y="24587"/>
                  <a:pt x="64745" y="24517"/>
                  <a:pt x="64792" y="24447"/>
                </a:cubicBezTo>
                <a:cubicBezTo>
                  <a:pt x="66823" y="22836"/>
                  <a:pt x="68154" y="20478"/>
                  <a:pt x="68014" y="17630"/>
                </a:cubicBezTo>
                <a:cubicBezTo>
                  <a:pt x="67967" y="16276"/>
                  <a:pt x="67500" y="14968"/>
                  <a:pt x="66706" y="13894"/>
                </a:cubicBezTo>
                <a:cubicBezTo>
                  <a:pt x="65866" y="12283"/>
                  <a:pt x="64232" y="11116"/>
                  <a:pt x="62574" y="10205"/>
                </a:cubicBezTo>
                <a:cubicBezTo>
                  <a:pt x="60232" y="8942"/>
                  <a:pt x="57597" y="8267"/>
                  <a:pt x="54912" y="8267"/>
                </a:cubicBezTo>
                <a:cubicBezTo>
                  <a:pt x="54867" y="8267"/>
                  <a:pt x="54821" y="8267"/>
                  <a:pt x="54776" y="8267"/>
                </a:cubicBezTo>
                <a:cubicBezTo>
                  <a:pt x="54725" y="8267"/>
                  <a:pt x="54675" y="8266"/>
                  <a:pt x="54625" y="8266"/>
                </a:cubicBezTo>
                <a:cubicBezTo>
                  <a:pt x="52272" y="8266"/>
                  <a:pt x="49967" y="8802"/>
                  <a:pt x="47841" y="9808"/>
                </a:cubicBezTo>
                <a:cubicBezTo>
                  <a:pt x="47865" y="9761"/>
                  <a:pt x="47888" y="9715"/>
                  <a:pt x="47911" y="9645"/>
                </a:cubicBezTo>
                <a:cubicBezTo>
                  <a:pt x="48682" y="8384"/>
                  <a:pt x="48822" y="6796"/>
                  <a:pt x="48238" y="5419"/>
                </a:cubicBezTo>
                <a:cubicBezTo>
                  <a:pt x="47444" y="3411"/>
                  <a:pt x="45483" y="1986"/>
                  <a:pt x="43428" y="1449"/>
                </a:cubicBezTo>
                <a:cubicBezTo>
                  <a:pt x="42732" y="1266"/>
                  <a:pt x="42016" y="1178"/>
                  <a:pt x="41301" y="1178"/>
                </a:cubicBezTo>
                <a:cubicBezTo>
                  <a:pt x="38371" y="1178"/>
                  <a:pt x="35442" y="2652"/>
                  <a:pt x="33809" y="5092"/>
                </a:cubicBezTo>
                <a:lnTo>
                  <a:pt x="33622" y="4905"/>
                </a:lnTo>
                <a:cubicBezTo>
                  <a:pt x="33179" y="2337"/>
                  <a:pt x="31124" y="49"/>
                  <a:pt x="28416" y="2"/>
                </a:cubicBezTo>
                <a:cubicBezTo>
                  <a:pt x="28375" y="1"/>
                  <a:pt x="28335" y="0"/>
                  <a:pt x="28295" y="0"/>
                </a:cubicBezTo>
                <a:close/>
              </a:path>
            </a:pathLst>
          </a:custGeom>
          <a:solidFill>
            <a:srgbClr val="040404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685800">
              <a:defRPr/>
            </a:pPr>
            <a:endParaRPr sz="1050">
              <a:ea typeface="+mn-ea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808232" y="2532892"/>
            <a:ext cx="1601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2400" b="1" kern="1200" dirty="0">
                <a:solidFill>
                  <a:schemeClr val="bg1"/>
                </a:solidFill>
                <a:latin typeface="Bradley Hand ITC" panose="03070402050302030203" pitchFamily="66" charset="0"/>
                <a:ea typeface="+mn-ea"/>
                <a:cs typeface="+mn-cs"/>
              </a:rPr>
              <a:t>What we can do?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5" t="3303" r="32711" b="17377"/>
          <a:stretch/>
        </p:blipFill>
        <p:spPr>
          <a:xfrm rot="373522">
            <a:off x="7378643" y="1026328"/>
            <a:ext cx="1175522" cy="1447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" r="32642"/>
          <a:stretch/>
        </p:blipFill>
        <p:spPr>
          <a:xfrm rot="21360511">
            <a:off x="6258139" y="602285"/>
            <a:ext cx="1185689" cy="12068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Google Shape;2927;p95"/>
          <p:cNvSpPr/>
          <p:nvPr/>
        </p:nvSpPr>
        <p:spPr>
          <a:xfrm>
            <a:off x="1226976" y="956156"/>
            <a:ext cx="1686620" cy="1453478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685800">
              <a:buClrTx/>
              <a:defRPr/>
            </a:pPr>
            <a:endParaRPr sz="1350" kern="120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26" name="Google Shape;2927;p95"/>
          <p:cNvSpPr/>
          <p:nvPr/>
        </p:nvSpPr>
        <p:spPr>
          <a:xfrm>
            <a:off x="1226818" y="3520191"/>
            <a:ext cx="2319086" cy="1551287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685800">
              <a:buClrTx/>
              <a:defRPr/>
            </a:pPr>
            <a:endParaRPr sz="1350" kern="1200">
              <a:ea typeface="+mn-ea"/>
              <a:cs typeface="+mn-cs"/>
            </a:endParaRPr>
          </a:p>
        </p:txBody>
      </p:sp>
      <p:sp>
        <p:nvSpPr>
          <p:cNvPr id="27" name="Google Shape;2927;p95"/>
          <p:cNvSpPr/>
          <p:nvPr/>
        </p:nvSpPr>
        <p:spPr>
          <a:xfrm rot="5400000">
            <a:off x="4116960" y="1262157"/>
            <a:ext cx="2319086" cy="1551287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685800">
              <a:buClrTx/>
              <a:defRPr/>
            </a:pPr>
            <a:endParaRPr sz="1350" kern="1200">
              <a:ea typeface="+mn-ea"/>
              <a:cs typeface="+mn-cs"/>
            </a:endParaRPr>
          </a:p>
        </p:txBody>
      </p:sp>
      <p:sp>
        <p:nvSpPr>
          <p:cNvPr id="28" name="Google Shape;2927;p95"/>
          <p:cNvSpPr/>
          <p:nvPr/>
        </p:nvSpPr>
        <p:spPr>
          <a:xfrm>
            <a:off x="4494827" y="3618000"/>
            <a:ext cx="1686620" cy="1453478"/>
          </a:xfrm>
          <a:custGeom>
            <a:avLst/>
            <a:gdLst/>
            <a:ahLst/>
            <a:cxnLst/>
            <a:rect l="l" t="t" r="r" b="b"/>
            <a:pathLst>
              <a:path w="24346" h="23150" extrusionOk="0">
                <a:moveTo>
                  <a:pt x="8147" y="1866"/>
                </a:moveTo>
                <a:lnTo>
                  <a:pt x="8147" y="1866"/>
                </a:lnTo>
                <a:cubicBezTo>
                  <a:pt x="7390" y="2136"/>
                  <a:pt x="6685" y="2498"/>
                  <a:pt x="6032" y="2954"/>
                </a:cubicBezTo>
                <a:cubicBezTo>
                  <a:pt x="6105" y="2830"/>
                  <a:pt x="6178" y="2716"/>
                  <a:pt x="6260" y="2602"/>
                </a:cubicBezTo>
                <a:cubicBezTo>
                  <a:pt x="6851" y="2281"/>
                  <a:pt x="7483" y="2032"/>
                  <a:pt x="8147" y="1866"/>
                </a:cubicBezTo>
                <a:close/>
                <a:moveTo>
                  <a:pt x="12293" y="197"/>
                </a:moveTo>
                <a:cubicBezTo>
                  <a:pt x="14379" y="197"/>
                  <a:pt x="16676" y="458"/>
                  <a:pt x="18469" y="1493"/>
                </a:cubicBezTo>
                <a:cubicBezTo>
                  <a:pt x="19288" y="1980"/>
                  <a:pt x="19972" y="2664"/>
                  <a:pt x="20469" y="3473"/>
                </a:cubicBezTo>
                <a:cubicBezTo>
                  <a:pt x="18993" y="2225"/>
                  <a:pt x="17075" y="1583"/>
                  <a:pt x="15149" y="1583"/>
                </a:cubicBezTo>
                <a:cubicBezTo>
                  <a:pt x="15074" y="1583"/>
                  <a:pt x="14999" y="1584"/>
                  <a:pt x="14925" y="1586"/>
                </a:cubicBezTo>
                <a:lnTo>
                  <a:pt x="14904" y="1586"/>
                </a:lnTo>
                <a:cubicBezTo>
                  <a:pt x="14158" y="1441"/>
                  <a:pt x="13401" y="1348"/>
                  <a:pt x="12645" y="1306"/>
                </a:cubicBezTo>
                <a:cubicBezTo>
                  <a:pt x="12238" y="1249"/>
                  <a:pt x="11827" y="1220"/>
                  <a:pt x="11416" y="1220"/>
                </a:cubicBezTo>
                <a:cubicBezTo>
                  <a:pt x="10936" y="1220"/>
                  <a:pt x="10455" y="1259"/>
                  <a:pt x="9981" y="1338"/>
                </a:cubicBezTo>
                <a:cubicBezTo>
                  <a:pt x="9763" y="1369"/>
                  <a:pt x="9546" y="1420"/>
                  <a:pt x="9339" y="1483"/>
                </a:cubicBezTo>
                <a:cubicBezTo>
                  <a:pt x="8344" y="1566"/>
                  <a:pt x="7380" y="1835"/>
                  <a:pt x="6488" y="2270"/>
                </a:cubicBezTo>
                <a:cubicBezTo>
                  <a:pt x="6862" y="1742"/>
                  <a:pt x="7338" y="1296"/>
                  <a:pt x="7888" y="954"/>
                </a:cubicBezTo>
                <a:cubicBezTo>
                  <a:pt x="8965" y="301"/>
                  <a:pt x="10313" y="239"/>
                  <a:pt x="11546" y="208"/>
                </a:cubicBezTo>
                <a:cubicBezTo>
                  <a:pt x="11791" y="201"/>
                  <a:pt x="12041" y="197"/>
                  <a:pt x="12293" y="197"/>
                </a:cubicBezTo>
                <a:close/>
                <a:moveTo>
                  <a:pt x="15940" y="1825"/>
                </a:moveTo>
                <a:cubicBezTo>
                  <a:pt x="17640" y="1939"/>
                  <a:pt x="19247" y="2623"/>
                  <a:pt x="20511" y="3763"/>
                </a:cubicBezTo>
                <a:cubicBezTo>
                  <a:pt x="20615" y="3846"/>
                  <a:pt x="20708" y="3939"/>
                  <a:pt x="20791" y="4032"/>
                </a:cubicBezTo>
                <a:cubicBezTo>
                  <a:pt x="20822" y="4084"/>
                  <a:pt x="20853" y="4146"/>
                  <a:pt x="20884" y="4208"/>
                </a:cubicBezTo>
                <a:cubicBezTo>
                  <a:pt x="19754" y="3255"/>
                  <a:pt x="18438" y="2550"/>
                  <a:pt x="17029" y="2125"/>
                </a:cubicBezTo>
                <a:cubicBezTo>
                  <a:pt x="16676" y="2011"/>
                  <a:pt x="16303" y="1918"/>
                  <a:pt x="15940" y="1825"/>
                </a:cubicBezTo>
                <a:close/>
                <a:moveTo>
                  <a:pt x="14977" y="1804"/>
                </a:moveTo>
                <a:cubicBezTo>
                  <a:pt x="15474" y="1908"/>
                  <a:pt x="15961" y="2022"/>
                  <a:pt x="16448" y="2156"/>
                </a:cubicBezTo>
                <a:cubicBezTo>
                  <a:pt x="18179" y="2633"/>
                  <a:pt x="19796" y="3421"/>
                  <a:pt x="21091" y="4644"/>
                </a:cubicBezTo>
                <a:cubicBezTo>
                  <a:pt x="21340" y="5234"/>
                  <a:pt x="21547" y="5846"/>
                  <a:pt x="21703" y="6478"/>
                </a:cubicBezTo>
                <a:cubicBezTo>
                  <a:pt x="21703" y="6488"/>
                  <a:pt x="21703" y="6509"/>
                  <a:pt x="21713" y="6530"/>
                </a:cubicBezTo>
                <a:cubicBezTo>
                  <a:pt x="21185" y="5525"/>
                  <a:pt x="20573" y="4550"/>
                  <a:pt x="19682" y="3835"/>
                </a:cubicBezTo>
                <a:cubicBezTo>
                  <a:pt x="18863" y="3172"/>
                  <a:pt x="17868" y="2747"/>
                  <a:pt x="16873" y="2405"/>
                </a:cubicBezTo>
                <a:cubicBezTo>
                  <a:pt x="16262" y="2198"/>
                  <a:pt x="15629" y="1990"/>
                  <a:pt x="14977" y="1804"/>
                </a:cubicBezTo>
                <a:close/>
                <a:moveTo>
                  <a:pt x="5898" y="2809"/>
                </a:moveTo>
                <a:cubicBezTo>
                  <a:pt x="5877" y="2851"/>
                  <a:pt x="5846" y="2892"/>
                  <a:pt x="5825" y="2934"/>
                </a:cubicBezTo>
                <a:cubicBezTo>
                  <a:pt x="5763" y="3037"/>
                  <a:pt x="5701" y="3131"/>
                  <a:pt x="5649" y="3234"/>
                </a:cubicBezTo>
                <a:cubicBezTo>
                  <a:pt x="5120" y="3628"/>
                  <a:pt x="4623" y="4074"/>
                  <a:pt x="4177" y="4561"/>
                </a:cubicBezTo>
                <a:cubicBezTo>
                  <a:pt x="3493" y="5297"/>
                  <a:pt x="2882" y="6095"/>
                  <a:pt x="2353" y="6955"/>
                </a:cubicBezTo>
                <a:cubicBezTo>
                  <a:pt x="2789" y="5898"/>
                  <a:pt x="3421" y="4944"/>
                  <a:pt x="4229" y="4125"/>
                </a:cubicBezTo>
                <a:cubicBezTo>
                  <a:pt x="4727" y="3618"/>
                  <a:pt x="5286" y="3172"/>
                  <a:pt x="5898" y="2809"/>
                </a:cubicBezTo>
                <a:close/>
                <a:moveTo>
                  <a:pt x="21444" y="4996"/>
                </a:moveTo>
                <a:cubicBezTo>
                  <a:pt x="21568" y="5131"/>
                  <a:pt x="21692" y="5266"/>
                  <a:pt x="21817" y="5411"/>
                </a:cubicBezTo>
                <a:cubicBezTo>
                  <a:pt x="22356" y="6447"/>
                  <a:pt x="22687" y="7577"/>
                  <a:pt x="22770" y="8748"/>
                </a:cubicBezTo>
                <a:cubicBezTo>
                  <a:pt x="22563" y="8240"/>
                  <a:pt x="22325" y="7732"/>
                  <a:pt x="22076" y="7235"/>
                </a:cubicBezTo>
                <a:cubicBezTo>
                  <a:pt x="22003" y="6893"/>
                  <a:pt x="21920" y="6561"/>
                  <a:pt x="21838" y="6229"/>
                </a:cubicBezTo>
                <a:cubicBezTo>
                  <a:pt x="21724" y="5815"/>
                  <a:pt x="21599" y="5400"/>
                  <a:pt x="21444" y="4996"/>
                </a:cubicBezTo>
                <a:close/>
                <a:moveTo>
                  <a:pt x="22221" y="7971"/>
                </a:moveTo>
                <a:lnTo>
                  <a:pt x="22221" y="7971"/>
                </a:lnTo>
                <a:cubicBezTo>
                  <a:pt x="22449" y="8427"/>
                  <a:pt x="22646" y="8903"/>
                  <a:pt x="22812" y="9390"/>
                </a:cubicBezTo>
                <a:cubicBezTo>
                  <a:pt x="22832" y="10323"/>
                  <a:pt x="22770" y="11256"/>
                  <a:pt x="22615" y="12178"/>
                </a:cubicBezTo>
                <a:lnTo>
                  <a:pt x="22615" y="12168"/>
                </a:lnTo>
                <a:cubicBezTo>
                  <a:pt x="22615" y="10758"/>
                  <a:pt x="22490" y="9349"/>
                  <a:pt x="22221" y="7971"/>
                </a:cubicBezTo>
                <a:close/>
                <a:moveTo>
                  <a:pt x="22957" y="9857"/>
                </a:moveTo>
                <a:cubicBezTo>
                  <a:pt x="23257" y="10924"/>
                  <a:pt x="23351" y="12023"/>
                  <a:pt x="23040" y="13194"/>
                </a:cubicBezTo>
                <a:cubicBezTo>
                  <a:pt x="22874" y="13816"/>
                  <a:pt x="22646" y="14427"/>
                  <a:pt x="22345" y="14997"/>
                </a:cubicBezTo>
                <a:cubicBezTo>
                  <a:pt x="22428" y="14562"/>
                  <a:pt x="22501" y="14116"/>
                  <a:pt x="22542" y="13671"/>
                </a:cubicBezTo>
                <a:cubicBezTo>
                  <a:pt x="22553" y="13557"/>
                  <a:pt x="22563" y="13432"/>
                  <a:pt x="22573" y="13318"/>
                </a:cubicBezTo>
                <a:cubicBezTo>
                  <a:pt x="22822" y="12178"/>
                  <a:pt x="22946" y="11018"/>
                  <a:pt x="22957" y="9857"/>
                </a:cubicBezTo>
                <a:close/>
                <a:moveTo>
                  <a:pt x="22231" y="14583"/>
                </a:moveTo>
                <a:lnTo>
                  <a:pt x="22231" y="14583"/>
                </a:lnTo>
                <a:cubicBezTo>
                  <a:pt x="22180" y="14914"/>
                  <a:pt x="22107" y="15246"/>
                  <a:pt x="22024" y="15567"/>
                </a:cubicBezTo>
                <a:cubicBezTo>
                  <a:pt x="21900" y="15775"/>
                  <a:pt x="21775" y="15972"/>
                  <a:pt x="21641" y="16168"/>
                </a:cubicBezTo>
                <a:cubicBezTo>
                  <a:pt x="21869" y="15650"/>
                  <a:pt x="22066" y="15122"/>
                  <a:pt x="22231" y="14583"/>
                </a:cubicBezTo>
                <a:close/>
                <a:moveTo>
                  <a:pt x="21838" y="16220"/>
                </a:moveTo>
                <a:cubicBezTo>
                  <a:pt x="21454" y="17402"/>
                  <a:pt x="20811" y="18490"/>
                  <a:pt x="19951" y="19392"/>
                </a:cubicBezTo>
                <a:cubicBezTo>
                  <a:pt x="19319" y="20013"/>
                  <a:pt x="18594" y="20542"/>
                  <a:pt x="17796" y="20936"/>
                </a:cubicBezTo>
                <a:cubicBezTo>
                  <a:pt x="18003" y="20791"/>
                  <a:pt x="18220" y="20635"/>
                  <a:pt x="18428" y="20470"/>
                </a:cubicBezTo>
                <a:cubicBezTo>
                  <a:pt x="19557" y="19537"/>
                  <a:pt x="20501" y="18386"/>
                  <a:pt x="21185" y="17091"/>
                </a:cubicBezTo>
                <a:cubicBezTo>
                  <a:pt x="21413" y="16811"/>
                  <a:pt x="21630" y="16521"/>
                  <a:pt x="21838" y="16220"/>
                </a:cubicBezTo>
                <a:close/>
                <a:moveTo>
                  <a:pt x="22356" y="6126"/>
                </a:moveTo>
                <a:cubicBezTo>
                  <a:pt x="23485" y="7815"/>
                  <a:pt x="24107" y="9795"/>
                  <a:pt x="24159" y="11826"/>
                </a:cubicBezTo>
                <a:cubicBezTo>
                  <a:pt x="24221" y="14065"/>
                  <a:pt x="23724" y="16604"/>
                  <a:pt x="22408" y="18449"/>
                </a:cubicBezTo>
                <a:cubicBezTo>
                  <a:pt x="21055" y="20338"/>
                  <a:pt x="18757" y="21168"/>
                  <a:pt x="16578" y="21656"/>
                </a:cubicBezTo>
                <a:lnTo>
                  <a:pt x="16578" y="21656"/>
                </a:lnTo>
                <a:cubicBezTo>
                  <a:pt x="17847" y="21179"/>
                  <a:pt x="19043" y="20528"/>
                  <a:pt x="19993" y="19589"/>
                </a:cubicBezTo>
                <a:cubicBezTo>
                  <a:pt x="21081" y="18511"/>
                  <a:pt x="21786" y="17122"/>
                  <a:pt x="22180" y="15661"/>
                </a:cubicBezTo>
                <a:cubicBezTo>
                  <a:pt x="22646" y="14904"/>
                  <a:pt x="22988" y="14096"/>
                  <a:pt x="23216" y="13246"/>
                </a:cubicBezTo>
                <a:cubicBezTo>
                  <a:pt x="23589" y="11816"/>
                  <a:pt x="23392" y="10489"/>
                  <a:pt x="22946" y="9204"/>
                </a:cubicBezTo>
                <a:cubicBezTo>
                  <a:pt x="22926" y="8157"/>
                  <a:pt x="22718" y="7110"/>
                  <a:pt x="22356" y="6126"/>
                </a:cubicBezTo>
                <a:close/>
                <a:moveTo>
                  <a:pt x="20449" y="17951"/>
                </a:moveTo>
                <a:cubicBezTo>
                  <a:pt x="19889" y="18801"/>
                  <a:pt x="19215" y="19568"/>
                  <a:pt x="18438" y="20221"/>
                </a:cubicBezTo>
                <a:cubicBezTo>
                  <a:pt x="17837" y="20729"/>
                  <a:pt x="17174" y="21154"/>
                  <a:pt x="16469" y="21506"/>
                </a:cubicBezTo>
                <a:cubicBezTo>
                  <a:pt x="16023" y="21672"/>
                  <a:pt x="15578" y="21806"/>
                  <a:pt x="15122" y="21920"/>
                </a:cubicBezTo>
                <a:lnTo>
                  <a:pt x="15132" y="21920"/>
                </a:lnTo>
                <a:cubicBezTo>
                  <a:pt x="14925" y="21952"/>
                  <a:pt x="14717" y="21972"/>
                  <a:pt x="14510" y="21993"/>
                </a:cubicBezTo>
                <a:cubicBezTo>
                  <a:pt x="16417" y="21433"/>
                  <a:pt x="18117" y="20231"/>
                  <a:pt x="19537" y="18873"/>
                </a:cubicBezTo>
                <a:cubicBezTo>
                  <a:pt x="19848" y="18583"/>
                  <a:pt x="20148" y="18272"/>
                  <a:pt x="20449" y="17951"/>
                </a:cubicBezTo>
                <a:close/>
                <a:moveTo>
                  <a:pt x="7846" y="2177"/>
                </a:moveTo>
                <a:lnTo>
                  <a:pt x="7846" y="2177"/>
                </a:lnTo>
                <a:cubicBezTo>
                  <a:pt x="6623" y="2954"/>
                  <a:pt x="5659" y="4105"/>
                  <a:pt x="4903" y="5348"/>
                </a:cubicBezTo>
                <a:cubicBezTo>
                  <a:pt x="3732" y="7245"/>
                  <a:pt x="3099" y="9421"/>
                  <a:pt x="3068" y="11660"/>
                </a:cubicBezTo>
                <a:cubicBezTo>
                  <a:pt x="3017" y="15785"/>
                  <a:pt x="5442" y="19837"/>
                  <a:pt x="9297" y="21464"/>
                </a:cubicBezTo>
                <a:cubicBezTo>
                  <a:pt x="9919" y="21724"/>
                  <a:pt x="10572" y="21920"/>
                  <a:pt x="11246" y="22045"/>
                </a:cubicBezTo>
                <a:cubicBezTo>
                  <a:pt x="10002" y="21848"/>
                  <a:pt x="8800" y="21340"/>
                  <a:pt x="7660" y="20666"/>
                </a:cubicBezTo>
                <a:cubicBezTo>
                  <a:pt x="5929" y="19630"/>
                  <a:pt x="4229" y="18314"/>
                  <a:pt x="3162" y="16562"/>
                </a:cubicBezTo>
                <a:cubicBezTo>
                  <a:pt x="1887" y="14458"/>
                  <a:pt x="2167" y="12209"/>
                  <a:pt x="2861" y="9950"/>
                </a:cubicBezTo>
                <a:cubicBezTo>
                  <a:pt x="3566" y="7691"/>
                  <a:pt x="4519" y="5525"/>
                  <a:pt x="5711" y="3483"/>
                </a:cubicBezTo>
                <a:lnTo>
                  <a:pt x="5794" y="3359"/>
                </a:lnTo>
                <a:cubicBezTo>
                  <a:pt x="6426" y="2871"/>
                  <a:pt x="7121" y="2478"/>
                  <a:pt x="7846" y="2177"/>
                </a:cubicBezTo>
                <a:close/>
                <a:moveTo>
                  <a:pt x="11757" y="1459"/>
                </a:moveTo>
                <a:cubicBezTo>
                  <a:pt x="12001" y="1459"/>
                  <a:pt x="12246" y="1467"/>
                  <a:pt x="12489" y="1483"/>
                </a:cubicBezTo>
                <a:cubicBezTo>
                  <a:pt x="12904" y="1534"/>
                  <a:pt x="13308" y="1607"/>
                  <a:pt x="13712" y="1700"/>
                </a:cubicBezTo>
                <a:cubicBezTo>
                  <a:pt x="11847" y="1970"/>
                  <a:pt x="10085" y="2768"/>
                  <a:pt x="8520" y="3815"/>
                </a:cubicBezTo>
                <a:cubicBezTo>
                  <a:pt x="8476" y="3841"/>
                  <a:pt x="8506" y="3904"/>
                  <a:pt x="8542" y="3904"/>
                </a:cubicBezTo>
                <a:cubicBezTo>
                  <a:pt x="8548" y="3904"/>
                  <a:pt x="8555" y="3902"/>
                  <a:pt x="8561" y="3897"/>
                </a:cubicBezTo>
                <a:cubicBezTo>
                  <a:pt x="10261" y="2809"/>
                  <a:pt x="12282" y="2022"/>
                  <a:pt x="14303" y="1835"/>
                </a:cubicBezTo>
                <a:cubicBezTo>
                  <a:pt x="15028" y="2022"/>
                  <a:pt x="15743" y="2239"/>
                  <a:pt x="16428" y="2467"/>
                </a:cubicBezTo>
                <a:cubicBezTo>
                  <a:pt x="17433" y="2789"/>
                  <a:pt x="18448" y="3172"/>
                  <a:pt x="19319" y="3804"/>
                </a:cubicBezTo>
                <a:cubicBezTo>
                  <a:pt x="20283" y="4499"/>
                  <a:pt x="20936" y="5483"/>
                  <a:pt x="21485" y="6520"/>
                </a:cubicBezTo>
                <a:cubicBezTo>
                  <a:pt x="21620" y="6768"/>
                  <a:pt x="21755" y="7017"/>
                  <a:pt x="21889" y="7276"/>
                </a:cubicBezTo>
                <a:cubicBezTo>
                  <a:pt x="22314" y="9214"/>
                  <a:pt x="22490" y="11204"/>
                  <a:pt x="22387" y="13184"/>
                </a:cubicBezTo>
                <a:cubicBezTo>
                  <a:pt x="22387" y="13225"/>
                  <a:pt x="22387" y="13267"/>
                  <a:pt x="22387" y="13308"/>
                </a:cubicBezTo>
                <a:cubicBezTo>
                  <a:pt x="22211" y="14044"/>
                  <a:pt x="21983" y="14769"/>
                  <a:pt x="21713" y="15484"/>
                </a:cubicBezTo>
                <a:cubicBezTo>
                  <a:pt x="21506" y="16013"/>
                  <a:pt x="21267" y="16521"/>
                  <a:pt x="20998" y="17029"/>
                </a:cubicBezTo>
                <a:cubicBezTo>
                  <a:pt x="20552" y="17578"/>
                  <a:pt x="20065" y="18107"/>
                  <a:pt x="19557" y="18594"/>
                </a:cubicBezTo>
                <a:cubicBezTo>
                  <a:pt x="18024" y="20096"/>
                  <a:pt x="16179" y="21413"/>
                  <a:pt x="14075" y="21931"/>
                </a:cubicBezTo>
                <a:cubicBezTo>
                  <a:pt x="13878" y="21983"/>
                  <a:pt x="13681" y="22024"/>
                  <a:pt x="13484" y="22055"/>
                </a:cubicBezTo>
                <a:cubicBezTo>
                  <a:pt x="13402" y="22057"/>
                  <a:pt x="13320" y="22058"/>
                  <a:pt x="13237" y="22058"/>
                </a:cubicBezTo>
                <a:cubicBezTo>
                  <a:pt x="12004" y="22058"/>
                  <a:pt x="10775" y="21840"/>
                  <a:pt x="9618" y="21402"/>
                </a:cubicBezTo>
                <a:cubicBezTo>
                  <a:pt x="7774" y="20666"/>
                  <a:pt x="6198" y="19402"/>
                  <a:pt x="5079" y="17754"/>
                </a:cubicBezTo>
                <a:cubicBezTo>
                  <a:pt x="2654" y="14230"/>
                  <a:pt x="2737" y="9577"/>
                  <a:pt x="4789" y="5887"/>
                </a:cubicBezTo>
                <a:cubicBezTo>
                  <a:pt x="5753" y="4157"/>
                  <a:pt x="7162" y="2457"/>
                  <a:pt x="9059" y="1762"/>
                </a:cubicBezTo>
                <a:cubicBezTo>
                  <a:pt x="9256" y="1721"/>
                  <a:pt x="9453" y="1680"/>
                  <a:pt x="9660" y="1638"/>
                </a:cubicBezTo>
                <a:cubicBezTo>
                  <a:pt x="10352" y="1523"/>
                  <a:pt x="11055" y="1459"/>
                  <a:pt x="11757" y="1459"/>
                </a:cubicBezTo>
                <a:close/>
                <a:moveTo>
                  <a:pt x="5379" y="3669"/>
                </a:moveTo>
                <a:lnTo>
                  <a:pt x="5379" y="3669"/>
                </a:lnTo>
                <a:cubicBezTo>
                  <a:pt x="4260" y="5649"/>
                  <a:pt x="3359" y="7732"/>
                  <a:pt x="2695" y="9909"/>
                </a:cubicBezTo>
                <a:cubicBezTo>
                  <a:pt x="2011" y="12137"/>
                  <a:pt x="1711" y="14375"/>
                  <a:pt x="2923" y="16490"/>
                </a:cubicBezTo>
                <a:cubicBezTo>
                  <a:pt x="3980" y="18345"/>
                  <a:pt x="5763" y="19734"/>
                  <a:pt x="7577" y="20812"/>
                </a:cubicBezTo>
                <a:cubicBezTo>
                  <a:pt x="9068" y="21698"/>
                  <a:pt x="10692" y="22311"/>
                  <a:pt x="12392" y="22311"/>
                </a:cubicBezTo>
                <a:cubicBezTo>
                  <a:pt x="12759" y="22311"/>
                  <a:pt x="13131" y="22282"/>
                  <a:pt x="13505" y="22221"/>
                </a:cubicBezTo>
                <a:lnTo>
                  <a:pt x="13878" y="22211"/>
                </a:lnTo>
                <a:lnTo>
                  <a:pt x="13764" y="22231"/>
                </a:lnTo>
                <a:cubicBezTo>
                  <a:pt x="12707" y="22437"/>
                  <a:pt x="11477" y="22629"/>
                  <a:pt x="10263" y="22629"/>
                </a:cubicBezTo>
                <a:cubicBezTo>
                  <a:pt x="8906" y="22629"/>
                  <a:pt x="7570" y="22389"/>
                  <a:pt x="6520" y="21661"/>
                </a:cubicBezTo>
                <a:cubicBezTo>
                  <a:pt x="4778" y="20459"/>
                  <a:pt x="3514" y="18303"/>
                  <a:pt x="2685" y="16407"/>
                </a:cubicBezTo>
                <a:cubicBezTo>
                  <a:pt x="1545" y="13785"/>
                  <a:pt x="1182" y="10707"/>
                  <a:pt x="1980" y="7981"/>
                </a:cubicBezTo>
                <a:cubicBezTo>
                  <a:pt x="2571" y="6841"/>
                  <a:pt x="3307" y="5794"/>
                  <a:pt x="4167" y="4841"/>
                </a:cubicBezTo>
                <a:cubicBezTo>
                  <a:pt x="4550" y="4426"/>
                  <a:pt x="4955" y="4032"/>
                  <a:pt x="5379" y="3669"/>
                </a:cubicBezTo>
                <a:close/>
                <a:moveTo>
                  <a:pt x="1607" y="8831"/>
                </a:moveTo>
                <a:cubicBezTo>
                  <a:pt x="1545" y="9100"/>
                  <a:pt x="1493" y="9380"/>
                  <a:pt x="1462" y="9660"/>
                </a:cubicBezTo>
                <a:cubicBezTo>
                  <a:pt x="1161" y="11961"/>
                  <a:pt x="1586" y="14282"/>
                  <a:pt x="2498" y="16396"/>
                </a:cubicBezTo>
                <a:cubicBezTo>
                  <a:pt x="3338" y="18355"/>
                  <a:pt x="4633" y="20594"/>
                  <a:pt x="6437" y="21817"/>
                </a:cubicBezTo>
                <a:cubicBezTo>
                  <a:pt x="7523" y="22560"/>
                  <a:pt x="8869" y="22799"/>
                  <a:pt x="10231" y="22799"/>
                </a:cubicBezTo>
                <a:cubicBezTo>
                  <a:pt x="11337" y="22799"/>
                  <a:pt x="12454" y="22642"/>
                  <a:pt x="13453" y="22470"/>
                </a:cubicBezTo>
                <a:cubicBezTo>
                  <a:pt x="13919" y="22387"/>
                  <a:pt x="14396" y="22294"/>
                  <a:pt x="14873" y="22180"/>
                </a:cubicBezTo>
                <a:lnTo>
                  <a:pt x="14873" y="22180"/>
                </a:lnTo>
                <a:cubicBezTo>
                  <a:pt x="14033" y="22459"/>
                  <a:pt x="13173" y="22677"/>
                  <a:pt x="12292" y="22822"/>
                </a:cubicBezTo>
                <a:cubicBezTo>
                  <a:pt x="11696" y="22924"/>
                  <a:pt x="11103" y="22977"/>
                  <a:pt x="10518" y="22977"/>
                </a:cubicBezTo>
                <a:cubicBezTo>
                  <a:pt x="8958" y="22977"/>
                  <a:pt x="7450" y="22599"/>
                  <a:pt x="6064" y="21755"/>
                </a:cubicBezTo>
                <a:cubicBezTo>
                  <a:pt x="4374" y="20698"/>
                  <a:pt x="3006" y="19205"/>
                  <a:pt x="2115" y="17422"/>
                </a:cubicBezTo>
                <a:cubicBezTo>
                  <a:pt x="1058" y="15350"/>
                  <a:pt x="581" y="12893"/>
                  <a:pt x="1058" y="10582"/>
                </a:cubicBezTo>
                <a:cubicBezTo>
                  <a:pt x="1182" y="9981"/>
                  <a:pt x="1369" y="9390"/>
                  <a:pt x="1607" y="8831"/>
                </a:cubicBezTo>
                <a:close/>
                <a:moveTo>
                  <a:pt x="12327" y="1"/>
                </a:moveTo>
                <a:cubicBezTo>
                  <a:pt x="11981" y="1"/>
                  <a:pt x="11640" y="8"/>
                  <a:pt x="11308" y="21"/>
                </a:cubicBezTo>
                <a:cubicBezTo>
                  <a:pt x="10188" y="63"/>
                  <a:pt x="8997" y="156"/>
                  <a:pt x="7981" y="674"/>
                </a:cubicBezTo>
                <a:cubicBezTo>
                  <a:pt x="7204" y="1078"/>
                  <a:pt x="6613" y="1752"/>
                  <a:pt x="6126" y="2467"/>
                </a:cubicBezTo>
                <a:cubicBezTo>
                  <a:pt x="4115" y="3587"/>
                  <a:pt x="2612" y="5535"/>
                  <a:pt x="1876" y="7774"/>
                </a:cubicBezTo>
                <a:cubicBezTo>
                  <a:pt x="1420" y="8644"/>
                  <a:pt x="1078" y="9577"/>
                  <a:pt x="882" y="10530"/>
                </a:cubicBezTo>
                <a:cubicBezTo>
                  <a:pt x="1" y="14821"/>
                  <a:pt x="2208" y="19557"/>
                  <a:pt x="5898" y="21848"/>
                </a:cubicBezTo>
                <a:cubicBezTo>
                  <a:pt x="7312" y="22729"/>
                  <a:pt x="8865" y="23150"/>
                  <a:pt x="10479" y="23150"/>
                </a:cubicBezTo>
                <a:cubicBezTo>
                  <a:pt x="10934" y="23150"/>
                  <a:pt x="11394" y="23116"/>
                  <a:pt x="11857" y="23050"/>
                </a:cubicBezTo>
                <a:cubicBezTo>
                  <a:pt x="13225" y="22874"/>
                  <a:pt x="14562" y="22522"/>
                  <a:pt x="15837" y="21993"/>
                </a:cubicBezTo>
                <a:cubicBezTo>
                  <a:pt x="15961" y="21972"/>
                  <a:pt x="16085" y="21952"/>
                  <a:pt x="16200" y="21931"/>
                </a:cubicBezTo>
                <a:cubicBezTo>
                  <a:pt x="18428" y="21475"/>
                  <a:pt x="20905" y="20677"/>
                  <a:pt x="22356" y="18822"/>
                </a:cubicBezTo>
                <a:cubicBezTo>
                  <a:pt x="23786" y="17008"/>
                  <a:pt x="24346" y="14448"/>
                  <a:pt x="24346" y="12178"/>
                </a:cubicBezTo>
                <a:cubicBezTo>
                  <a:pt x="24346" y="9909"/>
                  <a:pt x="23703" y="7639"/>
                  <a:pt x="22366" y="5804"/>
                </a:cubicBezTo>
                <a:cubicBezTo>
                  <a:pt x="22231" y="5628"/>
                  <a:pt x="22107" y="5462"/>
                  <a:pt x="21972" y="5297"/>
                </a:cubicBezTo>
                <a:cubicBezTo>
                  <a:pt x="21703" y="4799"/>
                  <a:pt x="21371" y="4343"/>
                  <a:pt x="20977" y="3939"/>
                </a:cubicBezTo>
                <a:cubicBezTo>
                  <a:pt x="20418" y="2871"/>
                  <a:pt x="19651" y="1939"/>
                  <a:pt x="18573" y="1317"/>
                </a:cubicBezTo>
                <a:cubicBezTo>
                  <a:pt x="16756" y="284"/>
                  <a:pt x="14442" y="1"/>
                  <a:pt x="1232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685800">
              <a:buClrTx/>
              <a:defRPr/>
            </a:pPr>
            <a:endParaRPr sz="1350" kern="1200">
              <a:ea typeface="+mn-ea"/>
              <a:cs typeface="+mn-cs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2615699" y="2056591"/>
            <a:ext cx="378995" cy="541421"/>
          </a:xfrm>
          <a:custGeom>
            <a:avLst/>
            <a:gdLst>
              <a:gd name="connsiteX0" fmla="*/ 0 w 505326"/>
              <a:gd name="connsiteY0" fmla="*/ 0 h 721894"/>
              <a:gd name="connsiteX1" fmla="*/ 60158 w 505326"/>
              <a:gd name="connsiteY1" fmla="*/ 60158 h 721894"/>
              <a:gd name="connsiteX2" fmla="*/ 84221 w 505326"/>
              <a:gd name="connsiteY2" fmla="*/ 96252 h 721894"/>
              <a:gd name="connsiteX3" fmla="*/ 156410 w 505326"/>
              <a:gd name="connsiteY3" fmla="*/ 156410 h 721894"/>
              <a:gd name="connsiteX4" fmla="*/ 216568 w 505326"/>
              <a:gd name="connsiteY4" fmla="*/ 240631 h 721894"/>
              <a:gd name="connsiteX5" fmla="*/ 276726 w 505326"/>
              <a:gd name="connsiteY5" fmla="*/ 324852 h 721894"/>
              <a:gd name="connsiteX6" fmla="*/ 312821 w 505326"/>
              <a:gd name="connsiteY6" fmla="*/ 385010 h 721894"/>
              <a:gd name="connsiteX7" fmla="*/ 372979 w 505326"/>
              <a:gd name="connsiteY7" fmla="*/ 469231 h 721894"/>
              <a:gd name="connsiteX8" fmla="*/ 409073 w 505326"/>
              <a:gd name="connsiteY8" fmla="*/ 541421 h 721894"/>
              <a:gd name="connsiteX9" fmla="*/ 421105 w 505326"/>
              <a:gd name="connsiteY9" fmla="*/ 589547 h 721894"/>
              <a:gd name="connsiteX10" fmla="*/ 469231 w 505326"/>
              <a:gd name="connsiteY10" fmla="*/ 637673 h 721894"/>
              <a:gd name="connsiteX11" fmla="*/ 505326 w 505326"/>
              <a:gd name="connsiteY11" fmla="*/ 721894 h 721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5326" h="721894">
                <a:moveTo>
                  <a:pt x="0" y="0"/>
                </a:moveTo>
                <a:cubicBezTo>
                  <a:pt x="20053" y="20053"/>
                  <a:pt x="41484" y="38816"/>
                  <a:pt x="60158" y="60158"/>
                </a:cubicBezTo>
                <a:cubicBezTo>
                  <a:pt x="69680" y="71040"/>
                  <a:pt x="74964" y="85144"/>
                  <a:pt x="84221" y="96252"/>
                </a:cubicBezTo>
                <a:cubicBezTo>
                  <a:pt x="113171" y="130992"/>
                  <a:pt x="120919" y="132749"/>
                  <a:pt x="156410" y="156410"/>
                </a:cubicBezTo>
                <a:cubicBezTo>
                  <a:pt x="178072" y="221393"/>
                  <a:pt x="155082" y="170361"/>
                  <a:pt x="216568" y="240631"/>
                </a:cubicBezTo>
                <a:cubicBezTo>
                  <a:pt x="232008" y="258277"/>
                  <a:pt x="262690" y="302394"/>
                  <a:pt x="276726" y="324852"/>
                </a:cubicBezTo>
                <a:cubicBezTo>
                  <a:pt x="289120" y="344683"/>
                  <a:pt x="299849" y="365552"/>
                  <a:pt x="312821" y="385010"/>
                </a:cubicBezTo>
                <a:cubicBezTo>
                  <a:pt x="333662" y="416271"/>
                  <a:pt x="355048" y="436955"/>
                  <a:pt x="372979" y="469231"/>
                </a:cubicBezTo>
                <a:cubicBezTo>
                  <a:pt x="386044" y="492749"/>
                  <a:pt x="399081" y="516442"/>
                  <a:pt x="409073" y="541421"/>
                </a:cubicBezTo>
                <a:cubicBezTo>
                  <a:pt x="415214" y="556774"/>
                  <a:pt x="412341" y="575525"/>
                  <a:pt x="421105" y="589547"/>
                </a:cubicBezTo>
                <a:cubicBezTo>
                  <a:pt x="433129" y="608785"/>
                  <a:pt x="453189" y="621631"/>
                  <a:pt x="469231" y="637673"/>
                </a:cubicBezTo>
                <a:cubicBezTo>
                  <a:pt x="495089" y="715243"/>
                  <a:pt x="475359" y="691927"/>
                  <a:pt x="505326" y="72189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2096931" y="2856818"/>
            <a:ext cx="929440" cy="821207"/>
          </a:xfrm>
          <a:custGeom>
            <a:avLst/>
            <a:gdLst>
              <a:gd name="connsiteX0" fmla="*/ 0 w 1239253"/>
              <a:gd name="connsiteY0" fmla="*/ 1094942 h 1094942"/>
              <a:gd name="connsiteX1" fmla="*/ 96253 w 1239253"/>
              <a:gd name="connsiteY1" fmla="*/ 914469 h 1094942"/>
              <a:gd name="connsiteX2" fmla="*/ 252663 w 1239253"/>
              <a:gd name="connsiteY2" fmla="*/ 721963 h 1094942"/>
              <a:gd name="connsiteX3" fmla="*/ 324853 w 1239253"/>
              <a:gd name="connsiteY3" fmla="*/ 649774 h 1094942"/>
              <a:gd name="connsiteX4" fmla="*/ 421105 w 1239253"/>
              <a:gd name="connsiteY4" fmla="*/ 601648 h 1094942"/>
              <a:gd name="connsiteX5" fmla="*/ 445168 w 1239253"/>
              <a:gd name="connsiteY5" fmla="*/ 577584 h 1094942"/>
              <a:gd name="connsiteX6" fmla="*/ 601579 w 1239253"/>
              <a:gd name="connsiteY6" fmla="*/ 457269 h 1094942"/>
              <a:gd name="connsiteX7" fmla="*/ 625642 w 1239253"/>
              <a:gd name="connsiteY7" fmla="*/ 433205 h 1094942"/>
              <a:gd name="connsiteX8" fmla="*/ 673768 w 1239253"/>
              <a:gd name="connsiteY8" fmla="*/ 397111 h 1094942"/>
              <a:gd name="connsiteX9" fmla="*/ 697832 w 1239253"/>
              <a:gd name="connsiteY9" fmla="*/ 361016 h 1094942"/>
              <a:gd name="connsiteX10" fmla="*/ 770021 w 1239253"/>
              <a:gd name="connsiteY10" fmla="*/ 324921 h 1094942"/>
              <a:gd name="connsiteX11" fmla="*/ 818147 w 1239253"/>
              <a:gd name="connsiteY11" fmla="*/ 288826 h 1094942"/>
              <a:gd name="connsiteX12" fmla="*/ 890337 w 1239253"/>
              <a:gd name="connsiteY12" fmla="*/ 240700 h 1094942"/>
              <a:gd name="connsiteX13" fmla="*/ 950495 w 1239253"/>
              <a:gd name="connsiteY13" fmla="*/ 192574 h 1094942"/>
              <a:gd name="connsiteX14" fmla="*/ 998621 w 1239253"/>
              <a:gd name="connsiteY14" fmla="*/ 168511 h 1094942"/>
              <a:gd name="connsiteX15" fmla="*/ 1034716 w 1239253"/>
              <a:gd name="connsiteY15" fmla="*/ 132416 h 1094942"/>
              <a:gd name="connsiteX16" fmla="*/ 1106905 w 1239253"/>
              <a:gd name="connsiteY16" fmla="*/ 108353 h 1094942"/>
              <a:gd name="connsiteX17" fmla="*/ 1130968 w 1239253"/>
              <a:gd name="connsiteY17" fmla="*/ 72258 h 1094942"/>
              <a:gd name="connsiteX18" fmla="*/ 1167063 w 1239253"/>
              <a:gd name="connsiteY18" fmla="*/ 60226 h 1094942"/>
              <a:gd name="connsiteX19" fmla="*/ 1203158 w 1239253"/>
              <a:gd name="connsiteY19" fmla="*/ 36163 h 1094942"/>
              <a:gd name="connsiteX20" fmla="*/ 1239253 w 1239253"/>
              <a:gd name="connsiteY20" fmla="*/ 69 h 10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39253" h="1094942">
                <a:moveTo>
                  <a:pt x="0" y="1094942"/>
                </a:moveTo>
                <a:cubicBezTo>
                  <a:pt x="32811" y="1029321"/>
                  <a:pt x="56805" y="973642"/>
                  <a:pt x="96253" y="914469"/>
                </a:cubicBezTo>
                <a:cubicBezTo>
                  <a:pt x="128671" y="865841"/>
                  <a:pt x="248419" y="726738"/>
                  <a:pt x="252663" y="721963"/>
                </a:cubicBezTo>
                <a:cubicBezTo>
                  <a:pt x="275272" y="696528"/>
                  <a:pt x="297161" y="669554"/>
                  <a:pt x="324853" y="649774"/>
                </a:cubicBezTo>
                <a:cubicBezTo>
                  <a:pt x="354042" y="628924"/>
                  <a:pt x="389021" y="617690"/>
                  <a:pt x="421105" y="601648"/>
                </a:cubicBezTo>
                <a:cubicBezTo>
                  <a:pt x="429126" y="593627"/>
                  <a:pt x="436310" y="584670"/>
                  <a:pt x="445168" y="577584"/>
                </a:cubicBezTo>
                <a:cubicBezTo>
                  <a:pt x="496532" y="536493"/>
                  <a:pt x="555068" y="503782"/>
                  <a:pt x="601579" y="457269"/>
                </a:cubicBezTo>
                <a:cubicBezTo>
                  <a:pt x="609600" y="449248"/>
                  <a:pt x="616928" y="440467"/>
                  <a:pt x="625642" y="433205"/>
                </a:cubicBezTo>
                <a:cubicBezTo>
                  <a:pt x="641047" y="420368"/>
                  <a:pt x="659589" y="411290"/>
                  <a:pt x="673768" y="397111"/>
                </a:cubicBezTo>
                <a:cubicBezTo>
                  <a:pt x="683993" y="386886"/>
                  <a:pt x="686264" y="369692"/>
                  <a:pt x="697832" y="361016"/>
                </a:cubicBezTo>
                <a:cubicBezTo>
                  <a:pt x="719355" y="344874"/>
                  <a:pt x="746952" y="338763"/>
                  <a:pt x="770021" y="324921"/>
                </a:cubicBezTo>
                <a:cubicBezTo>
                  <a:pt x="787216" y="314604"/>
                  <a:pt x="801719" y="300325"/>
                  <a:pt x="818147" y="288826"/>
                </a:cubicBezTo>
                <a:cubicBezTo>
                  <a:pt x="841840" y="272241"/>
                  <a:pt x="867754" y="258766"/>
                  <a:pt x="890337" y="240700"/>
                </a:cubicBezTo>
                <a:cubicBezTo>
                  <a:pt x="910390" y="224658"/>
                  <a:pt x="929128" y="206819"/>
                  <a:pt x="950495" y="192574"/>
                </a:cubicBezTo>
                <a:cubicBezTo>
                  <a:pt x="965418" y="182625"/>
                  <a:pt x="984026" y="178936"/>
                  <a:pt x="998621" y="168511"/>
                </a:cubicBezTo>
                <a:cubicBezTo>
                  <a:pt x="1012467" y="158621"/>
                  <a:pt x="1019842" y="140679"/>
                  <a:pt x="1034716" y="132416"/>
                </a:cubicBezTo>
                <a:cubicBezTo>
                  <a:pt x="1056889" y="120098"/>
                  <a:pt x="1082842" y="116374"/>
                  <a:pt x="1106905" y="108353"/>
                </a:cubicBezTo>
                <a:cubicBezTo>
                  <a:pt x="1114926" y="96321"/>
                  <a:pt x="1119677" y="81291"/>
                  <a:pt x="1130968" y="72258"/>
                </a:cubicBezTo>
                <a:cubicBezTo>
                  <a:pt x="1140871" y="64335"/>
                  <a:pt x="1155719" y="65898"/>
                  <a:pt x="1167063" y="60226"/>
                </a:cubicBezTo>
                <a:cubicBezTo>
                  <a:pt x="1179997" y="53759"/>
                  <a:pt x="1191126" y="44184"/>
                  <a:pt x="1203158" y="36163"/>
                </a:cubicBezTo>
                <a:cubicBezTo>
                  <a:pt x="1229446" y="-3268"/>
                  <a:pt x="1212761" y="69"/>
                  <a:pt x="1239253" y="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4160080" y="1748020"/>
            <a:ext cx="333877" cy="776037"/>
          </a:xfrm>
          <a:custGeom>
            <a:avLst/>
            <a:gdLst>
              <a:gd name="connsiteX0" fmla="*/ 0 w 445169"/>
              <a:gd name="connsiteY0" fmla="*/ 1034716 h 1034716"/>
              <a:gd name="connsiteX1" fmla="*/ 24063 w 445169"/>
              <a:gd name="connsiteY1" fmla="*/ 745958 h 1034716"/>
              <a:gd name="connsiteX2" fmla="*/ 48127 w 445169"/>
              <a:gd name="connsiteY2" fmla="*/ 697832 h 1034716"/>
              <a:gd name="connsiteX3" fmla="*/ 72190 w 445169"/>
              <a:gd name="connsiteY3" fmla="*/ 613611 h 1034716"/>
              <a:gd name="connsiteX4" fmla="*/ 84221 w 445169"/>
              <a:gd name="connsiteY4" fmla="*/ 565485 h 1034716"/>
              <a:gd name="connsiteX5" fmla="*/ 108284 w 445169"/>
              <a:gd name="connsiteY5" fmla="*/ 517358 h 1034716"/>
              <a:gd name="connsiteX6" fmla="*/ 132348 w 445169"/>
              <a:gd name="connsiteY6" fmla="*/ 433137 h 1034716"/>
              <a:gd name="connsiteX7" fmla="*/ 168442 w 445169"/>
              <a:gd name="connsiteY7" fmla="*/ 385011 h 1034716"/>
              <a:gd name="connsiteX8" fmla="*/ 216569 w 445169"/>
              <a:gd name="connsiteY8" fmla="*/ 312821 h 1034716"/>
              <a:gd name="connsiteX9" fmla="*/ 300790 w 445169"/>
              <a:gd name="connsiteY9" fmla="*/ 204537 h 1034716"/>
              <a:gd name="connsiteX10" fmla="*/ 348916 w 445169"/>
              <a:gd name="connsiteY10" fmla="*/ 132348 h 1034716"/>
              <a:gd name="connsiteX11" fmla="*/ 372979 w 445169"/>
              <a:gd name="connsiteY11" fmla="*/ 96253 h 1034716"/>
              <a:gd name="connsiteX12" fmla="*/ 409074 w 445169"/>
              <a:gd name="connsiteY12" fmla="*/ 72190 h 1034716"/>
              <a:gd name="connsiteX13" fmla="*/ 421105 w 445169"/>
              <a:gd name="connsiteY13" fmla="*/ 24064 h 1034716"/>
              <a:gd name="connsiteX14" fmla="*/ 445169 w 445169"/>
              <a:gd name="connsiteY14" fmla="*/ 0 h 103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5169" h="1034716">
                <a:moveTo>
                  <a:pt x="0" y="1034716"/>
                </a:moveTo>
                <a:cubicBezTo>
                  <a:pt x="637" y="1023892"/>
                  <a:pt x="7797" y="805600"/>
                  <a:pt x="24063" y="745958"/>
                </a:cubicBezTo>
                <a:cubicBezTo>
                  <a:pt x="28782" y="728654"/>
                  <a:pt x="41998" y="714688"/>
                  <a:pt x="48127" y="697832"/>
                </a:cubicBezTo>
                <a:cubicBezTo>
                  <a:pt x="58105" y="670393"/>
                  <a:pt x="64508" y="641779"/>
                  <a:pt x="72190" y="613611"/>
                </a:cubicBezTo>
                <a:cubicBezTo>
                  <a:pt x="76541" y="597658"/>
                  <a:pt x="78415" y="580968"/>
                  <a:pt x="84221" y="565485"/>
                </a:cubicBezTo>
                <a:cubicBezTo>
                  <a:pt x="90519" y="548691"/>
                  <a:pt x="102155" y="534214"/>
                  <a:pt x="108284" y="517358"/>
                </a:cubicBezTo>
                <a:cubicBezTo>
                  <a:pt x="118262" y="489919"/>
                  <a:pt x="120266" y="459717"/>
                  <a:pt x="132348" y="433137"/>
                </a:cubicBezTo>
                <a:cubicBezTo>
                  <a:pt x="140646" y="414882"/>
                  <a:pt x="156943" y="401439"/>
                  <a:pt x="168442" y="385011"/>
                </a:cubicBezTo>
                <a:cubicBezTo>
                  <a:pt x="185027" y="361318"/>
                  <a:pt x="216569" y="312821"/>
                  <a:pt x="216569" y="312821"/>
                </a:cubicBezTo>
                <a:cubicBezTo>
                  <a:pt x="249442" y="214199"/>
                  <a:pt x="192581" y="366850"/>
                  <a:pt x="300790" y="204537"/>
                </a:cubicBezTo>
                <a:lnTo>
                  <a:pt x="348916" y="132348"/>
                </a:lnTo>
                <a:cubicBezTo>
                  <a:pt x="356937" y="120316"/>
                  <a:pt x="360947" y="104274"/>
                  <a:pt x="372979" y="96253"/>
                </a:cubicBezTo>
                <a:lnTo>
                  <a:pt x="409074" y="72190"/>
                </a:lnTo>
                <a:cubicBezTo>
                  <a:pt x="413084" y="56148"/>
                  <a:pt x="413710" y="38854"/>
                  <a:pt x="421105" y="24064"/>
                </a:cubicBezTo>
                <a:cubicBezTo>
                  <a:pt x="426178" y="13918"/>
                  <a:pt x="445169" y="0"/>
                  <a:pt x="44516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4184406" y="3308311"/>
            <a:ext cx="572332" cy="593911"/>
          </a:xfrm>
          <a:custGeom>
            <a:avLst/>
            <a:gdLst>
              <a:gd name="connsiteX0" fmla="*/ 0 w 637674"/>
              <a:gd name="connsiteY0" fmla="*/ 0 h 673769"/>
              <a:gd name="connsiteX1" fmla="*/ 48126 w 637674"/>
              <a:gd name="connsiteY1" fmla="*/ 84222 h 673769"/>
              <a:gd name="connsiteX2" fmla="*/ 96253 w 637674"/>
              <a:gd name="connsiteY2" fmla="*/ 144379 h 673769"/>
              <a:gd name="connsiteX3" fmla="*/ 132347 w 637674"/>
              <a:gd name="connsiteY3" fmla="*/ 156411 h 673769"/>
              <a:gd name="connsiteX4" fmla="*/ 168442 w 637674"/>
              <a:gd name="connsiteY4" fmla="*/ 180474 h 673769"/>
              <a:gd name="connsiteX5" fmla="*/ 228600 w 637674"/>
              <a:gd name="connsiteY5" fmla="*/ 252664 h 673769"/>
              <a:gd name="connsiteX6" fmla="*/ 264695 w 637674"/>
              <a:gd name="connsiteY6" fmla="*/ 276727 h 673769"/>
              <a:gd name="connsiteX7" fmla="*/ 348916 w 637674"/>
              <a:gd name="connsiteY7" fmla="*/ 360948 h 673769"/>
              <a:gd name="connsiteX8" fmla="*/ 421105 w 637674"/>
              <a:gd name="connsiteY8" fmla="*/ 409074 h 673769"/>
              <a:gd name="connsiteX9" fmla="*/ 457200 w 637674"/>
              <a:gd name="connsiteY9" fmla="*/ 457200 h 673769"/>
              <a:gd name="connsiteX10" fmla="*/ 517358 w 637674"/>
              <a:gd name="connsiteY10" fmla="*/ 517358 h 673769"/>
              <a:gd name="connsiteX11" fmla="*/ 541421 w 637674"/>
              <a:gd name="connsiteY11" fmla="*/ 553453 h 673769"/>
              <a:gd name="connsiteX12" fmla="*/ 553453 w 637674"/>
              <a:gd name="connsiteY12" fmla="*/ 589548 h 673769"/>
              <a:gd name="connsiteX13" fmla="*/ 613611 w 637674"/>
              <a:gd name="connsiteY13" fmla="*/ 649706 h 673769"/>
              <a:gd name="connsiteX14" fmla="*/ 637674 w 637674"/>
              <a:gd name="connsiteY14" fmla="*/ 673769 h 67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7674" h="673769">
                <a:moveTo>
                  <a:pt x="0" y="0"/>
                </a:moveTo>
                <a:cubicBezTo>
                  <a:pt x="43252" y="108130"/>
                  <a:pt x="926" y="25221"/>
                  <a:pt x="48126" y="84222"/>
                </a:cubicBezTo>
                <a:cubicBezTo>
                  <a:pt x="63261" y="103140"/>
                  <a:pt x="73905" y="130970"/>
                  <a:pt x="96253" y="144379"/>
                </a:cubicBezTo>
                <a:cubicBezTo>
                  <a:pt x="107128" y="150904"/>
                  <a:pt x="121004" y="150739"/>
                  <a:pt x="132347" y="156411"/>
                </a:cubicBezTo>
                <a:cubicBezTo>
                  <a:pt x="145281" y="162878"/>
                  <a:pt x="156410" y="172453"/>
                  <a:pt x="168442" y="180474"/>
                </a:cubicBezTo>
                <a:cubicBezTo>
                  <a:pt x="192102" y="215965"/>
                  <a:pt x="193860" y="223714"/>
                  <a:pt x="228600" y="252664"/>
                </a:cubicBezTo>
                <a:cubicBezTo>
                  <a:pt x="239709" y="261921"/>
                  <a:pt x="253947" y="267054"/>
                  <a:pt x="264695" y="276727"/>
                </a:cubicBezTo>
                <a:cubicBezTo>
                  <a:pt x="294205" y="303286"/>
                  <a:pt x="315882" y="338925"/>
                  <a:pt x="348916" y="360948"/>
                </a:cubicBezTo>
                <a:cubicBezTo>
                  <a:pt x="372979" y="376990"/>
                  <a:pt x="403753" y="385938"/>
                  <a:pt x="421105" y="409074"/>
                </a:cubicBezTo>
                <a:cubicBezTo>
                  <a:pt x="433137" y="425116"/>
                  <a:pt x="443878" y="442213"/>
                  <a:pt x="457200" y="457200"/>
                </a:cubicBezTo>
                <a:cubicBezTo>
                  <a:pt x="476041" y="478396"/>
                  <a:pt x="501628" y="493762"/>
                  <a:pt x="517358" y="517358"/>
                </a:cubicBezTo>
                <a:cubicBezTo>
                  <a:pt x="525379" y="529390"/>
                  <a:pt x="534954" y="540519"/>
                  <a:pt x="541421" y="553453"/>
                </a:cubicBezTo>
                <a:cubicBezTo>
                  <a:pt x="547093" y="564797"/>
                  <a:pt x="545843" y="579402"/>
                  <a:pt x="553453" y="589548"/>
                </a:cubicBezTo>
                <a:cubicBezTo>
                  <a:pt x="570468" y="612235"/>
                  <a:pt x="593558" y="629653"/>
                  <a:pt x="613611" y="649706"/>
                </a:cubicBezTo>
                <a:lnTo>
                  <a:pt x="637674" y="673769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7" t="4678" r="31699" b="26847"/>
          <a:stretch/>
        </p:blipFill>
        <p:spPr>
          <a:xfrm rot="20866705">
            <a:off x="6325165" y="2060970"/>
            <a:ext cx="1059765" cy="11299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9" r="17623"/>
          <a:stretch/>
        </p:blipFill>
        <p:spPr>
          <a:xfrm>
            <a:off x="7333188" y="2822214"/>
            <a:ext cx="1148669" cy="10763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68283" y="3178851"/>
            <a:ext cx="1892627" cy="189262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2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52;p71"/>
          <p:cNvSpPr/>
          <p:nvPr/>
        </p:nvSpPr>
        <p:spPr>
          <a:xfrm rot="16200000">
            <a:off x="1947113" y="-478676"/>
            <a:ext cx="4907193" cy="6400802"/>
          </a:xfrm>
          <a:custGeom>
            <a:avLst/>
            <a:gdLst/>
            <a:ahLst/>
            <a:cxnLst/>
            <a:rect l="l" t="t" r="r" b="b"/>
            <a:pathLst>
              <a:path w="16277" h="15222" extrusionOk="0">
                <a:moveTo>
                  <a:pt x="5649" y="1"/>
                </a:moveTo>
                <a:cubicBezTo>
                  <a:pt x="5190" y="19"/>
                  <a:pt x="4730" y="37"/>
                  <a:pt x="4271" y="60"/>
                </a:cubicBezTo>
                <a:cubicBezTo>
                  <a:pt x="4235" y="60"/>
                  <a:pt x="4207" y="83"/>
                  <a:pt x="4194" y="115"/>
                </a:cubicBezTo>
                <a:cubicBezTo>
                  <a:pt x="4139" y="310"/>
                  <a:pt x="4162" y="478"/>
                  <a:pt x="4207" y="674"/>
                </a:cubicBezTo>
                <a:cubicBezTo>
                  <a:pt x="4244" y="824"/>
                  <a:pt x="4285" y="960"/>
                  <a:pt x="4266" y="1110"/>
                </a:cubicBezTo>
                <a:cubicBezTo>
                  <a:pt x="4292" y="1336"/>
                  <a:pt x="4099" y="1574"/>
                  <a:pt x="3878" y="1574"/>
                </a:cubicBezTo>
                <a:cubicBezTo>
                  <a:pt x="3828" y="1574"/>
                  <a:pt x="3776" y="1561"/>
                  <a:pt x="3725" y="1533"/>
                </a:cubicBezTo>
                <a:cubicBezTo>
                  <a:pt x="3684" y="1515"/>
                  <a:pt x="3653" y="1483"/>
                  <a:pt x="3621" y="1447"/>
                </a:cubicBezTo>
                <a:cubicBezTo>
                  <a:pt x="3584" y="1415"/>
                  <a:pt x="3562" y="1379"/>
                  <a:pt x="3562" y="1333"/>
                </a:cubicBezTo>
                <a:cubicBezTo>
                  <a:pt x="3534" y="1261"/>
                  <a:pt x="3530" y="1183"/>
                  <a:pt x="3553" y="1110"/>
                </a:cubicBezTo>
                <a:cubicBezTo>
                  <a:pt x="3598" y="956"/>
                  <a:pt x="3739" y="874"/>
                  <a:pt x="3889" y="847"/>
                </a:cubicBezTo>
                <a:lnTo>
                  <a:pt x="3907" y="838"/>
                </a:lnTo>
                <a:cubicBezTo>
                  <a:pt x="3921" y="824"/>
                  <a:pt x="3925" y="801"/>
                  <a:pt x="3921" y="778"/>
                </a:cubicBezTo>
                <a:cubicBezTo>
                  <a:pt x="3889" y="569"/>
                  <a:pt x="3862" y="360"/>
                  <a:pt x="3830" y="155"/>
                </a:cubicBezTo>
                <a:cubicBezTo>
                  <a:pt x="3825" y="119"/>
                  <a:pt x="3784" y="101"/>
                  <a:pt x="3757" y="96"/>
                </a:cubicBezTo>
                <a:cubicBezTo>
                  <a:pt x="3542" y="78"/>
                  <a:pt x="3329" y="69"/>
                  <a:pt x="3117" y="69"/>
                </a:cubicBezTo>
                <a:cubicBezTo>
                  <a:pt x="2857" y="69"/>
                  <a:pt x="2598" y="82"/>
                  <a:pt x="2338" y="110"/>
                </a:cubicBezTo>
                <a:cubicBezTo>
                  <a:pt x="2302" y="115"/>
                  <a:pt x="2275" y="133"/>
                  <a:pt x="2266" y="165"/>
                </a:cubicBezTo>
                <a:cubicBezTo>
                  <a:pt x="2179" y="447"/>
                  <a:pt x="2220" y="660"/>
                  <a:pt x="2334" y="897"/>
                </a:cubicBezTo>
                <a:cubicBezTo>
                  <a:pt x="2475" y="997"/>
                  <a:pt x="2602" y="1183"/>
                  <a:pt x="2616" y="1338"/>
                </a:cubicBezTo>
                <a:cubicBezTo>
                  <a:pt x="2629" y="1511"/>
                  <a:pt x="2529" y="1620"/>
                  <a:pt x="2402" y="1665"/>
                </a:cubicBezTo>
                <a:cubicBezTo>
                  <a:pt x="2356" y="1697"/>
                  <a:pt x="2297" y="1724"/>
                  <a:pt x="2220" y="1733"/>
                </a:cubicBezTo>
                <a:lnTo>
                  <a:pt x="2061" y="1756"/>
                </a:lnTo>
                <a:cubicBezTo>
                  <a:pt x="1765" y="1756"/>
                  <a:pt x="1570" y="1588"/>
                  <a:pt x="1683" y="1192"/>
                </a:cubicBezTo>
                <a:cubicBezTo>
                  <a:pt x="1711" y="1106"/>
                  <a:pt x="1788" y="1024"/>
                  <a:pt x="1829" y="938"/>
                </a:cubicBezTo>
                <a:cubicBezTo>
                  <a:pt x="2202" y="146"/>
                  <a:pt x="1188" y="192"/>
                  <a:pt x="688" y="128"/>
                </a:cubicBezTo>
                <a:lnTo>
                  <a:pt x="665" y="128"/>
                </a:lnTo>
                <a:cubicBezTo>
                  <a:pt x="654" y="125"/>
                  <a:pt x="643" y="123"/>
                  <a:pt x="631" y="123"/>
                </a:cubicBezTo>
                <a:cubicBezTo>
                  <a:pt x="581" y="123"/>
                  <a:pt x="533" y="156"/>
                  <a:pt x="533" y="219"/>
                </a:cubicBezTo>
                <a:cubicBezTo>
                  <a:pt x="601" y="4094"/>
                  <a:pt x="510" y="7973"/>
                  <a:pt x="255" y="11838"/>
                </a:cubicBezTo>
                <a:cubicBezTo>
                  <a:pt x="187" y="12934"/>
                  <a:pt x="101" y="14030"/>
                  <a:pt x="5" y="15126"/>
                </a:cubicBezTo>
                <a:cubicBezTo>
                  <a:pt x="1" y="15176"/>
                  <a:pt x="55" y="15222"/>
                  <a:pt x="101" y="15222"/>
                </a:cubicBezTo>
                <a:cubicBezTo>
                  <a:pt x="4244" y="15194"/>
                  <a:pt x="8387" y="15026"/>
                  <a:pt x="12520" y="14712"/>
                </a:cubicBezTo>
                <a:cubicBezTo>
                  <a:pt x="13685" y="14626"/>
                  <a:pt x="14981" y="14690"/>
                  <a:pt x="16145" y="14580"/>
                </a:cubicBezTo>
                <a:cubicBezTo>
                  <a:pt x="16147" y="14580"/>
                  <a:pt x="16149" y="14580"/>
                  <a:pt x="16151" y="14580"/>
                </a:cubicBezTo>
                <a:cubicBezTo>
                  <a:pt x="16180" y="14580"/>
                  <a:pt x="16191" y="14600"/>
                  <a:pt x="16195" y="14600"/>
                </a:cubicBezTo>
                <a:cubicBezTo>
                  <a:pt x="16197" y="14600"/>
                  <a:pt x="16196" y="14594"/>
                  <a:pt x="16195" y="14576"/>
                </a:cubicBezTo>
                <a:cubicBezTo>
                  <a:pt x="15972" y="10892"/>
                  <a:pt x="16277" y="6954"/>
                  <a:pt x="16109" y="3275"/>
                </a:cubicBezTo>
                <a:cubicBezTo>
                  <a:pt x="16036" y="1688"/>
                  <a:pt x="15781" y="155"/>
                  <a:pt x="15781" y="155"/>
                </a:cubicBezTo>
                <a:lnTo>
                  <a:pt x="15740" y="155"/>
                </a:lnTo>
                <a:cubicBezTo>
                  <a:pt x="15567" y="165"/>
                  <a:pt x="15390" y="174"/>
                  <a:pt x="15217" y="183"/>
                </a:cubicBezTo>
                <a:cubicBezTo>
                  <a:pt x="15053" y="174"/>
                  <a:pt x="14890" y="160"/>
                  <a:pt x="14726" y="151"/>
                </a:cubicBezTo>
                <a:cubicBezTo>
                  <a:pt x="14666" y="148"/>
                  <a:pt x="14580" y="129"/>
                  <a:pt x="14503" y="129"/>
                </a:cubicBezTo>
                <a:cubicBezTo>
                  <a:pt x="14458" y="129"/>
                  <a:pt x="14417" y="135"/>
                  <a:pt x="14385" y="155"/>
                </a:cubicBezTo>
                <a:cubicBezTo>
                  <a:pt x="14194" y="278"/>
                  <a:pt x="14289" y="556"/>
                  <a:pt x="14376" y="706"/>
                </a:cubicBezTo>
                <a:cubicBezTo>
                  <a:pt x="14426" y="783"/>
                  <a:pt x="14530" y="851"/>
                  <a:pt x="14558" y="933"/>
                </a:cubicBezTo>
                <a:cubicBezTo>
                  <a:pt x="14635" y="1160"/>
                  <a:pt x="14549" y="1383"/>
                  <a:pt x="14335" y="1461"/>
                </a:cubicBezTo>
                <a:cubicBezTo>
                  <a:pt x="14267" y="1486"/>
                  <a:pt x="14158" y="1513"/>
                  <a:pt x="14058" y="1513"/>
                </a:cubicBezTo>
                <a:cubicBezTo>
                  <a:pt x="13978" y="1513"/>
                  <a:pt x="13904" y="1495"/>
                  <a:pt x="13862" y="1447"/>
                </a:cubicBezTo>
                <a:cubicBezTo>
                  <a:pt x="13730" y="1297"/>
                  <a:pt x="13776" y="1010"/>
                  <a:pt x="13871" y="865"/>
                </a:cubicBezTo>
                <a:cubicBezTo>
                  <a:pt x="14007" y="642"/>
                  <a:pt x="14121" y="433"/>
                  <a:pt x="13980" y="187"/>
                </a:cubicBezTo>
                <a:cubicBezTo>
                  <a:pt x="13967" y="160"/>
                  <a:pt x="13939" y="146"/>
                  <a:pt x="13912" y="146"/>
                </a:cubicBezTo>
                <a:cubicBezTo>
                  <a:pt x="13348" y="151"/>
                  <a:pt x="12793" y="192"/>
                  <a:pt x="12234" y="269"/>
                </a:cubicBezTo>
                <a:cubicBezTo>
                  <a:pt x="12211" y="274"/>
                  <a:pt x="12184" y="301"/>
                  <a:pt x="12179" y="324"/>
                </a:cubicBezTo>
                <a:cubicBezTo>
                  <a:pt x="12152" y="501"/>
                  <a:pt x="12120" y="678"/>
                  <a:pt x="12093" y="856"/>
                </a:cubicBezTo>
                <a:cubicBezTo>
                  <a:pt x="12084" y="901"/>
                  <a:pt x="12111" y="951"/>
                  <a:pt x="12166" y="951"/>
                </a:cubicBezTo>
                <a:cubicBezTo>
                  <a:pt x="12525" y="1165"/>
                  <a:pt x="12502" y="1365"/>
                  <a:pt x="12102" y="1552"/>
                </a:cubicBezTo>
                <a:cubicBezTo>
                  <a:pt x="12054" y="1562"/>
                  <a:pt x="12005" y="1567"/>
                  <a:pt x="11957" y="1567"/>
                </a:cubicBezTo>
                <a:cubicBezTo>
                  <a:pt x="11851" y="1567"/>
                  <a:pt x="11746" y="1542"/>
                  <a:pt x="11643" y="1492"/>
                </a:cubicBezTo>
                <a:cubicBezTo>
                  <a:pt x="11002" y="1015"/>
                  <a:pt x="11715" y="983"/>
                  <a:pt x="11816" y="806"/>
                </a:cubicBezTo>
                <a:cubicBezTo>
                  <a:pt x="11906" y="642"/>
                  <a:pt x="11843" y="392"/>
                  <a:pt x="11806" y="219"/>
                </a:cubicBezTo>
                <a:cubicBezTo>
                  <a:pt x="11802" y="187"/>
                  <a:pt x="11766" y="160"/>
                  <a:pt x="11734" y="160"/>
                </a:cubicBezTo>
                <a:cubicBezTo>
                  <a:pt x="11220" y="178"/>
                  <a:pt x="10706" y="192"/>
                  <a:pt x="10192" y="210"/>
                </a:cubicBezTo>
                <a:cubicBezTo>
                  <a:pt x="10142" y="269"/>
                  <a:pt x="10115" y="333"/>
                  <a:pt x="10092" y="401"/>
                </a:cubicBezTo>
                <a:cubicBezTo>
                  <a:pt x="10083" y="451"/>
                  <a:pt x="10078" y="497"/>
                  <a:pt x="10074" y="547"/>
                </a:cubicBezTo>
                <a:cubicBezTo>
                  <a:pt x="10133" y="760"/>
                  <a:pt x="10328" y="997"/>
                  <a:pt x="10315" y="1197"/>
                </a:cubicBezTo>
                <a:cubicBezTo>
                  <a:pt x="10302" y="1387"/>
                  <a:pt x="10187" y="1466"/>
                  <a:pt x="10055" y="1466"/>
                </a:cubicBezTo>
                <a:cubicBezTo>
                  <a:pt x="10048" y="1466"/>
                  <a:pt x="10040" y="1466"/>
                  <a:pt x="10033" y="1465"/>
                </a:cubicBezTo>
                <a:cubicBezTo>
                  <a:pt x="10007" y="1471"/>
                  <a:pt x="9977" y="1474"/>
                  <a:pt x="9944" y="1474"/>
                </a:cubicBezTo>
                <a:cubicBezTo>
                  <a:pt x="9901" y="1474"/>
                  <a:pt x="9852" y="1469"/>
                  <a:pt x="9801" y="1456"/>
                </a:cubicBezTo>
                <a:cubicBezTo>
                  <a:pt x="9564" y="1411"/>
                  <a:pt x="9469" y="1261"/>
                  <a:pt x="9519" y="1001"/>
                </a:cubicBezTo>
                <a:cubicBezTo>
                  <a:pt x="9542" y="883"/>
                  <a:pt x="9619" y="774"/>
                  <a:pt x="9660" y="660"/>
                </a:cubicBezTo>
                <a:cubicBezTo>
                  <a:pt x="9719" y="492"/>
                  <a:pt x="9733" y="369"/>
                  <a:pt x="9655" y="205"/>
                </a:cubicBezTo>
                <a:cubicBezTo>
                  <a:pt x="9646" y="183"/>
                  <a:pt x="9614" y="169"/>
                  <a:pt x="9587" y="169"/>
                </a:cubicBezTo>
                <a:cubicBezTo>
                  <a:pt x="9151" y="183"/>
                  <a:pt x="8710" y="196"/>
                  <a:pt x="8268" y="210"/>
                </a:cubicBezTo>
                <a:cubicBezTo>
                  <a:pt x="8227" y="210"/>
                  <a:pt x="8187" y="246"/>
                  <a:pt x="8191" y="287"/>
                </a:cubicBezTo>
                <a:cubicBezTo>
                  <a:pt x="8214" y="601"/>
                  <a:pt x="8036" y="778"/>
                  <a:pt x="8305" y="1006"/>
                </a:cubicBezTo>
                <a:cubicBezTo>
                  <a:pt x="8387" y="1074"/>
                  <a:pt x="8573" y="1142"/>
                  <a:pt x="8591" y="1279"/>
                </a:cubicBezTo>
                <a:cubicBezTo>
                  <a:pt x="8635" y="1568"/>
                  <a:pt x="8299" y="1684"/>
                  <a:pt x="8067" y="1684"/>
                </a:cubicBezTo>
                <a:cubicBezTo>
                  <a:pt x="8058" y="1684"/>
                  <a:pt x="8050" y="1684"/>
                  <a:pt x="8041" y="1683"/>
                </a:cubicBezTo>
                <a:cubicBezTo>
                  <a:pt x="7923" y="1679"/>
                  <a:pt x="7673" y="1629"/>
                  <a:pt x="7568" y="1547"/>
                </a:cubicBezTo>
                <a:cubicBezTo>
                  <a:pt x="7282" y="1315"/>
                  <a:pt x="7523" y="1047"/>
                  <a:pt x="7636" y="847"/>
                </a:cubicBezTo>
                <a:cubicBezTo>
                  <a:pt x="7727" y="692"/>
                  <a:pt x="7909" y="292"/>
                  <a:pt x="7677" y="151"/>
                </a:cubicBezTo>
                <a:cubicBezTo>
                  <a:pt x="7634" y="126"/>
                  <a:pt x="7572" y="117"/>
                  <a:pt x="7503" y="117"/>
                </a:cubicBezTo>
                <a:cubicBezTo>
                  <a:pt x="7373" y="117"/>
                  <a:pt x="7219" y="146"/>
                  <a:pt x="7127" y="146"/>
                </a:cubicBezTo>
                <a:cubicBezTo>
                  <a:pt x="6818" y="146"/>
                  <a:pt x="6504" y="142"/>
                  <a:pt x="6190" y="128"/>
                </a:cubicBezTo>
                <a:cubicBezTo>
                  <a:pt x="6149" y="128"/>
                  <a:pt x="6117" y="165"/>
                  <a:pt x="6113" y="205"/>
                </a:cubicBezTo>
                <a:cubicBezTo>
                  <a:pt x="6104" y="406"/>
                  <a:pt x="6090" y="610"/>
                  <a:pt x="6081" y="810"/>
                </a:cubicBezTo>
                <a:cubicBezTo>
                  <a:pt x="6304" y="915"/>
                  <a:pt x="6527" y="1138"/>
                  <a:pt x="6336" y="1392"/>
                </a:cubicBezTo>
                <a:cubicBezTo>
                  <a:pt x="6242" y="1518"/>
                  <a:pt x="6090" y="1569"/>
                  <a:pt x="5936" y="1569"/>
                </a:cubicBezTo>
                <a:cubicBezTo>
                  <a:pt x="5912" y="1569"/>
                  <a:pt x="5887" y="1568"/>
                  <a:pt x="5863" y="1565"/>
                </a:cubicBezTo>
                <a:cubicBezTo>
                  <a:pt x="5848" y="1567"/>
                  <a:pt x="5834" y="1567"/>
                  <a:pt x="5820" y="1567"/>
                </a:cubicBezTo>
                <a:cubicBezTo>
                  <a:pt x="5701" y="1567"/>
                  <a:pt x="5579" y="1518"/>
                  <a:pt x="5490" y="1424"/>
                </a:cubicBezTo>
                <a:cubicBezTo>
                  <a:pt x="5431" y="1361"/>
                  <a:pt x="5381" y="1279"/>
                  <a:pt x="5376" y="1192"/>
                </a:cubicBezTo>
                <a:cubicBezTo>
                  <a:pt x="5372" y="1188"/>
                  <a:pt x="5367" y="1183"/>
                  <a:pt x="5362" y="1179"/>
                </a:cubicBezTo>
                <a:lnTo>
                  <a:pt x="5376" y="1160"/>
                </a:lnTo>
                <a:lnTo>
                  <a:pt x="5376" y="1156"/>
                </a:lnTo>
                <a:cubicBezTo>
                  <a:pt x="5381" y="1083"/>
                  <a:pt x="5412" y="1024"/>
                  <a:pt x="5463" y="979"/>
                </a:cubicBezTo>
                <a:cubicBezTo>
                  <a:pt x="5494" y="942"/>
                  <a:pt x="5535" y="910"/>
                  <a:pt x="5572" y="879"/>
                </a:cubicBezTo>
                <a:cubicBezTo>
                  <a:pt x="5576" y="874"/>
                  <a:pt x="5576" y="874"/>
                  <a:pt x="5581" y="869"/>
                </a:cubicBezTo>
                <a:cubicBezTo>
                  <a:pt x="5590" y="860"/>
                  <a:pt x="5599" y="856"/>
                  <a:pt x="5608" y="847"/>
                </a:cubicBezTo>
                <a:cubicBezTo>
                  <a:pt x="5644" y="815"/>
                  <a:pt x="5681" y="774"/>
                  <a:pt x="5704" y="724"/>
                </a:cubicBezTo>
                <a:cubicBezTo>
                  <a:pt x="5744" y="628"/>
                  <a:pt x="5754" y="519"/>
                  <a:pt x="5749" y="415"/>
                </a:cubicBezTo>
                <a:cubicBezTo>
                  <a:pt x="5735" y="351"/>
                  <a:pt x="5726" y="287"/>
                  <a:pt x="5722" y="219"/>
                </a:cubicBezTo>
                <a:cubicBezTo>
                  <a:pt x="5717" y="210"/>
                  <a:pt x="5717" y="205"/>
                  <a:pt x="5713" y="196"/>
                </a:cubicBezTo>
                <a:cubicBezTo>
                  <a:pt x="5704" y="133"/>
                  <a:pt x="5694" y="74"/>
                  <a:pt x="5690" y="14"/>
                </a:cubicBezTo>
                <a:cubicBezTo>
                  <a:pt x="5681" y="5"/>
                  <a:pt x="5667" y="1"/>
                  <a:pt x="5649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defTabSz="685800">
              <a:defRPr/>
            </a:pPr>
            <a:endParaRPr sz="1050">
              <a:ea typeface="+mn-ea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9077E9-F9F6-1549-AEE9-756BC87716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72737" y="318385"/>
            <a:ext cx="7691438" cy="5715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My 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favourite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cat</a:t>
            </a:r>
          </a:p>
        </p:txBody>
      </p:sp>
      <p:pic>
        <p:nvPicPr>
          <p:cNvPr id="9218" name="Picture 2" descr="15+ Best &amp;amp;amp; Easy way to draw a cat drawing || With full tutorial. | Cartoon cat  drawing, Cat drawing for kid, Simple cat drawing">
            <a:extLst>
              <a:ext uri="{FF2B5EF4-FFF2-40B4-BE49-F238E27FC236}">
                <a16:creationId xmlns:a16="http://schemas.microsoft.com/office/drawing/2014/main" id="{8A43DF1F-F72F-0140-B0FD-62B007A2E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644" y="814529"/>
            <a:ext cx="4826583" cy="410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664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45" b="99314" l="3502" r="95894">
                        <a14:foregroundMark x1="13285" y1="67581" x2="21618" y2="73756"/>
                        <a14:foregroundMark x1="21618" y1="75300" x2="11473" y2="80446"/>
                        <a14:foregroundMark x1="32488" y1="27444" x2="33092" y2="57290"/>
                        <a14:foregroundMark x1="38285" y1="52144" x2="36111" y2="59348"/>
                        <a14:foregroundMark x1="42150" y1="73756" x2="44203" y2="86278"/>
                        <a14:foregroundMark x1="54831" y1="87307" x2="50000" y2="80617"/>
                        <a14:foregroundMark x1="57971" y1="25386" x2="57488" y2="10463"/>
                        <a14:foregroundMark x1="88527" y1="75986" x2="87560" y2="69468"/>
                        <a14:foregroundMark x1="53019" y1="30703" x2="58333" y2="26415"/>
                        <a14:foregroundMark x1="56280" y1="12350" x2="54348" y2="9777"/>
                        <a14:foregroundMark x1="46014" y1="44597" x2="44324" y2="41681"/>
                        <a14:foregroundMark x1="44324" y1="41166" x2="44444" y2="34820"/>
                        <a14:foregroundMark x1="41063" y1="45455" x2="40580" y2="42710"/>
                        <a14:backgroundMark x1="40942" y1="16981" x2="46498" y2="29160"/>
                        <a14:backgroundMark x1="28140" y1="25386" x2="17150" y2="55403"/>
                        <a14:backgroundMark x1="28382" y1="44254" x2="20652" y2="59348"/>
                        <a14:backgroundMark x1="30072" y1="49914" x2="26449" y2="49914"/>
                        <a14:backgroundMark x1="30797" y1="51458" x2="28744" y2="46655"/>
                        <a14:backgroundMark x1="65942" y1="40309" x2="67633" y2="33962"/>
                        <a14:backgroundMark x1="77415" y1="43911" x2="86836" y2="37393"/>
                        <a14:backgroundMark x1="84662" y1="63293" x2="90338" y2="55918"/>
                        <a14:backgroundMark x1="65700" y1="26758" x2="67391" y2="16981"/>
                        <a14:backgroundMark x1="53623" y1="21784" x2="55314" y2="17324"/>
                        <a14:backgroundMark x1="42512" y1="44425" x2="41063" y2="38937"/>
                        <a14:backgroundMark x1="39130" y1="45455" x2="39251" y2="430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99748" y="2293833"/>
            <a:ext cx="3777239" cy="26595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3" b="97564" l="2397" r="976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738" y="613196"/>
            <a:ext cx="2639198" cy="315438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99748" y="361110"/>
            <a:ext cx="4452300" cy="2721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5 Assessment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09" b="95177" l="4206" r="97430">
                        <a14:foregroundMark x1="75000" y1="12540" x2="76869" y2="20900"/>
                        <a14:foregroundMark x1="83411" y1="25402" x2="87383" y2="24759"/>
                        <a14:foregroundMark x1="80140" y1="28296" x2="88318" y2="23473"/>
                        <a14:foregroundMark x1="76869" y1="12540" x2="79907" y2="16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8005" y="3770580"/>
            <a:ext cx="1499762" cy="10897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162" b="89723" l="9779" r="94322">
                        <a14:backgroundMark x1="28707" y1="62846" x2="17350" y2="56917"/>
                        <a14:backgroundMark x1="20820" y1="66798" x2="7886" y2="71146"/>
                        <a14:backgroundMark x1="28707" y1="71146" x2="17981" y2="80237"/>
                        <a14:backgroundMark x1="23975" y1="74704" x2="31861" y2="86957"/>
                        <a14:backgroundMark x1="41009" y1="70751" x2="33438" y2="81423"/>
                        <a14:backgroundMark x1="51420" y1="66008" x2="41956" y2="84980"/>
                        <a14:backgroundMark x1="48580" y1="74704" x2="62776" y2="90514"/>
                        <a14:backgroundMark x1="68454" y1="70356" x2="75079" y2="810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548" y="4049034"/>
            <a:ext cx="1531892" cy="12226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621" b="100000" l="0" r="100000">
                        <a14:foregroundMark x1="4405" y1="82759" x2="79736" y2="74138"/>
                        <a14:foregroundMark x1="80617" y1="93103" x2="98678" y2="913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149" y="3245781"/>
            <a:ext cx="2042212" cy="5217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864" b="95988" l="0" r="98005">
                        <a14:foregroundMark x1="20948" y1="26852" x2="25187" y2="39815"/>
                        <a14:foregroundMark x1="16459" y1="34877" x2="31671" y2="3765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8838" y="3060299"/>
            <a:ext cx="1750737" cy="14145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9985" r="9478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3455" y="4388151"/>
            <a:ext cx="862019" cy="5652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6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1C4FF-6C82-4326-8A61-CDED50F6CD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15900"/>
            <a:ext cx="7704138" cy="573088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Look and number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55B732-91A6-417A-B48A-20DB50B7F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289" y="696351"/>
            <a:ext cx="6795911" cy="40720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2BAC1ED-E5E5-4BEE-911F-C0D41714435A}"/>
              </a:ext>
            </a:extLst>
          </p:cNvPr>
          <p:cNvSpPr/>
          <p:nvPr/>
        </p:nvSpPr>
        <p:spPr>
          <a:xfrm>
            <a:off x="6188839" y="4212251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>
                <a:ln/>
                <a:solidFill>
                  <a:srgbClr val="FF0000"/>
                </a:solidFill>
                <a:effectLst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0096F9-0704-4408-9E94-660AAE4A9071}"/>
              </a:ext>
            </a:extLst>
          </p:cNvPr>
          <p:cNvSpPr/>
          <p:nvPr/>
        </p:nvSpPr>
        <p:spPr>
          <a:xfrm>
            <a:off x="4928113" y="1754913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sz="2400" b="1" dirty="0">
                <a:ln/>
                <a:solidFill>
                  <a:srgbClr val="FF0000"/>
                </a:solidFill>
              </a:rPr>
              <a:t>5</a:t>
            </a:r>
            <a:endParaRPr lang="en-US" sz="2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BFC0B5-7C76-438A-8198-FA69062C2CFD}"/>
              </a:ext>
            </a:extLst>
          </p:cNvPr>
          <p:cNvSpPr/>
          <p:nvPr/>
        </p:nvSpPr>
        <p:spPr>
          <a:xfrm>
            <a:off x="4614129" y="3073895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sz="2400" b="1" dirty="0">
                <a:ln/>
                <a:solidFill>
                  <a:srgbClr val="FF0000"/>
                </a:solidFill>
              </a:rPr>
              <a:t>4</a:t>
            </a:r>
            <a:endParaRPr lang="en-US" sz="2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1BAE11-9FAF-40D9-A649-1DDB0635D76B}"/>
              </a:ext>
            </a:extLst>
          </p:cNvPr>
          <p:cNvSpPr/>
          <p:nvPr/>
        </p:nvSpPr>
        <p:spPr>
          <a:xfrm>
            <a:off x="6646039" y="1754913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sz="2400" b="1" dirty="0">
                <a:ln/>
                <a:solidFill>
                  <a:srgbClr val="FF0000"/>
                </a:solidFill>
              </a:rPr>
              <a:t>3</a:t>
            </a:r>
            <a:endParaRPr lang="en-US" sz="2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294596-D736-4DF2-B070-E99670003488}"/>
              </a:ext>
            </a:extLst>
          </p:cNvPr>
          <p:cNvSpPr/>
          <p:nvPr/>
        </p:nvSpPr>
        <p:spPr>
          <a:xfrm>
            <a:off x="7272573" y="3182529"/>
            <a:ext cx="35618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sz="2400" b="1" dirty="0">
                <a:ln/>
                <a:solidFill>
                  <a:srgbClr val="FF0000"/>
                </a:solidFill>
              </a:rPr>
              <a:t>2</a:t>
            </a:r>
            <a:endParaRPr lang="en-US" sz="2400" b="1" cap="none" spc="0" dirty="0">
              <a:ln/>
              <a:solidFill>
                <a:srgbClr val="FF0000"/>
              </a:solidFill>
              <a:effectLst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3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392BC-FEDE-AD43-903C-2B8C76CA578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0259" y="326773"/>
            <a:ext cx="7689850" cy="573088"/>
          </a:xfrm>
        </p:spPr>
        <p:txBody>
          <a:bodyPr/>
          <a:lstStyle/>
          <a:p>
            <a:r>
              <a:rPr lang="en-AU" dirty="0">
                <a:solidFill>
                  <a:srgbClr val="FF0000"/>
                </a:solidFill>
                <a:latin typeface="Comic Sans MS" panose="030F0702030302020204" pitchFamily="66" charset="0"/>
              </a:rPr>
              <a:t>Look, read and circle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A208C9-6D96-C548-944D-656CEFEC123E}"/>
              </a:ext>
            </a:extLst>
          </p:cNvPr>
          <p:cNvSpPr txBox="1"/>
          <p:nvPr/>
        </p:nvSpPr>
        <p:spPr>
          <a:xfrm>
            <a:off x="637659" y="759490"/>
            <a:ext cx="17541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>
                    <a:lumMod val="25000"/>
                  </a:schemeClr>
                </a:solidFill>
              </a:rPr>
              <a:t>1. It’s a bird.</a:t>
            </a:r>
          </a:p>
        </p:txBody>
      </p:sp>
      <p:pic>
        <p:nvPicPr>
          <p:cNvPr id="4" name="Picture 3" descr="A colorful bird with a yellow background&#10;&#10;Description automatically generated with low confidence">
            <a:extLst>
              <a:ext uri="{FF2B5EF4-FFF2-40B4-BE49-F238E27FC236}">
                <a16:creationId xmlns:a16="http://schemas.microsoft.com/office/drawing/2014/main" id="{C322BAA3-F2A5-194B-964D-5BB3CEFEA2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00" t="20499" r="33719" b="17460"/>
          <a:stretch/>
        </p:blipFill>
        <p:spPr>
          <a:xfrm>
            <a:off x="1168478" y="1240446"/>
            <a:ext cx="666506" cy="701622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Picture 4" descr="A small bunny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FA2AADC7-B2E0-D546-8C9F-C96F29F1CC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758" t="22221" r="29693" b="22221"/>
          <a:stretch/>
        </p:blipFill>
        <p:spPr>
          <a:xfrm>
            <a:off x="1168478" y="2111097"/>
            <a:ext cx="666506" cy="701622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DF24DC-E224-7D4C-AD0D-F41E545C22CB}"/>
              </a:ext>
            </a:extLst>
          </p:cNvPr>
          <p:cNvSpPr txBox="1"/>
          <p:nvPr/>
        </p:nvSpPr>
        <p:spPr>
          <a:xfrm>
            <a:off x="726300" y="1335691"/>
            <a:ext cx="15768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8B4ED1-F4E9-904F-B4D0-5361AA0DD2EF}"/>
              </a:ext>
            </a:extLst>
          </p:cNvPr>
          <p:cNvSpPr txBox="1"/>
          <p:nvPr/>
        </p:nvSpPr>
        <p:spPr>
          <a:xfrm>
            <a:off x="726300" y="2114550"/>
            <a:ext cx="4820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0FF93C-8FB2-BB46-9BF8-D80E36DBCC1B}"/>
              </a:ext>
            </a:extLst>
          </p:cNvPr>
          <p:cNvSpPr txBox="1"/>
          <p:nvPr/>
        </p:nvSpPr>
        <p:spPr>
          <a:xfrm>
            <a:off x="3251761" y="759490"/>
            <a:ext cx="17541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>
                    <a:lumMod val="25000"/>
                  </a:schemeClr>
                </a:solidFill>
              </a:rPr>
              <a:t>2. It’s a fish.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F744E3-10CE-0F4F-8C54-66D220B4F09A}"/>
              </a:ext>
            </a:extLst>
          </p:cNvPr>
          <p:cNvSpPr txBox="1"/>
          <p:nvPr/>
        </p:nvSpPr>
        <p:spPr>
          <a:xfrm>
            <a:off x="3340402" y="1403494"/>
            <a:ext cx="15768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7ECBA1-41ED-EA4C-AE1D-FD9AD273953B}"/>
              </a:ext>
            </a:extLst>
          </p:cNvPr>
          <p:cNvSpPr txBox="1"/>
          <p:nvPr/>
        </p:nvSpPr>
        <p:spPr>
          <a:xfrm>
            <a:off x="3340402" y="2182353"/>
            <a:ext cx="4820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b.</a:t>
            </a:r>
          </a:p>
        </p:txBody>
      </p:sp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B3E524B-12C5-C344-A933-D33547E1D0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479" t="17460" r="33720" b="10636"/>
          <a:stretch/>
        </p:blipFill>
        <p:spPr>
          <a:xfrm>
            <a:off x="3822483" y="1233412"/>
            <a:ext cx="557437" cy="801272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5" name="Picture 14" descr="A goldfish in a glass&#10;&#10;Description automatically generated with medium confidence">
            <a:extLst>
              <a:ext uri="{FF2B5EF4-FFF2-40B4-BE49-F238E27FC236}">
                <a16:creationId xmlns:a16="http://schemas.microsoft.com/office/drawing/2014/main" id="{C409E274-F5E6-DE44-BADD-921C8E49EA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966" t="20497" r="28077" b="22221"/>
          <a:stretch/>
        </p:blipFill>
        <p:spPr>
          <a:xfrm>
            <a:off x="3822483" y="2111097"/>
            <a:ext cx="841487" cy="755783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1A6066-33F9-2548-9549-175430212F27}"/>
              </a:ext>
            </a:extLst>
          </p:cNvPr>
          <p:cNvSpPr txBox="1"/>
          <p:nvPr/>
        </p:nvSpPr>
        <p:spPr>
          <a:xfrm>
            <a:off x="5610608" y="759490"/>
            <a:ext cx="3193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>
                    <a:lumMod val="25000"/>
                  </a:schemeClr>
                </a:solidFill>
              </a:rPr>
              <a:t>3. It’s a cat. It’s yellow.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E7E105-DD4B-4B40-B157-76EF43526591}"/>
              </a:ext>
            </a:extLst>
          </p:cNvPr>
          <p:cNvSpPr txBox="1"/>
          <p:nvPr/>
        </p:nvSpPr>
        <p:spPr>
          <a:xfrm>
            <a:off x="5818530" y="1390679"/>
            <a:ext cx="15768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5DBB69-3811-6D4D-B2E7-A1E2E3C8659D}"/>
              </a:ext>
            </a:extLst>
          </p:cNvPr>
          <p:cNvSpPr txBox="1"/>
          <p:nvPr/>
        </p:nvSpPr>
        <p:spPr>
          <a:xfrm>
            <a:off x="5818530" y="2169538"/>
            <a:ext cx="4820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b.</a:t>
            </a:r>
          </a:p>
        </p:txBody>
      </p:sp>
      <p:pic>
        <p:nvPicPr>
          <p:cNvPr id="10242" name="Picture 2" descr="Hungry Yellow Cat On White Background Stock Photo - Download Image Now -  iStock">
            <a:extLst>
              <a:ext uri="{FF2B5EF4-FFF2-40B4-BE49-F238E27FC236}">
                <a16:creationId xmlns:a16="http://schemas.microsoft.com/office/drawing/2014/main" id="{EC6AC074-52CF-9A45-A9E2-C3B733796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061" y="1240446"/>
            <a:ext cx="638659" cy="748916"/>
          </a:xfrm>
          <a:prstGeom prst="roundRect">
            <a:avLst>
              <a:gd name="adj" fmla="val 16667"/>
            </a:avLst>
          </a:prstGeom>
          <a:ln w="28575">
            <a:solidFill>
              <a:schemeClr val="tx2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The Best White Cat Breeds to Keep as Pets">
            <a:extLst>
              <a:ext uri="{FF2B5EF4-FFF2-40B4-BE49-F238E27FC236}">
                <a16:creationId xmlns:a16="http://schemas.microsoft.com/office/drawing/2014/main" id="{DB2A8B60-4BE8-DD47-A26F-BD3ADD2A3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061" y="2111097"/>
            <a:ext cx="723257" cy="527901"/>
          </a:xfrm>
          <a:prstGeom prst="roundRect">
            <a:avLst>
              <a:gd name="adj" fmla="val 16667"/>
            </a:avLst>
          </a:prstGeom>
          <a:ln w="28575">
            <a:solidFill>
              <a:schemeClr val="tx2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34EDAE9-DFEB-BC4C-A6B3-C6C7A6CB003D}"/>
              </a:ext>
            </a:extLst>
          </p:cNvPr>
          <p:cNvSpPr txBox="1"/>
          <p:nvPr/>
        </p:nvSpPr>
        <p:spPr>
          <a:xfrm>
            <a:off x="761224" y="2984129"/>
            <a:ext cx="3193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>
                    <a:lumMod val="25000"/>
                  </a:schemeClr>
                </a:solidFill>
              </a:rPr>
              <a:t>4. It’s a rabbit. It’s white.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0E7B76-B57F-5C41-9284-5C58903E2B49}"/>
              </a:ext>
            </a:extLst>
          </p:cNvPr>
          <p:cNvSpPr txBox="1"/>
          <p:nvPr/>
        </p:nvSpPr>
        <p:spPr>
          <a:xfrm>
            <a:off x="1363048" y="3575315"/>
            <a:ext cx="15768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F78C59-6674-AD43-A186-9C4A2A3673C5}"/>
              </a:ext>
            </a:extLst>
          </p:cNvPr>
          <p:cNvSpPr txBox="1"/>
          <p:nvPr/>
        </p:nvSpPr>
        <p:spPr>
          <a:xfrm>
            <a:off x="1363048" y="4354174"/>
            <a:ext cx="4820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b.</a:t>
            </a:r>
          </a:p>
        </p:txBody>
      </p:sp>
      <p:pic>
        <p:nvPicPr>
          <p:cNvPr id="10246" name="Picture 6" descr="White Rabbit Wallpapers - Top Những Hình Ảnh Đẹp">
            <a:extLst>
              <a:ext uri="{FF2B5EF4-FFF2-40B4-BE49-F238E27FC236}">
                <a16:creationId xmlns:a16="http://schemas.microsoft.com/office/drawing/2014/main" id="{FFF9C18A-5B9F-9E42-B159-67747E34E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67" y="4284034"/>
            <a:ext cx="729113" cy="648101"/>
          </a:xfrm>
          <a:prstGeom prst="roundRect">
            <a:avLst>
              <a:gd name="adj" fmla="val 16667"/>
            </a:avLst>
          </a:prstGeom>
          <a:ln w="19050">
            <a:solidFill>
              <a:schemeClr val="tx2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small white dog online">
            <a:extLst>
              <a:ext uri="{FF2B5EF4-FFF2-40B4-BE49-F238E27FC236}">
                <a16:creationId xmlns:a16="http://schemas.microsoft.com/office/drawing/2014/main" id="{2BDB6FD5-1721-A846-9667-1A7E21F80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467" y="3425714"/>
            <a:ext cx="541759" cy="749807"/>
          </a:xfrm>
          <a:prstGeom prst="roundRect">
            <a:avLst>
              <a:gd name="adj" fmla="val 16667"/>
            </a:avLst>
          </a:prstGeom>
          <a:ln w="19050">
            <a:solidFill>
              <a:schemeClr val="tx2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FA570F5-4789-A249-8D67-444D8D3B5CCD}"/>
              </a:ext>
            </a:extLst>
          </p:cNvPr>
          <p:cNvSpPr txBox="1"/>
          <p:nvPr/>
        </p:nvSpPr>
        <p:spPr>
          <a:xfrm>
            <a:off x="4748410" y="2984129"/>
            <a:ext cx="40265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>
                    <a:lumMod val="25000"/>
                  </a:schemeClr>
                </a:solidFill>
              </a:rPr>
              <a:t>5. It’s a dog. It’s in the garden.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501ED3-4AAC-F040-A8E4-69C9E9E158F6}"/>
              </a:ext>
            </a:extLst>
          </p:cNvPr>
          <p:cNvSpPr txBox="1"/>
          <p:nvPr/>
        </p:nvSpPr>
        <p:spPr>
          <a:xfrm>
            <a:off x="5681188" y="3575315"/>
            <a:ext cx="15768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CDDD9EB-F397-C945-A8E4-2C0E562C813C}"/>
              </a:ext>
            </a:extLst>
          </p:cNvPr>
          <p:cNvSpPr txBox="1"/>
          <p:nvPr/>
        </p:nvSpPr>
        <p:spPr>
          <a:xfrm>
            <a:off x="5681188" y="4354174"/>
            <a:ext cx="4820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b.</a:t>
            </a:r>
          </a:p>
        </p:txBody>
      </p:sp>
      <p:pic>
        <p:nvPicPr>
          <p:cNvPr id="34" name="Picture 8" descr="small white dog online">
            <a:extLst>
              <a:ext uri="{FF2B5EF4-FFF2-40B4-BE49-F238E27FC236}">
                <a16:creationId xmlns:a16="http://schemas.microsoft.com/office/drawing/2014/main" id="{CB164130-5E4F-234C-8CB2-96671AC6C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530" y="3425714"/>
            <a:ext cx="541759" cy="749807"/>
          </a:xfrm>
          <a:prstGeom prst="roundRect">
            <a:avLst>
              <a:gd name="adj" fmla="val 16667"/>
            </a:avLst>
          </a:prstGeom>
          <a:ln w="19050">
            <a:solidFill>
              <a:schemeClr val="tx2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Tombi &amp;amp;#39;the classroom cat&amp;amp;#39; returns to Turkish school after brief leave on  parent complaint | Daily Sabah">
            <a:extLst>
              <a:ext uri="{FF2B5EF4-FFF2-40B4-BE49-F238E27FC236}">
                <a16:creationId xmlns:a16="http://schemas.microsoft.com/office/drawing/2014/main" id="{0C3CCE6F-B6CB-DC4B-8CAF-9E33F6917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530" y="4363027"/>
            <a:ext cx="815743" cy="583961"/>
          </a:xfrm>
          <a:prstGeom prst="roundRect">
            <a:avLst>
              <a:gd name="adj" fmla="val 16667"/>
            </a:avLst>
          </a:prstGeom>
          <a:ln w="28575">
            <a:solidFill>
              <a:schemeClr val="tx2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672F2D5F-D99C-204C-81C1-E8509AC3017E}"/>
              </a:ext>
            </a:extLst>
          </p:cNvPr>
          <p:cNvSpPr/>
          <p:nvPr/>
        </p:nvSpPr>
        <p:spPr>
          <a:xfrm>
            <a:off x="625748" y="1335691"/>
            <a:ext cx="500526" cy="4980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3954CF0-F5EE-2A4A-A214-A3C8A67622EA}"/>
              </a:ext>
            </a:extLst>
          </p:cNvPr>
          <p:cNvSpPr/>
          <p:nvPr/>
        </p:nvSpPr>
        <p:spPr>
          <a:xfrm>
            <a:off x="3251761" y="2168557"/>
            <a:ext cx="500526" cy="4980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55F75FC-D38B-7E49-B371-3DA3414FB85E}"/>
              </a:ext>
            </a:extLst>
          </p:cNvPr>
          <p:cNvSpPr/>
          <p:nvPr/>
        </p:nvSpPr>
        <p:spPr>
          <a:xfrm>
            <a:off x="5750395" y="1383566"/>
            <a:ext cx="500526" cy="4980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9A8ACBA-D7E2-2E42-ABD9-35C21C4511EF}"/>
              </a:ext>
            </a:extLst>
          </p:cNvPr>
          <p:cNvSpPr/>
          <p:nvPr/>
        </p:nvSpPr>
        <p:spPr>
          <a:xfrm>
            <a:off x="1289220" y="4346693"/>
            <a:ext cx="500526" cy="4980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1F20EFB-DF86-0149-9775-5BC98CCB8095}"/>
              </a:ext>
            </a:extLst>
          </p:cNvPr>
          <p:cNvSpPr/>
          <p:nvPr/>
        </p:nvSpPr>
        <p:spPr>
          <a:xfrm>
            <a:off x="5619705" y="3584996"/>
            <a:ext cx="500526" cy="4980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77288C4A-6247-4C91-B74B-A38CDBD71BE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525" y="89915"/>
            <a:ext cx="1072451" cy="5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9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1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42" name="图片 64541" descr="封面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45" name="图片 64544" descr="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8709" y="1203798"/>
            <a:ext cx="1675149" cy="56010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46" name="图片 64545" descr="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347" y="821202"/>
            <a:ext cx="8677340" cy="86445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34" name="文本框 64533"/>
          <p:cNvSpPr txBox="1"/>
          <p:nvPr/>
        </p:nvSpPr>
        <p:spPr>
          <a:xfrm>
            <a:off x="2026877" y="2791772"/>
            <a:ext cx="5090246" cy="21121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814434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zh-CN" sz="5250" b="1" i="0" u="none" strike="noStrike" kern="1200" cap="none" spc="0" normalizeH="0" baseline="0" noProof="0" dirty="0">
                <a:ln>
                  <a:noFill/>
                </a:ln>
                <a:solidFill>
                  <a:srgbClr val="E15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2" charset="-122"/>
                <a:cs typeface="+mn-cs"/>
                <a:sym typeface="Arial"/>
              </a:rPr>
              <a:t>Good bye.</a:t>
            </a:r>
          </a:p>
          <a:p>
            <a:pPr marL="0" marR="0" lvl="0" indent="0" algn="ctr" defTabSz="814434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altLang="zh-CN" sz="5250" b="1" i="0" u="none" strike="noStrike" kern="1200" cap="none" spc="0" normalizeH="0" baseline="0" noProof="0" dirty="0">
                <a:ln>
                  <a:noFill/>
                </a:ln>
                <a:solidFill>
                  <a:srgbClr val="E15C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黑体" panose="02010609060101010101" pitchFamily="2" charset="-122"/>
                <a:cs typeface="+mn-cs"/>
                <a:sym typeface="Arial"/>
              </a:rPr>
              <a:t>See you again!</a:t>
            </a:r>
            <a:endParaRPr kumimoji="0" lang="zh-CN" altLang="en-US" sz="5250" b="1" i="0" u="none" strike="noStrike" kern="1200" cap="none" spc="0" normalizeH="0" baseline="0" noProof="0" dirty="0">
              <a:ln>
                <a:noFill/>
              </a:ln>
              <a:solidFill>
                <a:srgbClr val="E15C7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黑体" panose="02010609060101010101" pitchFamily="2" charset="-122"/>
              <a:cs typeface="+mn-cs"/>
              <a:sym typeface="Arial"/>
            </a:endParaRPr>
          </a:p>
        </p:txBody>
      </p:sp>
      <p:pic>
        <p:nvPicPr>
          <p:cNvPr id="2" name="🎵 Mr. Sunny Face - Wayne Jones 🎧 No Copyright Music 🎶 YouTube Audio Library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498859" y="655755"/>
            <a:ext cx="330894" cy="3308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55280" y="105486"/>
            <a:ext cx="937562" cy="4705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747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6" name="chimes.wav"/>
          </p:stSnd>
        </p:sndAc>
      </p:transition>
    </mc:Choice>
    <mc:Fallback xmlns="">
      <p:transition spd="slow">
        <p:split orient="vert"/>
        <p:sndAc>
          <p:stSnd>
            <p:snd r:embed="rId1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45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10000" fill="hold"/>
                                        <p:tgtEl>
                                          <p:spTgt spid="645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117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45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32.Unit 3 Lesson 1-Period 1"/>
  <p:tag name="ISPRING_PLAYERS_CUSTOMIZATION_2" val="UEsDBBQAAgAIAIxeVlE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6er5UnF4yCBQGAAA3FwAAHQAAAHVuaXZlcnNhbC9jb21tb25fbWVzc2FnZXMubG5nrVjbbuM2EH0vsP9AGAjQAtvsboFdFEXiBS0xsRBZ9Ep0vGlRCIxE20Qk0dXFifvUr+mH9Us6pGTH3gskJXmwYVGeM0PynJkhzz4+pAnaiLyQKjsfvDt9O0Aii1Qss+X5YMYufv51gIqSZzFPVCbOB5kaoI/DVz+cJTxbVnwp4PerHxA6S0VRwGMx1E+Pz0jG54PpKMSWRYLAGbkkxDPboaGHfR8zh3qhi0fEHQxxFUuFMp7nvIRgzt40CO2AUxffED8MLAKgGpqyMJhNp9RnxB4M2UqgQqZVYnCRLFCmSlRU67XKSxEjmaES/sKjCDzIW5nIcotSFYseIQRXjheCezO/ZthxHXYTTqhNBkOS8dsEwohyITKUCx6L/Dk+POpPsNuA27J4IfSpTwLiMVjM6ZgyOhhOc1GIrAS49UqVqg+e69gQZ0gvQovOPDYYBomMBTr5NCOB2XdvNhkR/wSpBTphlMF0dq+Ckx6OrsHPN+h0Dc6eRqc5hgWYYP+qXhPLJzBgh3OHjQdDC1ZXk+Zeliskg3UOQkFiw5OqZlcjpTZ3I2xdhYyGeDoNRzPGHuMe8eiuzdqikyn2bkKXXtJw5FxCWCpd82yLXLVUP/7y4cPDu/cffuoFEwCf3GMgZJDev+0A5DGfuiGgETf0yGfYbf3dz47OmOt4wOfmRz9roO418BW+W+1mvg8kbxjqBCZf6LVwickXN6pCK74RqFRoI8W9yQ4gApmDxAyH4UWkYCCrWhVm0wkGEoGumO9YmqAgBJXn29d10qnKlcrBXYHiWsWx8alZpd+va/3V3FI6UUH6ilXKZXba7nruuRTbhmQTYDe+hMVl+0kB0hG8ofRGy+Y1uLjPEsVjtICUgiQNEF+vExk1KbTh/TTh29YofDx3vEsgO3UDSF/2bkQnxRjZOdeT7Yni44D4AJDzQuRPsA0N1405wknSD2HsXI5d+DAdwlguVwl8yr5xTAkwYSpaM0WTjnEQzKlv60XT2ZijNS+Ke5XHRyw93M82YMezKAjBYgfgulTugYEfElqBPBdR2Q4GUWLD70ZXMFUgYMhMMtCSSquiBNmk60SUwkQr9VR4ZCh1KxYK9JUIvqm5D96N2Fpp7uKZZ43DEdunUJdXWbTqaAfi/KY+DtVQAU0OOd8aU4MWjuhnyC6QDGkfC3oFOfCqj8UNCWCRSdBm4+Fr57Iuk5D3dklpl/QirnNMsm1aIc2mjVRVASN6SSA1mR0pTvu5CQjUdY852P1Obq1Rd33YUm6giQECirzVEaR7i9haVJ9mzu/hBXZcU6m/pB7fmp6PxxueRQLIFnG9p1t4F8vYvNO0N/7/quTfiJdNqj9pqoRnk88nfeM5KizfUQQvS5GuyzbXesGa8J8ShZb4d0PoMvWn+d+35C+yMwdN/LP35+iw0GePWoN45kp1362XjqTp/Ak0LLo4Qo+RdLcaa7cjh+qK2H7ueLRzvIujY4aTLVR3a482AJ5CT8UIxrDGJvIAWp0UqlB3W3P2OAzfnDq628/JKHAYVJ25uC1k2erZ6LlzfTVyfnphPehZj4oNc5gLIXsAuNwfqROZQvxxB8zZhOxWoC4RRzOZqyqJjfwTeWfKBKxtlYqvu+FFrlIzmvBiR/+6TH18ThT15Pza6bRHP7VXcOf9ORDw03cpINiHNsbCnqV7H0urPeloBPLRS+GyYNc6gY5SXkYrKMcLVWVxR6D6CGaTCwxgzZwDwfP2LqwB+CKMehQ1o7/1AtEdHSRRsgf7w1OlKP7sDaKnsceoLy9K8VC2A81GhkVBSC8uoJNbLNosGB4dh2weulg1R+WdXceTM3OA/S9yJOV1UUxVCkOn7X6Zvq4zZMGMYWs8Af0FRm6qyqHp7IOwo5tFZz4c6RrlWgAEDQSTZSIQeeBab31Q9cUPZGZzSBsMJzy/g7TOlEp6xWY2UMup7DenxzuQqkxk1ivy5xVVPWHmTENs2+ZCCFYSzvt3dQ8Rw4Ezam6GErXsDGaNsQdV4ws8EcuyL6BPyP7CR19qmAsEV3F9Uf3fP/+22deXhE1OhrRXPz8mvc3XdXv/VJgr7rM3Bzfe/wNQSwMEFAACAAgAenq+VBUeYBujAAAAfwEAAC4AAAB1bml2ZXJzYWwvcGxheWJhY2tfYW5kX25hdmlnYXRpb25fc2V0dGluZ3MueG1sdZBBCoMwEEX3nsIbCF2HQNelRagXGHGUQJIJmVHw9k1EbWnTZd77P8OMYhQxfmJd1bWCWegpEEVLnFE173e2DAtevXEghnzCgrznSiY3LFFoIzJ62ZQewXLK//BjeGthPT/iI14w5UJnHOpLqbCZXPKwmGlj3RpQjxHTgC+Yc+iht3jDtSeIw+MM7Bv/1bmbNpsd3mlAHSK5IKr5QFW613H0F1BLAwQUAAIACAB6er5Up6dX6HwEAABvFwAAJwAAAHVuaXZlcnNhbC9mbGFzaF9wdWJsaXNoaW5nX3NldHRpbmdzLnhtbOVY3W7bNhS+91MQGnpZK2mTNQ1kB5ktI0YdO7PUrsEwBLREW1woUiUpu+7VnmYPtifZoeg4duK0dFYPaXsROCLP+c7hd354pODkY87QlEhFBW94+/U9DxGeiJTyScN7G3eeH3lIacxTzAQnDY8LD500a0FRjhhVWUS0BlGFAIar40I3vEzr4tj3Z7NZnapCml3BSg34qp6I3C8kUYRrIv2C4Tn86HlBlLdAcACAv1zwhVqzVkMosEjnIi0ZQTQFzzk1h8Ksw7DKPN+KjXByPZGi5GlLMCGRnIwa3k+tsL3ffnkjY6HaNCfccKKasGiW9TFOU2q8wCyinwjKCJ1k4O7hgYdmNNVZw3txYFBA2r+PUmHbo2OD0hLAAdcL+JxonGKN7aO1p8lHrW4W7FI65zinSQw7yJy/4bXjq6jXbYdX/UEcRldn8XnP+rCFUhy+j7dQirtxL9xG3hX+7PIiHPa6/TdX8WDQi7sXt1rA6Bohgb/OWADMilImZElYoLMyH3FMGeToHRoV0ZDlDMsJiUWHQhDHmCnioT8LMvm1xIzqORTDHhTDNSHFqSpIoocmbA1Py5J4t3AWEByDWN6mxOtlSrw6Wju6b63fHmujlwHWGicZJA+sVa4F/urSjRg1ZYQTTaeQmOTOIcclY1FZFELqpnG6sr26uPThAZhgLPgac+YZjQRLl3yRfETSPs7JSsVF15R3QHLfQ2OIMQMmBwXhKMIcqpxqYDdZAqhypDTVVXV3FtKnkmKGAA/aEEHn0T22kwxLtRbUZWBNbSXN3/tCE/WHZdsuPSgaMQpWTGo5yYc8RW2JZ9CVXMQvCHcRO4O8YSZ3iHRyQmK1hSQ6ZcxF+DdRshTNRYkYvQZOBIKqKnP4LyNotXehsRR5tQrdVSNVUTilZEbSExdDl2AiL0ETWnnBiLYWPpT0ExqRsZCAS/AUKIZ1qix+fSvgAit1C4pvfHxmO1K33w7fPzMHxOkU82RLcChFkhd6J/h4jrjQN3pAR4JLiKAJSkrTas/lbPXHh2HZDSDOXykaa/iK5iXDXxN+ScgK9A5Dvhsr2wT+ix44m83wtCp0U7wVNJQ4hZBYTNhIoJNTvrg9HAATzJHgbI5wApexMm1jSkWpYMU2CAutHu+h1Yc0rZ4mcOuARZkS6QS5t//i5cHhz6+OXh/X/X/++vv5Z5UWY8oFw8acnVNaD85Bblp3pqEvKH1mJrqn2xEyN4ma3jO6ec5zUO/243B42oq777rx5QaAir3793Hgm1lh8+hQDVBPdXKIwtNh6wwNw+htL46OXTKqL6B4dZJBTo7Nq4XTWDAM3zlhA+FOhRJGTnADF6nBGxepoR0NLlbGAicXoNVPbOuCZs9oTiHhvonCdaqhR9X8t1G3/3nkt4W/o7olWCbZzvLox+isuwzQd0z7034X/p5fWM+xvCYSxUIw5XSzlZpRTv7XNrGecFF43v1l0Gv/AC35iTJon5afEde+Gwb+xi+0ZiennOZAq3n5WH7WbR4e7AX+5q1aDdDWP5I3a/8CUEsDBBQAAgAIAHp6vlTtttYkagMAAJ0MAAAhAAAAdW5pdmVyc2FsL2ZsYXNoX3NraW5fc2V0dGluZ3MueG1slVfbTuMwEH3nK6rsO10KuwUprdTbrtCygKDqu9NMW6uOHdlO2f79ju1cnDYhhQgJz5xjz+V4LEK1p7x3AKmo4KNgEIyver1wnUkJXC8hSRnR0OMkgVGwfJs8/w76DiGYkO+gNeVbZSyFrUfjURBlWgt+vRZc4zbXXMiEsGD87Zf9CfsW2cUSGNWlnA1ZQ3XMj8H9dH4RJT/jbjqczx7aCGuRpIQfn8RWXEdkvd9KkfHYhHZrvjba7piCZJTvOyNiVOlHDUktpsXNYrAYXEZJJSgFJqSH+WQw+dnJYiQCVmY/vLu/m1zIqY76vDEntANVVFvacDC8Hd610VKyhXqRZ4v5zfy2Hc9x93pXPo3LETT8052Zo/aPIL+0uUiz9CsaSaXYmoKecIbm6+QwQWK8fkiYP5ivk2ASMgd1ClIxGmMbhIydFL+brw3cVsv8T39IhOZuS8FeTRNOpodRSMRgvCFMQdgvls6pduLjJdN4m0qAb6pAr5jiK8kUjLXMclRlq3Bv8EF57IFyQ4VYCZYlMHMBe8C6vcLPZlM7WPz4SpsXoIRDbvQirIwV8hnreob0jBXy3bTrhbPjGfzU4ziFIKYk76ZXfsetVR+9wAkui3oVq8JrTnoy11x5R+eGApOIGMZWV0uagOla2Lc2F1L/LKaQkwPdEo3v0l+Di442GRX2Txy51JqFFWqqGTTpbS0yqTAYdK/q0mvwOIp7OdREP8FGF+i6sWqKeS58Ldj1VVetizPKurl1T+NjMgoSIvcgl0IwFfRyHl5A3MY9y+cMM67xMQX5yDfC49jA2khcaFCXgoW7gxfGQ7Qm612CIbUeUJbUdba5gWF+bFNneZZEIBcoCAqFIus2h9vR7Y7hr15R+IC4TmhxOqbe4Xac0FLwniFXABC53hXXwS2cJ8mYpgwOUAwVz2ATbsssVCj/pnyNuuqa9CwXCTKfQZVSfFzd0UBYYVyiPs18xwXjXZNI2cxqI6Vr4Bdz0qjVH5F2nUuptjP6m0qIzarVk2RavGsidb5ptc6TJweYcJrYEYQO7/gGj+MwIdK8LtZZJHVmr0Iwz1a5mSoIDZ42ihm040ETxXpOp+wSL+h4IwH8CWuNV94b8AeOkSAyfi4htUehwe3YmCM+m3Zg46hPUh32PZNrTtkG/Bv/LRn/B1BLAwQUAAIACAB6er5UF9vd2HcEAAD5FgAAJgAAAHVuaXZlcnNhbC9odG1sX3B1Ymxpc2hpbmdfc2V0dGluZ3MueG1s3VhRU9s4EH7nV2h808fG0NIrZZwwXGKGTEOSi91emZsbRrGVWIcsuZKcNH26X3M/7H7JrawkJBCowpB26AMDXu9+u9rdb7U4OPmSMzQhUlHB695Bbd9DhCcipXxc9z7EZy+PPKQ05ilmgpO6x4WHThp7QVEOGVVZRLQGVYUAhqvjQte9TOvi2Pen02mNqkKat4KVGvBVLRG5X0iiCNdE+gXDM/ilZwVR3hzBAQB+csHnZo29PYQCi3Qh0pIRRFOInFNzKMzOdc4832oNcXI9lqLkaVMwIZEcD+veL82wddB6vdCxSC2aE25SohogNGJ9jNOUmiAwi+hXgjJCxxlE++bQQ1Oa6qzuvTo0KKDt30WpsO3JsUFpCkgB13P4nGicYo3to/WnyRetFgIrSmcc5zSJ4Q0yx697rfgq6rRb4VW3F4fR1Xl80bExbGEUh5/iLYzidtwJt9F3hT+/7IeDTrv7/iru9Tpxu39jBRldS0jgr2csgMyKUiZkmbBAZ2U+5JgyaNFbaVREQ5MzLMckFmcUijjCTBEP/V2Q8e8lZlTPgAv7wIVrQopTVZBED0zZ6p6WJfFu4CwgBAa1vGmJd8uWeHu0dnTfer851sYoA6w1TjJoHpBVoQX+qmihRg2LcKLpBBqT3DrkqGQsKotCSN0wQVe+V4XLGO6BCUaCr2XOPKOhYOkyXyQfkrSLc6hf/4x7aARFZZC6XkE4ijAHVlMN6UyWFqocKk11xeazufappJghYCyMHYIuojvpTTIs1VoVl5U0ZEoaf3aFJuovm14rulc1YhS8mF5y0g95iloST2EKuaj3CXdRO4dGYaZZiHQKQmK1hSY6ZcxF+Q9RshTNRIkYvYacCAQ0KnP4KyNodVihkRR5JWVYaaSqFE4omZL0xMXRJbjIS7CE0V0woq2HzyX9ioZkJCTgEjyBFIOcKotf2wq4wErdgOJFjC/sCGp3W+GnF+aAOJ1gnmwJDtwjeaF3go9niAu9sIN0JLiECpqipDSt3rmcrfb4MizpD3V+omqs4Sualww/JfwyISvQOyz5brxsU/hvRuDsNsOTiuiGvBU0UJxCSSwmvEhgyFM+vy4cABPMkeBshnACt68yY2NCRalAYgeEhVaPj9DaQ5tWT2PY68CjTIl0gtw/ePX68M2vb4/eHdf8//759+WDRvO9pM+wcWcXk+a9i4+b1a315xtGDyxBd2zPhMxNo6Z3nG5e7BzM2904HJw24/bHdny5AaDK3t37OPDNcrB5V6g2plurwvDH7QpReDponqNBGH3oxNGxSw91BdBVJxl04cj89+C0CAzCj07YkGInaoSRE1zPRav33kVrYJeB/soi4BQCDPexHVYw3hnNKbTYs6CqE2sexfLnwdSNWz19kKqW3DtiKsEyyXbWOc94ev64mvzEmd7Y/WrTTYUiklNj9J2urJ/5f9ALLK+JRLEQTDldXaVmlJPvOhXWmy0KL9q/9TqtnXYddWu7Z0H1p02ffVp+B1z78Bf4Gz+x7oF8/XN1Y+9/UEsDBBQAAgAIAHp6vlQlH/EHqgEAAGgGAAAfAAAAdW5pdmVyc2FsL2h0bWxfc2tpbl9zZXR0aW5ncy5qc42UwW+CMBTG7/4Vhl0XM9EN3U3FJUs8LJm3ZYcCTySWtmkLkxn/91F02kK7SS/288f3eA/6HXr9+vJir//cPzS/m/2buW80UJrkBdybOnboudI9gbME1lkOOCPgtZDy99aLfLwSNmOPNKZR9a5shebnUfXPBmGh48xiwS2asGilzfDLAu5t4LfR2rmtU0vanKNCSkoGMSUSiBwQynPUMN7dS3PpHbZgWgL/B92gGAzTR38yD53k1XE8D8LFVOdimjNEqhVN6SBC8S7ltCDJuf5ILZ3eVgx4/cZ3rrI4E/JVQt4uvBwu/aXvJhkHIeBcdxrO/NmTFcYoAqw3FIwn49kfqGHcHWiLLjORyV868INRMNZphlLoTGmxDIfhyMRI7dWZZqf4iZOwl65mGEYV8FusKCvYDS+QcZqqiXTRQC0riilKMpKeuHCqlpVTD6tsXd9GExmDiPLk8lU8qKUznWEYx4y2jtnWcmpzV7rcEA3SerhFq+rKlgvYJtrquvOsLV6Dyngc2c4atf+oG0d8B3xNKa7zs65TyCaa+596KlgfM765ITPYj73jD1BLAwQUAAIACAB6er5UQ+ZiZ2IAAABkAAAAHAAAAHVuaXZlcnNhbC9sb2NhbF9zZXR0aW5ncy54bWyzsa/IzVEoSy0qzszPs1Uy1DNQUkjNS85PycxLt1UKDXHTtVBSKC5JzEtJzMnPS7VVystXUrC347LJyU9OzAlOLSkBKixWKMhJrEwtCknNBTJKUv0Sc4EqQ4Ic/dyV9O24AFBLAwQUAAIACAB6er5URNbwJSoGAABOFQAAFwAAAHVuaXZlcnNhbC91bml2ZXJzYWwucG5n7ZdrUBNXFMdXedRgqSg6ogJRKoqPKSJqQAiRhwUsENS2FgVU1EQMT6O8EgjQSk1BqCMtRB4BnaqdSiiGZ8CsOmIU8qhSEiJg1JSklJCgMQlhWdKN1cqndqYz/ZYPOzvn3N8959w9Z/8zlx4dFWpvt9wOAAD78LCQPQBgVQ4Ac/vm2SKeROdID+Q1h7wnNAhgCZ1HEcOaGBgZCABNZfOnD9sgNiotLIYMAItOmZ85TwjoLABYLA8PCfw0K358CFvmnLhsx+4Zl7MOIfPcbPY4jH6z+GyFU1hBFl1KRVW4pynu02n551yLM3UcDwrHM6OTFxCaswWr6++PC4/rH5Blo5AcBXXWALByIVIYsLpwEQDkh0TPBYBv5+1CHIsCESLzt+7ipYoi8qlWwdVN3yF0vl9axoXUFAwrsHjXa+CpylY2lBJrZTbKHkkFN73QCSx3jznAUyu/ziaMIpjfYu0OAEMF7CoKuTPdfvrBBgDw30/ETCoy5MvNmbKahSkTgnECFdaBUZLc9XvNznar14S39YjuzfYV0wu2yqhaTYWIicPFZeK1H4nIQ59E5+n6cfgKULPub+xrhVZkmnjZBkLwKCcmYEwkxm4Bp/sbZYm/8rP5XmV7RakCZ3lcjdIj0DcQqgBnxmkBkq310KvRPkmeSW3g0qamcvGrzEf4oHr4KW6Loydu8llZPPbHwQqRhk0Va3o9a6SaXKw7paLgFVJFeV2sl6+ySZFcT9vGzNVXSfJk4GXDaRfhFQfky6a9hxwPfRHFYGfF4Nca6qafF4O0ThhteqWUfI/Pj3IS5Gmbkxa0xGBus2vbYXmv58FxnDfEkl+/epI97RQGVduM5PEZMH2464lkvKCFqUzCKL0H+S9Y8N6B3YUn78CTX6UreDjjaFs9TiZwhcm1Y51VGmq3KQnTq9ccB4vY487E3KVkgZjDMMIqCueU3dvOmeoZA5WVjJXSCpNKCWYtWUwpiUiKOC7gTy350BGthTYeXHgjKPlSEm3udhxxkF4fAz4hjrP1g/JRH15drMbLayskNKqUN9GZwvTWuKZ2ULbxIPNwaXpxXbXhouZp0rCresxfwonhigUvYa1QJXv4QqfCQPyIZtammjHfVaB4XNb3w7uGLxDYnTd23EnIY/3uU9RzEXtcoczZ3ErQH3jWUernjb+vaB8zwD4kZos6kvx+D6reV81Nwg5XMSQQR5rRPdGlrBaF6JwNj/MfE8vrun7zi1dmt6pVTqnze2BvNY+RH9tLLNVkP1hsnnX1Lan9TDA76Oil1Ju1TMcvKNciKgV9PxlzCW7JZ+67upPE23hXY9lUN7ILkWCj7OKuPlQaaLxiYB6p6RZz4ZlaR7Z22b4SNRS7We5lPZKDZaOJYkG6vkNP8Xg3i4QF5+kg/YJOs9QQzTgNXbiHDdFLSAQQ1RzDBXn7uamdjYOXRyPJJZd8G+WOj+hiej1KLmeWC1t5a8uhqRbRTLYn4wV3xn7khb9BQwWjSCeiZ3D448RZPZQGHw0iXUqwkbmu15J3DoTw3PEe+4DI6gadYyJEa/e+3exGkCmTkRxL8jf0KCrJeST4+gFmYg30OIMmwv6hcC5jjtYvc/dQUpjkIaatkDkivKGDqkVTM0RFl8QoMKJNsbrIhdnTaj2pzbRugu8uee5z5o0afGn6RYXXr7lW2tQmFo2hSlEMKeFOGvb24MFGBvz5ysi7grwNA2v2KwxbSZ25zDaBihy7TQOWYpQdaGJ842lvyPERjDUkK7zjoeaU8rpqqYhGcEulmXx5MMQU/UxTkoY58dqcBkrfGAN+LIAa5NelbTeP2s1Sn4/te8qOzXYU1XXVvi0PEavg6Hg8Imy3XHw6b2PaqlZ5NK59+3dXDZ4jrTQbD7eb11ZIdpjBy6df72OZ9TE/dGy2xIml9tyO4XZb8wi5NrBXUM2iZu63/wkixqiAReok+C+p/Edh3XHys+iA7Jd3nY6UeN1zOsIP3S7hbEfqACYnZ0FuZk+YOTpA/9eIFtgCW2ALbIEtsAW2wBbYAltgC2yBLfD/AacsKr/35voawM3Wq6S0Xs3JfTbmEBv/YxKHLqoRXdhq25zQcYyKLAHhO6NCWEGHCv8EUEsDBBQAAgAIAHp6vlTnExsxTAAAAGoAAAAbAAAAdW5pdmVyc2FsL3VuaXZlcnNhbC5wbmcueG1ss7GvyM1RKEstKs7Mz7NVMtQzULK34+WyKShKLctMLVeoAIoBBSFASaHSVsnECMEtz0wpybBVsrBEEstIzUzPKLFVMjOzhAvqA40EAFBLAQIAABQAAgAIAIxeVlE2YVgCRwMAAOEJAAAUAAAAAAAAAAEAAAAAAAAAAAB1bml2ZXJzYWwvcGxheWVyLnhtbFBLAQIAABQAAgAIAHp6vlScXjIIFAYAADcXAAAdAAAAAAAAAAEAAAAAAHkDAAB1bml2ZXJzYWwvY29tbW9uX21lc3NhZ2VzLmxuZ1BLAQIAABQAAgAIAHp6vlQVHmAbowAAAH8BAAAuAAAAAAAAAAEAAAAAAMgJAAB1bml2ZXJzYWwvcGxheWJhY2tfYW5kX25hdmlnYXRpb25fc2V0dGluZ3MueG1sUEsBAgAAFAACAAgAenq+VKenV+h8BAAAbxcAACcAAAAAAAAAAQAAAAAAtwoAAHVuaXZlcnNhbC9mbGFzaF9wdWJsaXNoaW5nX3NldHRpbmdzLnhtbFBLAQIAABQAAgAIAHp6vlTtttYkagMAAJ0MAAAhAAAAAAAAAAEAAAAAAHgPAAB1bml2ZXJzYWwvZmxhc2hfc2tpbl9zZXR0aW5ncy54bWxQSwECAAAUAAIACAB6er5UF9vd2HcEAAD5FgAAJgAAAAAAAAABAAAAAAAhEwAAdW5pdmVyc2FsL2h0bWxfcHVibGlzaGluZ19zZXR0aW5ncy54bWxQSwECAAAUAAIACAB6er5UJR/xB6oBAABoBgAAHwAAAAAAAAABAAAAAADcFwAAdW5pdmVyc2FsL2h0bWxfc2tpbl9zZXR0aW5ncy5qc1BLAQIAABQAAgAIAHp6vlRD5mJnYgAAAGQAAAAcAAAAAAAAAAEAAAAAAMMZAAB1bml2ZXJzYWwvbG9jYWxfc2V0dGluZ3MueG1sUEsBAgAAFAACAAgAenq+VETW8CUqBgAAThUAABcAAAAAAAAAAAAAAAAAXxoAAHVuaXZlcnNhbC91bml2ZXJzYWwucG5nUEsBAgAAFAACAAgAenq+VOcTGzFMAAAAagAAABsAAAAAAAAAAQAAAAAAviAAAHVuaXZlcnNhbC91bml2ZXJzYWwucG5nLnhtbFBLBQYAAAAACgAKAAYDAABDIQAAAAA="/>
  <p:tag name="ISPRING_LMS_API_VERSION" val="SCORM 2004 (2nd edition)"/>
  <p:tag name="ISPRING_ULTRA_SCORM_COURSE_ID" val="F1903A8C-1B14-469F-AA5A-7E023BF41089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Ժ\uFFFD\uFFFD{8618C171-E296-41C0-9B4D-C4837764CC66}&quot;,&quot;D:\\ww3_Myschool\\UNIT 3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,&quot;studioSettings&quot;:{&quot;useMobileViewer&quot;:&quot;T_FALSE&quot;}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100,&quot;optimizeImageForResolution&quot;:&quot;T_FALSE&quot;},&quot;audioQuality&quot;:100,&quot;videoQuality&quot;:100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,&quot;studioSettings&quot;:{&quot;onlineDestinationFolderId&quot;:&quot;1&quot;}}"/>
  <p:tag name="ISPRING_SCORM_RATE_SLIDES" val="0"/>
  <p:tag name="ISPRING_SCORM_PASSING_SCORE" val="0.000000"/>
  <p:tag name="ISPRING_CURRENT_PLAYER_ID" val="universal"/>
  <p:tag name="ISPRING_PRESENTATION_TITLE" val="32.Unit 3 Lesson 1-Period 1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A53DC5EC-D193-48A4-AA4E-DACECD6ECC90}:28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0299DA82-EE91-485D-A0EE-27539E3477BE}:286"/>
</p:tagLst>
</file>

<file path=ppt/theme/theme1.xml><?xml version="1.0" encoding="utf-8"?>
<a:theme xmlns:a="http://schemas.openxmlformats.org/drawingml/2006/main" name="It's Springtime! MK Plan by Slidesgo">
  <a:themeElements>
    <a:clrScheme name="Simple Light">
      <a:dk1>
        <a:srgbClr val="FFFFFF"/>
      </a:dk1>
      <a:lt1>
        <a:srgbClr val="261D2A"/>
      </a:lt1>
      <a:dk2>
        <a:srgbClr val="4597CE"/>
      </a:dk2>
      <a:lt2>
        <a:srgbClr val="A9CF54"/>
      </a:lt2>
      <a:accent1>
        <a:srgbClr val="EDD674"/>
      </a:accent1>
      <a:accent2>
        <a:srgbClr val="F7AE54"/>
      </a:accent2>
      <a:accent3>
        <a:srgbClr val="F088A2"/>
      </a:accent3>
      <a:accent4>
        <a:srgbClr val="CA5673"/>
      </a:accent4>
      <a:accent5>
        <a:srgbClr val="A56D96"/>
      </a:accent5>
      <a:accent6>
        <a:srgbClr val="89B542"/>
      </a:accent6>
      <a:hlink>
        <a:srgbClr val="261D2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Science Subject for Elementary - 3rd Grade: Physical, Life, and Earth by Slidesgo">
  <a:themeElements>
    <a:clrScheme name="Simple Light">
      <a:dk1>
        <a:srgbClr val="1C0505"/>
      </a:dk1>
      <a:lt1>
        <a:srgbClr val="5A1D1D"/>
      </a:lt1>
      <a:dk2>
        <a:srgbClr val="FFFFFF"/>
      </a:dk2>
      <a:lt2>
        <a:srgbClr val="FF6D5D"/>
      </a:lt2>
      <a:accent1>
        <a:srgbClr val="FFB348"/>
      </a:accent1>
      <a:accent2>
        <a:srgbClr val="F9EFD2"/>
      </a:accent2>
      <a:accent3>
        <a:srgbClr val="98DB7D"/>
      </a:accent3>
      <a:accent4>
        <a:srgbClr val="00A165"/>
      </a:accent4>
      <a:accent5>
        <a:srgbClr val="00D9F6"/>
      </a:accent5>
      <a:accent6>
        <a:srgbClr val="B8E5F4"/>
      </a:accent6>
      <a:hlink>
        <a:srgbClr val="1C050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.E. Subject for Middle School - 6th Grade: Sports &amp; Games by Slidesgo">
  <a:themeElements>
    <a:clrScheme name="Simple Light">
      <a:dk1>
        <a:srgbClr val="241826"/>
      </a:dk1>
      <a:lt1>
        <a:srgbClr val="FFFFFF"/>
      </a:lt1>
      <a:dk2>
        <a:srgbClr val="EA942B"/>
      </a:dk2>
      <a:lt2>
        <a:srgbClr val="F5D550"/>
      </a:lt2>
      <a:accent1>
        <a:srgbClr val="DE5344"/>
      </a:accent1>
      <a:accent2>
        <a:srgbClr val="E15C7A"/>
      </a:accent2>
      <a:accent3>
        <a:srgbClr val="E5859B"/>
      </a:accent3>
      <a:accent4>
        <a:srgbClr val="01A7CF"/>
      </a:accent4>
      <a:accent5>
        <a:srgbClr val="C9E0E6"/>
      </a:accent5>
      <a:accent6>
        <a:srgbClr val="E7E8ED"/>
      </a:accent6>
      <a:hlink>
        <a:srgbClr val="2418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382</TotalTime>
  <Words>390</Words>
  <Application>Microsoft Office PowerPoint</Application>
  <PresentationFormat>On-screen Show (16:9)</PresentationFormat>
  <Paragraphs>111</Paragraphs>
  <Slides>23</Slides>
  <Notes>23</Notes>
  <HiddenSlides>0</HiddenSlides>
  <MMClips>20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45" baseType="lpstr">
      <vt:lpstr>PT Sans</vt:lpstr>
      <vt:lpstr>黑体</vt:lpstr>
      <vt:lpstr>Bradley Hand ITC</vt:lpstr>
      <vt:lpstr>Quicksand</vt:lpstr>
      <vt:lpstr>Russo One</vt:lpstr>
      <vt:lpstr>Montserrat</vt:lpstr>
      <vt:lpstr>Comic Sans MS</vt:lpstr>
      <vt:lpstr>Calibri</vt:lpstr>
      <vt:lpstr>Quicksand SemiBold</vt:lpstr>
      <vt:lpstr>Jua</vt:lpstr>
      <vt:lpstr>Nunito</vt:lpstr>
      <vt:lpstr>Life Savers ExtraBold</vt:lpstr>
      <vt:lpstr>Catamaran</vt:lpstr>
      <vt:lpstr>Arial</vt:lpstr>
      <vt:lpstr>宋体</vt:lpstr>
      <vt:lpstr>Bebas Neue</vt:lpstr>
      <vt:lpstr>Life Savers</vt:lpstr>
      <vt:lpstr>Roboto</vt:lpstr>
      <vt:lpstr>Changa One</vt:lpstr>
      <vt:lpstr>It's Springtime! MK Plan by Slidesgo</vt:lpstr>
      <vt:lpstr>2_Science Subject for Elementary - 3rd Grade: Physical, Life, and Earth by Slidesgo</vt:lpstr>
      <vt:lpstr>P.E. Subject for Middle School - 6th Grade: Sports &amp; Games by Slidesgo</vt:lpstr>
      <vt:lpstr>PowerPoint Presentation</vt:lpstr>
      <vt:lpstr>1 Warm Up</vt:lpstr>
      <vt:lpstr>PowerPoint Presentation</vt:lpstr>
      <vt:lpstr>Funny burrowing owl</vt:lpstr>
      <vt:lpstr>2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Practice</vt:lpstr>
      <vt:lpstr>PowerPoint Presentation</vt:lpstr>
      <vt:lpstr>VOCABULARY CHECKING Listen and tick</vt:lpstr>
      <vt:lpstr>PowerPoint Presentation</vt:lpstr>
      <vt:lpstr>PowerPoint Presentation</vt:lpstr>
      <vt:lpstr>4 Production</vt:lpstr>
      <vt:lpstr>PowerPoint Presentation</vt:lpstr>
      <vt:lpstr>My favourite cat</vt:lpstr>
      <vt:lpstr>5 Assessment</vt:lpstr>
      <vt:lpstr>Look and number</vt:lpstr>
      <vt:lpstr>Look, read and circle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32.Unit 3 Lesson 1-Period 1</dc:title>
  <dc:creator>Admin;Chiêm Thủy</dc:creator>
  <cp:lastModifiedBy>Admin</cp:lastModifiedBy>
  <cp:revision>35</cp:revision>
  <dcterms:modified xsi:type="dcterms:W3CDTF">2023-05-26T01:59:15Z</dcterms:modified>
</cp:coreProperties>
</file>