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5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media/media2.wav" ContentType="audio/wav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media/audio4.wav" ContentType="audio/wav"/>
  <Override PartName="/ppt/media/audio5.wav" ContentType="audio/wav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media/media3.wav" ContentType="audio/wav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media/media4.WAV" ContentType="audio/wav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notesSlides/notesSlide42.xml" ContentType="application/vnd.openxmlformats-officedocument.presentationml.notesSlide+xml"/>
  <Override PartName="/ppt/tags/tag44.xml" ContentType="application/vnd.openxmlformats-officedocument.presentationml.tags+xml"/>
  <Override PartName="/ppt/notesSlides/notesSlide43.xml" ContentType="application/vnd.openxmlformats-officedocument.presentationml.notesSlide+xml"/>
  <Override PartName="/ppt/tags/tag45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46.xml" ContentType="application/vnd.openxmlformats-officedocument.presentationml.tags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5" r:id="rId4"/>
    <p:sldMasterId id="2147483722" r:id="rId5"/>
    <p:sldMasterId id="2147483749" r:id="rId6"/>
  </p:sldMasterIdLst>
  <p:notesMasterIdLst>
    <p:notesMasterId r:id="rId54"/>
  </p:notesMasterIdLst>
  <p:sldIdLst>
    <p:sldId id="256" r:id="rId7"/>
    <p:sldId id="258" r:id="rId8"/>
    <p:sldId id="260" r:id="rId9"/>
    <p:sldId id="281" r:id="rId10"/>
    <p:sldId id="282" r:id="rId11"/>
    <p:sldId id="283" r:id="rId12"/>
    <p:sldId id="284" r:id="rId13"/>
    <p:sldId id="285" r:id="rId14"/>
    <p:sldId id="289" r:id="rId15"/>
    <p:sldId id="259" r:id="rId16"/>
    <p:sldId id="269" r:id="rId17"/>
    <p:sldId id="286" r:id="rId18"/>
    <p:sldId id="360" r:id="rId19"/>
    <p:sldId id="262" r:id="rId20"/>
    <p:sldId id="280" r:id="rId21"/>
    <p:sldId id="361" r:id="rId22"/>
    <p:sldId id="345" r:id="rId23"/>
    <p:sldId id="348" r:id="rId24"/>
    <p:sldId id="349" r:id="rId25"/>
    <p:sldId id="351" r:id="rId26"/>
    <p:sldId id="352" r:id="rId27"/>
    <p:sldId id="358" r:id="rId28"/>
    <p:sldId id="354" r:id="rId29"/>
    <p:sldId id="359" r:id="rId30"/>
    <p:sldId id="363" r:id="rId31"/>
    <p:sldId id="362" r:id="rId32"/>
    <p:sldId id="356" r:id="rId33"/>
    <p:sldId id="364" r:id="rId34"/>
    <p:sldId id="367" r:id="rId35"/>
    <p:sldId id="366" r:id="rId36"/>
    <p:sldId id="365" r:id="rId37"/>
    <p:sldId id="368" r:id="rId38"/>
    <p:sldId id="369" r:id="rId39"/>
    <p:sldId id="370" r:id="rId40"/>
    <p:sldId id="373" r:id="rId41"/>
    <p:sldId id="372" r:id="rId42"/>
    <p:sldId id="371" r:id="rId43"/>
    <p:sldId id="374" r:id="rId44"/>
    <p:sldId id="377" r:id="rId45"/>
    <p:sldId id="376" r:id="rId46"/>
    <p:sldId id="375" r:id="rId47"/>
    <p:sldId id="378" r:id="rId48"/>
    <p:sldId id="263" r:id="rId49"/>
    <p:sldId id="268" r:id="rId50"/>
    <p:sldId id="379" r:id="rId51"/>
    <p:sldId id="304" r:id="rId52"/>
    <p:sldId id="257" r:id="rId53"/>
  </p:sldIdLst>
  <p:sldSz cx="12192000" cy="6858000"/>
  <p:notesSz cx="6858000" cy="9144000"/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C585"/>
    <a:srgbClr val="FFC40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42" autoAdjust="0"/>
    <p:restoredTop sz="83538" autoAdjust="0"/>
  </p:normalViewPr>
  <p:slideViewPr>
    <p:cSldViewPr snapToGrid="0">
      <p:cViewPr varScale="1">
        <p:scale>
          <a:sx n="75" d="100"/>
          <a:sy n="75" d="100"/>
        </p:scale>
        <p:origin x="-12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5EFC5-D6C2-4170-A624-100BB7F96296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1F64A-142D-45BE-994E-0CB253A8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3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1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0484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58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4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5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3984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82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06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ko-KR" sz="1100" b="1" dirty="0">
                <a:latin typeface="Aharoni" pitchFamily="2" charset="-79"/>
                <a:ea typeface="굴림" pitchFamily="50" charset="-127"/>
                <a:cs typeface="Aharoni" pitchFamily="2" charset="-79"/>
              </a:rPr>
              <a:t>Pass the ball. When the music stops – whoever has the ball must answer the question</a:t>
            </a:r>
          </a:p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2399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18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504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87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bd1bc07d3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bd1bc07d35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83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1740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075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4020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49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24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0289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65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26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48749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43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28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2555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6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0841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2412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91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79018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864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34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621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995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36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1111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427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38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8713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40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Exit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312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40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17127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34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096983-387A-40AA-91D3-D7D9618A9A6C}" type="slidenum">
              <a:rPr lang="en-US" altLang="ko-KR"/>
              <a:pPr/>
              <a:t>42</a:t>
            </a:fld>
            <a:endParaRPr lang="en-US" altLang="ko-K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913903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7616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332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430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47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90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89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15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5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026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72330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2757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8525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7185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15408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935107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87581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70478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00878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10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46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780464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27662672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321160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3297169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17989"/>
      </p:ext>
    </p:extLst>
  </p:cSld>
  <p:clrMapOvr>
    <a:masterClrMapping/>
  </p:clrMapOvr>
  <p:transition spd="slow">
    <p:wheel spokes="1"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985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541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3118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564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0973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220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24/7/2023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2193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93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46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9491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525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958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963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849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97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797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3432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44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424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715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32469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1047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080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3709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260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4440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58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7491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33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51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479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611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10751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54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467FDB-8457-4832-9824-358A9765386B}" type="datetimeFigureOut">
              <a:rPr lang="en-US">
                <a:solidFill>
                  <a:srgbClr val="241826"/>
                </a:solidFill>
              </a:rPr>
              <a:pPr/>
              <a:t>24/7/2023</a:t>
            </a:fld>
            <a:endParaRPr lang="en-US">
              <a:solidFill>
                <a:srgbClr val="2418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418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91E9A-16F6-49D3-9361-03C3FBE934C4}" type="slidenum">
              <a:rPr lang="en-US">
                <a:solidFill>
                  <a:srgbClr val="241826"/>
                </a:solidFill>
              </a:rPr>
              <a:pPr/>
              <a:t>‹#›</a:t>
            </a:fld>
            <a:endParaRPr lang="en-US">
              <a:solidFill>
                <a:srgbClr val="2418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20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203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446946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507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2700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782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650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49646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532392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1430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38932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4233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86057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79854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20520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8838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35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8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34157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790959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76607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7692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8740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018732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3824882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00800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1453334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18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23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37068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779267" y="3316224"/>
            <a:ext cx="598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779264" y="1658112"/>
            <a:ext cx="2158000" cy="1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779267" y="4438633"/>
            <a:ext cx="38760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6589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7486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35255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0605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23488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735264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13899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85243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411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715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8413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321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63306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0689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27026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9505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39360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723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7122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50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00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836180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2145011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316978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ko-KR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E5E4C-8CDC-415C-BB71-14C7E487324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832518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1785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102947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6911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50599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835273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1068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1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17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109.xml"/><Relationship Id="rId20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slideLayout" Target="../slideLayouts/slideLayout108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3.xml"/><Relationship Id="rId19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7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9428-FC2E-467F-A1A6-F2D6AE294AD9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4210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60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5167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7714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7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2050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2" r:id="rId2"/>
    <p:sldLayoutId id="2147483753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2" r:id="rId9"/>
    <p:sldLayoutId id="2147483763" r:id="rId10"/>
    <p:sldLayoutId id="2147483764" r:id="rId11"/>
    <p:sldLayoutId id="2147483765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6" r:id="rId20"/>
    <p:sldLayoutId id="214748377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23.png"/><Relationship Id="rId26" Type="http://schemas.openxmlformats.org/officeDocument/2006/relationships/image" Target="../media/image27.png"/><Relationship Id="rId39" Type="http://schemas.microsoft.com/office/2007/relationships/hdphoto" Target="../media/hdphoto14.wdp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microsoft.com/office/2007/relationships/hdphoto" Target="../media/hdphoto12.wdp"/><Relationship Id="rId42" Type="http://schemas.openxmlformats.org/officeDocument/2006/relationships/image" Target="../media/image37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32.png"/><Relationship Id="rId38" Type="http://schemas.openxmlformats.org/officeDocument/2006/relationships/image" Target="../media/image35.png"/><Relationship Id="rId2" Type="http://schemas.microsoft.com/office/2007/relationships/media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24" Type="http://schemas.openxmlformats.org/officeDocument/2006/relationships/image" Target="../media/image26.png"/><Relationship Id="rId32" Type="http://schemas.openxmlformats.org/officeDocument/2006/relationships/image" Target="../media/image31.gif"/><Relationship Id="rId37" Type="http://schemas.microsoft.com/office/2007/relationships/hdphoto" Target="../media/hdphoto13.wdp"/><Relationship Id="rId40" Type="http://schemas.openxmlformats.org/officeDocument/2006/relationships/image" Target="../media/image36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28.png"/><Relationship Id="rId36" Type="http://schemas.openxmlformats.org/officeDocument/2006/relationships/image" Target="../media/image34.png"/><Relationship Id="rId10" Type="http://schemas.openxmlformats.org/officeDocument/2006/relationships/image" Target="../media/image19.png"/><Relationship Id="rId19" Type="http://schemas.microsoft.com/office/2007/relationships/hdphoto" Target="../media/hdphoto6.wdp"/><Relationship Id="rId31" Type="http://schemas.openxmlformats.org/officeDocument/2006/relationships/image" Target="../media/image3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Relationship Id="rId22" Type="http://schemas.openxmlformats.org/officeDocument/2006/relationships/image" Target="../media/image25.png"/><Relationship Id="rId27" Type="http://schemas.microsoft.com/office/2007/relationships/hdphoto" Target="../media/hdphoto10.wdp"/><Relationship Id="rId30" Type="http://schemas.openxmlformats.org/officeDocument/2006/relationships/image" Target="../media/image29.emf"/><Relationship Id="rId35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70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5" Type="http://schemas.openxmlformats.org/officeDocument/2006/relationships/audio" Target="../media/audio6.wav"/><Relationship Id="rId10" Type="http://schemas.openxmlformats.org/officeDocument/2006/relationships/image" Target="../media/image8.png"/><Relationship Id="rId4" Type="http://schemas.openxmlformats.org/officeDocument/2006/relationships/audio" Target="../media/audio6.wav"/><Relationship Id="rId9" Type="http://schemas.openxmlformats.org/officeDocument/2006/relationships/image" Target="../media/image11.png"/><Relationship Id="rId1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media3.wav"/><Relationship Id="rId7" Type="http://schemas.openxmlformats.org/officeDocument/2006/relationships/image" Target="../media/image39.png"/><Relationship Id="rId2" Type="http://schemas.microsoft.com/office/2007/relationships/media" Target="../media/media3.wav"/><Relationship Id="rId1" Type="http://schemas.openxmlformats.org/officeDocument/2006/relationships/tags" Target="../tags/tag12.xml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99.xml"/><Relationship Id="rId10" Type="http://schemas.microsoft.com/office/2007/relationships/hdphoto" Target="../media/hdphoto18.wdp"/><Relationship Id="rId4" Type="http://schemas.openxmlformats.org/officeDocument/2006/relationships/audio" Target="NULL" TargetMode="External"/><Relationship Id="rId9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3.xml"/><Relationship Id="rId6" Type="http://schemas.openxmlformats.org/officeDocument/2006/relationships/image" Target="../media/image65.png"/><Relationship Id="rId5" Type="http://schemas.openxmlformats.org/officeDocument/2006/relationships/image" Target="../media/image39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4.xml"/><Relationship Id="rId6" Type="http://schemas.microsoft.com/office/2007/relationships/hdphoto" Target="../media/hdphoto18.wdp"/><Relationship Id="rId5" Type="http://schemas.openxmlformats.org/officeDocument/2006/relationships/image" Target="../media/image66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15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5" Type="http://schemas.openxmlformats.org/officeDocument/2006/relationships/audio" Target="../media/audio7.wav"/><Relationship Id="rId10" Type="http://schemas.openxmlformats.org/officeDocument/2006/relationships/image" Target="../media/image8.png"/><Relationship Id="rId4" Type="http://schemas.openxmlformats.org/officeDocument/2006/relationships/audio" Target="../media/audio7.wav"/><Relationship Id="rId9" Type="http://schemas.openxmlformats.org/officeDocument/2006/relationships/image" Target="../media/image11.png"/><Relationship Id="rId1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16.xml"/><Relationship Id="rId6" Type="http://schemas.microsoft.com/office/2007/relationships/hdphoto" Target="../media/hdphoto19.wdp"/><Relationship Id="rId5" Type="http://schemas.openxmlformats.org/officeDocument/2006/relationships/image" Target="../media/image68.png"/><Relationship Id="rId4" Type="http://schemas.openxmlformats.org/officeDocument/2006/relationships/image" Target="../media/image39.png"/><Relationship Id="rId9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17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4.wav"/><Relationship Id="rId9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17.xml"/><Relationship Id="rId7" Type="http://schemas.microsoft.com/office/2007/relationships/hdphoto" Target="../media/hdphoto20.wdp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18.xml"/><Relationship Id="rId6" Type="http://schemas.openxmlformats.org/officeDocument/2006/relationships/image" Target="../media/image73.png"/><Relationship Id="rId11" Type="http://schemas.openxmlformats.org/officeDocument/2006/relationships/audio" Target="../media/audio2.wav"/><Relationship Id="rId5" Type="http://schemas.openxmlformats.org/officeDocument/2006/relationships/image" Target="../media/image72.jpg"/><Relationship Id="rId10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microsoft.com/office/2007/relationships/hdphoto" Target="../media/hdphoto2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1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0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3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2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4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5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6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7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28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2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0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9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1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2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4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0.wav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5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6.xml"/><Relationship Id="rId6" Type="http://schemas.openxmlformats.org/officeDocument/2006/relationships/image" Target="../media/image69.jpeg"/><Relationship Id="rId5" Type="http://schemas.openxmlformats.org/officeDocument/2006/relationships/image" Target="../media/image39.png"/><Relationship Id="rId4" Type="http://schemas.openxmlformats.org/officeDocument/2006/relationships/audio" Target="../media/audio11.wav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7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38.xml"/><Relationship Id="rId6" Type="http://schemas.openxmlformats.org/officeDocument/2006/relationships/image" Target="../media/image59.png"/><Relationship Id="rId5" Type="http://schemas.openxmlformats.org/officeDocument/2006/relationships/image" Target="../media/image39.png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39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40.xml"/><Relationship Id="rId6" Type="http://schemas.openxmlformats.org/officeDocument/2006/relationships/image" Target="../media/image68.png"/><Relationship Id="rId5" Type="http://schemas.openxmlformats.org/officeDocument/2006/relationships/image" Target="../media/image39.png"/><Relationship Id="rId4" Type="http://schemas.openxmlformats.org/officeDocument/2006/relationships/audio" Target="../media/audio1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16.wdp"/><Relationship Id="rId18" Type="http://schemas.openxmlformats.org/officeDocument/2006/relationships/image" Target="../media/image49.png"/><Relationship Id="rId26" Type="http://schemas.openxmlformats.org/officeDocument/2006/relationships/image" Target="../media/image54.png"/><Relationship Id="rId3" Type="http://schemas.openxmlformats.org/officeDocument/2006/relationships/audio" Target="../media/media2.wav"/><Relationship Id="rId21" Type="http://schemas.openxmlformats.org/officeDocument/2006/relationships/slide" Target="slide7.xml"/><Relationship Id="rId7" Type="http://schemas.openxmlformats.org/officeDocument/2006/relationships/image" Target="../media/image42.jpg"/><Relationship Id="rId12" Type="http://schemas.openxmlformats.org/officeDocument/2006/relationships/image" Target="../media/image47.png"/><Relationship Id="rId17" Type="http://schemas.openxmlformats.org/officeDocument/2006/relationships/slide" Target="slide5.xml"/><Relationship Id="rId25" Type="http://schemas.openxmlformats.org/officeDocument/2006/relationships/image" Target="../media/image53.png"/><Relationship Id="rId2" Type="http://schemas.microsoft.com/office/2007/relationships/media" Target="../media/media2.wav"/><Relationship Id="rId16" Type="http://schemas.openxmlformats.org/officeDocument/2006/relationships/image" Target="../media/image30.png"/><Relationship Id="rId20" Type="http://schemas.openxmlformats.org/officeDocument/2006/relationships/image" Target="../media/image50.png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openxmlformats.org/officeDocument/2006/relationships/image" Target="../media/image46.png"/><Relationship Id="rId24" Type="http://schemas.openxmlformats.org/officeDocument/2006/relationships/image" Target="../media/image52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48.gif"/><Relationship Id="rId23" Type="http://schemas.openxmlformats.org/officeDocument/2006/relationships/slide" Target="slide8.xml"/><Relationship Id="rId28" Type="http://schemas.openxmlformats.org/officeDocument/2006/relationships/image" Target="../media/image55.png"/><Relationship Id="rId10" Type="http://schemas.openxmlformats.org/officeDocument/2006/relationships/image" Target="../media/image45.png"/><Relationship Id="rId19" Type="http://schemas.openxmlformats.org/officeDocument/2006/relationships/slide" Target="slide6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44.png"/><Relationship Id="rId14" Type="http://schemas.openxmlformats.org/officeDocument/2006/relationships/image" Target="../media/image39.png"/><Relationship Id="rId22" Type="http://schemas.openxmlformats.org/officeDocument/2006/relationships/image" Target="../media/image51.png"/><Relationship Id="rId27" Type="http://schemas.openxmlformats.org/officeDocument/2006/relationships/slide" Target="slide10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41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42.xml"/><Relationship Id="rId6" Type="http://schemas.openxmlformats.org/officeDocument/2006/relationships/image" Target="../media/image60.jpg"/><Relationship Id="rId5" Type="http://schemas.openxmlformats.org/officeDocument/2006/relationships/image" Target="../media/image39.png"/><Relationship Id="rId4" Type="http://schemas.openxmlformats.org/officeDocument/2006/relationships/audio" Target="../media/audio12.wav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audio" Target="../media/media4.WAV"/><Relationship Id="rId7" Type="http://schemas.openxmlformats.org/officeDocument/2006/relationships/image" Target="../media/image76.png"/><Relationship Id="rId2" Type="http://schemas.microsoft.com/office/2007/relationships/media" Target="../media/media4.WAV"/><Relationship Id="rId1" Type="http://schemas.openxmlformats.org/officeDocument/2006/relationships/tags" Target="../tags/tag43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42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0.png"/><Relationship Id="rId12" Type="http://schemas.openxmlformats.org/officeDocument/2006/relationships/image" Target="../media/image39.png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44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11.png"/><Relationship Id="rId14" Type="http://schemas.openxmlformats.org/officeDocument/2006/relationships/audio" Target="../media/audio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12.xml"/><Relationship Id="rId1" Type="http://schemas.openxmlformats.org/officeDocument/2006/relationships/tags" Target="../tags/tag45.xml"/><Relationship Id="rId5" Type="http://schemas.openxmlformats.org/officeDocument/2006/relationships/image" Target="../media/image77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2.xml"/><Relationship Id="rId6" Type="http://schemas.openxmlformats.org/officeDocument/2006/relationships/audio" Target="../media/audio2.wav"/><Relationship Id="rId5" Type="http://schemas.openxmlformats.org/officeDocument/2006/relationships/image" Target="../media/image39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81.emf"/><Relationship Id="rId5" Type="http://schemas.openxmlformats.org/officeDocument/2006/relationships/image" Target="../media/image80.emf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audio" Target="../media/media5.mp3"/><Relationship Id="rId7" Type="http://schemas.openxmlformats.org/officeDocument/2006/relationships/image" Target="../media/image85.png"/><Relationship Id="rId2" Type="http://schemas.microsoft.com/office/2007/relationships/media" Target="../media/media5.mp3"/><Relationship Id="rId1" Type="http://schemas.openxmlformats.org/officeDocument/2006/relationships/tags" Target="../tags/tag46.xml"/><Relationship Id="rId6" Type="http://schemas.openxmlformats.org/officeDocument/2006/relationships/image" Target="../media/image84.jpeg"/><Relationship Id="rId11" Type="http://schemas.openxmlformats.org/officeDocument/2006/relationships/image" Target="../media/image39.png"/><Relationship Id="rId5" Type="http://schemas.openxmlformats.org/officeDocument/2006/relationships/notesSlide" Target="../notesSlides/notesSlide46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2.jpg"/><Relationship Id="rId12" Type="http://schemas.openxmlformats.org/officeDocument/2006/relationships/image" Target="../media/image57.jp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6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jp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7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4.xm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jpg"/><Relationship Id="rId12" Type="http://schemas.openxmlformats.org/officeDocument/2006/relationships/image" Target="../media/image60.jpg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8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2.jpg"/><Relationship Id="rId12" Type="http://schemas.openxmlformats.org/officeDocument/2006/relationships/slide" Target="slide4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9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6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2.jpg"/><Relationship Id="rId12" Type="http://schemas.openxmlformats.org/officeDocument/2006/relationships/slide" Target="slide4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10.xml"/><Relationship Id="rId6" Type="http://schemas.openxmlformats.org/officeDocument/2006/relationships/audio" Target="../media/audio5.wav"/><Relationship Id="rId11" Type="http://schemas.openxmlformats.org/officeDocument/2006/relationships/slide" Target="slide2.xml"/><Relationship Id="rId5" Type="http://schemas.openxmlformats.org/officeDocument/2006/relationships/audio" Target="../media/audio4.wav"/><Relationship Id="rId15" Type="http://schemas.microsoft.com/office/2007/relationships/hdphoto" Target="../media/hdphoto17.wdp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48.gif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xmlns="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72733" y="3847842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5C504B7-5A7B-B37A-8800-991D3181941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056184">
            <a:off x="9756954" y="4997271"/>
            <a:ext cx="1033328" cy="1452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9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76851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Comic Sans MS" panose="030F0702030302020204" pitchFamily="66" charset="0"/>
              </a:rPr>
              <a:t>Task 4 </a:t>
            </a:r>
            <a:r>
              <a:rPr lang="en-US" sz="4800" dirty="0">
                <a:latin typeface="Comic Sans MS" panose="030F0702030302020204" pitchFamily="66" charset="0"/>
              </a:rPr>
              <a:t>Listen and repeat.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1" y="539220"/>
            <a:ext cx="5881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823025" y="2673036"/>
            <a:ext cx="2105526" cy="1082842"/>
            <a:chOff x="2983594" y="3130426"/>
            <a:chExt cx="2105526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xmlns="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xmlns="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8668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15" name="cashreg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7529" y="4844205"/>
            <a:ext cx="50193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Would you like a sandwich?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 Yes, please.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40033" y="4844206"/>
            <a:ext cx="59763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Would you like some vegetables?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-No, thanks.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60294" y="186602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AB61ED-EB79-0254-B5EC-A9199A38569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385" t="32670" r="57825" b="46538"/>
          <a:stretch/>
        </p:blipFill>
        <p:spPr>
          <a:xfrm>
            <a:off x="657970" y="1426611"/>
            <a:ext cx="4150306" cy="30741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20FE4DC-62F3-7746-97D8-6C3F49B07BD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147" t="32669" r="33064" b="46539"/>
          <a:stretch/>
        </p:blipFill>
        <p:spPr>
          <a:xfrm>
            <a:off x="7106700" y="1426611"/>
            <a:ext cx="4150306" cy="3074141"/>
          </a:xfrm>
          <a:prstGeom prst="rect">
            <a:avLst/>
          </a:prstGeom>
        </p:spPr>
      </p:pic>
      <p:pic>
        <p:nvPicPr>
          <p:cNvPr id="4" name="track 4.3">
            <a:hlinkClick r:id="" action="ppaction://media"/>
            <a:extLst>
              <a:ext uri="{FF2B5EF4-FFF2-40B4-BE49-F238E27FC236}">
                <a16:creationId xmlns:a16="http://schemas.microsoft.com/office/drawing/2014/main" xmlns="" id="{7A4D66E6-14F0-575A-4DFA-18EC681B49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608777" y="170734"/>
            <a:ext cx="518379" cy="518379"/>
          </a:xfrm>
          <a:prstGeom prst="rect">
            <a:avLst/>
          </a:prstGeom>
        </p:spPr>
      </p:pic>
      <p:pic>
        <p:nvPicPr>
          <p:cNvPr id="6" name="track 4.3">
            <a:hlinkClick r:id="" action="ppaction://media"/>
            <a:extLst>
              <a:ext uri="{FF2B5EF4-FFF2-40B4-BE49-F238E27FC236}">
                <a16:creationId xmlns:a16="http://schemas.microsoft.com/office/drawing/2014/main" xmlns="" id="{1E32E5B1-AC48-8CA2-862B-08597D0E57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9129" end="968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4029" y="4913009"/>
            <a:ext cx="518379" cy="518379"/>
          </a:xfrm>
          <a:prstGeom prst="rect">
            <a:avLst/>
          </a:prstGeom>
        </p:spPr>
      </p:pic>
      <p:pic>
        <p:nvPicPr>
          <p:cNvPr id="7" name="track 4.3">
            <a:hlinkClick r:id="" action="ppaction://media"/>
            <a:extLst>
              <a:ext uri="{FF2B5EF4-FFF2-40B4-BE49-F238E27FC236}">
                <a16:creationId xmlns:a16="http://schemas.microsoft.com/office/drawing/2014/main" xmlns="" id="{32949F54-6C78-6476-F884-54A63B8B1B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6409" end="104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4030" y="5494980"/>
            <a:ext cx="518379" cy="5183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630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1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5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434404" y="991363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56658" y="989745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like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421152" y="992317"/>
            <a:ext cx="3428079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sandwich.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BA1D40-7272-0B2B-DFD5-AFA0A794A5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85" t="32670" r="57825" b="46538"/>
          <a:stretch/>
        </p:blipFill>
        <p:spPr>
          <a:xfrm>
            <a:off x="3237470" y="2253671"/>
            <a:ext cx="4745444" cy="3514960"/>
          </a:xfrm>
          <a:prstGeom prst="rect">
            <a:avLst/>
          </a:prstGeom>
        </p:spPr>
      </p:pic>
      <p:sp>
        <p:nvSpPr>
          <p:cNvPr id="7" name="Explosion 1 3">
            <a:extLst>
              <a:ext uri="{FF2B5EF4-FFF2-40B4-BE49-F238E27FC236}">
                <a16:creationId xmlns:a16="http://schemas.microsoft.com/office/drawing/2014/main" xmlns="" id="{DAEB7F27-BA96-ABCF-4204-7E82B5C5AD34}"/>
              </a:ext>
            </a:extLst>
          </p:cNvPr>
          <p:cNvSpPr/>
          <p:nvPr/>
        </p:nvSpPr>
        <p:spPr>
          <a:xfrm>
            <a:off x="7269449" y="2183084"/>
            <a:ext cx="3495141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Comic Sans MS" panose="030F0702030302020204" pitchFamily="66" charset="0"/>
              </a:rPr>
              <a:t>Yes, please!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138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D03EEBF-CB62-3AC7-FD48-7D77A4435F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147" t="32669" r="33064" b="46539"/>
          <a:stretch/>
        </p:blipFill>
        <p:spPr>
          <a:xfrm>
            <a:off x="3771084" y="2056058"/>
            <a:ext cx="4463223" cy="3305919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794798" y="929166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74497" y="949943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like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696437" y="949943"/>
            <a:ext cx="4261943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 vegetables.</a:t>
            </a:r>
            <a:endParaRPr lang="en-US" sz="36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Explosion 1 3">
            <a:extLst>
              <a:ext uri="{FF2B5EF4-FFF2-40B4-BE49-F238E27FC236}">
                <a16:creationId xmlns:a16="http://schemas.microsoft.com/office/drawing/2014/main" xmlns="" id="{DAEB7F27-BA96-ABCF-4204-7E82B5C5AD34}"/>
              </a:ext>
            </a:extLst>
          </p:cNvPr>
          <p:cNvSpPr/>
          <p:nvPr/>
        </p:nvSpPr>
        <p:spPr>
          <a:xfrm>
            <a:off x="7269449" y="2183084"/>
            <a:ext cx="3495141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Comic Sans MS" panose="030F0702030302020204" pitchFamily="66" charset="0"/>
              </a:rPr>
              <a:t>No, Thanks!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02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6458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5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08122" y="551310"/>
            <a:ext cx="3913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721841" y="2685036"/>
            <a:ext cx="2105526" cy="1082842"/>
            <a:chOff x="4721841" y="2685036"/>
            <a:chExt cx="2105526" cy="1082842"/>
          </a:xfrm>
        </p:grpSpPr>
        <p:grpSp>
          <p:nvGrpSpPr>
            <p:cNvPr id="21" name="Group 20"/>
            <p:cNvGrpSpPr/>
            <p:nvPr/>
          </p:nvGrpSpPr>
          <p:grpSpPr>
            <a:xfrm>
              <a:off x="4721841" y="2685036"/>
              <a:ext cx="2105526" cy="1082842"/>
              <a:chOff x="2983594" y="3130426"/>
              <a:chExt cx="2105526" cy="1082842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2983594" y="3130426"/>
                <a:ext cx="2105526" cy="1082842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3" name="Picture 6" descr="Say Icon #1566 - Free Icons Library">
                <a:extLst>
                  <a:ext uri="{FF2B5EF4-FFF2-40B4-BE49-F238E27FC236}">
                    <a16:creationId xmlns:a16="http://schemas.microsoft.com/office/drawing/2014/main" xmlns="" id="{EDD622AB-EE07-4F4E-A65F-66B24E0774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2018" y="3348811"/>
                <a:ext cx="696734" cy="6967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Oval 1"/>
            <p:cNvSpPr/>
            <p:nvPr/>
          </p:nvSpPr>
          <p:spPr>
            <a:xfrm>
              <a:off x="4995538" y="2863480"/>
              <a:ext cx="548640" cy="548640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7247233">
              <a:off x="5474116" y="3156217"/>
              <a:ext cx="365792" cy="50601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63613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5" name="camera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757658" y="2662175"/>
            <a:ext cx="2988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 some spaghetti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33671" y="2505940"/>
            <a:ext cx="2220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2 an orange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4245" y="5131256"/>
            <a:ext cx="2725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3  a sandwich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71122" y="4994400"/>
            <a:ext cx="3693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4 some vegetables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325" y="167390"/>
            <a:ext cx="1704537" cy="81729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20770" y="68024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78C64D3-F011-F1A4-8B69-62BEEBD957C6}"/>
              </a:ext>
            </a:extLst>
          </p:cNvPr>
          <p:cNvGrpSpPr/>
          <p:nvPr/>
        </p:nvGrpSpPr>
        <p:grpSpPr>
          <a:xfrm>
            <a:off x="7664174" y="3123840"/>
            <a:ext cx="3209693" cy="1768660"/>
            <a:chOff x="7664174" y="3123840"/>
            <a:chExt cx="3209693" cy="1768660"/>
          </a:xfrm>
        </p:grpSpPr>
        <p:sp>
          <p:nvSpPr>
            <p:cNvPr id="14" name="Rounded Rectangle 13"/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27" name="Picture 2" descr="vegetable-01 - Bio-acimin">
              <a:extLst>
                <a:ext uri="{FF2B5EF4-FFF2-40B4-BE49-F238E27FC236}">
                  <a16:creationId xmlns:a16="http://schemas.microsoft.com/office/drawing/2014/main" xmlns="" id="{742B8723-1A6F-5A92-BE8F-C5586ECE1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7E46D63F-7EF9-3B5A-7847-FC87C13DEE2A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47CC1A16-71D4-29B0-531B-582DA9FBDD4B}"/>
              </a:ext>
            </a:extLst>
          </p:cNvPr>
          <p:cNvGrpSpPr/>
          <p:nvPr/>
        </p:nvGrpSpPr>
        <p:grpSpPr>
          <a:xfrm>
            <a:off x="7714511" y="708651"/>
            <a:ext cx="3209693" cy="1728514"/>
            <a:chOff x="7714511" y="708651"/>
            <a:chExt cx="3209693" cy="1728514"/>
          </a:xfrm>
        </p:grpSpPr>
        <p:sp>
          <p:nvSpPr>
            <p:cNvPr id="11" name="Rounded Rectangle 10"/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ADCB4B67-1AFD-7C67-DEA3-A2BF5F50A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AB5D06E-F52C-A8A2-D390-CC909CC3BF48}"/>
                </a:ext>
              </a:extLst>
            </p:cNvPr>
            <p:cNvSpPr txBox="1"/>
            <p:nvPr/>
          </p:nvSpPr>
          <p:spPr>
            <a:xfrm>
              <a:off x="10212906" y="1949595"/>
              <a:ext cx="42026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4B56095-E41B-24D8-CA86-92F708596350}"/>
              </a:ext>
            </a:extLst>
          </p:cNvPr>
          <p:cNvGrpSpPr/>
          <p:nvPr/>
        </p:nvGrpSpPr>
        <p:grpSpPr>
          <a:xfrm>
            <a:off x="1453365" y="3214000"/>
            <a:ext cx="3114134" cy="1894564"/>
            <a:chOff x="1453365" y="3214000"/>
            <a:chExt cx="3114134" cy="1894564"/>
          </a:xfrm>
        </p:grpSpPr>
        <p:sp>
          <p:nvSpPr>
            <p:cNvPr id="25" name="Rounded Rectangle 13">
              <a:extLst>
                <a:ext uri="{FF2B5EF4-FFF2-40B4-BE49-F238E27FC236}">
                  <a16:creationId xmlns:a16="http://schemas.microsoft.com/office/drawing/2014/main" xmlns="" id="{831C8E7B-B01E-81D6-C78D-E707BED50EA6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A302050E-0D5D-ABB7-6C18-7360469C83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FDFB13C-C183-5B3C-7A6A-3827957539CC}"/>
                </a:ext>
              </a:extLst>
            </p:cNvPr>
            <p:cNvSpPr txBox="1"/>
            <p:nvPr/>
          </p:nvSpPr>
          <p:spPr>
            <a:xfrm>
              <a:off x="3955581" y="4460790"/>
              <a:ext cx="4557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D0BFF3B-CD40-63D1-B014-60AB003A4A22}"/>
              </a:ext>
            </a:extLst>
          </p:cNvPr>
          <p:cNvGrpSpPr/>
          <p:nvPr/>
        </p:nvGrpSpPr>
        <p:grpSpPr>
          <a:xfrm>
            <a:off x="1558828" y="752098"/>
            <a:ext cx="3077654" cy="1728514"/>
            <a:chOff x="1489845" y="762385"/>
            <a:chExt cx="3077654" cy="1728514"/>
          </a:xfrm>
        </p:grpSpPr>
        <p:sp>
          <p:nvSpPr>
            <p:cNvPr id="24" name="Rounded Rectangle 10">
              <a:extLst>
                <a:ext uri="{FF2B5EF4-FFF2-40B4-BE49-F238E27FC236}">
                  <a16:creationId xmlns:a16="http://schemas.microsoft.com/office/drawing/2014/main" xmlns="" id="{EA7A7725-9EFF-8C9A-4D16-F196F0B6F01C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22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xmlns="" id="{BF9F7F83-4DD0-9E50-3CD0-96C2B397FD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030C80A-10BE-81C4-983C-0CFD80F2C57D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990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10">
            <a:extLst>
              <a:ext uri="{FF2B5EF4-FFF2-40B4-BE49-F238E27FC236}">
                <a16:creationId xmlns:a16="http://schemas.microsoft.com/office/drawing/2014/main" xmlns="" id="{EA7A7725-9EFF-8C9A-4D16-F196F0B6F01C}"/>
              </a:ext>
            </a:extLst>
          </p:cNvPr>
          <p:cNvSpPr/>
          <p:nvPr/>
        </p:nvSpPr>
        <p:spPr>
          <a:xfrm>
            <a:off x="3942080" y="1964724"/>
            <a:ext cx="4163952" cy="2977979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E8B76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325" y="167390"/>
            <a:ext cx="1704537" cy="81729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20770" y="68024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22" name="Picture 2" descr="Cách Làm Mì Ý Thơm Ngon Chuẩn Vị Đơn Giản Tại Nhà">
            <a:extLst>
              <a:ext uri="{FF2B5EF4-FFF2-40B4-BE49-F238E27FC236}">
                <a16:creationId xmlns:a16="http://schemas.microsoft.com/office/drawing/2014/main" xmlns="" id="{BF9F7F83-4DD0-9E50-3CD0-96C2B397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996" y="2456206"/>
            <a:ext cx="3112173" cy="207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30C80A-10BE-81C4-983C-0CFD80F2C57D}"/>
              </a:ext>
            </a:extLst>
          </p:cNvPr>
          <p:cNvSpPr txBox="1"/>
          <p:nvPr/>
        </p:nvSpPr>
        <p:spPr>
          <a:xfrm>
            <a:off x="7511649" y="4345025"/>
            <a:ext cx="618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/>
              <a:t>❎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xmlns="" id="{3A75F4D6-DEC6-CBF3-0666-96138C829F8A}"/>
              </a:ext>
            </a:extLst>
          </p:cNvPr>
          <p:cNvSpPr/>
          <p:nvPr/>
        </p:nvSpPr>
        <p:spPr>
          <a:xfrm>
            <a:off x="537361" y="1124393"/>
            <a:ext cx="6184715" cy="1038039"/>
          </a:xfrm>
          <a:prstGeom prst="wedgeRoundRectCallout">
            <a:avLst>
              <a:gd name="adj1" fmla="val 27124"/>
              <a:gd name="adj2" fmla="val 67182"/>
              <a:gd name="adj3" fmla="val 16667"/>
            </a:avLst>
          </a:prstGeom>
          <a:solidFill>
            <a:schemeClr val="tx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Would you like some spaghetti?</a:t>
            </a:r>
            <a:endParaRPr lang="vi-VN" sz="2800" b="1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xmlns="" id="{851DAC35-2EDA-3324-2564-7B7E222D093B}"/>
              </a:ext>
            </a:extLst>
          </p:cNvPr>
          <p:cNvSpPr/>
          <p:nvPr/>
        </p:nvSpPr>
        <p:spPr>
          <a:xfrm>
            <a:off x="8528805" y="1643412"/>
            <a:ext cx="3195979" cy="612648"/>
          </a:xfrm>
          <a:prstGeom prst="wedgeRoundRectCallout">
            <a:avLst>
              <a:gd name="adj1" fmla="val -63840"/>
              <a:gd name="adj2" fmla="val 114941"/>
              <a:gd name="adj3" fmla="val 16667"/>
            </a:avLst>
          </a:prstGeom>
          <a:solidFill>
            <a:schemeClr val="tx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No, thanks</a:t>
            </a:r>
            <a:endParaRPr lang="vi-VN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53FFC10-C94A-6F13-5710-A3D08ED257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138" y="2479615"/>
            <a:ext cx="1365390" cy="41927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D84669-5CED-8C45-1244-866CB542AB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72" y="2050997"/>
            <a:ext cx="1229254" cy="39777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347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lick.wav"/>
          </p:stSnd>
        </p:sndAc>
      </p:transition>
    </mc:Choice>
    <mc:Fallback xmlns="">
      <p:transition spd="slow"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9DB3F7F-6555-445D-92FF-16E1CBA2D92D}"/>
              </a:ext>
            </a:extLst>
          </p:cNvPr>
          <p:cNvSpPr/>
          <p:nvPr/>
        </p:nvSpPr>
        <p:spPr>
          <a:xfrm>
            <a:off x="3605863" y="2012787"/>
            <a:ext cx="10533227" cy="73866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latin typeface="Modern Love Grunge" panose="04070805081005020601" pitchFamily="82" charset="0"/>
                <a:cs typeface="Myanmar Text" panose="020B0502040204020203" pitchFamily="34" charset="0"/>
              </a:rPr>
              <a:t>PASS THE BALL GAME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53" b="98529" l="95" r="99811">
                        <a14:foregroundMark x1="6818" y1="20882" x2="12784" y2="54412"/>
                        <a14:foregroundMark x1="5492" y1="78824" x2="12595" y2="70882"/>
                        <a14:foregroundMark x1="13352" y1="47353" x2="20265" y2="35294"/>
                        <a14:foregroundMark x1="45833" y1="8529" x2="52652" y2="69706"/>
                        <a14:foregroundMark x1="1705" y1="37647" x2="6629" y2="51471"/>
                        <a14:foregroundMark x1="12121" y1="84412" x2="13731" y2="69118"/>
                        <a14:foregroundMark x1="8523" y1="91765" x2="8617" y2="82941"/>
                        <a14:foregroundMark x1="7860" y1="98529" x2="8902" y2="87353"/>
                        <a14:foregroundMark x1="47538" y1="57059" x2="50473" y2="40294"/>
                        <a14:foregroundMark x1="22254" y1="30000" x2="23864" y2="21176"/>
                        <a14:foregroundMark x1="69034" y1="12647" x2="71970" y2="66765"/>
                        <a14:foregroundMark x1="60795" y1="37059" x2="66761" y2="42353"/>
                        <a14:foregroundMark x1="48485" y1="93824" x2="50000" y2="84412"/>
                        <a14:foregroundMark x1="87973" y1="13824" x2="93750" y2="75882"/>
                        <a14:foregroundMark x1="79640" y1="42647" x2="81629" y2="42941"/>
                        <a14:foregroundMark x1="98769" y1="26765" x2="97254" y2="34706"/>
                        <a14:foregroundMark x1="91572" y1="92647" x2="94318" y2="8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676" y="3429001"/>
            <a:ext cx="10627856" cy="3421847"/>
          </a:xfrm>
          <a:prstGeom prst="rect">
            <a:avLst/>
          </a:prstGeom>
        </p:spPr>
      </p:pic>
      <p:pic>
        <p:nvPicPr>
          <p:cNvPr id="9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889" l="1111" r="9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79091" y="2502758"/>
            <a:ext cx="1537681" cy="149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A2E03FC3-0834-8AE2-CDEB-94AB40418181}"/>
              </a:ext>
            </a:extLst>
          </p:cNvPr>
          <p:cNvSpPr/>
          <p:nvPr/>
        </p:nvSpPr>
        <p:spPr>
          <a:xfrm rot="460329">
            <a:off x="1606378" y="1098387"/>
            <a:ext cx="1999485" cy="9144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672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4" name="push.wav"/>
          </p:stSnd>
        </p:sndAc>
      </p:transition>
    </mc:Choice>
    <mc:Fallback xmlns="">
      <p:transition spd="slow">
        <p:fade/>
        <p:sndAc>
          <p:stSnd>
            <p:snd r:embed="rId11" name="push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912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19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276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-508000" y="-1041400"/>
            <a:ext cx="12725400" cy="7086600"/>
          </a:xfrm>
          <a:custGeom>
            <a:avLst/>
            <a:gdLst/>
            <a:ahLst/>
            <a:cxnLst/>
            <a:rect l="l" t="t" r="r" b="b"/>
            <a:pathLst>
              <a:path w="381762" h="212598" extrusionOk="0">
                <a:moveTo>
                  <a:pt x="0" y="212598"/>
                </a:moveTo>
                <a:cubicBezTo>
                  <a:pt x="0" y="203726"/>
                  <a:pt x="1531" y="194298"/>
                  <a:pt x="6096" y="186690"/>
                </a:cubicBezTo>
                <a:cubicBezTo>
                  <a:pt x="9727" y="180638"/>
                  <a:pt x="17537" y="177734"/>
                  <a:pt x="24384" y="176022"/>
                </a:cubicBezTo>
                <a:cubicBezTo>
                  <a:pt x="32407" y="174016"/>
                  <a:pt x="41371" y="176896"/>
                  <a:pt x="48768" y="180594"/>
                </a:cubicBezTo>
                <a:cubicBezTo>
                  <a:pt x="56241" y="184330"/>
                  <a:pt x="62163" y="197532"/>
                  <a:pt x="57150" y="204216"/>
                </a:cubicBezTo>
                <a:cubicBezTo>
                  <a:pt x="54008" y="208405"/>
                  <a:pt x="46878" y="209682"/>
                  <a:pt x="41910" y="208026"/>
                </a:cubicBezTo>
                <a:cubicBezTo>
                  <a:pt x="38328" y="206832"/>
                  <a:pt x="38841" y="201061"/>
                  <a:pt x="38100" y="197358"/>
                </a:cubicBezTo>
                <a:cubicBezTo>
                  <a:pt x="37102" y="192370"/>
                  <a:pt x="36104" y="187052"/>
                  <a:pt x="37338" y="182118"/>
                </a:cubicBezTo>
                <a:cubicBezTo>
                  <a:pt x="41085" y="167129"/>
                  <a:pt x="55716" y="153144"/>
                  <a:pt x="70866" y="150114"/>
                </a:cubicBezTo>
                <a:cubicBezTo>
                  <a:pt x="101106" y="144066"/>
                  <a:pt x="144565" y="167165"/>
                  <a:pt x="163068" y="142494"/>
                </a:cubicBezTo>
                <a:cubicBezTo>
                  <a:pt x="167511" y="136570"/>
                  <a:pt x="167807" y="118054"/>
                  <a:pt x="160782" y="120396"/>
                </a:cubicBezTo>
                <a:cubicBezTo>
                  <a:pt x="155157" y="122271"/>
                  <a:pt x="158896" y="134633"/>
                  <a:pt x="163830" y="137922"/>
                </a:cubicBezTo>
                <a:cubicBezTo>
                  <a:pt x="169725" y="141852"/>
                  <a:pt x="177319" y="143256"/>
                  <a:pt x="184404" y="143256"/>
                </a:cubicBezTo>
                <a:cubicBezTo>
                  <a:pt x="196535" y="143256"/>
                  <a:pt x="211116" y="140537"/>
                  <a:pt x="218694" y="131064"/>
                </a:cubicBezTo>
                <a:cubicBezTo>
                  <a:pt x="231472" y="115092"/>
                  <a:pt x="235377" y="93326"/>
                  <a:pt x="247650" y="76962"/>
                </a:cubicBezTo>
                <a:cubicBezTo>
                  <a:pt x="257801" y="63427"/>
                  <a:pt x="294624" y="53513"/>
                  <a:pt x="297942" y="70104"/>
                </a:cubicBezTo>
                <a:cubicBezTo>
                  <a:pt x="298993" y="75358"/>
                  <a:pt x="294758" y="82520"/>
                  <a:pt x="289560" y="83820"/>
                </a:cubicBezTo>
                <a:cubicBezTo>
                  <a:pt x="282590" y="85562"/>
                  <a:pt x="274650" y="83985"/>
                  <a:pt x="268224" y="80772"/>
                </a:cubicBezTo>
                <a:cubicBezTo>
                  <a:pt x="263860" y="78590"/>
                  <a:pt x="259722" y="75531"/>
                  <a:pt x="256794" y="71628"/>
                </a:cubicBezTo>
                <a:cubicBezTo>
                  <a:pt x="252785" y="66283"/>
                  <a:pt x="256136" y="57376"/>
                  <a:pt x="259842" y="51816"/>
                </a:cubicBezTo>
                <a:cubicBezTo>
                  <a:pt x="269449" y="37406"/>
                  <a:pt x="295578" y="41574"/>
                  <a:pt x="311658" y="48006"/>
                </a:cubicBezTo>
                <a:cubicBezTo>
                  <a:pt x="317554" y="50364"/>
                  <a:pt x="321614" y="55914"/>
                  <a:pt x="326898" y="59436"/>
                </a:cubicBezTo>
                <a:cubicBezTo>
                  <a:pt x="335724" y="65320"/>
                  <a:pt x="346915" y="70324"/>
                  <a:pt x="357378" y="68580"/>
                </a:cubicBezTo>
                <a:cubicBezTo>
                  <a:pt x="381310" y="64591"/>
                  <a:pt x="381762" y="24262"/>
                  <a:pt x="381762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5" name="Title 1"/>
          <p:cNvSpPr txBox="1">
            <a:spLocks/>
          </p:cNvSpPr>
          <p:nvPr/>
        </p:nvSpPr>
        <p:spPr>
          <a:xfrm>
            <a:off x="266998" y="181649"/>
            <a:ext cx="8877001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Unit 4: </a:t>
            </a:r>
            <a:b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Food and drinks</a:t>
            </a:r>
          </a:p>
        </p:txBody>
      </p:sp>
      <p:sp>
        <p:nvSpPr>
          <p:cNvPr id="6" name="Google Shape;792;p29"/>
          <p:cNvSpPr txBox="1">
            <a:spLocks/>
          </p:cNvSpPr>
          <p:nvPr/>
        </p:nvSpPr>
        <p:spPr>
          <a:xfrm>
            <a:off x="1974611" y="2501900"/>
            <a:ext cx="6094351" cy="5625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Lesson 1 – Task 4, 5, 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6878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22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xmlns="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xmlns="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58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12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23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xmlns="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642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421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25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0111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345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27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xmlns="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xmlns="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590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56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29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xmlns="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7899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452350" y="1970072"/>
            <a:ext cx="6718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SPELLING BEE GAME.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04395" y="578705"/>
            <a:ext cx="3905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 WARM UP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71" y="2928844"/>
            <a:ext cx="1062590" cy="10625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81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4" name="push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86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xmlns="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xmlns="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23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832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33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xmlns="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xmlns="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8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266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35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196F301-0B1F-BFA5-1A62-D44CD169344C}"/>
              </a:ext>
            </a:extLst>
          </p:cNvPr>
          <p:cNvGrpSpPr/>
          <p:nvPr/>
        </p:nvGrpSpPr>
        <p:grpSpPr>
          <a:xfrm>
            <a:off x="3634762" y="1804899"/>
            <a:ext cx="4730761" cy="2769578"/>
            <a:chOff x="1489845" y="762385"/>
            <a:chExt cx="3077654" cy="1728514"/>
          </a:xfrm>
        </p:grpSpPr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xmlns="" id="{4818989C-2286-5546-F39D-6BAD6B9B095F}"/>
                </a:ext>
              </a:extLst>
            </p:cNvPr>
            <p:cNvSpPr/>
            <p:nvPr/>
          </p:nvSpPr>
          <p:spPr>
            <a:xfrm>
              <a:off x="1489845" y="762385"/>
              <a:ext cx="30572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6" name="Picture 2" descr="Cách Làm Mì Ý Thơm Ngon Chuẩn Vị Đơn Giản Tại Nhà">
              <a:extLst>
                <a:ext uri="{FF2B5EF4-FFF2-40B4-BE49-F238E27FC236}">
                  <a16:creationId xmlns:a16="http://schemas.microsoft.com/office/drawing/2014/main" xmlns="" id="{315AC71F-E0CD-FC48-6720-8C15EA416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560" y="976744"/>
              <a:ext cx="2018520" cy="134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2E027172-F697-F3EF-13C0-473C73975DF3}"/>
                </a:ext>
              </a:extLst>
            </p:cNvPr>
            <p:cNvSpPr txBox="1"/>
            <p:nvPr/>
          </p:nvSpPr>
          <p:spPr>
            <a:xfrm>
              <a:off x="3948636" y="195537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9693A0B-36EB-FC7E-D546-443FD539DBFA}"/>
              </a:ext>
            </a:extLst>
          </p:cNvPr>
          <p:cNvSpPr txBox="1">
            <a:spLocks/>
          </p:cNvSpPr>
          <p:nvPr/>
        </p:nvSpPr>
        <p:spPr>
          <a:xfrm>
            <a:off x="1119441" y="482351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67913D38-DF04-EF32-3D0E-3E1454CB73AB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314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50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441" y="4823519"/>
            <a:ext cx="10290000" cy="763600"/>
          </a:xfrm>
        </p:spPr>
        <p:txBody>
          <a:bodyPr/>
          <a:lstStyle/>
          <a:p>
            <a:r>
              <a:rPr lang="en-US" sz="5400" dirty="0">
                <a:latin typeface="Comic Sans MS" panose="030F0702030302020204" pitchFamily="66" charset="0"/>
              </a:rPr>
              <a:t>Yes, please.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37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B89CEB18-100D-97C9-AFA5-228EF35F1D46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an orange ? 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95C4736-7B11-A885-CE6E-E0F14747C54C}"/>
              </a:ext>
            </a:extLst>
          </p:cNvPr>
          <p:cNvGrpSpPr/>
          <p:nvPr/>
        </p:nvGrpSpPr>
        <p:grpSpPr>
          <a:xfrm>
            <a:off x="4066138" y="2023248"/>
            <a:ext cx="4059723" cy="2400469"/>
            <a:chOff x="7714511" y="708651"/>
            <a:chExt cx="3209693" cy="1728514"/>
          </a:xfrm>
        </p:grpSpPr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xmlns="" id="{862B3ADD-AA89-39DD-B5EA-3048AFB666CC}"/>
                </a:ext>
              </a:extLst>
            </p:cNvPr>
            <p:cNvSpPr/>
            <p:nvPr/>
          </p:nvSpPr>
          <p:spPr>
            <a:xfrm>
              <a:off x="7714511" y="708651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E8B76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F98F5D8-FE0B-95C0-2AAF-D07D8E8ED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4" b="1624"/>
            <a:stretch/>
          </p:blipFill>
          <p:spPr>
            <a:xfrm>
              <a:off x="8441500" y="805053"/>
              <a:ext cx="1556334" cy="149581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82E41DD-A4CA-A7C3-2E4A-69B9DB1773E6}"/>
                </a:ext>
              </a:extLst>
            </p:cNvPr>
            <p:cNvSpPr txBox="1"/>
            <p:nvPr/>
          </p:nvSpPr>
          <p:spPr>
            <a:xfrm>
              <a:off x="10304557" y="2023410"/>
              <a:ext cx="4202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933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269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39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2A07B40D-131F-7571-F973-DDFA1C21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D181224-CEF0-7F9A-DF8C-5953E8CDB271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11" name="Rounded Rectangle 13">
              <a:extLst>
                <a:ext uri="{FF2B5EF4-FFF2-40B4-BE49-F238E27FC236}">
                  <a16:creationId xmlns:a16="http://schemas.microsoft.com/office/drawing/2014/main" xmlns="" id="{FBB61D38-01C5-5AC1-B2DF-829D5E86EBE9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2" descr="vegetable-01 - Bio-acimin">
              <a:extLst>
                <a:ext uri="{FF2B5EF4-FFF2-40B4-BE49-F238E27FC236}">
                  <a16:creationId xmlns:a16="http://schemas.microsoft.com/office/drawing/2014/main" xmlns="" id="{EE569793-3D5C-7225-7C34-62DF3CCC7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DAECDF2-7D12-AA94-D872-4EC2AA10C10D}"/>
                </a:ext>
              </a:extLst>
            </p:cNvPr>
            <p:cNvSpPr txBox="1"/>
            <p:nvPr/>
          </p:nvSpPr>
          <p:spPr>
            <a:xfrm>
              <a:off x="10239569" y="4430835"/>
              <a:ext cx="61886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❎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6B76F19E-DEC3-13B2-F3DF-8BF137C900F8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7777014C-9637-73A4-94AF-9E12A1464E2D}"/>
              </a:ext>
            </a:extLst>
          </p:cNvPr>
          <p:cNvSpPr txBox="1">
            <a:spLocks/>
          </p:cNvSpPr>
          <p:nvPr/>
        </p:nvSpPr>
        <p:spPr>
          <a:xfrm>
            <a:off x="950967" y="5342502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latin typeface="Comic Sans MS" panose="030F0702030302020204" pitchFamily="66" charset="0"/>
              </a:rPr>
              <a:t>No, thanks.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167" name="Picture 1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3352" y="5208657"/>
            <a:ext cx="1219306" cy="1213209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6295" y="5259293"/>
            <a:ext cx="1219306" cy="1213209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3304" y="5306737"/>
            <a:ext cx="1219306" cy="1213209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1699" y="5119810"/>
            <a:ext cx="1213209" cy="1219306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297">
            <a:off x="9746359" y="2314192"/>
            <a:ext cx="3386948" cy="247326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3770">
            <a:off x="-987377" y="463980"/>
            <a:ext cx="3386948" cy="24732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9808" y="1139988"/>
            <a:ext cx="1982779" cy="1996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1159909" y="5930178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2645899" y="563290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259932" y="233775"/>
            <a:ext cx="472047" cy="472047"/>
          </a:xfrm>
          <a:prstGeom prst="rect">
            <a:avLst/>
          </a:prstGeom>
        </p:spPr>
      </p:pic>
      <p:pic>
        <p:nvPicPr>
          <p:cNvPr id="144" name="Picture 143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8297" y="1025606"/>
            <a:ext cx="2304488" cy="2225233"/>
          </a:xfrm>
          <a:prstGeom prst="rect">
            <a:avLst/>
          </a:prstGeom>
        </p:spPr>
      </p:pic>
      <p:pic>
        <p:nvPicPr>
          <p:cNvPr id="145" name="Picture 144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94680" y="1097282"/>
            <a:ext cx="2304488" cy="2225233"/>
          </a:xfrm>
          <a:prstGeom prst="rect">
            <a:avLst/>
          </a:prstGeom>
        </p:spPr>
      </p:pic>
      <p:pic>
        <p:nvPicPr>
          <p:cNvPr id="146" name="Picture 145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29405" y="1168737"/>
            <a:ext cx="2304488" cy="2225233"/>
          </a:xfrm>
          <a:prstGeom prst="rect">
            <a:avLst/>
          </a:prstGeom>
        </p:spPr>
      </p:pic>
      <p:pic>
        <p:nvPicPr>
          <p:cNvPr id="147" name="Picture 146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17016" y="1249193"/>
            <a:ext cx="2304488" cy="222523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2790478" y="5161310"/>
            <a:ext cx="1180276" cy="1370539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3999533" y="5095162"/>
            <a:ext cx="1180276" cy="137053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5165129" y="5143353"/>
            <a:ext cx="1180276" cy="1370539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6326883" y="5171804"/>
            <a:ext cx="1180276" cy="1370539"/>
          </a:xfrm>
          <a:prstGeom prst="rect">
            <a:avLst/>
          </a:prstGeom>
        </p:spPr>
      </p:pic>
      <p:pic>
        <p:nvPicPr>
          <p:cNvPr id="174" name="Picture 173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994131" y="5548622"/>
            <a:ext cx="1320136" cy="1423764"/>
          </a:xfrm>
          <a:prstGeom prst="rect">
            <a:avLst/>
          </a:prstGeom>
        </p:spPr>
      </p:pic>
      <p:pic>
        <p:nvPicPr>
          <p:cNvPr id="3" name="Picture 2">
            <a:hlinkClick r:id="rId23" action="ppaction://hlinksldjump"/>
            <a:extLst>
              <a:ext uri="{FF2B5EF4-FFF2-40B4-BE49-F238E27FC236}">
                <a16:creationId xmlns:a16="http://schemas.microsoft.com/office/drawing/2014/main" xmlns="" id="{CC2868B2-2EA0-DF7D-7E5F-8C463BCA90A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756621" y="1251343"/>
            <a:ext cx="2304488" cy="2225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BE446FD-8B71-1097-0257-7076958C11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7803" y="5173828"/>
            <a:ext cx="1219306" cy="12132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E5E48FC-A8B9-4FFA-8F4D-CC0C779CFF99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7602656" y="5085212"/>
            <a:ext cx="1180276" cy="137053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786C584-7E02-81EA-BABE-48B4E05E6495}"/>
              </a:ext>
            </a:extLst>
          </p:cNvPr>
          <p:cNvGrpSpPr/>
          <p:nvPr/>
        </p:nvGrpSpPr>
        <p:grpSpPr>
          <a:xfrm>
            <a:off x="8612633" y="1888348"/>
            <a:ext cx="581592" cy="950981"/>
            <a:chOff x="8612633" y="1888348"/>
            <a:chExt cx="581592" cy="950981"/>
          </a:xfrm>
        </p:grpSpPr>
        <p:pic>
          <p:nvPicPr>
            <p:cNvPr id="16" name="Picture 15">
              <a:hlinkClick r:id="rId23" action="ppaction://hlinksldjump"/>
              <a:extLst>
                <a:ext uri="{FF2B5EF4-FFF2-40B4-BE49-F238E27FC236}">
                  <a16:creationId xmlns:a16="http://schemas.microsoft.com/office/drawing/2014/main" xmlns="" id="{D1510479-E5E1-FD14-4FE4-424A4D7717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/>
            <a:srcRect l="20435" t="29439" r="59728" b="37201"/>
            <a:stretch/>
          </p:blipFill>
          <p:spPr>
            <a:xfrm>
              <a:off x="8737109" y="2097002"/>
              <a:ext cx="457116" cy="74232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861019B-D9A0-CBB9-0885-9E05BA70B247}"/>
                </a:ext>
              </a:extLst>
            </p:cNvPr>
            <p:cNvSpPr txBox="1"/>
            <p:nvPr/>
          </p:nvSpPr>
          <p:spPr>
            <a:xfrm>
              <a:off x="8612633" y="1888348"/>
              <a:ext cx="530042" cy="849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2">
                      <a:lumMod val="50000"/>
                    </a:schemeClr>
                  </a:solidFill>
                </a:rPr>
                <a:t>5</a:t>
              </a:r>
              <a:endParaRPr lang="vi-VN" sz="4800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640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9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78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-0.00599 -0.186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00248 -0.1777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00963 -0.178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01211 -0.169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-8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00963 -0.1782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Pass the BALL!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00881" y="2326641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414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02 -0.02315 L 0.55902 -0.02284 C 0.52014 -0.0179 0.49705 -0.01296 0.45902 -0.01296 L -0.58299 -0.0129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01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5E4C-8CDC-415C-BB71-14C7E4873241}" type="slidenum">
              <a:rPr lang="en-US" altLang="ko-KR" smtClean="0"/>
              <a:pPr/>
              <a:t>41</a:t>
            </a:fld>
            <a:endParaRPr lang="en-US" altLang="ko-K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xmlns="" id="{6E2ACBEF-4991-26A3-86CD-BA3EC350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E0313A3-ED98-BC93-F28C-F623594BB4A7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EAF7D05D-613E-1283-DD9C-9783E5161CD4}"/>
              </a:ext>
            </a:extLst>
          </p:cNvPr>
          <p:cNvSpPr txBox="1">
            <a:spLocks/>
          </p:cNvSpPr>
          <p:nvPr/>
        </p:nvSpPr>
        <p:spPr>
          <a:xfrm>
            <a:off x="1248900" y="66531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Would you like some spaghetti?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BE63BC-062B-2AF1-20DC-AC7A73525EE0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xmlns="" id="{38AD136C-DB9F-DA1A-4A4B-FE645B975B5A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68E83722-3026-880A-6954-111F6C5E22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63422F3-838E-664A-3F22-38D3D93B68E0}"/>
                </a:ext>
              </a:extLst>
            </p:cNvPr>
            <p:cNvSpPr txBox="1"/>
            <p:nvPr/>
          </p:nvSpPr>
          <p:spPr>
            <a:xfrm>
              <a:off x="3955581" y="4483952"/>
              <a:ext cx="55065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400" dirty="0"/>
                <a:t>✅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188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7200" b="1" dirty="0">
                <a:latin typeface="AR JULIAN" pitchFamily="2" charset="0"/>
                <a:ea typeface="굴림" pitchFamily="50" charset="-127"/>
              </a:rPr>
              <a:t>Stop!</a:t>
            </a:r>
          </a:p>
        </p:txBody>
      </p:sp>
      <p:pic>
        <p:nvPicPr>
          <p:cNvPr id="6153" name="Picture 9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6858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http://www.ikon-gallery.co.uk/Repository/Media/A5583259-7E5F-4268-8DE4-90AEA87EE133/A5583259-7E5F-4268-8DE4-90AEA87EE133_t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22" b="96000" l="0" r="9555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2129" y="1825624"/>
            <a:ext cx="2987675" cy="320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0533" y="147345"/>
            <a:ext cx="1297817" cy="6222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109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61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8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5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6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7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8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9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10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1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3224941" y="1736460"/>
            <a:ext cx="50289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6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Role play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67925" y="551310"/>
            <a:ext cx="5078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369608" y="2622247"/>
            <a:ext cx="1028146" cy="1082842"/>
            <a:chOff x="4009071" y="3130426"/>
            <a:chExt cx="1080049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4009071" y="3130426"/>
              <a:ext cx="1080049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xmlns="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0300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4" name="push.wav"/>
          </p:stSnd>
        </p:sndAc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24428" y="235691"/>
            <a:ext cx="559560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Role play : Would you like…?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xmlns="" id="{5131BB7F-98FE-8D1F-CAC7-272626960C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10" t="21435" r="32501" b="42582"/>
          <a:stretch/>
        </p:blipFill>
        <p:spPr>
          <a:xfrm>
            <a:off x="1392561" y="1146849"/>
            <a:ext cx="8647440" cy="50933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43144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F06599-63B6-3A41-03BE-6BA7CCE17EA8}"/>
              </a:ext>
            </a:extLst>
          </p:cNvPr>
          <p:cNvSpPr/>
          <p:nvPr/>
        </p:nvSpPr>
        <p:spPr>
          <a:xfrm>
            <a:off x="1014902" y="5122515"/>
            <a:ext cx="6561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4.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a sandwich? (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)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F314B32-E8ED-68DA-B888-3D411F8C5200}"/>
              </a:ext>
            </a:extLst>
          </p:cNvPr>
          <p:cNvSpPr/>
          <p:nvPr/>
        </p:nvSpPr>
        <p:spPr>
          <a:xfrm>
            <a:off x="3286897" y="1272746"/>
            <a:ext cx="766119" cy="52322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5684B8E-26DC-DDBD-8232-07E698EC44CD}"/>
              </a:ext>
            </a:extLst>
          </p:cNvPr>
          <p:cNvSpPr/>
          <p:nvPr/>
        </p:nvSpPr>
        <p:spPr>
          <a:xfrm>
            <a:off x="3276640" y="2456886"/>
            <a:ext cx="871350" cy="52322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305E44F-A8D7-FB63-8D77-EF0ADE0CBF02}"/>
              </a:ext>
            </a:extLst>
          </p:cNvPr>
          <p:cNvSpPr/>
          <p:nvPr/>
        </p:nvSpPr>
        <p:spPr>
          <a:xfrm>
            <a:off x="1231590" y="1017817"/>
            <a:ext cx="66009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an orange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? (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)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E4A589E-9D5A-0CAA-7142-D4F0E8D841B5}"/>
              </a:ext>
            </a:extLst>
          </p:cNvPr>
          <p:cNvSpPr/>
          <p:nvPr/>
        </p:nvSpPr>
        <p:spPr>
          <a:xfrm>
            <a:off x="1014902" y="2386050"/>
            <a:ext cx="6470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2.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some juice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? (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)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B3AA31A-046C-F60F-6BC3-FE6D61730FCF}"/>
              </a:ext>
            </a:extLst>
          </p:cNvPr>
          <p:cNvSpPr/>
          <p:nvPr/>
        </p:nvSpPr>
        <p:spPr>
          <a:xfrm>
            <a:off x="1014902" y="3754283"/>
            <a:ext cx="70342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3. Would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you like some biscuits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? (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</a:t>
            </a:r>
            <a:r>
              <a:rPr lang="en-US" sz="3200" dirty="0" smtClean="0">
                <a:solidFill>
                  <a:srgbClr val="0070C0"/>
                </a:solidFill>
                <a:latin typeface="Comic Sans MS" panose="030F0702030302020204" pitchFamily="66" charset="0"/>
                <a:sym typeface="Wingdings"/>
              </a:rPr>
              <a:t>)</a:t>
            </a:r>
            <a:endParaRPr lang="en-US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2915C0D-AC52-1B8B-56BE-763E2CB73D76}"/>
              </a:ext>
            </a:extLst>
          </p:cNvPr>
          <p:cNvSpPr/>
          <p:nvPr/>
        </p:nvSpPr>
        <p:spPr>
          <a:xfrm>
            <a:off x="3682295" y="0"/>
            <a:ext cx="4387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2C41650-7FC0-09E7-2A0B-27BA6BE1A5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548" y="178331"/>
            <a:ext cx="1389715" cy="66634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305E44F-A8D7-FB63-8D77-EF0ADE0CBF02}"/>
              </a:ext>
            </a:extLst>
          </p:cNvPr>
          <p:cNvSpPr/>
          <p:nvPr/>
        </p:nvSpPr>
        <p:spPr>
          <a:xfrm>
            <a:off x="1231590" y="167366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Yes, please.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305E44F-A8D7-FB63-8D77-EF0ADE0CBF02}"/>
              </a:ext>
            </a:extLst>
          </p:cNvPr>
          <p:cNvSpPr/>
          <p:nvPr/>
        </p:nvSpPr>
        <p:spPr>
          <a:xfrm>
            <a:off x="1231590" y="316950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No, thanks.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305E44F-A8D7-FB63-8D77-EF0ADE0CBF02}"/>
              </a:ext>
            </a:extLst>
          </p:cNvPr>
          <p:cNvSpPr/>
          <p:nvPr/>
        </p:nvSpPr>
        <p:spPr>
          <a:xfrm>
            <a:off x="1231590" y="4339058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No, thanks</a:t>
            </a:r>
            <a:r>
              <a:rPr lang="en-US" sz="320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305E44F-A8D7-FB63-8D77-EF0ADE0CBF02}"/>
              </a:ext>
            </a:extLst>
          </p:cNvPr>
          <p:cNvSpPr/>
          <p:nvPr/>
        </p:nvSpPr>
        <p:spPr>
          <a:xfrm>
            <a:off x="1231590" y="5717545"/>
            <a:ext cx="3083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 Yes, please.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40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push.wav"/>
          </p:stSnd>
        </p:sndAc>
      </p:transition>
    </mc:Choice>
    <mc:Fallback xmlns="">
      <p:transition spd="slow">
        <p:sndAc>
          <p:stSnd>
            <p:snd r:embed="rId6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6" grpId="0"/>
      <p:bldP spid="18" grpId="0"/>
      <p:bldP spid="19" grpId="0"/>
      <p:bldP spid="2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8"/>
          <p:cNvSpPr/>
          <p:nvPr/>
        </p:nvSpPr>
        <p:spPr>
          <a:xfrm>
            <a:off x="1195603" y="505705"/>
            <a:ext cx="10605100" cy="5476369"/>
          </a:xfrm>
          <a:custGeom>
            <a:avLst/>
            <a:gdLst>
              <a:gd name="connsiteX0" fmla="*/ 0 w 4525033"/>
              <a:gd name="connsiteY0" fmla="*/ 196564 h 3236686"/>
              <a:gd name="connsiteX1" fmla="*/ 196564 w 4525033"/>
              <a:gd name="connsiteY1" fmla="*/ 0 h 3236686"/>
              <a:gd name="connsiteX2" fmla="*/ 4328469 w 4525033"/>
              <a:gd name="connsiteY2" fmla="*/ 0 h 3236686"/>
              <a:gd name="connsiteX3" fmla="*/ 4525033 w 4525033"/>
              <a:gd name="connsiteY3" fmla="*/ 196564 h 3236686"/>
              <a:gd name="connsiteX4" fmla="*/ 4525033 w 4525033"/>
              <a:gd name="connsiteY4" fmla="*/ 3040122 h 3236686"/>
              <a:gd name="connsiteX5" fmla="*/ 4328469 w 4525033"/>
              <a:gd name="connsiteY5" fmla="*/ 3236686 h 3236686"/>
              <a:gd name="connsiteX6" fmla="*/ 196564 w 4525033"/>
              <a:gd name="connsiteY6" fmla="*/ 3236686 h 3236686"/>
              <a:gd name="connsiteX7" fmla="*/ 0 w 4525033"/>
              <a:gd name="connsiteY7" fmla="*/ 3040122 h 3236686"/>
              <a:gd name="connsiteX8" fmla="*/ 0 w 4525033"/>
              <a:gd name="connsiteY8" fmla="*/ 196564 h 3236686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4328469 w 4525033"/>
              <a:gd name="connsiteY2" fmla="*/ 436728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525033"/>
              <a:gd name="connsiteY0" fmla="*/ 633292 h 3673414"/>
              <a:gd name="connsiteX1" fmla="*/ 1342976 w 4525033"/>
              <a:gd name="connsiteY1" fmla="*/ 0 h 3673414"/>
              <a:gd name="connsiteX2" fmla="*/ 3850797 w 4525033"/>
              <a:gd name="connsiteY2" fmla="*/ 81887 h 3673414"/>
              <a:gd name="connsiteX3" fmla="*/ 4525033 w 4525033"/>
              <a:gd name="connsiteY3" fmla="*/ 633292 h 3673414"/>
              <a:gd name="connsiteX4" fmla="*/ 4525033 w 4525033"/>
              <a:gd name="connsiteY4" fmla="*/ 3476850 h 3673414"/>
              <a:gd name="connsiteX5" fmla="*/ 4328469 w 4525033"/>
              <a:gd name="connsiteY5" fmla="*/ 3673414 h 3673414"/>
              <a:gd name="connsiteX6" fmla="*/ 196564 w 4525033"/>
              <a:gd name="connsiteY6" fmla="*/ 3673414 h 3673414"/>
              <a:gd name="connsiteX7" fmla="*/ 0 w 4525033"/>
              <a:gd name="connsiteY7" fmla="*/ 3476850 h 3673414"/>
              <a:gd name="connsiteX8" fmla="*/ 0 w 4525033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0 w 4688806"/>
              <a:gd name="connsiteY0" fmla="*/ 675414 h 3715536"/>
              <a:gd name="connsiteX1" fmla="*/ 1342976 w 4688806"/>
              <a:gd name="connsiteY1" fmla="*/ 42122 h 3715536"/>
              <a:gd name="connsiteX2" fmla="*/ 3850797 w 4688806"/>
              <a:gd name="connsiteY2" fmla="*/ 124009 h 3715536"/>
              <a:gd name="connsiteX3" fmla="*/ 4688806 w 4688806"/>
              <a:gd name="connsiteY3" fmla="*/ 1248620 h 3715536"/>
              <a:gd name="connsiteX4" fmla="*/ 4525033 w 4688806"/>
              <a:gd name="connsiteY4" fmla="*/ 3518972 h 3715536"/>
              <a:gd name="connsiteX5" fmla="*/ 4328469 w 4688806"/>
              <a:gd name="connsiteY5" fmla="*/ 3715536 h 3715536"/>
              <a:gd name="connsiteX6" fmla="*/ 196564 w 4688806"/>
              <a:gd name="connsiteY6" fmla="*/ 3715536 h 3715536"/>
              <a:gd name="connsiteX7" fmla="*/ 0 w 4688806"/>
              <a:gd name="connsiteY7" fmla="*/ 3518972 h 3715536"/>
              <a:gd name="connsiteX8" fmla="*/ 0 w 4688806"/>
              <a:gd name="connsiteY8" fmla="*/ 675414 h 3715536"/>
              <a:gd name="connsiteX0" fmla="*/ 0 w 4688806"/>
              <a:gd name="connsiteY0" fmla="*/ 633292 h 3673414"/>
              <a:gd name="connsiteX1" fmla="*/ 1342976 w 4688806"/>
              <a:gd name="connsiteY1" fmla="*/ 0 h 3673414"/>
              <a:gd name="connsiteX2" fmla="*/ 3850797 w 4688806"/>
              <a:gd name="connsiteY2" fmla="*/ 81887 h 3673414"/>
              <a:gd name="connsiteX3" fmla="*/ 4688806 w 4688806"/>
              <a:gd name="connsiteY3" fmla="*/ 1206498 h 3673414"/>
              <a:gd name="connsiteX4" fmla="*/ 4525033 w 4688806"/>
              <a:gd name="connsiteY4" fmla="*/ 3476850 h 3673414"/>
              <a:gd name="connsiteX5" fmla="*/ 4328469 w 4688806"/>
              <a:gd name="connsiteY5" fmla="*/ 3673414 h 3673414"/>
              <a:gd name="connsiteX6" fmla="*/ 196564 w 4688806"/>
              <a:gd name="connsiteY6" fmla="*/ 3673414 h 3673414"/>
              <a:gd name="connsiteX7" fmla="*/ 0 w 4688806"/>
              <a:gd name="connsiteY7" fmla="*/ 3476850 h 3673414"/>
              <a:gd name="connsiteX8" fmla="*/ 0 w 4688806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360336 w 4852578"/>
              <a:gd name="connsiteY6" fmla="*/ 3673414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163772 w 4852578"/>
              <a:gd name="connsiteY0" fmla="*/ 633292 h 3673414"/>
              <a:gd name="connsiteX1" fmla="*/ 1506748 w 4852578"/>
              <a:gd name="connsiteY1" fmla="*/ 0 h 3673414"/>
              <a:gd name="connsiteX2" fmla="*/ 4014569 w 4852578"/>
              <a:gd name="connsiteY2" fmla="*/ 81887 h 3673414"/>
              <a:gd name="connsiteX3" fmla="*/ 4852578 w 4852578"/>
              <a:gd name="connsiteY3" fmla="*/ 1206498 h 3673414"/>
              <a:gd name="connsiteX4" fmla="*/ 4688805 w 4852578"/>
              <a:gd name="connsiteY4" fmla="*/ 3476850 h 3673414"/>
              <a:gd name="connsiteX5" fmla="*/ 4492241 w 4852578"/>
              <a:gd name="connsiteY5" fmla="*/ 3673414 h 3673414"/>
              <a:gd name="connsiteX6" fmla="*/ 960837 w 4852578"/>
              <a:gd name="connsiteY6" fmla="*/ 3564232 h 3673414"/>
              <a:gd name="connsiteX7" fmla="*/ 163772 w 4852578"/>
              <a:gd name="connsiteY7" fmla="*/ 3476850 h 3673414"/>
              <a:gd name="connsiteX8" fmla="*/ 163772 w 4852578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673414"/>
              <a:gd name="connsiteX1" fmla="*/ 1553622 w 4899452"/>
              <a:gd name="connsiteY1" fmla="*/ 0 h 3673414"/>
              <a:gd name="connsiteX2" fmla="*/ 4061443 w 4899452"/>
              <a:gd name="connsiteY2" fmla="*/ 81887 h 3673414"/>
              <a:gd name="connsiteX3" fmla="*/ 4899452 w 4899452"/>
              <a:gd name="connsiteY3" fmla="*/ 1206498 h 3673414"/>
              <a:gd name="connsiteX4" fmla="*/ 4735679 w 4899452"/>
              <a:gd name="connsiteY4" fmla="*/ 3476850 h 3673414"/>
              <a:gd name="connsiteX5" fmla="*/ 4539115 w 4899452"/>
              <a:gd name="connsiteY5" fmla="*/ 3673414 h 3673414"/>
              <a:gd name="connsiteX6" fmla="*/ 1007711 w 4899452"/>
              <a:gd name="connsiteY6" fmla="*/ 3564232 h 3673414"/>
              <a:gd name="connsiteX7" fmla="*/ 210646 w 4899452"/>
              <a:gd name="connsiteY7" fmla="*/ 3476850 h 3673414"/>
              <a:gd name="connsiteX8" fmla="*/ 210646 w 4899452"/>
              <a:gd name="connsiteY8" fmla="*/ 633292 h 3673414"/>
              <a:gd name="connsiteX0" fmla="*/ 210646 w 4899452"/>
              <a:gd name="connsiteY0" fmla="*/ 633292 h 3706407"/>
              <a:gd name="connsiteX1" fmla="*/ 1553622 w 4899452"/>
              <a:gd name="connsiteY1" fmla="*/ 0 h 3706407"/>
              <a:gd name="connsiteX2" fmla="*/ 4061443 w 4899452"/>
              <a:gd name="connsiteY2" fmla="*/ 81887 h 3706407"/>
              <a:gd name="connsiteX3" fmla="*/ 4899452 w 4899452"/>
              <a:gd name="connsiteY3" fmla="*/ 1206498 h 3706407"/>
              <a:gd name="connsiteX4" fmla="*/ 4735679 w 4899452"/>
              <a:gd name="connsiteY4" fmla="*/ 3476850 h 3706407"/>
              <a:gd name="connsiteX5" fmla="*/ 4539115 w 4899452"/>
              <a:gd name="connsiteY5" fmla="*/ 3673414 h 3706407"/>
              <a:gd name="connsiteX6" fmla="*/ 1075950 w 4899452"/>
              <a:gd name="connsiteY6" fmla="*/ 3700710 h 3706407"/>
              <a:gd name="connsiteX7" fmla="*/ 210646 w 4899452"/>
              <a:gd name="connsiteY7" fmla="*/ 3476850 h 3706407"/>
              <a:gd name="connsiteX8" fmla="*/ 210646 w 4899452"/>
              <a:gd name="connsiteY8" fmla="*/ 633292 h 3706407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735679 w 4899452"/>
              <a:gd name="connsiteY4" fmla="*/ 3476850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741653"/>
              <a:gd name="connsiteX1" fmla="*/ 1553622 w 4899452"/>
              <a:gd name="connsiteY1" fmla="*/ 0 h 3741653"/>
              <a:gd name="connsiteX2" fmla="*/ 4061443 w 4899452"/>
              <a:gd name="connsiteY2" fmla="*/ 81887 h 3741653"/>
              <a:gd name="connsiteX3" fmla="*/ 4899452 w 4899452"/>
              <a:gd name="connsiteY3" fmla="*/ 1206498 h 3741653"/>
              <a:gd name="connsiteX4" fmla="*/ 4803917 w 4899452"/>
              <a:gd name="connsiteY4" fmla="*/ 3176599 h 3741653"/>
              <a:gd name="connsiteX5" fmla="*/ 4170625 w 4899452"/>
              <a:gd name="connsiteY5" fmla="*/ 3741653 h 3741653"/>
              <a:gd name="connsiteX6" fmla="*/ 1075950 w 4899452"/>
              <a:gd name="connsiteY6" fmla="*/ 3700710 h 3741653"/>
              <a:gd name="connsiteX7" fmla="*/ 210646 w 4899452"/>
              <a:gd name="connsiteY7" fmla="*/ 3476850 h 3741653"/>
              <a:gd name="connsiteX8" fmla="*/ 210646 w 4899452"/>
              <a:gd name="connsiteY8" fmla="*/ 633292 h 3741653"/>
              <a:gd name="connsiteX0" fmla="*/ 210646 w 4899452"/>
              <a:gd name="connsiteY0" fmla="*/ 633292 h 3837188"/>
              <a:gd name="connsiteX1" fmla="*/ 1553622 w 4899452"/>
              <a:gd name="connsiteY1" fmla="*/ 0 h 3837188"/>
              <a:gd name="connsiteX2" fmla="*/ 4061443 w 4899452"/>
              <a:gd name="connsiteY2" fmla="*/ 81887 h 3837188"/>
              <a:gd name="connsiteX3" fmla="*/ 4899452 w 4899452"/>
              <a:gd name="connsiteY3" fmla="*/ 1206498 h 3837188"/>
              <a:gd name="connsiteX4" fmla="*/ 4803917 w 4899452"/>
              <a:gd name="connsiteY4" fmla="*/ 3176599 h 3837188"/>
              <a:gd name="connsiteX5" fmla="*/ 4034148 w 4899452"/>
              <a:gd name="connsiteY5" fmla="*/ 3837188 h 3837188"/>
              <a:gd name="connsiteX6" fmla="*/ 1075950 w 4899452"/>
              <a:gd name="connsiteY6" fmla="*/ 3700710 h 3837188"/>
              <a:gd name="connsiteX7" fmla="*/ 210646 w 4899452"/>
              <a:gd name="connsiteY7" fmla="*/ 3476850 h 3837188"/>
              <a:gd name="connsiteX8" fmla="*/ 210646 w 4899452"/>
              <a:gd name="connsiteY8" fmla="*/ 633292 h 3837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9452" h="3837188">
                <a:moveTo>
                  <a:pt x="210646" y="633292"/>
                </a:moveTo>
                <a:cubicBezTo>
                  <a:pt x="210646" y="524733"/>
                  <a:pt x="1445063" y="0"/>
                  <a:pt x="1553622" y="0"/>
                </a:cubicBezTo>
                <a:cubicBezTo>
                  <a:pt x="2930924" y="313899"/>
                  <a:pt x="2711436" y="-136477"/>
                  <a:pt x="4061443" y="81887"/>
                </a:cubicBezTo>
                <a:cubicBezTo>
                  <a:pt x="4170002" y="81887"/>
                  <a:pt x="4722031" y="606619"/>
                  <a:pt x="4899452" y="1206498"/>
                </a:cubicBezTo>
                <a:lnTo>
                  <a:pt x="4803917" y="3176599"/>
                </a:lnTo>
                <a:cubicBezTo>
                  <a:pt x="4762973" y="3517170"/>
                  <a:pt x="4142707" y="3837188"/>
                  <a:pt x="4034148" y="3837188"/>
                </a:cubicBezTo>
                <a:lnTo>
                  <a:pt x="1075950" y="3700710"/>
                </a:lnTo>
                <a:cubicBezTo>
                  <a:pt x="967391" y="3700710"/>
                  <a:pt x="688318" y="3762830"/>
                  <a:pt x="210646" y="3476850"/>
                </a:cubicBezTo>
                <a:cubicBezTo>
                  <a:pt x="33225" y="2528997"/>
                  <a:pt x="-157843" y="1526554"/>
                  <a:pt x="210646" y="63329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38100" cap="rnd">
            <a:solidFill>
              <a:srgbClr val="00B0F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>
              <a:solidFill>
                <a:srgbClr val="FF3399"/>
              </a:solidFill>
              <a:latin typeface="Futura-Condensed-Normal" pitchFamily="2" charset="0"/>
            </a:endParaRPr>
          </a:p>
        </p:txBody>
      </p:sp>
      <p:pic>
        <p:nvPicPr>
          <p:cNvPr id="17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045494" y="209039"/>
            <a:ext cx="1177017" cy="1438055"/>
          </a:xfrm>
          <a:prstGeom prst="rect">
            <a:avLst/>
          </a:prstGeom>
        </p:spPr>
      </p:pic>
      <p:pic>
        <p:nvPicPr>
          <p:cNvPr id="19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317" y="1647095"/>
            <a:ext cx="1542291" cy="3919736"/>
          </a:xfrm>
          <a:prstGeom prst="rect">
            <a:avLst/>
          </a:prstGeom>
        </p:spPr>
      </p:pic>
      <p:pic>
        <p:nvPicPr>
          <p:cNvPr id="20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98508" y="1626288"/>
            <a:ext cx="1814067" cy="262392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75871" y="2116255"/>
            <a:ext cx="92241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3399"/>
                </a:solidFill>
                <a:latin typeface="Comic Sans MS" panose="030F0702030302020204" pitchFamily="66" charset="0"/>
              </a:rPr>
              <a:t>1- </a:t>
            </a:r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Would you like ______?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-Yes, please.</a:t>
            </a:r>
            <a:endParaRPr lang="vi-VN" sz="4800" dirty="0">
              <a:solidFill>
                <a:srgbClr val="0070C0"/>
              </a:solidFill>
            </a:endParaRPr>
          </a:p>
          <a:p>
            <a:endParaRPr lang="vi-VN" sz="4800" b="1" dirty="0">
              <a:solidFill>
                <a:srgbClr val="FF33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95603" y="3985253"/>
            <a:ext cx="1008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3399"/>
                </a:solidFill>
              </a:rPr>
              <a:t>2- </a:t>
            </a:r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Would you like some_______ ?</a:t>
            </a:r>
          </a:p>
          <a:p>
            <a:pPr algn="ctr"/>
            <a:r>
              <a:rPr lang="en-US" sz="4800" dirty="0">
                <a:solidFill>
                  <a:srgbClr val="0070C0"/>
                </a:solidFill>
                <a:latin typeface="Comic Sans MS" panose="030F0702030302020204" pitchFamily="66" charset="0"/>
              </a:rPr>
              <a:t>-No, thanks</a:t>
            </a:r>
            <a:endParaRPr lang="vi-VN" sz="4800" dirty="0">
              <a:solidFill>
                <a:srgbClr val="0070C0"/>
              </a:solidFill>
            </a:endParaRPr>
          </a:p>
          <a:p>
            <a:endParaRPr lang="vi-VN" sz="4800" b="1" dirty="0">
              <a:solidFill>
                <a:srgbClr val="FF3399"/>
              </a:solidFill>
            </a:endParaRPr>
          </a:p>
        </p:txBody>
      </p:sp>
      <p:pic>
        <p:nvPicPr>
          <p:cNvPr id="2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2083" y="-371574"/>
            <a:ext cx="2156811" cy="2186279"/>
          </a:xfrm>
          <a:prstGeom prst="rect">
            <a:avLst/>
          </a:prstGeom>
        </p:spPr>
      </p:pic>
      <p:pic>
        <p:nvPicPr>
          <p:cNvPr id="28" name="图片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9" y="1324485"/>
            <a:ext cx="1149294" cy="1626984"/>
          </a:xfrm>
          <a:prstGeom prst="rect">
            <a:avLst/>
          </a:prstGeom>
        </p:spPr>
      </p:pic>
      <p:pic>
        <p:nvPicPr>
          <p:cNvPr id="29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142544" y="1097808"/>
            <a:ext cx="717597" cy="716897"/>
          </a:xfrm>
          <a:prstGeom prst="rect">
            <a:avLst/>
          </a:prstGeom>
        </p:spPr>
      </p:pic>
      <p:pic>
        <p:nvPicPr>
          <p:cNvPr id="30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8487" y="887649"/>
            <a:ext cx="799500" cy="798720"/>
          </a:xfrm>
          <a:prstGeom prst="rect">
            <a:avLst/>
          </a:prstGeom>
        </p:spPr>
      </p:pic>
      <p:pic>
        <p:nvPicPr>
          <p:cNvPr id="3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381973" y="875926"/>
            <a:ext cx="424180" cy="423767"/>
          </a:xfrm>
          <a:prstGeom prst="rect">
            <a:avLst/>
          </a:prstGeom>
        </p:spPr>
      </p:pic>
      <p:sp>
        <p:nvSpPr>
          <p:cNvPr id="14" name="任意多边形 27"/>
          <p:cNvSpPr/>
          <p:nvPr/>
        </p:nvSpPr>
        <p:spPr>
          <a:xfrm>
            <a:off x="0" y="6061763"/>
            <a:ext cx="12192000" cy="617495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19B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18" name="任意多边形 26"/>
          <p:cNvSpPr/>
          <p:nvPr/>
        </p:nvSpPr>
        <p:spPr>
          <a:xfrm>
            <a:off x="0" y="6266418"/>
            <a:ext cx="12192000" cy="591583"/>
          </a:xfrm>
          <a:custGeom>
            <a:avLst/>
            <a:gdLst>
              <a:gd name="connsiteX0" fmla="*/ 354549 w 12192000"/>
              <a:gd name="connsiteY0" fmla="*/ 0 h 904875"/>
              <a:gd name="connsiteX1" fmla="*/ 369351 w 12192000"/>
              <a:gd name="connsiteY1" fmla="*/ 0 h 904875"/>
              <a:gd name="connsiteX2" fmla="*/ 376364 w 12192000"/>
              <a:gd name="connsiteY2" fmla="*/ 34740 h 904875"/>
              <a:gd name="connsiteX3" fmla="*/ 582612 w 12192000"/>
              <a:gd name="connsiteY3" fmla="*/ 171450 h 904875"/>
              <a:gd name="connsiteX4" fmla="*/ 788860 w 12192000"/>
              <a:gd name="connsiteY4" fmla="*/ 34740 h 904875"/>
              <a:gd name="connsiteX5" fmla="*/ 795874 w 12192000"/>
              <a:gd name="connsiteY5" fmla="*/ 0 h 904875"/>
              <a:gd name="connsiteX6" fmla="*/ 810676 w 12192000"/>
              <a:gd name="connsiteY6" fmla="*/ 0 h 904875"/>
              <a:gd name="connsiteX7" fmla="*/ 817689 w 12192000"/>
              <a:gd name="connsiteY7" fmla="*/ 34740 h 904875"/>
              <a:gd name="connsiteX8" fmla="*/ 1023937 w 12192000"/>
              <a:gd name="connsiteY8" fmla="*/ 171450 h 904875"/>
              <a:gd name="connsiteX9" fmla="*/ 1230185 w 12192000"/>
              <a:gd name="connsiteY9" fmla="*/ 34740 h 904875"/>
              <a:gd name="connsiteX10" fmla="*/ 1237199 w 12192000"/>
              <a:gd name="connsiteY10" fmla="*/ 0 h 904875"/>
              <a:gd name="connsiteX11" fmla="*/ 1258351 w 12192000"/>
              <a:gd name="connsiteY11" fmla="*/ 0 h 904875"/>
              <a:gd name="connsiteX12" fmla="*/ 1265364 w 12192000"/>
              <a:gd name="connsiteY12" fmla="*/ 34740 h 904875"/>
              <a:gd name="connsiteX13" fmla="*/ 1471612 w 12192000"/>
              <a:gd name="connsiteY13" fmla="*/ 171450 h 904875"/>
              <a:gd name="connsiteX14" fmla="*/ 1677860 w 12192000"/>
              <a:gd name="connsiteY14" fmla="*/ 34740 h 904875"/>
              <a:gd name="connsiteX15" fmla="*/ 1684874 w 12192000"/>
              <a:gd name="connsiteY15" fmla="*/ 0 h 904875"/>
              <a:gd name="connsiteX16" fmla="*/ 1699676 w 12192000"/>
              <a:gd name="connsiteY16" fmla="*/ 0 h 904875"/>
              <a:gd name="connsiteX17" fmla="*/ 1706689 w 12192000"/>
              <a:gd name="connsiteY17" fmla="*/ 34740 h 904875"/>
              <a:gd name="connsiteX18" fmla="*/ 1912937 w 12192000"/>
              <a:gd name="connsiteY18" fmla="*/ 171450 h 904875"/>
              <a:gd name="connsiteX19" fmla="*/ 2119185 w 12192000"/>
              <a:gd name="connsiteY19" fmla="*/ 34740 h 904875"/>
              <a:gd name="connsiteX20" fmla="*/ 2126199 w 12192000"/>
              <a:gd name="connsiteY20" fmla="*/ 0 h 904875"/>
              <a:gd name="connsiteX21" fmla="*/ 2141001 w 12192000"/>
              <a:gd name="connsiteY21" fmla="*/ 0 h 904875"/>
              <a:gd name="connsiteX22" fmla="*/ 2148014 w 12192000"/>
              <a:gd name="connsiteY22" fmla="*/ 34740 h 904875"/>
              <a:gd name="connsiteX23" fmla="*/ 2354262 w 12192000"/>
              <a:gd name="connsiteY23" fmla="*/ 171450 h 904875"/>
              <a:gd name="connsiteX24" fmla="*/ 2560510 w 12192000"/>
              <a:gd name="connsiteY24" fmla="*/ 34740 h 904875"/>
              <a:gd name="connsiteX25" fmla="*/ 2567524 w 12192000"/>
              <a:gd name="connsiteY25" fmla="*/ 0 h 904875"/>
              <a:gd name="connsiteX26" fmla="*/ 2582326 w 12192000"/>
              <a:gd name="connsiteY26" fmla="*/ 0 h 904875"/>
              <a:gd name="connsiteX27" fmla="*/ 2589339 w 12192000"/>
              <a:gd name="connsiteY27" fmla="*/ 34740 h 904875"/>
              <a:gd name="connsiteX28" fmla="*/ 2795587 w 12192000"/>
              <a:gd name="connsiteY28" fmla="*/ 171450 h 904875"/>
              <a:gd name="connsiteX29" fmla="*/ 3001835 w 12192000"/>
              <a:gd name="connsiteY29" fmla="*/ 34740 h 904875"/>
              <a:gd name="connsiteX30" fmla="*/ 3008849 w 12192000"/>
              <a:gd name="connsiteY30" fmla="*/ 0 h 904875"/>
              <a:gd name="connsiteX31" fmla="*/ 3020476 w 12192000"/>
              <a:gd name="connsiteY31" fmla="*/ 0 h 904875"/>
              <a:gd name="connsiteX32" fmla="*/ 3027490 w 12192000"/>
              <a:gd name="connsiteY32" fmla="*/ 34740 h 904875"/>
              <a:gd name="connsiteX33" fmla="*/ 3233737 w 12192000"/>
              <a:gd name="connsiteY33" fmla="*/ 171450 h 904875"/>
              <a:gd name="connsiteX34" fmla="*/ 3439985 w 12192000"/>
              <a:gd name="connsiteY34" fmla="*/ 34740 h 904875"/>
              <a:gd name="connsiteX35" fmla="*/ 3446999 w 12192000"/>
              <a:gd name="connsiteY35" fmla="*/ 0 h 904875"/>
              <a:gd name="connsiteX36" fmla="*/ 3461800 w 12192000"/>
              <a:gd name="connsiteY36" fmla="*/ 0 h 904875"/>
              <a:gd name="connsiteX37" fmla="*/ 3468814 w 12192000"/>
              <a:gd name="connsiteY37" fmla="*/ 34740 h 904875"/>
              <a:gd name="connsiteX38" fmla="*/ 3675062 w 12192000"/>
              <a:gd name="connsiteY38" fmla="*/ 171450 h 904875"/>
              <a:gd name="connsiteX39" fmla="*/ 3881310 w 12192000"/>
              <a:gd name="connsiteY39" fmla="*/ 34740 h 904875"/>
              <a:gd name="connsiteX40" fmla="*/ 3888324 w 12192000"/>
              <a:gd name="connsiteY40" fmla="*/ 0 h 904875"/>
              <a:gd name="connsiteX41" fmla="*/ 3903126 w 12192000"/>
              <a:gd name="connsiteY41" fmla="*/ 0 h 904875"/>
              <a:gd name="connsiteX42" fmla="*/ 3910139 w 12192000"/>
              <a:gd name="connsiteY42" fmla="*/ 34740 h 904875"/>
              <a:gd name="connsiteX43" fmla="*/ 4116387 w 12192000"/>
              <a:gd name="connsiteY43" fmla="*/ 171450 h 904875"/>
              <a:gd name="connsiteX44" fmla="*/ 4322636 w 12192000"/>
              <a:gd name="connsiteY44" fmla="*/ 34740 h 904875"/>
              <a:gd name="connsiteX45" fmla="*/ 4329649 w 12192000"/>
              <a:gd name="connsiteY45" fmla="*/ 0 h 904875"/>
              <a:gd name="connsiteX46" fmla="*/ 4344451 w 12192000"/>
              <a:gd name="connsiteY46" fmla="*/ 0 h 904875"/>
              <a:gd name="connsiteX47" fmla="*/ 4351465 w 12192000"/>
              <a:gd name="connsiteY47" fmla="*/ 34740 h 904875"/>
              <a:gd name="connsiteX48" fmla="*/ 4557713 w 12192000"/>
              <a:gd name="connsiteY48" fmla="*/ 171450 h 904875"/>
              <a:gd name="connsiteX49" fmla="*/ 4763960 w 12192000"/>
              <a:gd name="connsiteY49" fmla="*/ 34740 h 904875"/>
              <a:gd name="connsiteX50" fmla="*/ 4770974 w 12192000"/>
              <a:gd name="connsiteY50" fmla="*/ 0 h 904875"/>
              <a:gd name="connsiteX51" fmla="*/ 4792126 w 12192000"/>
              <a:gd name="connsiteY51" fmla="*/ 0 h 904875"/>
              <a:gd name="connsiteX52" fmla="*/ 4799139 w 12192000"/>
              <a:gd name="connsiteY52" fmla="*/ 34740 h 904875"/>
              <a:gd name="connsiteX53" fmla="*/ 5005388 w 12192000"/>
              <a:gd name="connsiteY53" fmla="*/ 171450 h 904875"/>
              <a:gd name="connsiteX54" fmla="*/ 5211637 w 12192000"/>
              <a:gd name="connsiteY54" fmla="*/ 34740 h 904875"/>
              <a:gd name="connsiteX55" fmla="*/ 5218649 w 12192000"/>
              <a:gd name="connsiteY55" fmla="*/ 0 h 904875"/>
              <a:gd name="connsiteX56" fmla="*/ 5233451 w 12192000"/>
              <a:gd name="connsiteY56" fmla="*/ 0 h 904875"/>
              <a:gd name="connsiteX57" fmla="*/ 5240466 w 12192000"/>
              <a:gd name="connsiteY57" fmla="*/ 34740 h 904875"/>
              <a:gd name="connsiteX58" fmla="*/ 5446713 w 12192000"/>
              <a:gd name="connsiteY58" fmla="*/ 171450 h 904875"/>
              <a:gd name="connsiteX59" fmla="*/ 5652960 w 12192000"/>
              <a:gd name="connsiteY59" fmla="*/ 34740 h 904875"/>
              <a:gd name="connsiteX60" fmla="*/ 5659974 w 12192000"/>
              <a:gd name="connsiteY60" fmla="*/ 0 h 904875"/>
              <a:gd name="connsiteX61" fmla="*/ 5674776 w 12192000"/>
              <a:gd name="connsiteY61" fmla="*/ 0 h 904875"/>
              <a:gd name="connsiteX62" fmla="*/ 5681790 w 12192000"/>
              <a:gd name="connsiteY62" fmla="*/ 34740 h 904875"/>
              <a:gd name="connsiteX63" fmla="*/ 5888037 w 12192000"/>
              <a:gd name="connsiteY63" fmla="*/ 171450 h 904875"/>
              <a:gd name="connsiteX64" fmla="*/ 6094285 w 12192000"/>
              <a:gd name="connsiteY64" fmla="*/ 34740 h 904875"/>
              <a:gd name="connsiteX65" fmla="*/ 6101299 w 12192000"/>
              <a:gd name="connsiteY65" fmla="*/ 0 h 904875"/>
              <a:gd name="connsiteX66" fmla="*/ 6116101 w 12192000"/>
              <a:gd name="connsiteY66" fmla="*/ 0 h 904875"/>
              <a:gd name="connsiteX67" fmla="*/ 6123114 w 12192000"/>
              <a:gd name="connsiteY67" fmla="*/ 34740 h 904875"/>
              <a:gd name="connsiteX68" fmla="*/ 6329362 w 12192000"/>
              <a:gd name="connsiteY68" fmla="*/ 171450 h 904875"/>
              <a:gd name="connsiteX69" fmla="*/ 6535610 w 12192000"/>
              <a:gd name="connsiteY69" fmla="*/ 34740 h 904875"/>
              <a:gd name="connsiteX70" fmla="*/ 6542624 w 12192000"/>
              <a:gd name="connsiteY70" fmla="*/ 0 h 904875"/>
              <a:gd name="connsiteX71" fmla="*/ 6582826 w 12192000"/>
              <a:gd name="connsiteY71" fmla="*/ 0 h 904875"/>
              <a:gd name="connsiteX72" fmla="*/ 6589840 w 12192000"/>
              <a:gd name="connsiteY72" fmla="*/ 34740 h 904875"/>
              <a:gd name="connsiteX73" fmla="*/ 6796087 w 12192000"/>
              <a:gd name="connsiteY73" fmla="*/ 171450 h 904875"/>
              <a:gd name="connsiteX74" fmla="*/ 7002335 w 12192000"/>
              <a:gd name="connsiteY74" fmla="*/ 34740 h 904875"/>
              <a:gd name="connsiteX75" fmla="*/ 7009348 w 12192000"/>
              <a:gd name="connsiteY75" fmla="*/ 0 h 904875"/>
              <a:gd name="connsiteX76" fmla="*/ 7024150 w 12192000"/>
              <a:gd name="connsiteY76" fmla="*/ 0 h 904875"/>
              <a:gd name="connsiteX77" fmla="*/ 7031164 w 12192000"/>
              <a:gd name="connsiteY77" fmla="*/ 34740 h 904875"/>
              <a:gd name="connsiteX78" fmla="*/ 7237412 w 12192000"/>
              <a:gd name="connsiteY78" fmla="*/ 171450 h 904875"/>
              <a:gd name="connsiteX79" fmla="*/ 7443660 w 12192000"/>
              <a:gd name="connsiteY79" fmla="*/ 34740 h 904875"/>
              <a:gd name="connsiteX80" fmla="*/ 7450673 w 12192000"/>
              <a:gd name="connsiteY80" fmla="*/ 0 h 904875"/>
              <a:gd name="connsiteX81" fmla="*/ 7465475 w 12192000"/>
              <a:gd name="connsiteY81" fmla="*/ 0 h 904875"/>
              <a:gd name="connsiteX82" fmla="*/ 7472489 w 12192000"/>
              <a:gd name="connsiteY82" fmla="*/ 34740 h 904875"/>
              <a:gd name="connsiteX83" fmla="*/ 7678737 w 12192000"/>
              <a:gd name="connsiteY83" fmla="*/ 171450 h 904875"/>
              <a:gd name="connsiteX84" fmla="*/ 7884985 w 12192000"/>
              <a:gd name="connsiteY84" fmla="*/ 34740 h 904875"/>
              <a:gd name="connsiteX85" fmla="*/ 7891999 w 12192000"/>
              <a:gd name="connsiteY85" fmla="*/ 0 h 904875"/>
              <a:gd name="connsiteX86" fmla="*/ 7906801 w 12192000"/>
              <a:gd name="connsiteY86" fmla="*/ 0 h 904875"/>
              <a:gd name="connsiteX87" fmla="*/ 7913814 w 12192000"/>
              <a:gd name="connsiteY87" fmla="*/ 34740 h 904875"/>
              <a:gd name="connsiteX88" fmla="*/ 8120062 w 12192000"/>
              <a:gd name="connsiteY88" fmla="*/ 171450 h 904875"/>
              <a:gd name="connsiteX89" fmla="*/ 8326310 w 12192000"/>
              <a:gd name="connsiteY89" fmla="*/ 34740 h 904875"/>
              <a:gd name="connsiteX90" fmla="*/ 8333324 w 12192000"/>
              <a:gd name="connsiteY90" fmla="*/ 0 h 904875"/>
              <a:gd name="connsiteX91" fmla="*/ 8354476 w 12192000"/>
              <a:gd name="connsiteY91" fmla="*/ 0 h 904875"/>
              <a:gd name="connsiteX92" fmla="*/ 8361489 w 12192000"/>
              <a:gd name="connsiteY92" fmla="*/ 34740 h 904875"/>
              <a:gd name="connsiteX93" fmla="*/ 8567737 w 12192000"/>
              <a:gd name="connsiteY93" fmla="*/ 171450 h 904875"/>
              <a:gd name="connsiteX94" fmla="*/ 8773985 w 12192000"/>
              <a:gd name="connsiteY94" fmla="*/ 34740 h 904875"/>
              <a:gd name="connsiteX95" fmla="*/ 8780998 w 12192000"/>
              <a:gd name="connsiteY95" fmla="*/ 0 h 904875"/>
              <a:gd name="connsiteX96" fmla="*/ 8795800 w 12192000"/>
              <a:gd name="connsiteY96" fmla="*/ 0 h 904875"/>
              <a:gd name="connsiteX97" fmla="*/ 8802814 w 12192000"/>
              <a:gd name="connsiteY97" fmla="*/ 34740 h 904875"/>
              <a:gd name="connsiteX98" fmla="*/ 9009062 w 12192000"/>
              <a:gd name="connsiteY98" fmla="*/ 171450 h 904875"/>
              <a:gd name="connsiteX99" fmla="*/ 9215310 w 12192000"/>
              <a:gd name="connsiteY99" fmla="*/ 34740 h 904875"/>
              <a:gd name="connsiteX100" fmla="*/ 9222323 w 12192000"/>
              <a:gd name="connsiteY100" fmla="*/ 0 h 904875"/>
              <a:gd name="connsiteX101" fmla="*/ 9237125 w 12192000"/>
              <a:gd name="connsiteY101" fmla="*/ 0 h 904875"/>
              <a:gd name="connsiteX102" fmla="*/ 9244139 w 12192000"/>
              <a:gd name="connsiteY102" fmla="*/ 34740 h 904875"/>
              <a:gd name="connsiteX103" fmla="*/ 9450387 w 12192000"/>
              <a:gd name="connsiteY103" fmla="*/ 171450 h 904875"/>
              <a:gd name="connsiteX104" fmla="*/ 9656635 w 12192000"/>
              <a:gd name="connsiteY104" fmla="*/ 34740 h 904875"/>
              <a:gd name="connsiteX105" fmla="*/ 9663649 w 12192000"/>
              <a:gd name="connsiteY105" fmla="*/ 0 h 904875"/>
              <a:gd name="connsiteX106" fmla="*/ 9678451 w 12192000"/>
              <a:gd name="connsiteY106" fmla="*/ 0 h 904875"/>
              <a:gd name="connsiteX107" fmla="*/ 9685464 w 12192000"/>
              <a:gd name="connsiteY107" fmla="*/ 34740 h 904875"/>
              <a:gd name="connsiteX108" fmla="*/ 9891712 w 12192000"/>
              <a:gd name="connsiteY108" fmla="*/ 171450 h 904875"/>
              <a:gd name="connsiteX109" fmla="*/ 10097960 w 12192000"/>
              <a:gd name="connsiteY109" fmla="*/ 34740 h 904875"/>
              <a:gd name="connsiteX110" fmla="*/ 10104973 w 12192000"/>
              <a:gd name="connsiteY110" fmla="*/ 0 h 904875"/>
              <a:gd name="connsiteX111" fmla="*/ 10116601 w 12192000"/>
              <a:gd name="connsiteY111" fmla="*/ 0 h 904875"/>
              <a:gd name="connsiteX112" fmla="*/ 10123615 w 12192000"/>
              <a:gd name="connsiteY112" fmla="*/ 34740 h 904875"/>
              <a:gd name="connsiteX113" fmla="*/ 10329862 w 12192000"/>
              <a:gd name="connsiteY113" fmla="*/ 171450 h 904875"/>
              <a:gd name="connsiteX114" fmla="*/ 10536110 w 12192000"/>
              <a:gd name="connsiteY114" fmla="*/ 34740 h 904875"/>
              <a:gd name="connsiteX115" fmla="*/ 10543123 w 12192000"/>
              <a:gd name="connsiteY115" fmla="*/ 0 h 904875"/>
              <a:gd name="connsiteX116" fmla="*/ 10557925 w 12192000"/>
              <a:gd name="connsiteY116" fmla="*/ 0 h 904875"/>
              <a:gd name="connsiteX117" fmla="*/ 10564939 w 12192000"/>
              <a:gd name="connsiteY117" fmla="*/ 34740 h 904875"/>
              <a:gd name="connsiteX118" fmla="*/ 10771187 w 12192000"/>
              <a:gd name="connsiteY118" fmla="*/ 171450 h 904875"/>
              <a:gd name="connsiteX119" fmla="*/ 10977435 w 12192000"/>
              <a:gd name="connsiteY119" fmla="*/ 34740 h 904875"/>
              <a:gd name="connsiteX120" fmla="*/ 10984448 w 12192000"/>
              <a:gd name="connsiteY120" fmla="*/ 0 h 904875"/>
              <a:gd name="connsiteX121" fmla="*/ 10999250 w 12192000"/>
              <a:gd name="connsiteY121" fmla="*/ 0 h 904875"/>
              <a:gd name="connsiteX122" fmla="*/ 11006264 w 12192000"/>
              <a:gd name="connsiteY122" fmla="*/ 34740 h 904875"/>
              <a:gd name="connsiteX123" fmla="*/ 11212512 w 12192000"/>
              <a:gd name="connsiteY123" fmla="*/ 171450 h 904875"/>
              <a:gd name="connsiteX124" fmla="*/ 11418760 w 12192000"/>
              <a:gd name="connsiteY124" fmla="*/ 34740 h 904875"/>
              <a:gd name="connsiteX125" fmla="*/ 11425774 w 12192000"/>
              <a:gd name="connsiteY125" fmla="*/ 0 h 904875"/>
              <a:gd name="connsiteX126" fmla="*/ 11440576 w 12192000"/>
              <a:gd name="connsiteY126" fmla="*/ 0 h 904875"/>
              <a:gd name="connsiteX127" fmla="*/ 11447589 w 12192000"/>
              <a:gd name="connsiteY127" fmla="*/ 34740 h 904875"/>
              <a:gd name="connsiteX128" fmla="*/ 11653837 w 12192000"/>
              <a:gd name="connsiteY128" fmla="*/ 171450 h 904875"/>
              <a:gd name="connsiteX129" fmla="*/ 11860085 w 12192000"/>
              <a:gd name="connsiteY129" fmla="*/ 34740 h 904875"/>
              <a:gd name="connsiteX130" fmla="*/ 11867099 w 12192000"/>
              <a:gd name="connsiteY130" fmla="*/ 0 h 904875"/>
              <a:gd name="connsiteX131" fmla="*/ 11888251 w 12192000"/>
              <a:gd name="connsiteY131" fmla="*/ 0 h 904875"/>
              <a:gd name="connsiteX132" fmla="*/ 11895264 w 12192000"/>
              <a:gd name="connsiteY132" fmla="*/ 34740 h 904875"/>
              <a:gd name="connsiteX133" fmla="*/ 12101512 w 12192000"/>
              <a:gd name="connsiteY133" fmla="*/ 171450 h 904875"/>
              <a:gd name="connsiteX134" fmla="*/ 12168074 w 12192000"/>
              <a:gd name="connsiteY134" fmla="*/ 161387 h 904875"/>
              <a:gd name="connsiteX135" fmla="*/ 12192000 w 12192000"/>
              <a:gd name="connsiteY135" fmla="*/ 149885 h 904875"/>
              <a:gd name="connsiteX136" fmla="*/ 12192000 w 12192000"/>
              <a:gd name="connsiteY136" fmla="*/ 904875 h 904875"/>
              <a:gd name="connsiteX137" fmla="*/ 0 w 12192000"/>
              <a:gd name="connsiteY137" fmla="*/ 904875 h 904875"/>
              <a:gd name="connsiteX138" fmla="*/ 0 w 12192000"/>
              <a:gd name="connsiteY138" fmla="*/ 118560 h 904875"/>
              <a:gd name="connsiteX139" fmla="*/ 16137 w 12192000"/>
              <a:gd name="connsiteY139" fmla="*/ 133222 h 904875"/>
              <a:gd name="connsiteX140" fmla="*/ 141287 w 12192000"/>
              <a:gd name="connsiteY140" fmla="*/ 171450 h 904875"/>
              <a:gd name="connsiteX141" fmla="*/ 347535 w 12192000"/>
              <a:gd name="connsiteY141" fmla="*/ 3474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2192000" h="904875">
                <a:moveTo>
                  <a:pt x="354549" y="0"/>
                </a:moveTo>
                <a:lnTo>
                  <a:pt x="369351" y="0"/>
                </a:lnTo>
                <a:lnTo>
                  <a:pt x="376364" y="34740"/>
                </a:lnTo>
                <a:cubicBezTo>
                  <a:pt x="410345" y="115079"/>
                  <a:pt x="489895" y="171450"/>
                  <a:pt x="582612" y="171450"/>
                </a:cubicBezTo>
                <a:cubicBezTo>
                  <a:pt x="675328" y="171450"/>
                  <a:pt x="754879" y="115079"/>
                  <a:pt x="788860" y="34740"/>
                </a:cubicBezTo>
                <a:lnTo>
                  <a:pt x="795874" y="0"/>
                </a:lnTo>
                <a:lnTo>
                  <a:pt x="810676" y="0"/>
                </a:lnTo>
                <a:lnTo>
                  <a:pt x="817689" y="34740"/>
                </a:lnTo>
                <a:cubicBezTo>
                  <a:pt x="851670" y="115079"/>
                  <a:pt x="931221" y="171450"/>
                  <a:pt x="1023937" y="171450"/>
                </a:cubicBezTo>
                <a:cubicBezTo>
                  <a:pt x="1116653" y="171450"/>
                  <a:pt x="1196204" y="115079"/>
                  <a:pt x="1230185" y="34740"/>
                </a:cubicBezTo>
                <a:lnTo>
                  <a:pt x="1237199" y="0"/>
                </a:lnTo>
                <a:lnTo>
                  <a:pt x="1258351" y="0"/>
                </a:lnTo>
                <a:lnTo>
                  <a:pt x="1265364" y="34740"/>
                </a:lnTo>
                <a:cubicBezTo>
                  <a:pt x="1299345" y="115079"/>
                  <a:pt x="1378896" y="171450"/>
                  <a:pt x="1471612" y="171450"/>
                </a:cubicBezTo>
                <a:cubicBezTo>
                  <a:pt x="1564328" y="171450"/>
                  <a:pt x="1643879" y="115079"/>
                  <a:pt x="1677860" y="34740"/>
                </a:cubicBezTo>
                <a:lnTo>
                  <a:pt x="1684874" y="0"/>
                </a:lnTo>
                <a:lnTo>
                  <a:pt x="1699676" y="0"/>
                </a:lnTo>
                <a:lnTo>
                  <a:pt x="1706689" y="34740"/>
                </a:lnTo>
                <a:cubicBezTo>
                  <a:pt x="1740670" y="115079"/>
                  <a:pt x="1820220" y="171450"/>
                  <a:pt x="1912937" y="171450"/>
                </a:cubicBezTo>
                <a:cubicBezTo>
                  <a:pt x="2005654" y="171450"/>
                  <a:pt x="2085204" y="115079"/>
                  <a:pt x="2119185" y="34740"/>
                </a:cubicBezTo>
                <a:lnTo>
                  <a:pt x="2126199" y="0"/>
                </a:lnTo>
                <a:lnTo>
                  <a:pt x="2141001" y="0"/>
                </a:lnTo>
                <a:lnTo>
                  <a:pt x="2148014" y="34740"/>
                </a:lnTo>
                <a:cubicBezTo>
                  <a:pt x="2181995" y="115079"/>
                  <a:pt x="2261545" y="171450"/>
                  <a:pt x="2354262" y="171450"/>
                </a:cubicBezTo>
                <a:cubicBezTo>
                  <a:pt x="2446978" y="171450"/>
                  <a:pt x="2526529" y="115079"/>
                  <a:pt x="2560510" y="34740"/>
                </a:cubicBezTo>
                <a:lnTo>
                  <a:pt x="2567524" y="0"/>
                </a:lnTo>
                <a:lnTo>
                  <a:pt x="2582326" y="0"/>
                </a:lnTo>
                <a:lnTo>
                  <a:pt x="2589339" y="34740"/>
                </a:lnTo>
                <a:cubicBezTo>
                  <a:pt x="2623320" y="115079"/>
                  <a:pt x="2702871" y="171450"/>
                  <a:pt x="2795587" y="171450"/>
                </a:cubicBezTo>
                <a:cubicBezTo>
                  <a:pt x="2888303" y="171450"/>
                  <a:pt x="2967854" y="115079"/>
                  <a:pt x="3001835" y="34740"/>
                </a:cubicBezTo>
                <a:lnTo>
                  <a:pt x="3008849" y="0"/>
                </a:lnTo>
                <a:lnTo>
                  <a:pt x="3020476" y="0"/>
                </a:lnTo>
                <a:lnTo>
                  <a:pt x="3027490" y="34740"/>
                </a:lnTo>
                <a:cubicBezTo>
                  <a:pt x="3061470" y="115079"/>
                  <a:pt x="3141021" y="171450"/>
                  <a:pt x="3233737" y="171450"/>
                </a:cubicBezTo>
                <a:cubicBezTo>
                  <a:pt x="3326453" y="171450"/>
                  <a:pt x="3406004" y="115079"/>
                  <a:pt x="3439985" y="34740"/>
                </a:cubicBezTo>
                <a:lnTo>
                  <a:pt x="3446999" y="0"/>
                </a:lnTo>
                <a:lnTo>
                  <a:pt x="3461800" y="0"/>
                </a:lnTo>
                <a:lnTo>
                  <a:pt x="3468814" y="34740"/>
                </a:lnTo>
                <a:cubicBezTo>
                  <a:pt x="3502795" y="115079"/>
                  <a:pt x="3582345" y="171450"/>
                  <a:pt x="3675062" y="171450"/>
                </a:cubicBezTo>
                <a:cubicBezTo>
                  <a:pt x="3767779" y="171450"/>
                  <a:pt x="3847329" y="115079"/>
                  <a:pt x="3881310" y="34740"/>
                </a:cubicBezTo>
                <a:lnTo>
                  <a:pt x="3888324" y="0"/>
                </a:lnTo>
                <a:lnTo>
                  <a:pt x="3903126" y="0"/>
                </a:lnTo>
                <a:lnTo>
                  <a:pt x="3910139" y="34740"/>
                </a:lnTo>
                <a:cubicBezTo>
                  <a:pt x="3944120" y="115079"/>
                  <a:pt x="4023670" y="171450"/>
                  <a:pt x="4116387" y="171450"/>
                </a:cubicBezTo>
                <a:cubicBezTo>
                  <a:pt x="4209104" y="171450"/>
                  <a:pt x="4288655" y="115079"/>
                  <a:pt x="4322636" y="34740"/>
                </a:cubicBezTo>
                <a:lnTo>
                  <a:pt x="4329649" y="0"/>
                </a:lnTo>
                <a:lnTo>
                  <a:pt x="4344451" y="0"/>
                </a:lnTo>
                <a:lnTo>
                  <a:pt x="4351465" y="34740"/>
                </a:lnTo>
                <a:cubicBezTo>
                  <a:pt x="4385446" y="115079"/>
                  <a:pt x="4464997" y="171450"/>
                  <a:pt x="4557713" y="171450"/>
                </a:cubicBezTo>
                <a:cubicBezTo>
                  <a:pt x="4650429" y="171450"/>
                  <a:pt x="4729979" y="115079"/>
                  <a:pt x="4763960" y="34740"/>
                </a:cubicBezTo>
                <a:lnTo>
                  <a:pt x="4770974" y="0"/>
                </a:lnTo>
                <a:lnTo>
                  <a:pt x="4792126" y="0"/>
                </a:lnTo>
                <a:lnTo>
                  <a:pt x="4799139" y="34740"/>
                </a:lnTo>
                <a:cubicBezTo>
                  <a:pt x="4833121" y="115079"/>
                  <a:pt x="4912671" y="171450"/>
                  <a:pt x="5005388" y="171450"/>
                </a:cubicBezTo>
                <a:cubicBezTo>
                  <a:pt x="5098104" y="171450"/>
                  <a:pt x="5177655" y="115079"/>
                  <a:pt x="5211637" y="34740"/>
                </a:cubicBezTo>
                <a:lnTo>
                  <a:pt x="5218649" y="0"/>
                </a:lnTo>
                <a:lnTo>
                  <a:pt x="5233451" y="0"/>
                </a:lnTo>
                <a:lnTo>
                  <a:pt x="5240466" y="34740"/>
                </a:lnTo>
                <a:cubicBezTo>
                  <a:pt x="5274447" y="115079"/>
                  <a:pt x="5353996" y="171450"/>
                  <a:pt x="5446713" y="171450"/>
                </a:cubicBezTo>
                <a:cubicBezTo>
                  <a:pt x="5539430" y="171450"/>
                  <a:pt x="5618979" y="115079"/>
                  <a:pt x="5652960" y="34740"/>
                </a:cubicBezTo>
                <a:lnTo>
                  <a:pt x="5659974" y="0"/>
                </a:lnTo>
                <a:lnTo>
                  <a:pt x="5674776" y="0"/>
                </a:lnTo>
                <a:lnTo>
                  <a:pt x="5681790" y="34740"/>
                </a:lnTo>
                <a:cubicBezTo>
                  <a:pt x="5715771" y="115079"/>
                  <a:pt x="5795320" y="171450"/>
                  <a:pt x="5888037" y="171450"/>
                </a:cubicBezTo>
                <a:cubicBezTo>
                  <a:pt x="5980753" y="171450"/>
                  <a:pt x="6060304" y="115079"/>
                  <a:pt x="6094285" y="34740"/>
                </a:cubicBezTo>
                <a:lnTo>
                  <a:pt x="6101299" y="0"/>
                </a:lnTo>
                <a:lnTo>
                  <a:pt x="6116101" y="0"/>
                </a:lnTo>
                <a:lnTo>
                  <a:pt x="6123114" y="34740"/>
                </a:lnTo>
                <a:cubicBezTo>
                  <a:pt x="6157095" y="115079"/>
                  <a:pt x="6236646" y="171450"/>
                  <a:pt x="6329362" y="171450"/>
                </a:cubicBezTo>
                <a:cubicBezTo>
                  <a:pt x="6422079" y="171450"/>
                  <a:pt x="6501630" y="115079"/>
                  <a:pt x="6535610" y="34740"/>
                </a:cubicBezTo>
                <a:lnTo>
                  <a:pt x="6542624" y="0"/>
                </a:lnTo>
                <a:lnTo>
                  <a:pt x="6582826" y="0"/>
                </a:lnTo>
                <a:lnTo>
                  <a:pt x="6589840" y="34740"/>
                </a:lnTo>
                <a:cubicBezTo>
                  <a:pt x="6623820" y="115079"/>
                  <a:pt x="6703371" y="171450"/>
                  <a:pt x="6796087" y="171450"/>
                </a:cubicBezTo>
                <a:cubicBezTo>
                  <a:pt x="6888803" y="171450"/>
                  <a:pt x="6968354" y="115079"/>
                  <a:pt x="7002335" y="34740"/>
                </a:cubicBezTo>
                <a:lnTo>
                  <a:pt x="7009348" y="0"/>
                </a:lnTo>
                <a:lnTo>
                  <a:pt x="7024150" y="0"/>
                </a:lnTo>
                <a:lnTo>
                  <a:pt x="7031164" y="34740"/>
                </a:lnTo>
                <a:cubicBezTo>
                  <a:pt x="7065145" y="115079"/>
                  <a:pt x="7144695" y="171450"/>
                  <a:pt x="7237412" y="171450"/>
                </a:cubicBezTo>
                <a:cubicBezTo>
                  <a:pt x="7330129" y="171450"/>
                  <a:pt x="7409679" y="115079"/>
                  <a:pt x="7443660" y="34740"/>
                </a:cubicBezTo>
                <a:lnTo>
                  <a:pt x="7450673" y="0"/>
                </a:lnTo>
                <a:lnTo>
                  <a:pt x="7465475" y="0"/>
                </a:lnTo>
                <a:lnTo>
                  <a:pt x="7472489" y="34740"/>
                </a:lnTo>
                <a:cubicBezTo>
                  <a:pt x="7506470" y="115079"/>
                  <a:pt x="7586020" y="171450"/>
                  <a:pt x="7678737" y="171450"/>
                </a:cubicBezTo>
                <a:cubicBezTo>
                  <a:pt x="7771453" y="171450"/>
                  <a:pt x="7851004" y="115079"/>
                  <a:pt x="7884985" y="34740"/>
                </a:cubicBezTo>
                <a:lnTo>
                  <a:pt x="7891999" y="0"/>
                </a:lnTo>
                <a:lnTo>
                  <a:pt x="7906801" y="0"/>
                </a:lnTo>
                <a:lnTo>
                  <a:pt x="7913814" y="34740"/>
                </a:lnTo>
                <a:cubicBezTo>
                  <a:pt x="7947795" y="115079"/>
                  <a:pt x="8027346" y="171450"/>
                  <a:pt x="8120062" y="171450"/>
                </a:cubicBezTo>
                <a:cubicBezTo>
                  <a:pt x="8212778" y="171450"/>
                  <a:pt x="8292329" y="115079"/>
                  <a:pt x="8326310" y="34740"/>
                </a:cubicBezTo>
                <a:lnTo>
                  <a:pt x="8333324" y="0"/>
                </a:lnTo>
                <a:lnTo>
                  <a:pt x="8354476" y="0"/>
                </a:lnTo>
                <a:lnTo>
                  <a:pt x="8361489" y="34740"/>
                </a:lnTo>
                <a:cubicBezTo>
                  <a:pt x="8395470" y="115079"/>
                  <a:pt x="8475021" y="171450"/>
                  <a:pt x="8567737" y="171450"/>
                </a:cubicBezTo>
                <a:cubicBezTo>
                  <a:pt x="8660453" y="171450"/>
                  <a:pt x="8740004" y="115079"/>
                  <a:pt x="8773985" y="34740"/>
                </a:cubicBezTo>
                <a:lnTo>
                  <a:pt x="8780998" y="0"/>
                </a:lnTo>
                <a:lnTo>
                  <a:pt x="8795800" y="0"/>
                </a:lnTo>
                <a:lnTo>
                  <a:pt x="8802814" y="34740"/>
                </a:lnTo>
                <a:cubicBezTo>
                  <a:pt x="8836795" y="115079"/>
                  <a:pt x="8916345" y="171450"/>
                  <a:pt x="9009062" y="171450"/>
                </a:cubicBezTo>
                <a:cubicBezTo>
                  <a:pt x="9101779" y="171450"/>
                  <a:pt x="9181329" y="115079"/>
                  <a:pt x="9215310" y="34740"/>
                </a:cubicBezTo>
                <a:lnTo>
                  <a:pt x="9222323" y="0"/>
                </a:lnTo>
                <a:lnTo>
                  <a:pt x="9237125" y="0"/>
                </a:lnTo>
                <a:lnTo>
                  <a:pt x="9244139" y="34740"/>
                </a:lnTo>
                <a:cubicBezTo>
                  <a:pt x="9278120" y="115079"/>
                  <a:pt x="9357670" y="171450"/>
                  <a:pt x="9450387" y="171450"/>
                </a:cubicBezTo>
                <a:cubicBezTo>
                  <a:pt x="9543103" y="171450"/>
                  <a:pt x="9622654" y="115079"/>
                  <a:pt x="9656635" y="34740"/>
                </a:cubicBezTo>
                <a:lnTo>
                  <a:pt x="9663649" y="0"/>
                </a:lnTo>
                <a:lnTo>
                  <a:pt x="9678451" y="0"/>
                </a:lnTo>
                <a:lnTo>
                  <a:pt x="9685464" y="34740"/>
                </a:lnTo>
                <a:cubicBezTo>
                  <a:pt x="9719445" y="115079"/>
                  <a:pt x="9798996" y="171450"/>
                  <a:pt x="9891712" y="171450"/>
                </a:cubicBezTo>
                <a:cubicBezTo>
                  <a:pt x="9984428" y="171450"/>
                  <a:pt x="10063979" y="115079"/>
                  <a:pt x="10097960" y="34740"/>
                </a:cubicBezTo>
                <a:lnTo>
                  <a:pt x="10104973" y="0"/>
                </a:lnTo>
                <a:lnTo>
                  <a:pt x="10116601" y="0"/>
                </a:lnTo>
                <a:lnTo>
                  <a:pt x="10123615" y="34740"/>
                </a:lnTo>
                <a:cubicBezTo>
                  <a:pt x="10157595" y="115079"/>
                  <a:pt x="10237146" y="171450"/>
                  <a:pt x="10329862" y="171450"/>
                </a:cubicBezTo>
                <a:cubicBezTo>
                  <a:pt x="10422578" y="171450"/>
                  <a:pt x="10502129" y="115079"/>
                  <a:pt x="10536110" y="34740"/>
                </a:cubicBezTo>
                <a:lnTo>
                  <a:pt x="10543123" y="0"/>
                </a:lnTo>
                <a:lnTo>
                  <a:pt x="10557925" y="0"/>
                </a:lnTo>
                <a:lnTo>
                  <a:pt x="10564939" y="34740"/>
                </a:lnTo>
                <a:cubicBezTo>
                  <a:pt x="10598920" y="115079"/>
                  <a:pt x="10678470" y="171450"/>
                  <a:pt x="10771187" y="171450"/>
                </a:cubicBezTo>
                <a:cubicBezTo>
                  <a:pt x="10863904" y="171450"/>
                  <a:pt x="10943454" y="115079"/>
                  <a:pt x="10977435" y="34740"/>
                </a:cubicBezTo>
                <a:lnTo>
                  <a:pt x="10984448" y="0"/>
                </a:lnTo>
                <a:lnTo>
                  <a:pt x="10999250" y="0"/>
                </a:lnTo>
                <a:lnTo>
                  <a:pt x="11006264" y="34740"/>
                </a:lnTo>
                <a:cubicBezTo>
                  <a:pt x="11040245" y="115079"/>
                  <a:pt x="11119795" y="171450"/>
                  <a:pt x="11212512" y="171450"/>
                </a:cubicBezTo>
                <a:cubicBezTo>
                  <a:pt x="11305228" y="171450"/>
                  <a:pt x="11384779" y="115079"/>
                  <a:pt x="11418760" y="34740"/>
                </a:cubicBezTo>
                <a:lnTo>
                  <a:pt x="11425774" y="0"/>
                </a:lnTo>
                <a:lnTo>
                  <a:pt x="11440576" y="0"/>
                </a:lnTo>
                <a:lnTo>
                  <a:pt x="11447589" y="34740"/>
                </a:lnTo>
                <a:cubicBezTo>
                  <a:pt x="11481570" y="115079"/>
                  <a:pt x="11561121" y="171450"/>
                  <a:pt x="11653837" y="171450"/>
                </a:cubicBezTo>
                <a:cubicBezTo>
                  <a:pt x="11746553" y="171450"/>
                  <a:pt x="11826104" y="115079"/>
                  <a:pt x="11860085" y="34740"/>
                </a:cubicBezTo>
                <a:lnTo>
                  <a:pt x="11867099" y="0"/>
                </a:lnTo>
                <a:lnTo>
                  <a:pt x="11888251" y="0"/>
                </a:lnTo>
                <a:lnTo>
                  <a:pt x="11895264" y="34740"/>
                </a:lnTo>
                <a:cubicBezTo>
                  <a:pt x="11929245" y="115079"/>
                  <a:pt x="12008796" y="171450"/>
                  <a:pt x="12101512" y="171450"/>
                </a:cubicBezTo>
                <a:cubicBezTo>
                  <a:pt x="12124691" y="171450"/>
                  <a:pt x="12147047" y="167927"/>
                  <a:pt x="12168074" y="161387"/>
                </a:cubicBezTo>
                <a:lnTo>
                  <a:pt x="12192000" y="149885"/>
                </a:lnTo>
                <a:lnTo>
                  <a:pt x="12192000" y="904875"/>
                </a:lnTo>
                <a:lnTo>
                  <a:pt x="0" y="904875"/>
                </a:lnTo>
                <a:lnTo>
                  <a:pt x="0" y="118560"/>
                </a:lnTo>
                <a:lnTo>
                  <a:pt x="16137" y="133222"/>
                </a:lnTo>
                <a:cubicBezTo>
                  <a:pt x="51862" y="157358"/>
                  <a:pt x="94929" y="171450"/>
                  <a:pt x="141287" y="171450"/>
                </a:cubicBezTo>
                <a:cubicBezTo>
                  <a:pt x="234004" y="171450"/>
                  <a:pt x="313554" y="115079"/>
                  <a:pt x="347535" y="34740"/>
                </a:cubicBezTo>
                <a:close/>
              </a:path>
            </a:pathLst>
          </a:custGeom>
          <a:solidFill>
            <a:srgbClr val="64E4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3E1214D-493B-22CA-2A89-43EE0A400423}"/>
              </a:ext>
            </a:extLst>
          </p:cNvPr>
          <p:cNvSpPr txBox="1"/>
          <p:nvPr/>
        </p:nvSpPr>
        <p:spPr>
          <a:xfrm>
            <a:off x="4702960" y="166726"/>
            <a:ext cx="339708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cs typeface="Calibri" pitchFamily="34" charset="0"/>
              </a:rPr>
              <a:t>6.WRAP UP</a:t>
            </a:r>
          </a:p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7509343"/>
      </p:ext>
    </p:extLst>
  </p:cSld>
  <p:clrMapOvr>
    <a:masterClrMapping/>
  </p:clrMapOvr>
  <p:transition spd="slow">
    <p:wheel spokes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/>
      <p:bldP spid="22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922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9" y="329556"/>
            <a:ext cx="2071433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xmlns="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xmlns="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" r="894"/>
          <a:stretch/>
        </p:blipFill>
        <p:spPr>
          <a:xfrm>
            <a:off x="3682093" y="2655469"/>
            <a:ext cx="3241594" cy="2984588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4581126" y="1315935"/>
            <a:ext cx="19928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E-G-G</a:t>
            </a:r>
          </a:p>
        </p:txBody>
      </p:sp>
      <p:pic>
        <p:nvPicPr>
          <p:cNvPr id="96" name="Picture 9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0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668" y="1042688"/>
            <a:ext cx="1983650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xmlns="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xmlns="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645680" y="1315935"/>
            <a:ext cx="43252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O-R-A-N-G-E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" b="1624"/>
          <a:stretch/>
        </p:blipFill>
        <p:spPr>
          <a:xfrm>
            <a:off x="4020027" y="2554178"/>
            <a:ext cx="3317430" cy="3188419"/>
          </a:xfrm>
          <a:prstGeom prst="rect">
            <a:avLst/>
          </a:prstGeom>
        </p:spPr>
      </p:pic>
      <p:pic>
        <p:nvPicPr>
          <p:cNvPr id="93" name="Picture 9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57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08" y="1021321"/>
            <a:ext cx="1802584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xmlns="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xmlns="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66659" y="1250115"/>
            <a:ext cx="59426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S-A-N-D-W-I-C-H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6" t="1676" r="694" b="-1676"/>
          <a:stretch/>
        </p:blipFill>
        <p:spPr>
          <a:xfrm>
            <a:off x="3157302" y="2896373"/>
            <a:ext cx="5008412" cy="3207560"/>
          </a:xfrm>
          <a:prstGeom prst="rect">
            <a:avLst/>
          </a:prstGeom>
        </p:spPr>
      </p:pic>
      <p:pic>
        <p:nvPicPr>
          <p:cNvPr id="91" name="Picture 9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214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87" y="777887"/>
            <a:ext cx="1793499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xmlns="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xmlns="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23288" y="1273261"/>
            <a:ext cx="63081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S-P-A-G-H-E-T-T-I</a:t>
            </a:r>
          </a:p>
        </p:txBody>
      </p:sp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  <p:pic>
        <p:nvPicPr>
          <p:cNvPr id="1026" name="Picture 2" descr="Cách Làm Mì Ý Thơm Ngon Chuẩn Vị Đơn Giản Tại Nhà">
            <a:extLst>
              <a:ext uri="{FF2B5EF4-FFF2-40B4-BE49-F238E27FC236}">
                <a16:creationId xmlns:a16="http://schemas.microsoft.com/office/drawing/2014/main" xmlns="" id="{05392EA7-F614-1E47-2046-22D4F6FF1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875" y="2349068"/>
            <a:ext cx="4910250" cy="327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208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08" y="1021321"/>
            <a:ext cx="1802584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xmlns="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xmlns="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xmlns="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xmlns="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xmlns="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xmlns="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1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866659" y="1250115"/>
            <a:ext cx="6971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V-E-G-E-T-A-B-L-E-S</a:t>
            </a:r>
          </a:p>
        </p:txBody>
      </p:sp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  <p:pic>
        <p:nvPicPr>
          <p:cNvPr id="2" name="Picture 2" descr="vegetable-01 - Bio-acimin">
            <a:extLst>
              <a:ext uri="{FF2B5EF4-FFF2-40B4-BE49-F238E27FC236}">
                <a16:creationId xmlns:a16="http://schemas.microsoft.com/office/drawing/2014/main" xmlns="" id="{E1779CE2-F274-1FB9-2FB3-0BEB090FC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442" y="2502581"/>
            <a:ext cx="5361507" cy="356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43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3.Unit 9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yQ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JC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8kI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yQ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JC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8kI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JCKlXahn1hYAAAAGIAAAAcAAAAdW5pdmVyc2FsL2xvY2FsX3NldHRpbmdzLnhtbLOxr8jNUShLLSrOzM+zVTLUM1BSSM1Lzk/JzEu3VQoNcdO1UFIoLknMS0nMyc9LtVXKy1dSsLfjssnJT07MCU4tKQEqLFYoyEmsTC0KSc0FMkpS/RJzgSrDw42V9O24AFBLAwQUAAIACADzQ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zQipVPMoRpUsAAABqAAAAGwAAAHVuaXZlcnNhbC91bml2ZXJzYWwucG5nLnhtbLOxr8jNUShLLSrOzM+zVTLUM1Cyt+PlsikoSi3LTC1XqACKGekZQICSQqWtkgkStzwzpSTDVsnCwBAhlpGamZ5RYqtkhiSoDzQSAFBLAQIAABQAAgAIAOOGAlPDxJh2RwMAAOEJAAAUAAAAAAAAAAEAAAAAAAAAAAB1bml2ZXJzYWwvcGxheWVyLnhtbFBLAQIAABQAAgAIAPJCKlXKowNubAYAACgZAAAdAAAAAAAAAAEAAAAAAHkDAAB1bml2ZXJzYWwvY29tbW9uX21lc3NhZ2VzLmxuZ1BLAQIAABQAAgAIAPJCKlUVHmAbowAAAH8BAAAuAAAAAAAAAAEAAAAAACAKAAB1bml2ZXJzYWwvcGxheWJhY2tfYW5kX25hdmlnYXRpb25fc2V0dGluZ3MueG1sUEsBAgAAFAACAAgA8kIqVaenV+h8BAAAbxcAACcAAAAAAAAAAQAAAAAADwsAAHVuaXZlcnNhbC9mbGFzaF9wdWJsaXNoaW5nX3NldHRpbmdzLnhtbFBLAQIAABQAAgAIAPJCKlW86VOGdwMAAOgMAAAhAAAAAAAAAAEAAAAAANAPAAB1bml2ZXJzYWwvZmxhc2hfc2tpbl9zZXR0aW5ncy54bWxQSwECAAAUAAIACADyQipVF9vd2HcEAAD5FgAAJgAAAAAAAAABAAAAAACGEwAAdW5pdmVyc2FsL2h0bWxfcHVibGlzaGluZ19zZXR0aW5ncy54bWxQSwECAAAUAAIACADyQipVVHMZhbABAACBBgAAHwAAAAAAAAABAAAAAABBGAAAdW5pdmVyc2FsL2h0bWxfc2tpbl9zZXR0aW5ncy5qc1BLAQIAABQAAgAIAPJCKlXahn1hYAAAAGIAAAAcAAAAAAAAAAEAAAAAAC4aAAB1bml2ZXJzYWwvbG9jYWxfc2V0dGluZ3MueG1sUEsBAgAAFAACAAgA80IqVYPsCm8cBgAARxMAABcAAAAAAAAAAAAAAAAAyBoAAHVuaXZlcnNhbC91bml2ZXJzYWwucG5nUEsBAgAAFAACAAgA80IqVTzKEaVLAAAAagAAABsAAAAAAAAAAQAAAAAAGSEAAHVuaXZlcnNhbC91bml2ZXJzYWwucG5nLnhtbFBLBQYAAAAACgAKAAYDAACdIQAAAAA="/>
  <p:tag name="ISPRING_LMS_API_VERSION" val="SCORM 2004 (2nd edition)"/>
  <p:tag name="ISPRING_ULTRA_SCORM_COURSE_ID" val="E0F57E9B-AADA-458F-949A-3E0FFFA7387B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103.Unit 9 - Lesson 1 - Period 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AI GIANG PPT WW3 CHUAN 08-9-2022\\Unit 9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BE607-9527-408B-AE38-4D0F8614C737}:2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DF16AD-26D8-4481-8136-5965BD68F1D2}:25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DD73B4-F636-4420-96FE-2F6E3D9B3645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A1EAB-3C3D-44E8-AAFA-8799313D6E65}:2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A1EAB-3C3D-44E8-AAFA-8799313D6E65}:28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C87B4E-BF94-498E-964D-8ACBE591BFDF}: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5B2A1C-348A-4D0F-A471-DFBD3AFF3AA1}:2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5B2A1C-348A-4D0F-A471-DFBD3AFF3AA1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D86BFD-4386-4404-B52F-FF5420FCE448}:34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DC60D8-C5F2-4C65-81AF-B082C4E98684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590501-F645-4D96-AAC1-FC43794B3BB3}:2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D5894E-4321-426A-8AC9-ECA627BF0CB5}:34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A2A5EF-186A-4085-A768-4E236ED05E84}:35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DBE3D-B8BA-46FB-8B75-129C300FA549}:35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94B203-A1FD-4FDB-9143-66774189A7BF}:34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A8C3A-1758-4700-9A30-EE08970FB9C1}:3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D831AF-4A58-48A1-A35F-BC413E0874ED}:26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094DD2-4554-40E4-81B3-CF4967F6DE58}:35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973C27-46C9-43A1-B8B2-FED035A35D03}:35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5C9F49-236F-443A-AD7D-2FF56B25BDD1}:35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3C5E2B-2BB1-4929-9F45-182FD67D39BE}:26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BEACFD-E723-4728-8DDD-55C37877DAED}:26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701D69-9C3B-4F9B-9524-DA5CFEF63E3C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8BE570-F222-4707-95ED-9C0C7F9F01BD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490A56-B1AE-43CA-9A7F-27F7B0317AAB}:2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AFBCF7-3D7D-408B-AB8A-E71DAFE77E3E}: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BE607-9527-408B-AE38-4D0F8614C737}:28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81AE8A-7762-489E-B2B7-8F18F756D7A1}:2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791</Words>
  <Application>Microsoft Office PowerPoint</Application>
  <PresentationFormat>Custom</PresentationFormat>
  <Paragraphs>338</Paragraphs>
  <Slides>47</Slides>
  <Notes>46</Notes>
  <HiddenSlides>0</HiddenSlides>
  <MMClips>19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Office Theme</vt:lpstr>
      <vt:lpstr>Science Subject for Elementary - 3rd Grade: Physical, Life, and Earth by Slidesgo</vt:lpstr>
      <vt:lpstr>P.E. Subject for Middle School - 6th Grade: Sports &amp; Games by Slidesgo</vt:lpstr>
      <vt:lpstr>The Fruit Box Thesis by Slidesgo</vt:lpstr>
      <vt:lpstr>1_The Fruit Box Thesis by Slidesgo</vt:lpstr>
      <vt:lpstr>2_The Fruit Box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PowerPoint Presentation</vt:lpstr>
      <vt:lpstr>Pass the BALL!</vt:lpstr>
      <vt:lpstr>Yes, please. </vt:lpstr>
      <vt:lpstr>Pass the BALL!</vt:lpstr>
      <vt:lpstr>PowerPoint Presentation</vt:lpstr>
      <vt:lpstr>Pass the BALL!</vt:lpstr>
      <vt:lpstr>PowerPoint Presentation</vt:lpstr>
      <vt:lpstr>Stop!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103.Unit 9 - Lesson 1 - Period 2</dc:title>
  <dc:creator>Le Thi Phep</dc:creator>
  <cp:lastModifiedBy>Admin</cp:lastModifiedBy>
  <cp:revision>59</cp:revision>
  <dcterms:created xsi:type="dcterms:W3CDTF">2022-04-12T20:13:46Z</dcterms:created>
  <dcterms:modified xsi:type="dcterms:W3CDTF">2023-07-24T07:17:23Z</dcterms:modified>
</cp:coreProperties>
</file>