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2.wav" ContentType="audio/x-wav"/>
  <Override PartName="/ppt/media/audio4.wav" ContentType="audio/x-wav"/>
  <Override PartName="/ppt/notesSlides/notesSlide3.xml" ContentType="application/vnd.openxmlformats-officedocument.presentationml.notesSlide+xml"/>
  <Override PartName="/ppt/media/audio5.wav" ContentType="audio/x-wav"/>
  <Override PartName="/ppt/media/audio6.wav" ContentType="audio/x-wav"/>
  <Override PartName="/ppt/notesSlides/notesSlide4.xml" ContentType="application/vnd.openxmlformats-officedocument.presentationml.notesSlide+xml"/>
  <Override PartName="/ppt/media/audio7.wav" ContentType="audio/x-wav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</p:sldMasterIdLst>
  <p:notesMasterIdLst>
    <p:notesMasterId r:id="rId31"/>
  </p:notesMasterIdLst>
  <p:sldIdLst>
    <p:sldId id="257" r:id="rId3"/>
    <p:sldId id="490" r:id="rId4"/>
    <p:sldId id="486" r:id="rId5"/>
    <p:sldId id="302" r:id="rId6"/>
    <p:sldId id="303" r:id="rId7"/>
    <p:sldId id="304" r:id="rId8"/>
    <p:sldId id="305" r:id="rId9"/>
    <p:sldId id="306" r:id="rId10"/>
    <p:sldId id="487" r:id="rId11"/>
    <p:sldId id="307" r:id="rId12"/>
    <p:sldId id="308" r:id="rId13"/>
    <p:sldId id="309" r:id="rId14"/>
    <p:sldId id="310" r:id="rId15"/>
    <p:sldId id="489" r:id="rId16"/>
    <p:sldId id="311" r:id="rId17"/>
    <p:sldId id="312" r:id="rId18"/>
    <p:sldId id="313" r:id="rId19"/>
    <p:sldId id="436" r:id="rId20"/>
    <p:sldId id="478" r:id="rId21"/>
    <p:sldId id="477" r:id="rId22"/>
    <p:sldId id="483" r:id="rId23"/>
    <p:sldId id="484" r:id="rId24"/>
    <p:sldId id="485" r:id="rId25"/>
    <p:sldId id="386" r:id="rId26"/>
    <p:sldId id="491" r:id="rId27"/>
    <p:sldId id="474" r:id="rId28"/>
    <p:sldId id="395" r:id="rId29"/>
    <p:sldId id="260" r:id="rId3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48" autoAdjust="0"/>
  </p:normalViewPr>
  <p:slideViewPr>
    <p:cSldViewPr>
      <p:cViewPr>
        <p:scale>
          <a:sx n="93" d="100"/>
          <a:sy n="93" d="100"/>
        </p:scale>
        <p:origin x="-1314" y="-4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83970-F896-4A00-B5A0-209528402446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F5D47-13A4-4706-BDE5-3488BE330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465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669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F5D47-13A4-4706-BDE5-3488BE33091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443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954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22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1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1250" y="728599"/>
            <a:ext cx="9174955" cy="4415188"/>
            <a:chOff x="125" y="347604"/>
            <a:chExt cx="9143865" cy="4415188"/>
          </a:xfrm>
        </p:grpSpPr>
        <p:sp>
          <p:nvSpPr>
            <p:cNvPr id="10" name="Google Shape;10;p2"/>
            <p:cNvSpPr/>
            <p:nvPr/>
          </p:nvSpPr>
          <p:spPr>
            <a:xfrm>
              <a:off x="125" y="557245"/>
              <a:ext cx="3328632" cy="3622216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652292" y="347604"/>
              <a:ext cx="6491699" cy="4415188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71775" y="3422602"/>
            <a:ext cx="9215171" cy="1720727"/>
            <a:chOff x="125" y="2880286"/>
            <a:chExt cx="9142942" cy="2263221"/>
          </a:xfrm>
        </p:grpSpPr>
        <p:sp>
          <p:nvSpPr>
            <p:cNvPr id="13" name="Google Shape;13;p2"/>
            <p:cNvSpPr/>
            <p:nvPr/>
          </p:nvSpPr>
          <p:spPr>
            <a:xfrm>
              <a:off x="125" y="2880286"/>
              <a:ext cx="9142942" cy="2263221"/>
            </a:xfrm>
            <a:custGeom>
              <a:avLst/>
              <a:gdLst/>
              <a:ahLst/>
              <a:cxnLst/>
              <a:rect l="l" t="t" r="r" b="b"/>
              <a:pathLst>
                <a:path w="284960" h="89846" extrusionOk="0">
                  <a:moveTo>
                    <a:pt x="254899" y="1"/>
                  </a:moveTo>
                  <a:cubicBezTo>
                    <a:pt x="179295" y="1"/>
                    <a:pt x="124911" y="25407"/>
                    <a:pt x="56688" y="32550"/>
                  </a:cubicBezTo>
                  <a:cubicBezTo>
                    <a:pt x="37873" y="34525"/>
                    <a:pt x="18937" y="35225"/>
                    <a:pt x="0" y="35680"/>
                  </a:cubicBezTo>
                  <a:lnTo>
                    <a:pt x="0" y="89845"/>
                  </a:lnTo>
                  <a:lnTo>
                    <a:pt x="284960" y="89845"/>
                  </a:lnTo>
                  <a:lnTo>
                    <a:pt x="284960" y="1333"/>
                  </a:lnTo>
                  <a:cubicBezTo>
                    <a:pt x="274545" y="415"/>
                    <a:pt x="264549" y="1"/>
                    <a:pt x="254899" y="1"/>
                  </a:cubicBezTo>
                  <a:close/>
                </a:path>
              </a:pathLst>
            </a:custGeom>
            <a:solidFill>
              <a:srgbClr val="3E8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25" y="2928825"/>
              <a:ext cx="9142942" cy="2200846"/>
            </a:xfrm>
            <a:custGeom>
              <a:avLst/>
              <a:gdLst/>
              <a:ahLst/>
              <a:cxnLst/>
              <a:rect l="l" t="t" r="r" b="b"/>
              <a:pathLst>
                <a:path w="284960" h="75365" extrusionOk="0">
                  <a:moveTo>
                    <a:pt x="13869" y="1"/>
                  </a:moveTo>
                  <a:cubicBezTo>
                    <a:pt x="9243" y="1"/>
                    <a:pt x="4619" y="96"/>
                    <a:pt x="0" y="287"/>
                  </a:cubicBezTo>
                  <a:lnTo>
                    <a:pt x="0" y="75364"/>
                  </a:lnTo>
                  <a:lnTo>
                    <a:pt x="284960" y="75364"/>
                  </a:lnTo>
                  <a:lnTo>
                    <a:pt x="284960" y="41200"/>
                  </a:lnTo>
                  <a:cubicBezTo>
                    <a:pt x="276395" y="42313"/>
                    <a:pt x="267772" y="42815"/>
                    <a:pt x="259127" y="42815"/>
                  </a:cubicBezTo>
                  <a:cubicBezTo>
                    <a:pt x="232611" y="42815"/>
                    <a:pt x="205890" y="38096"/>
                    <a:pt x="180034" y="31838"/>
                  </a:cubicBezTo>
                  <a:cubicBezTo>
                    <a:pt x="141310" y="22446"/>
                    <a:pt x="103315" y="9649"/>
                    <a:pt x="63861" y="3722"/>
                  </a:cubicBezTo>
                  <a:cubicBezTo>
                    <a:pt x="47316" y="1246"/>
                    <a:pt x="30583" y="1"/>
                    <a:pt x="13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5" y="3337975"/>
              <a:ext cx="9142942" cy="1805525"/>
            </a:xfrm>
            <a:custGeom>
              <a:avLst/>
              <a:gdLst/>
              <a:ahLst/>
              <a:cxnLst/>
              <a:rect l="l" t="t" r="r" b="b"/>
              <a:pathLst>
                <a:path w="284960" h="72221" extrusionOk="0">
                  <a:moveTo>
                    <a:pt x="284960" y="0"/>
                  </a:moveTo>
                  <a:cubicBezTo>
                    <a:pt x="274017" y="1186"/>
                    <a:pt x="260157" y="4347"/>
                    <a:pt x="248303" y="7569"/>
                  </a:cubicBezTo>
                  <a:cubicBezTo>
                    <a:pt x="219335" y="15411"/>
                    <a:pt x="190976" y="26110"/>
                    <a:pt x="161888" y="33344"/>
                  </a:cubicBezTo>
                  <a:cubicBezTo>
                    <a:pt x="132130" y="40754"/>
                    <a:pt x="101723" y="44469"/>
                    <a:pt x="71304" y="44469"/>
                  </a:cubicBezTo>
                  <a:cubicBezTo>
                    <a:pt x="47441" y="44469"/>
                    <a:pt x="23571" y="42183"/>
                    <a:pt x="0" y="37600"/>
                  </a:cubicBezTo>
                  <a:lnTo>
                    <a:pt x="0" y="72220"/>
                  </a:lnTo>
                  <a:lnTo>
                    <a:pt x="284960" y="7222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349750" y="681400"/>
            <a:ext cx="4452300" cy="27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806950" y="3953214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19" name="Google Shape;19;p2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9" name="Google Shape;79;p2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80" name="Google Shape;80;p2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" name="Google Shape;97;p2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8539453" y="4949812"/>
            <a:ext cx="506635" cy="102953"/>
          </a:xfrm>
          <a:custGeom>
            <a:avLst/>
            <a:gdLst/>
            <a:ahLst/>
            <a:cxnLst/>
            <a:rect l="l" t="t" r="r" b="b"/>
            <a:pathLst>
              <a:path w="32602" h="6625" extrusionOk="0">
                <a:moveTo>
                  <a:pt x="19043" y="0"/>
                </a:moveTo>
                <a:cubicBezTo>
                  <a:pt x="18971" y="0"/>
                  <a:pt x="18905" y="19"/>
                  <a:pt x="18847" y="60"/>
                </a:cubicBezTo>
                <a:cubicBezTo>
                  <a:pt x="17913" y="694"/>
                  <a:pt x="16479" y="3763"/>
                  <a:pt x="16479" y="3763"/>
                </a:cubicBezTo>
                <a:cubicBezTo>
                  <a:pt x="16479" y="3763"/>
                  <a:pt x="15011" y="360"/>
                  <a:pt x="14077" y="360"/>
                </a:cubicBezTo>
                <a:cubicBezTo>
                  <a:pt x="13177" y="360"/>
                  <a:pt x="10942" y="3929"/>
                  <a:pt x="10942" y="3929"/>
                </a:cubicBezTo>
                <a:cubicBezTo>
                  <a:pt x="10942" y="3929"/>
                  <a:pt x="8462" y="624"/>
                  <a:pt x="7481" y="624"/>
                </a:cubicBezTo>
                <a:cubicBezTo>
                  <a:pt x="7401" y="624"/>
                  <a:pt x="7330" y="646"/>
                  <a:pt x="7272" y="694"/>
                </a:cubicBezTo>
                <a:cubicBezTo>
                  <a:pt x="6539" y="1327"/>
                  <a:pt x="5304" y="4263"/>
                  <a:pt x="5304" y="4263"/>
                </a:cubicBezTo>
                <a:cubicBezTo>
                  <a:pt x="5304" y="4263"/>
                  <a:pt x="2385" y="839"/>
                  <a:pt x="1439" y="839"/>
                </a:cubicBezTo>
                <a:cubicBezTo>
                  <a:pt x="1354" y="839"/>
                  <a:pt x="1284" y="867"/>
                  <a:pt x="1235" y="927"/>
                </a:cubicBezTo>
                <a:cubicBezTo>
                  <a:pt x="601" y="1694"/>
                  <a:pt x="1" y="6531"/>
                  <a:pt x="1" y="6531"/>
                </a:cubicBezTo>
                <a:cubicBezTo>
                  <a:pt x="1" y="6531"/>
                  <a:pt x="11140" y="6625"/>
                  <a:pt x="20315" y="6625"/>
                </a:cubicBezTo>
                <a:cubicBezTo>
                  <a:pt x="26622" y="6625"/>
                  <a:pt x="32000" y="6581"/>
                  <a:pt x="32190" y="6431"/>
                </a:cubicBezTo>
                <a:cubicBezTo>
                  <a:pt x="32601" y="6083"/>
                  <a:pt x="31002" y="4"/>
                  <a:pt x="30040" y="4"/>
                </a:cubicBezTo>
                <a:cubicBezTo>
                  <a:pt x="29987" y="4"/>
                  <a:pt x="29937" y="22"/>
                  <a:pt x="29889" y="60"/>
                </a:cubicBezTo>
                <a:cubicBezTo>
                  <a:pt x="28988" y="827"/>
                  <a:pt x="27920" y="3696"/>
                  <a:pt x="27920" y="3696"/>
                </a:cubicBezTo>
                <a:cubicBezTo>
                  <a:pt x="27920" y="3696"/>
                  <a:pt x="26005" y="169"/>
                  <a:pt x="25019" y="169"/>
                </a:cubicBezTo>
                <a:cubicBezTo>
                  <a:pt x="24972" y="169"/>
                  <a:pt x="24927" y="177"/>
                  <a:pt x="24885" y="193"/>
                </a:cubicBezTo>
                <a:cubicBezTo>
                  <a:pt x="23984" y="560"/>
                  <a:pt x="22617" y="4063"/>
                  <a:pt x="22617" y="4063"/>
                </a:cubicBezTo>
                <a:cubicBezTo>
                  <a:pt x="22617" y="4063"/>
                  <a:pt x="20103" y="0"/>
                  <a:pt x="190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8561226" y="4977288"/>
            <a:ext cx="461880" cy="67801"/>
          </a:xfrm>
          <a:custGeom>
            <a:avLst/>
            <a:gdLst/>
            <a:ahLst/>
            <a:cxnLst/>
            <a:rect l="l" t="t" r="r" b="b"/>
            <a:pathLst>
              <a:path w="29722" h="4363" extrusionOk="0">
                <a:moveTo>
                  <a:pt x="18192" y="1"/>
                </a:moveTo>
                <a:cubicBezTo>
                  <a:pt x="18142" y="1"/>
                  <a:pt x="18107" y="16"/>
                  <a:pt x="18080" y="26"/>
                </a:cubicBezTo>
                <a:cubicBezTo>
                  <a:pt x="17646" y="227"/>
                  <a:pt x="15912" y="2495"/>
                  <a:pt x="15145" y="3496"/>
                </a:cubicBezTo>
                <a:cubicBezTo>
                  <a:pt x="14411" y="2328"/>
                  <a:pt x="13043" y="160"/>
                  <a:pt x="12509" y="93"/>
                </a:cubicBezTo>
                <a:cubicBezTo>
                  <a:pt x="12483" y="84"/>
                  <a:pt x="12458" y="80"/>
                  <a:pt x="12436" y="80"/>
                </a:cubicBezTo>
                <a:cubicBezTo>
                  <a:pt x="12374" y="80"/>
                  <a:pt x="12325" y="111"/>
                  <a:pt x="12276" y="160"/>
                </a:cubicBezTo>
                <a:cubicBezTo>
                  <a:pt x="11942" y="460"/>
                  <a:pt x="10341" y="2695"/>
                  <a:pt x="9808" y="3429"/>
                </a:cubicBezTo>
                <a:cubicBezTo>
                  <a:pt x="7806" y="1528"/>
                  <a:pt x="6639" y="560"/>
                  <a:pt x="6405" y="560"/>
                </a:cubicBezTo>
                <a:cubicBezTo>
                  <a:pt x="6399" y="560"/>
                  <a:pt x="6393" y="560"/>
                  <a:pt x="6387" y="560"/>
                </a:cubicBezTo>
                <a:cubicBezTo>
                  <a:pt x="5623" y="560"/>
                  <a:pt x="4667" y="2637"/>
                  <a:pt x="4237" y="3696"/>
                </a:cubicBezTo>
                <a:cubicBezTo>
                  <a:pt x="3503" y="2695"/>
                  <a:pt x="1902" y="694"/>
                  <a:pt x="1235" y="660"/>
                </a:cubicBezTo>
                <a:cubicBezTo>
                  <a:pt x="1135" y="660"/>
                  <a:pt x="1001" y="727"/>
                  <a:pt x="935" y="794"/>
                </a:cubicBezTo>
                <a:cubicBezTo>
                  <a:pt x="468" y="1361"/>
                  <a:pt x="67" y="3829"/>
                  <a:pt x="34" y="4129"/>
                </a:cubicBezTo>
                <a:cubicBezTo>
                  <a:pt x="1" y="4229"/>
                  <a:pt x="101" y="4330"/>
                  <a:pt x="201" y="4363"/>
                </a:cubicBezTo>
                <a:lnTo>
                  <a:pt x="234" y="4363"/>
                </a:lnTo>
                <a:cubicBezTo>
                  <a:pt x="334" y="4363"/>
                  <a:pt x="434" y="4296"/>
                  <a:pt x="434" y="4196"/>
                </a:cubicBezTo>
                <a:cubicBezTo>
                  <a:pt x="601" y="3195"/>
                  <a:pt x="935" y="1494"/>
                  <a:pt x="1235" y="1094"/>
                </a:cubicBezTo>
                <a:cubicBezTo>
                  <a:pt x="1635" y="1127"/>
                  <a:pt x="3003" y="2728"/>
                  <a:pt x="4103" y="4229"/>
                </a:cubicBezTo>
                <a:cubicBezTo>
                  <a:pt x="4152" y="4278"/>
                  <a:pt x="4201" y="4309"/>
                  <a:pt x="4250" y="4309"/>
                </a:cubicBezTo>
                <a:cubicBezTo>
                  <a:pt x="4268" y="4309"/>
                  <a:pt x="4286" y="4305"/>
                  <a:pt x="4304" y="4296"/>
                </a:cubicBezTo>
                <a:cubicBezTo>
                  <a:pt x="4370" y="4296"/>
                  <a:pt x="4437" y="4263"/>
                  <a:pt x="4470" y="4196"/>
                </a:cubicBezTo>
                <a:cubicBezTo>
                  <a:pt x="5071" y="2628"/>
                  <a:pt x="5971" y="960"/>
                  <a:pt x="6338" y="960"/>
                </a:cubicBezTo>
                <a:cubicBezTo>
                  <a:pt x="6605" y="1061"/>
                  <a:pt x="8240" y="2528"/>
                  <a:pt x="9707" y="3896"/>
                </a:cubicBezTo>
                <a:cubicBezTo>
                  <a:pt x="9731" y="3920"/>
                  <a:pt x="9771" y="3943"/>
                  <a:pt x="9816" y="3943"/>
                </a:cubicBezTo>
                <a:cubicBezTo>
                  <a:pt x="9835" y="3943"/>
                  <a:pt x="9855" y="3939"/>
                  <a:pt x="9874" y="3929"/>
                </a:cubicBezTo>
                <a:cubicBezTo>
                  <a:pt x="9941" y="3929"/>
                  <a:pt x="9974" y="3896"/>
                  <a:pt x="10008" y="3863"/>
                </a:cubicBezTo>
                <a:cubicBezTo>
                  <a:pt x="10842" y="2695"/>
                  <a:pt x="12109" y="927"/>
                  <a:pt x="12476" y="527"/>
                </a:cubicBezTo>
                <a:cubicBezTo>
                  <a:pt x="12843" y="760"/>
                  <a:pt x="14011" y="2462"/>
                  <a:pt x="14945" y="3963"/>
                </a:cubicBezTo>
                <a:cubicBezTo>
                  <a:pt x="14978" y="4029"/>
                  <a:pt x="15045" y="4063"/>
                  <a:pt x="15111" y="4063"/>
                </a:cubicBezTo>
                <a:cubicBezTo>
                  <a:pt x="15178" y="4063"/>
                  <a:pt x="15245" y="4029"/>
                  <a:pt x="15278" y="3996"/>
                </a:cubicBezTo>
                <a:cubicBezTo>
                  <a:pt x="16512" y="2395"/>
                  <a:pt x="17880" y="660"/>
                  <a:pt x="18214" y="427"/>
                </a:cubicBezTo>
                <a:cubicBezTo>
                  <a:pt x="18614" y="594"/>
                  <a:pt x="19981" y="2395"/>
                  <a:pt x="21049" y="4029"/>
                </a:cubicBezTo>
                <a:cubicBezTo>
                  <a:pt x="21082" y="4063"/>
                  <a:pt x="21149" y="4096"/>
                  <a:pt x="21216" y="4096"/>
                </a:cubicBezTo>
                <a:cubicBezTo>
                  <a:pt x="21282" y="4096"/>
                  <a:pt x="21349" y="4063"/>
                  <a:pt x="21382" y="4029"/>
                </a:cubicBezTo>
                <a:cubicBezTo>
                  <a:pt x="22350" y="2762"/>
                  <a:pt x="23451" y="1361"/>
                  <a:pt x="23751" y="1061"/>
                </a:cubicBezTo>
                <a:cubicBezTo>
                  <a:pt x="23984" y="1261"/>
                  <a:pt x="24618" y="2095"/>
                  <a:pt x="25018" y="2628"/>
                </a:cubicBezTo>
                <a:cubicBezTo>
                  <a:pt x="25840" y="3702"/>
                  <a:pt x="26063" y="3999"/>
                  <a:pt x="26282" y="3999"/>
                </a:cubicBezTo>
                <a:cubicBezTo>
                  <a:pt x="26295" y="3999"/>
                  <a:pt x="26307" y="3998"/>
                  <a:pt x="26319" y="3996"/>
                </a:cubicBezTo>
                <a:cubicBezTo>
                  <a:pt x="26519" y="3963"/>
                  <a:pt x="26686" y="3729"/>
                  <a:pt x="27287" y="2895"/>
                </a:cubicBezTo>
                <a:cubicBezTo>
                  <a:pt x="27720" y="2261"/>
                  <a:pt x="28287" y="1394"/>
                  <a:pt x="28621" y="1227"/>
                </a:cubicBezTo>
                <a:cubicBezTo>
                  <a:pt x="28854" y="1294"/>
                  <a:pt x="29155" y="2462"/>
                  <a:pt x="29288" y="3662"/>
                </a:cubicBezTo>
                <a:cubicBezTo>
                  <a:pt x="29321" y="3796"/>
                  <a:pt x="29422" y="3863"/>
                  <a:pt x="29522" y="3863"/>
                </a:cubicBezTo>
                <a:cubicBezTo>
                  <a:pt x="29655" y="3863"/>
                  <a:pt x="29722" y="3729"/>
                  <a:pt x="29722" y="3629"/>
                </a:cubicBezTo>
                <a:cubicBezTo>
                  <a:pt x="29655" y="3062"/>
                  <a:pt x="29388" y="1194"/>
                  <a:pt x="28821" y="860"/>
                </a:cubicBezTo>
                <a:cubicBezTo>
                  <a:pt x="28754" y="827"/>
                  <a:pt x="28688" y="810"/>
                  <a:pt x="28621" y="810"/>
                </a:cubicBezTo>
                <a:cubicBezTo>
                  <a:pt x="28554" y="810"/>
                  <a:pt x="28488" y="827"/>
                  <a:pt x="28421" y="860"/>
                </a:cubicBezTo>
                <a:cubicBezTo>
                  <a:pt x="28054" y="1061"/>
                  <a:pt x="27554" y="1728"/>
                  <a:pt x="26920" y="2628"/>
                </a:cubicBezTo>
                <a:cubicBezTo>
                  <a:pt x="26686" y="2995"/>
                  <a:pt x="26386" y="3429"/>
                  <a:pt x="26286" y="3529"/>
                </a:cubicBezTo>
                <a:cubicBezTo>
                  <a:pt x="26119" y="3362"/>
                  <a:pt x="25686" y="2795"/>
                  <a:pt x="25352" y="2361"/>
                </a:cubicBezTo>
                <a:cubicBezTo>
                  <a:pt x="24440" y="1135"/>
                  <a:pt x="24039" y="616"/>
                  <a:pt x="23734" y="616"/>
                </a:cubicBezTo>
                <a:cubicBezTo>
                  <a:pt x="23682" y="616"/>
                  <a:pt x="23632" y="631"/>
                  <a:pt x="23584" y="660"/>
                </a:cubicBezTo>
                <a:cubicBezTo>
                  <a:pt x="23284" y="860"/>
                  <a:pt x="21816" y="2762"/>
                  <a:pt x="21249" y="3529"/>
                </a:cubicBezTo>
                <a:cubicBezTo>
                  <a:pt x="19102" y="378"/>
                  <a:pt x="18447" y="1"/>
                  <a:pt x="18192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0374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271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934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6166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087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897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97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990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3815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50" y="3697900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53" y="4727287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15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5" y="4483825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0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5" y="3937675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3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 flipH="1">
            <a:off x="2777660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66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50" y="1069625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9280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50" y="3697900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53" y="4727287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15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5" y="4483825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0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5" y="3937675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3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 flipH="1">
            <a:off x="2777660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66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50" y="1069625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546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3953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72000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595145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5951447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720175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8385200" y="1098467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-297325" y="3312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6592418" y="-302278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4137074"/>
            <a:ext cx="9144000" cy="1010679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8157148" y="2749525"/>
            <a:ext cx="1006460" cy="2407938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589597" y="4209528"/>
            <a:ext cx="7677721" cy="96374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34400" y="2752225"/>
            <a:ext cx="1006460" cy="2407938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4064689" y="4209526"/>
            <a:ext cx="809260" cy="256125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1335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2" name="Google Shape;2962;p31"/>
          <p:cNvGrpSpPr/>
          <p:nvPr/>
        </p:nvGrpSpPr>
        <p:grpSpPr>
          <a:xfrm>
            <a:off x="-31332" y="834127"/>
            <a:ext cx="9175031" cy="4538153"/>
            <a:chOff x="131" y="-474086"/>
            <a:chExt cx="9143942" cy="5236733"/>
          </a:xfrm>
        </p:grpSpPr>
        <p:sp>
          <p:nvSpPr>
            <p:cNvPr id="2963" name="Google Shape;2963;p31"/>
            <p:cNvSpPr/>
            <p:nvPr/>
          </p:nvSpPr>
          <p:spPr>
            <a:xfrm>
              <a:off x="131" y="-474086"/>
              <a:ext cx="4276328" cy="4653499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31"/>
            <p:cNvSpPr/>
            <p:nvPr/>
          </p:nvSpPr>
          <p:spPr>
            <a:xfrm>
              <a:off x="3307783" y="754708"/>
              <a:ext cx="5836289" cy="4007940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5" name="Google Shape;2965;p31"/>
          <p:cNvGrpSpPr/>
          <p:nvPr/>
        </p:nvGrpSpPr>
        <p:grpSpPr>
          <a:xfrm>
            <a:off x="-65450" y="3592910"/>
            <a:ext cx="9236161" cy="1590441"/>
            <a:chOff x="-65450" y="4543325"/>
            <a:chExt cx="9236161" cy="639168"/>
          </a:xfrm>
        </p:grpSpPr>
        <p:sp>
          <p:nvSpPr>
            <p:cNvPr id="2966" name="Google Shape;2966;p31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31"/>
            <p:cNvSpPr/>
            <p:nvPr/>
          </p:nvSpPr>
          <p:spPr>
            <a:xfrm>
              <a:off x="-65450" y="4670975"/>
              <a:ext cx="9209483" cy="5113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8" name="Google Shape;2968;p31"/>
          <p:cNvGrpSpPr/>
          <p:nvPr/>
        </p:nvGrpSpPr>
        <p:grpSpPr>
          <a:xfrm>
            <a:off x="6869298" y="3288564"/>
            <a:ext cx="402839" cy="477041"/>
            <a:chOff x="4572005" y="4329235"/>
            <a:chExt cx="402839" cy="477041"/>
          </a:xfrm>
        </p:grpSpPr>
        <p:sp>
          <p:nvSpPr>
            <p:cNvPr id="2969" name="Google Shape;2969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4" name="Google Shape;2974;p31"/>
          <p:cNvGrpSpPr/>
          <p:nvPr/>
        </p:nvGrpSpPr>
        <p:grpSpPr>
          <a:xfrm>
            <a:off x="6623664" y="3366512"/>
            <a:ext cx="337015" cy="399092"/>
            <a:chOff x="4572005" y="4329235"/>
            <a:chExt cx="402839" cy="477041"/>
          </a:xfrm>
        </p:grpSpPr>
        <p:sp>
          <p:nvSpPr>
            <p:cNvPr id="2975" name="Google Shape;2975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0" name="Google Shape;2980;p31"/>
          <p:cNvGrpSpPr/>
          <p:nvPr/>
        </p:nvGrpSpPr>
        <p:grpSpPr>
          <a:xfrm flipH="1">
            <a:off x="8121966" y="718350"/>
            <a:ext cx="664025" cy="297950"/>
            <a:chOff x="6561950" y="201375"/>
            <a:chExt cx="664025" cy="297950"/>
          </a:xfrm>
        </p:grpSpPr>
        <p:sp>
          <p:nvSpPr>
            <p:cNvPr id="2981" name="Google Shape;2981;p31"/>
            <p:cNvSpPr/>
            <p:nvPr/>
          </p:nvSpPr>
          <p:spPr>
            <a:xfrm>
              <a:off x="6561950" y="28095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31"/>
            <p:cNvSpPr/>
            <p:nvPr/>
          </p:nvSpPr>
          <p:spPr>
            <a:xfrm>
              <a:off x="6662700" y="22127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31"/>
            <p:cNvSpPr/>
            <p:nvPr/>
          </p:nvSpPr>
          <p:spPr>
            <a:xfrm>
              <a:off x="6583825" y="24307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31"/>
            <p:cNvSpPr/>
            <p:nvPr/>
          </p:nvSpPr>
          <p:spPr>
            <a:xfrm>
              <a:off x="6643875" y="20137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31"/>
            <p:cNvSpPr/>
            <p:nvPr/>
          </p:nvSpPr>
          <p:spPr>
            <a:xfrm>
              <a:off x="6757275" y="31550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6" name="Google Shape;2986;p31"/>
          <p:cNvGrpSpPr/>
          <p:nvPr/>
        </p:nvGrpSpPr>
        <p:grpSpPr>
          <a:xfrm>
            <a:off x="6785264" y="3454808"/>
            <a:ext cx="337015" cy="399092"/>
            <a:chOff x="4572005" y="4329235"/>
            <a:chExt cx="402839" cy="477041"/>
          </a:xfrm>
        </p:grpSpPr>
        <p:sp>
          <p:nvSpPr>
            <p:cNvPr id="2987" name="Google Shape;2987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92" name="Google Shape;2992;p31"/>
          <p:cNvGrpSpPr/>
          <p:nvPr/>
        </p:nvGrpSpPr>
        <p:grpSpPr>
          <a:xfrm>
            <a:off x="7537582" y="3674004"/>
            <a:ext cx="1567300" cy="1413960"/>
            <a:chOff x="2485333" y="3736351"/>
            <a:chExt cx="1383319" cy="1247869"/>
          </a:xfrm>
        </p:grpSpPr>
        <p:sp>
          <p:nvSpPr>
            <p:cNvPr id="2993" name="Google Shape;2993;p31"/>
            <p:cNvSpPr/>
            <p:nvPr/>
          </p:nvSpPr>
          <p:spPr>
            <a:xfrm>
              <a:off x="3143197" y="3806603"/>
              <a:ext cx="114274" cy="55573"/>
            </a:xfrm>
            <a:custGeom>
              <a:avLst/>
              <a:gdLst/>
              <a:ahLst/>
              <a:cxnLst/>
              <a:rect l="l" t="t" r="r" b="b"/>
              <a:pathLst>
                <a:path w="7598" h="3695" extrusionOk="0">
                  <a:moveTo>
                    <a:pt x="4687" y="0"/>
                  </a:moveTo>
                  <a:cubicBezTo>
                    <a:pt x="4616" y="0"/>
                    <a:pt x="4544" y="3"/>
                    <a:pt x="4470" y="9"/>
                  </a:cubicBezTo>
                  <a:cubicBezTo>
                    <a:pt x="4470" y="9"/>
                    <a:pt x="0" y="343"/>
                    <a:pt x="1735" y="3078"/>
                  </a:cubicBezTo>
                  <a:cubicBezTo>
                    <a:pt x="1947" y="3412"/>
                    <a:pt x="2251" y="3544"/>
                    <a:pt x="2590" y="3544"/>
                  </a:cubicBezTo>
                  <a:cubicBezTo>
                    <a:pt x="3373" y="3544"/>
                    <a:pt x="4344" y="2840"/>
                    <a:pt x="4814" y="2292"/>
                  </a:cubicBezTo>
                  <a:lnTo>
                    <a:pt x="4814" y="2292"/>
                  </a:lnTo>
                  <a:cubicBezTo>
                    <a:pt x="4848" y="2821"/>
                    <a:pt x="5144" y="3514"/>
                    <a:pt x="6038" y="3679"/>
                  </a:cubicBezTo>
                  <a:cubicBezTo>
                    <a:pt x="6094" y="3689"/>
                    <a:pt x="6148" y="3694"/>
                    <a:pt x="6200" y="3694"/>
                  </a:cubicBezTo>
                  <a:cubicBezTo>
                    <a:pt x="7597" y="3694"/>
                    <a:pt x="7139" y="0"/>
                    <a:pt x="4687" y="0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31"/>
            <p:cNvSpPr/>
            <p:nvPr/>
          </p:nvSpPr>
          <p:spPr>
            <a:xfrm>
              <a:off x="3157245" y="3736351"/>
              <a:ext cx="122456" cy="69349"/>
            </a:xfrm>
            <a:custGeom>
              <a:avLst/>
              <a:gdLst/>
              <a:ahLst/>
              <a:cxnLst/>
              <a:rect l="l" t="t" r="r" b="b"/>
              <a:pathLst>
                <a:path w="8142" h="4611" extrusionOk="0">
                  <a:moveTo>
                    <a:pt x="3340" y="1"/>
                  </a:moveTo>
                  <a:cubicBezTo>
                    <a:pt x="3199" y="1"/>
                    <a:pt x="3053" y="35"/>
                    <a:pt x="2902" y="110"/>
                  </a:cubicBezTo>
                  <a:cubicBezTo>
                    <a:pt x="0" y="1545"/>
                    <a:pt x="3603" y="4180"/>
                    <a:pt x="3603" y="4180"/>
                  </a:cubicBezTo>
                  <a:cubicBezTo>
                    <a:pt x="4028" y="4485"/>
                    <a:pt x="4467" y="4611"/>
                    <a:pt x="4887" y="4611"/>
                  </a:cubicBezTo>
                  <a:cubicBezTo>
                    <a:pt x="6677" y="4611"/>
                    <a:pt x="8141" y="2331"/>
                    <a:pt x="6872" y="1845"/>
                  </a:cubicBezTo>
                  <a:cubicBezTo>
                    <a:pt x="6663" y="1765"/>
                    <a:pt x="6469" y="1731"/>
                    <a:pt x="6291" y="1731"/>
                  </a:cubicBezTo>
                  <a:cubicBezTo>
                    <a:pt x="5727" y="1731"/>
                    <a:pt x="5319" y="2075"/>
                    <a:pt x="5091" y="2412"/>
                  </a:cubicBezTo>
                  <a:lnTo>
                    <a:pt x="5091" y="2412"/>
                  </a:lnTo>
                  <a:cubicBezTo>
                    <a:pt x="4953" y="1516"/>
                    <a:pt x="4275" y="1"/>
                    <a:pt x="3340" y="1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31"/>
            <p:cNvSpPr/>
            <p:nvPr/>
          </p:nvSpPr>
          <p:spPr>
            <a:xfrm>
              <a:off x="3167773" y="3760460"/>
              <a:ext cx="35133" cy="40773"/>
            </a:xfrm>
            <a:custGeom>
              <a:avLst/>
              <a:gdLst/>
              <a:ahLst/>
              <a:cxnLst/>
              <a:rect l="l" t="t" r="r" b="b"/>
              <a:pathLst>
                <a:path w="2336" h="2711" extrusionOk="0">
                  <a:moveTo>
                    <a:pt x="314" y="0"/>
                  </a:moveTo>
                  <a:cubicBezTo>
                    <a:pt x="225" y="0"/>
                    <a:pt x="128" y="65"/>
                    <a:pt x="101" y="175"/>
                  </a:cubicBezTo>
                  <a:cubicBezTo>
                    <a:pt x="1" y="742"/>
                    <a:pt x="67" y="1243"/>
                    <a:pt x="334" y="1643"/>
                  </a:cubicBezTo>
                  <a:cubicBezTo>
                    <a:pt x="901" y="2477"/>
                    <a:pt x="2035" y="2677"/>
                    <a:pt x="2102" y="2710"/>
                  </a:cubicBezTo>
                  <a:lnTo>
                    <a:pt x="2136" y="2710"/>
                  </a:lnTo>
                  <a:cubicBezTo>
                    <a:pt x="2236" y="2710"/>
                    <a:pt x="2302" y="2644"/>
                    <a:pt x="2336" y="2544"/>
                  </a:cubicBezTo>
                  <a:cubicBezTo>
                    <a:pt x="2336" y="2410"/>
                    <a:pt x="2269" y="2310"/>
                    <a:pt x="2169" y="2277"/>
                  </a:cubicBezTo>
                  <a:cubicBezTo>
                    <a:pt x="2136" y="2277"/>
                    <a:pt x="1135" y="2110"/>
                    <a:pt x="701" y="1410"/>
                  </a:cubicBezTo>
                  <a:cubicBezTo>
                    <a:pt x="468" y="1109"/>
                    <a:pt x="434" y="709"/>
                    <a:pt x="534" y="242"/>
                  </a:cubicBezTo>
                  <a:cubicBezTo>
                    <a:pt x="534" y="142"/>
                    <a:pt x="468" y="42"/>
                    <a:pt x="368" y="9"/>
                  </a:cubicBezTo>
                  <a:cubicBezTo>
                    <a:pt x="350" y="3"/>
                    <a:pt x="332" y="0"/>
                    <a:pt x="31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31"/>
            <p:cNvSpPr/>
            <p:nvPr/>
          </p:nvSpPr>
          <p:spPr>
            <a:xfrm>
              <a:off x="3154237" y="3797519"/>
              <a:ext cx="47165" cy="24786"/>
            </a:xfrm>
            <a:custGeom>
              <a:avLst/>
              <a:gdLst/>
              <a:ahLst/>
              <a:cxnLst/>
              <a:rect l="l" t="t" r="r" b="b"/>
              <a:pathLst>
                <a:path w="3136" h="1648" extrusionOk="0">
                  <a:moveTo>
                    <a:pt x="1641" y="0"/>
                  </a:moveTo>
                  <a:cubicBezTo>
                    <a:pt x="1241" y="0"/>
                    <a:pt x="907" y="92"/>
                    <a:pt x="634" y="280"/>
                  </a:cubicBezTo>
                  <a:cubicBezTo>
                    <a:pt x="33" y="713"/>
                    <a:pt x="0" y="1414"/>
                    <a:pt x="0" y="1447"/>
                  </a:cubicBezTo>
                  <a:cubicBezTo>
                    <a:pt x="0" y="1547"/>
                    <a:pt x="100" y="1647"/>
                    <a:pt x="234" y="1647"/>
                  </a:cubicBezTo>
                  <a:cubicBezTo>
                    <a:pt x="334" y="1647"/>
                    <a:pt x="434" y="1547"/>
                    <a:pt x="434" y="1447"/>
                  </a:cubicBezTo>
                  <a:cubicBezTo>
                    <a:pt x="434" y="1447"/>
                    <a:pt x="467" y="914"/>
                    <a:pt x="867" y="647"/>
                  </a:cubicBezTo>
                  <a:cubicBezTo>
                    <a:pt x="1067" y="497"/>
                    <a:pt x="1343" y="422"/>
                    <a:pt x="1676" y="422"/>
                  </a:cubicBezTo>
                  <a:cubicBezTo>
                    <a:pt x="2010" y="422"/>
                    <a:pt x="2402" y="497"/>
                    <a:pt x="2835" y="647"/>
                  </a:cubicBezTo>
                  <a:cubicBezTo>
                    <a:pt x="2853" y="653"/>
                    <a:pt x="2872" y="655"/>
                    <a:pt x="2891" y="655"/>
                  </a:cubicBezTo>
                  <a:cubicBezTo>
                    <a:pt x="2980" y="655"/>
                    <a:pt x="3075" y="596"/>
                    <a:pt x="3102" y="513"/>
                  </a:cubicBezTo>
                  <a:cubicBezTo>
                    <a:pt x="3136" y="380"/>
                    <a:pt x="3069" y="280"/>
                    <a:pt x="2969" y="246"/>
                  </a:cubicBezTo>
                  <a:cubicBezTo>
                    <a:pt x="2464" y="84"/>
                    <a:pt x="2023" y="0"/>
                    <a:pt x="16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31"/>
            <p:cNvSpPr/>
            <p:nvPr/>
          </p:nvSpPr>
          <p:spPr>
            <a:xfrm>
              <a:off x="3193867" y="3809220"/>
              <a:ext cx="48669" cy="38668"/>
            </a:xfrm>
            <a:custGeom>
              <a:avLst/>
              <a:gdLst/>
              <a:ahLst/>
              <a:cxnLst/>
              <a:rect l="l" t="t" r="r" b="b"/>
              <a:pathLst>
                <a:path w="3236" h="2571" extrusionOk="0">
                  <a:moveTo>
                    <a:pt x="1249" y="1"/>
                  </a:moveTo>
                  <a:cubicBezTo>
                    <a:pt x="1209" y="1"/>
                    <a:pt x="1170" y="12"/>
                    <a:pt x="1134" y="36"/>
                  </a:cubicBezTo>
                  <a:cubicBezTo>
                    <a:pt x="801" y="269"/>
                    <a:pt x="0" y="869"/>
                    <a:pt x="34" y="1336"/>
                  </a:cubicBezTo>
                  <a:cubicBezTo>
                    <a:pt x="34" y="1437"/>
                    <a:pt x="100" y="1537"/>
                    <a:pt x="200" y="1603"/>
                  </a:cubicBezTo>
                  <a:cubicBezTo>
                    <a:pt x="265" y="1644"/>
                    <a:pt x="353" y="1661"/>
                    <a:pt x="457" y="1661"/>
                  </a:cubicBezTo>
                  <a:cubicBezTo>
                    <a:pt x="779" y="1661"/>
                    <a:pt x="1248" y="1496"/>
                    <a:pt x="1601" y="1370"/>
                  </a:cubicBezTo>
                  <a:cubicBezTo>
                    <a:pt x="1802" y="1870"/>
                    <a:pt x="2135" y="2537"/>
                    <a:pt x="2502" y="2571"/>
                  </a:cubicBezTo>
                  <a:lnTo>
                    <a:pt x="2535" y="2571"/>
                  </a:lnTo>
                  <a:cubicBezTo>
                    <a:pt x="2635" y="2571"/>
                    <a:pt x="2736" y="2537"/>
                    <a:pt x="2836" y="2404"/>
                  </a:cubicBezTo>
                  <a:cubicBezTo>
                    <a:pt x="3236" y="1870"/>
                    <a:pt x="2869" y="936"/>
                    <a:pt x="2802" y="836"/>
                  </a:cubicBezTo>
                  <a:cubicBezTo>
                    <a:pt x="2778" y="764"/>
                    <a:pt x="2702" y="709"/>
                    <a:pt x="2624" y="709"/>
                  </a:cubicBezTo>
                  <a:cubicBezTo>
                    <a:pt x="2594" y="709"/>
                    <a:pt x="2563" y="717"/>
                    <a:pt x="2535" y="736"/>
                  </a:cubicBezTo>
                  <a:cubicBezTo>
                    <a:pt x="2435" y="769"/>
                    <a:pt x="2369" y="903"/>
                    <a:pt x="2435" y="1003"/>
                  </a:cubicBezTo>
                  <a:cubicBezTo>
                    <a:pt x="2502" y="1203"/>
                    <a:pt x="2702" y="1837"/>
                    <a:pt x="2502" y="2137"/>
                  </a:cubicBezTo>
                  <a:cubicBezTo>
                    <a:pt x="2369" y="2037"/>
                    <a:pt x="2102" y="1537"/>
                    <a:pt x="1902" y="1003"/>
                  </a:cubicBezTo>
                  <a:cubicBezTo>
                    <a:pt x="1902" y="970"/>
                    <a:pt x="1835" y="936"/>
                    <a:pt x="1802" y="903"/>
                  </a:cubicBezTo>
                  <a:cubicBezTo>
                    <a:pt x="1768" y="886"/>
                    <a:pt x="1735" y="878"/>
                    <a:pt x="1706" y="878"/>
                  </a:cubicBezTo>
                  <a:cubicBezTo>
                    <a:pt x="1676" y="878"/>
                    <a:pt x="1651" y="886"/>
                    <a:pt x="1635" y="903"/>
                  </a:cubicBezTo>
                  <a:cubicBezTo>
                    <a:pt x="1168" y="1103"/>
                    <a:pt x="667" y="1236"/>
                    <a:pt x="467" y="1236"/>
                  </a:cubicBezTo>
                  <a:cubicBezTo>
                    <a:pt x="534" y="1070"/>
                    <a:pt x="934" y="669"/>
                    <a:pt x="1368" y="402"/>
                  </a:cubicBezTo>
                  <a:cubicBezTo>
                    <a:pt x="1468" y="336"/>
                    <a:pt x="1468" y="202"/>
                    <a:pt x="1435" y="102"/>
                  </a:cubicBezTo>
                  <a:cubicBezTo>
                    <a:pt x="1392" y="38"/>
                    <a:pt x="1321" y="1"/>
                    <a:pt x="12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31"/>
            <p:cNvSpPr/>
            <p:nvPr/>
          </p:nvSpPr>
          <p:spPr>
            <a:xfrm>
              <a:off x="3199883" y="3764867"/>
              <a:ext cx="53196" cy="40382"/>
            </a:xfrm>
            <a:custGeom>
              <a:avLst/>
              <a:gdLst/>
              <a:ahLst/>
              <a:cxnLst/>
              <a:rect l="l" t="t" r="r" b="b"/>
              <a:pathLst>
                <a:path w="3537" h="2685" extrusionOk="0">
                  <a:moveTo>
                    <a:pt x="505" y="1"/>
                  </a:moveTo>
                  <a:cubicBezTo>
                    <a:pt x="469" y="1"/>
                    <a:pt x="434" y="5"/>
                    <a:pt x="401" y="16"/>
                  </a:cubicBezTo>
                  <a:cubicBezTo>
                    <a:pt x="301" y="49"/>
                    <a:pt x="234" y="116"/>
                    <a:pt x="201" y="216"/>
                  </a:cubicBezTo>
                  <a:cubicBezTo>
                    <a:pt x="1" y="616"/>
                    <a:pt x="434" y="1717"/>
                    <a:pt x="568" y="2051"/>
                  </a:cubicBezTo>
                  <a:cubicBezTo>
                    <a:pt x="618" y="2126"/>
                    <a:pt x="686" y="2163"/>
                    <a:pt x="774" y="2163"/>
                  </a:cubicBezTo>
                  <a:cubicBezTo>
                    <a:pt x="803" y="2163"/>
                    <a:pt x="834" y="2159"/>
                    <a:pt x="868" y="2151"/>
                  </a:cubicBezTo>
                  <a:cubicBezTo>
                    <a:pt x="968" y="2084"/>
                    <a:pt x="1001" y="1984"/>
                    <a:pt x="968" y="1884"/>
                  </a:cubicBezTo>
                  <a:cubicBezTo>
                    <a:pt x="701" y="1250"/>
                    <a:pt x="534" y="616"/>
                    <a:pt x="568" y="416"/>
                  </a:cubicBezTo>
                  <a:lnTo>
                    <a:pt x="568" y="416"/>
                  </a:lnTo>
                  <a:cubicBezTo>
                    <a:pt x="768" y="516"/>
                    <a:pt x="1268" y="1117"/>
                    <a:pt x="1702" y="1750"/>
                  </a:cubicBezTo>
                  <a:cubicBezTo>
                    <a:pt x="1752" y="1825"/>
                    <a:pt x="1821" y="1863"/>
                    <a:pt x="1894" y="1863"/>
                  </a:cubicBezTo>
                  <a:cubicBezTo>
                    <a:pt x="1919" y="1863"/>
                    <a:pt x="1944" y="1859"/>
                    <a:pt x="1969" y="1850"/>
                  </a:cubicBezTo>
                  <a:cubicBezTo>
                    <a:pt x="2302" y="1684"/>
                    <a:pt x="2702" y="1517"/>
                    <a:pt x="2936" y="1450"/>
                  </a:cubicBezTo>
                  <a:lnTo>
                    <a:pt x="2936" y="1450"/>
                  </a:lnTo>
                  <a:cubicBezTo>
                    <a:pt x="2803" y="1684"/>
                    <a:pt x="2536" y="2051"/>
                    <a:pt x="2269" y="2351"/>
                  </a:cubicBezTo>
                  <a:cubicBezTo>
                    <a:pt x="2202" y="2451"/>
                    <a:pt x="2202" y="2584"/>
                    <a:pt x="2302" y="2651"/>
                  </a:cubicBezTo>
                  <a:cubicBezTo>
                    <a:pt x="2336" y="2684"/>
                    <a:pt x="2369" y="2684"/>
                    <a:pt x="2436" y="2684"/>
                  </a:cubicBezTo>
                  <a:cubicBezTo>
                    <a:pt x="2502" y="2684"/>
                    <a:pt x="2536" y="2684"/>
                    <a:pt x="2602" y="2618"/>
                  </a:cubicBezTo>
                  <a:cubicBezTo>
                    <a:pt x="3536" y="1517"/>
                    <a:pt x="3470" y="1283"/>
                    <a:pt x="3436" y="1183"/>
                  </a:cubicBezTo>
                  <a:cubicBezTo>
                    <a:pt x="3436" y="1117"/>
                    <a:pt x="3370" y="1050"/>
                    <a:pt x="3303" y="1016"/>
                  </a:cubicBezTo>
                  <a:cubicBezTo>
                    <a:pt x="3269" y="1005"/>
                    <a:pt x="3229" y="1000"/>
                    <a:pt x="3181" y="1000"/>
                  </a:cubicBezTo>
                  <a:cubicBezTo>
                    <a:pt x="2948" y="1000"/>
                    <a:pt x="2551" y="1134"/>
                    <a:pt x="1969" y="1383"/>
                  </a:cubicBezTo>
                  <a:cubicBezTo>
                    <a:pt x="1507" y="706"/>
                    <a:pt x="931" y="1"/>
                    <a:pt x="5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31"/>
            <p:cNvSpPr/>
            <p:nvPr/>
          </p:nvSpPr>
          <p:spPr>
            <a:xfrm>
              <a:off x="2485333" y="4460031"/>
              <a:ext cx="91714" cy="80915"/>
            </a:xfrm>
            <a:custGeom>
              <a:avLst/>
              <a:gdLst/>
              <a:ahLst/>
              <a:cxnLst/>
              <a:rect l="l" t="t" r="r" b="b"/>
              <a:pathLst>
                <a:path w="6098" h="5380" extrusionOk="0">
                  <a:moveTo>
                    <a:pt x="1838" y="0"/>
                  </a:moveTo>
                  <a:cubicBezTo>
                    <a:pt x="1236" y="0"/>
                    <a:pt x="684" y="343"/>
                    <a:pt x="377" y="1362"/>
                  </a:cubicBezTo>
                  <a:cubicBezTo>
                    <a:pt x="1" y="2591"/>
                    <a:pt x="1943" y="3160"/>
                    <a:pt x="2987" y="3168"/>
                  </a:cubicBezTo>
                  <a:lnTo>
                    <a:pt x="2987" y="3168"/>
                  </a:lnTo>
                  <a:cubicBezTo>
                    <a:pt x="2599" y="3536"/>
                    <a:pt x="2255" y="4212"/>
                    <a:pt x="2712" y="4998"/>
                  </a:cubicBezTo>
                  <a:cubicBezTo>
                    <a:pt x="2863" y="5264"/>
                    <a:pt x="3082" y="5380"/>
                    <a:pt x="3328" y="5380"/>
                  </a:cubicBezTo>
                  <a:cubicBezTo>
                    <a:pt x="4439" y="5380"/>
                    <a:pt x="6097" y="3013"/>
                    <a:pt x="4513" y="1429"/>
                  </a:cubicBezTo>
                  <a:cubicBezTo>
                    <a:pt x="4513" y="1429"/>
                    <a:pt x="3070" y="0"/>
                    <a:pt x="1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31"/>
            <p:cNvSpPr/>
            <p:nvPr/>
          </p:nvSpPr>
          <p:spPr>
            <a:xfrm>
              <a:off x="2555374" y="4425935"/>
              <a:ext cx="66447" cy="83322"/>
            </a:xfrm>
            <a:custGeom>
              <a:avLst/>
              <a:gdLst/>
              <a:ahLst/>
              <a:cxnLst/>
              <a:rect l="l" t="t" r="r" b="b"/>
              <a:pathLst>
                <a:path w="4418" h="5540" extrusionOk="0">
                  <a:moveTo>
                    <a:pt x="1931" y="0"/>
                  </a:moveTo>
                  <a:cubicBezTo>
                    <a:pt x="1" y="0"/>
                    <a:pt x="256" y="3429"/>
                    <a:pt x="256" y="3429"/>
                  </a:cubicBezTo>
                  <a:cubicBezTo>
                    <a:pt x="384" y="4921"/>
                    <a:pt x="1701" y="5539"/>
                    <a:pt x="2781" y="5539"/>
                  </a:cubicBezTo>
                  <a:cubicBezTo>
                    <a:pt x="3682" y="5539"/>
                    <a:pt x="4417" y="5109"/>
                    <a:pt x="4159" y="4396"/>
                  </a:cubicBezTo>
                  <a:cubicBezTo>
                    <a:pt x="3881" y="3610"/>
                    <a:pt x="3257" y="3387"/>
                    <a:pt x="2749" y="3387"/>
                  </a:cubicBezTo>
                  <a:cubicBezTo>
                    <a:pt x="2690" y="3387"/>
                    <a:pt x="2632" y="3390"/>
                    <a:pt x="2577" y="3396"/>
                  </a:cubicBezTo>
                  <a:lnTo>
                    <a:pt x="2577" y="3396"/>
                  </a:lnTo>
                  <a:cubicBezTo>
                    <a:pt x="3243" y="2617"/>
                    <a:pt x="4076" y="756"/>
                    <a:pt x="2892" y="227"/>
                  </a:cubicBezTo>
                  <a:cubicBezTo>
                    <a:pt x="2523" y="69"/>
                    <a:pt x="2205" y="0"/>
                    <a:pt x="19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31"/>
            <p:cNvSpPr/>
            <p:nvPr/>
          </p:nvSpPr>
          <p:spPr>
            <a:xfrm>
              <a:off x="2540665" y="4421619"/>
              <a:ext cx="24094" cy="49376"/>
            </a:xfrm>
            <a:custGeom>
              <a:avLst/>
              <a:gdLst/>
              <a:ahLst/>
              <a:cxnLst/>
              <a:rect l="l" t="t" r="r" b="b"/>
              <a:pathLst>
                <a:path w="1602" h="3283" extrusionOk="0">
                  <a:moveTo>
                    <a:pt x="1342" y="1"/>
                  </a:moveTo>
                  <a:cubicBezTo>
                    <a:pt x="1318" y="1"/>
                    <a:pt x="1293" y="5"/>
                    <a:pt x="1268" y="13"/>
                  </a:cubicBezTo>
                  <a:cubicBezTo>
                    <a:pt x="734" y="280"/>
                    <a:pt x="401" y="680"/>
                    <a:pt x="267" y="1147"/>
                  </a:cubicBezTo>
                  <a:cubicBezTo>
                    <a:pt x="0" y="2115"/>
                    <a:pt x="601" y="3116"/>
                    <a:pt x="601" y="3149"/>
                  </a:cubicBezTo>
                  <a:cubicBezTo>
                    <a:pt x="667" y="3216"/>
                    <a:pt x="734" y="3282"/>
                    <a:pt x="801" y="3282"/>
                  </a:cubicBezTo>
                  <a:cubicBezTo>
                    <a:pt x="834" y="3282"/>
                    <a:pt x="868" y="3249"/>
                    <a:pt x="901" y="3249"/>
                  </a:cubicBezTo>
                  <a:cubicBezTo>
                    <a:pt x="1001" y="3182"/>
                    <a:pt x="1034" y="3049"/>
                    <a:pt x="968" y="2949"/>
                  </a:cubicBezTo>
                  <a:cubicBezTo>
                    <a:pt x="968" y="2949"/>
                    <a:pt x="467" y="2048"/>
                    <a:pt x="667" y="1281"/>
                  </a:cubicBezTo>
                  <a:cubicBezTo>
                    <a:pt x="767" y="914"/>
                    <a:pt x="1034" y="614"/>
                    <a:pt x="1435" y="380"/>
                  </a:cubicBezTo>
                  <a:cubicBezTo>
                    <a:pt x="1568" y="347"/>
                    <a:pt x="1601" y="213"/>
                    <a:pt x="1535" y="113"/>
                  </a:cubicBezTo>
                  <a:cubicBezTo>
                    <a:pt x="1485" y="38"/>
                    <a:pt x="1416" y="1"/>
                    <a:pt x="134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31"/>
            <p:cNvSpPr/>
            <p:nvPr/>
          </p:nvSpPr>
          <p:spPr>
            <a:xfrm>
              <a:off x="2505546" y="4442314"/>
              <a:ext cx="44669" cy="31193"/>
            </a:xfrm>
            <a:custGeom>
              <a:avLst/>
              <a:gdLst/>
              <a:ahLst/>
              <a:cxnLst/>
              <a:rect l="l" t="t" r="r" b="b"/>
              <a:pathLst>
                <a:path w="2970" h="2074" extrusionOk="0">
                  <a:moveTo>
                    <a:pt x="1043" y="0"/>
                  </a:moveTo>
                  <a:cubicBezTo>
                    <a:pt x="508" y="0"/>
                    <a:pt x="128" y="305"/>
                    <a:pt x="100" y="305"/>
                  </a:cubicBezTo>
                  <a:cubicBezTo>
                    <a:pt x="0" y="372"/>
                    <a:pt x="0" y="505"/>
                    <a:pt x="67" y="605"/>
                  </a:cubicBezTo>
                  <a:cubicBezTo>
                    <a:pt x="104" y="661"/>
                    <a:pt x="161" y="685"/>
                    <a:pt x="221" y="685"/>
                  </a:cubicBezTo>
                  <a:cubicBezTo>
                    <a:pt x="270" y="685"/>
                    <a:pt x="322" y="669"/>
                    <a:pt x="367" y="639"/>
                  </a:cubicBezTo>
                  <a:cubicBezTo>
                    <a:pt x="367" y="639"/>
                    <a:pt x="645" y="407"/>
                    <a:pt x="1027" y="407"/>
                  </a:cubicBezTo>
                  <a:cubicBezTo>
                    <a:pt x="1104" y="407"/>
                    <a:pt x="1184" y="416"/>
                    <a:pt x="1268" y="439"/>
                  </a:cubicBezTo>
                  <a:cubicBezTo>
                    <a:pt x="1735" y="572"/>
                    <a:pt x="2202" y="1072"/>
                    <a:pt x="2535" y="1940"/>
                  </a:cubicBezTo>
                  <a:cubicBezTo>
                    <a:pt x="2569" y="2006"/>
                    <a:pt x="2669" y="2073"/>
                    <a:pt x="2736" y="2073"/>
                  </a:cubicBezTo>
                  <a:cubicBezTo>
                    <a:pt x="2769" y="2073"/>
                    <a:pt x="2802" y="2073"/>
                    <a:pt x="2802" y="2040"/>
                  </a:cubicBezTo>
                  <a:cubicBezTo>
                    <a:pt x="2936" y="2006"/>
                    <a:pt x="2969" y="1873"/>
                    <a:pt x="2936" y="1773"/>
                  </a:cubicBezTo>
                  <a:cubicBezTo>
                    <a:pt x="2535" y="772"/>
                    <a:pt x="2002" y="205"/>
                    <a:pt x="1368" y="38"/>
                  </a:cubicBezTo>
                  <a:cubicBezTo>
                    <a:pt x="1255" y="11"/>
                    <a:pt x="1146" y="0"/>
                    <a:pt x="104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31"/>
            <p:cNvSpPr/>
            <p:nvPr/>
          </p:nvSpPr>
          <p:spPr>
            <a:xfrm>
              <a:off x="2523609" y="4481283"/>
              <a:ext cx="35133" cy="45391"/>
            </a:xfrm>
            <a:custGeom>
              <a:avLst/>
              <a:gdLst/>
              <a:ahLst/>
              <a:cxnLst/>
              <a:rect l="l" t="t" r="r" b="b"/>
              <a:pathLst>
                <a:path w="2336" h="3018" extrusionOk="0">
                  <a:moveTo>
                    <a:pt x="737" y="0"/>
                  </a:moveTo>
                  <a:cubicBezTo>
                    <a:pt x="474" y="0"/>
                    <a:pt x="235" y="48"/>
                    <a:pt x="100" y="183"/>
                  </a:cubicBezTo>
                  <a:cubicBezTo>
                    <a:pt x="33" y="249"/>
                    <a:pt x="0" y="349"/>
                    <a:pt x="33" y="483"/>
                  </a:cubicBezTo>
                  <a:cubicBezTo>
                    <a:pt x="67" y="783"/>
                    <a:pt x="667" y="1150"/>
                    <a:pt x="1101" y="1383"/>
                  </a:cubicBezTo>
                  <a:cubicBezTo>
                    <a:pt x="867" y="1850"/>
                    <a:pt x="567" y="2551"/>
                    <a:pt x="767" y="2851"/>
                  </a:cubicBezTo>
                  <a:cubicBezTo>
                    <a:pt x="801" y="2918"/>
                    <a:pt x="901" y="3018"/>
                    <a:pt x="1068" y="3018"/>
                  </a:cubicBezTo>
                  <a:lnTo>
                    <a:pt x="1134" y="3018"/>
                  </a:lnTo>
                  <a:cubicBezTo>
                    <a:pt x="1801" y="2951"/>
                    <a:pt x="2235" y="2051"/>
                    <a:pt x="2302" y="1951"/>
                  </a:cubicBezTo>
                  <a:cubicBezTo>
                    <a:pt x="2335" y="1850"/>
                    <a:pt x="2302" y="1750"/>
                    <a:pt x="2202" y="1684"/>
                  </a:cubicBezTo>
                  <a:cubicBezTo>
                    <a:pt x="2177" y="1675"/>
                    <a:pt x="2150" y="1671"/>
                    <a:pt x="2122" y="1671"/>
                  </a:cubicBezTo>
                  <a:cubicBezTo>
                    <a:pt x="2041" y="1671"/>
                    <a:pt x="1960" y="1709"/>
                    <a:pt x="1935" y="1784"/>
                  </a:cubicBezTo>
                  <a:cubicBezTo>
                    <a:pt x="1835" y="1984"/>
                    <a:pt x="1468" y="2518"/>
                    <a:pt x="1101" y="2584"/>
                  </a:cubicBezTo>
                  <a:cubicBezTo>
                    <a:pt x="1101" y="2418"/>
                    <a:pt x="1301" y="1884"/>
                    <a:pt x="1568" y="1383"/>
                  </a:cubicBezTo>
                  <a:cubicBezTo>
                    <a:pt x="1601" y="1350"/>
                    <a:pt x="1601" y="1283"/>
                    <a:pt x="1601" y="1217"/>
                  </a:cubicBezTo>
                  <a:cubicBezTo>
                    <a:pt x="1568" y="1183"/>
                    <a:pt x="1535" y="1117"/>
                    <a:pt x="1468" y="1117"/>
                  </a:cubicBezTo>
                  <a:cubicBezTo>
                    <a:pt x="1034" y="883"/>
                    <a:pt x="601" y="583"/>
                    <a:pt x="467" y="449"/>
                  </a:cubicBezTo>
                  <a:cubicBezTo>
                    <a:pt x="521" y="432"/>
                    <a:pt x="598" y="423"/>
                    <a:pt x="693" y="423"/>
                  </a:cubicBezTo>
                  <a:cubicBezTo>
                    <a:pt x="951" y="423"/>
                    <a:pt x="1335" y="485"/>
                    <a:pt x="1701" y="583"/>
                  </a:cubicBezTo>
                  <a:cubicBezTo>
                    <a:pt x="1718" y="589"/>
                    <a:pt x="1737" y="591"/>
                    <a:pt x="1755" y="591"/>
                  </a:cubicBezTo>
                  <a:cubicBezTo>
                    <a:pt x="1843" y="591"/>
                    <a:pt x="1935" y="527"/>
                    <a:pt x="1935" y="416"/>
                  </a:cubicBezTo>
                  <a:cubicBezTo>
                    <a:pt x="1968" y="316"/>
                    <a:pt x="1901" y="216"/>
                    <a:pt x="1801" y="183"/>
                  </a:cubicBezTo>
                  <a:cubicBezTo>
                    <a:pt x="1563" y="103"/>
                    <a:pt x="1124" y="0"/>
                    <a:pt x="7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31"/>
            <p:cNvSpPr/>
            <p:nvPr/>
          </p:nvSpPr>
          <p:spPr>
            <a:xfrm>
              <a:off x="2559720" y="4450075"/>
              <a:ext cx="39149" cy="51527"/>
            </a:xfrm>
            <a:custGeom>
              <a:avLst/>
              <a:gdLst/>
              <a:ahLst/>
              <a:cxnLst/>
              <a:rect l="l" t="t" r="r" b="b"/>
              <a:pathLst>
                <a:path w="2603" h="3426" extrusionOk="0">
                  <a:moveTo>
                    <a:pt x="1293" y="1"/>
                  </a:moveTo>
                  <a:cubicBezTo>
                    <a:pt x="1251" y="1"/>
                    <a:pt x="1210" y="9"/>
                    <a:pt x="1168" y="23"/>
                  </a:cubicBezTo>
                  <a:cubicBezTo>
                    <a:pt x="735" y="156"/>
                    <a:pt x="201" y="1190"/>
                    <a:pt x="34" y="1490"/>
                  </a:cubicBezTo>
                  <a:cubicBezTo>
                    <a:pt x="1" y="1624"/>
                    <a:pt x="34" y="1724"/>
                    <a:pt x="134" y="1791"/>
                  </a:cubicBezTo>
                  <a:cubicBezTo>
                    <a:pt x="159" y="1799"/>
                    <a:pt x="186" y="1803"/>
                    <a:pt x="213" y="1803"/>
                  </a:cubicBezTo>
                  <a:cubicBezTo>
                    <a:pt x="295" y="1803"/>
                    <a:pt x="376" y="1766"/>
                    <a:pt x="401" y="1691"/>
                  </a:cubicBezTo>
                  <a:cubicBezTo>
                    <a:pt x="701" y="1090"/>
                    <a:pt x="1068" y="556"/>
                    <a:pt x="1235" y="423"/>
                  </a:cubicBezTo>
                  <a:lnTo>
                    <a:pt x="1235" y="423"/>
                  </a:lnTo>
                  <a:cubicBezTo>
                    <a:pt x="1302" y="656"/>
                    <a:pt x="1202" y="1424"/>
                    <a:pt x="968" y="2191"/>
                  </a:cubicBezTo>
                  <a:cubicBezTo>
                    <a:pt x="935" y="2291"/>
                    <a:pt x="1002" y="2391"/>
                    <a:pt x="1102" y="2458"/>
                  </a:cubicBezTo>
                  <a:cubicBezTo>
                    <a:pt x="1435" y="2591"/>
                    <a:pt x="1802" y="2791"/>
                    <a:pt x="2036" y="2925"/>
                  </a:cubicBezTo>
                  <a:cubicBezTo>
                    <a:pt x="1769" y="2958"/>
                    <a:pt x="1302" y="2991"/>
                    <a:pt x="901" y="2991"/>
                  </a:cubicBezTo>
                  <a:cubicBezTo>
                    <a:pt x="768" y="2991"/>
                    <a:pt x="668" y="3092"/>
                    <a:pt x="701" y="3225"/>
                  </a:cubicBezTo>
                  <a:cubicBezTo>
                    <a:pt x="701" y="3325"/>
                    <a:pt x="768" y="3425"/>
                    <a:pt x="901" y="3425"/>
                  </a:cubicBezTo>
                  <a:cubicBezTo>
                    <a:pt x="2336" y="3392"/>
                    <a:pt x="2503" y="3225"/>
                    <a:pt x="2536" y="3125"/>
                  </a:cubicBezTo>
                  <a:cubicBezTo>
                    <a:pt x="2603" y="3058"/>
                    <a:pt x="2603" y="2991"/>
                    <a:pt x="2569" y="2925"/>
                  </a:cubicBezTo>
                  <a:cubicBezTo>
                    <a:pt x="2503" y="2725"/>
                    <a:pt x="2136" y="2458"/>
                    <a:pt x="1435" y="2124"/>
                  </a:cubicBezTo>
                  <a:cubicBezTo>
                    <a:pt x="1669" y="1290"/>
                    <a:pt x="1835" y="290"/>
                    <a:pt x="1469" y="56"/>
                  </a:cubicBezTo>
                  <a:cubicBezTo>
                    <a:pt x="1410" y="17"/>
                    <a:pt x="1351" y="1"/>
                    <a:pt x="129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31"/>
            <p:cNvSpPr/>
            <p:nvPr/>
          </p:nvSpPr>
          <p:spPr>
            <a:xfrm>
              <a:off x="3600925" y="4699197"/>
              <a:ext cx="97730" cy="78103"/>
            </a:xfrm>
            <a:custGeom>
              <a:avLst/>
              <a:gdLst/>
              <a:ahLst/>
              <a:cxnLst/>
              <a:rect l="l" t="t" r="r" b="b"/>
              <a:pathLst>
                <a:path w="6498" h="5193" extrusionOk="0">
                  <a:moveTo>
                    <a:pt x="3477" y="1"/>
                  </a:moveTo>
                  <a:cubicBezTo>
                    <a:pt x="3427" y="1"/>
                    <a:pt x="3376" y="2"/>
                    <a:pt x="3324" y="4"/>
                  </a:cubicBezTo>
                  <a:cubicBezTo>
                    <a:pt x="2043" y="79"/>
                    <a:pt x="2161" y="2102"/>
                    <a:pt x="2511" y="3083"/>
                  </a:cubicBezTo>
                  <a:lnTo>
                    <a:pt x="2511" y="3083"/>
                  </a:lnTo>
                  <a:cubicBezTo>
                    <a:pt x="2306" y="2980"/>
                    <a:pt x="2050" y="2903"/>
                    <a:pt x="1779" y="2903"/>
                  </a:cubicBezTo>
                  <a:cubicBezTo>
                    <a:pt x="1415" y="2903"/>
                    <a:pt x="1024" y="3041"/>
                    <a:pt x="688" y="3440"/>
                  </a:cubicBezTo>
                  <a:cubicBezTo>
                    <a:pt x="1" y="4231"/>
                    <a:pt x="1266" y="5193"/>
                    <a:pt x="2597" y="5193"/>
                  </a:cubicBezTo>
                  <a:cubicBezTo>
                    <a:pt x="3396" y="5193"/>
                    <a:pt x="4220" y="4846"/>
                    <a:pt x="4658" y="3907"/>
                  </a:cubicBezTo>
                  <a:cubicBezTo>
                    <a:pt x="4658" y="3907"/>
                    <a:pt x="6498" y="1"/>
                    <a:pt x="3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31"/>
            <p:cNvSpPr/>
            <p:nvPr/>
          </p:nvSpPr>
          <p:spPr>
            <a:xfrm>
              <a:off x="3643819" y="4755176"/>
              <a:ext cx="92797" cy="70252"/>
            </a:xfrm>
            <a:custGeom>
              <a:avLst/>
              <a:gdLst/>
              <a:ahLst/>
              <a:cxnLst/>
              <a:rect l="l" t="t" r="r" b="b"/>
              <a:pathLst>
                <a:path w="6170" h="4671" extrusionOk="0">
                  <a:moveTo>
                    <a:pt x="4402" y="0"/>
                  </a:moveTo>
                  <a:cubicBezTo>
                    <a:pt x="3355" y="0"/>
                    <a:pt x="2206" y="518"/>
                    <a:pt x="2206" y="518"/>
                  </a:cubicBezTo>
                  <a:cubicBezTo>
                    <a:pt x="0" y="1518"/>
                    <a:pt x="984" y="4671"/>
                    <a:pt x="2140" y="4671"/>
                  </a:cubicBezTo>
                  <a:cubicBezTo>
                    <a:pt x="2295" y="4671"/>
                    <a:pt x="2453" y="4614"/>
                    <a:pt x="2606" y="4488"/>
                  </a:cubicBezTo>
                  <a:cubicBezTo>
                    <a:pt x="3299" y="3904"/>
                    <a:pt x="3215" y="3152"/>
                    <a:pt x="2985" y="2671"/>
                  </a:cubicBezTo>
                  <a:lnTo>
                    <a:pt x="2985" y="2671"/>
                  </a:lnTo>
                  <a:cubicBezTo>
                    <a:pt x="3380" y="2821"/>
                    <a:pt x="3948" y="2937"/>
                    <a:pt x="4491" y="2937"/>
                  </a:cubicBezTo>
                  <a:cubicBezTo>
                    <a:pt x="5289" y="2937"/>
                    <a:pt x="6031" y="2685"/>
                    <a:pt x="6076" y="1919"/>
                  </a:cubicBezTo>
                  <a:cubicBezTo>
                    <a:pt x="6169" y="403"/>
                    <a:pt x="5326" y="0"/>
                    <a:pt x="44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31"/>
            <p:cNvSpPr/>
            <p:nvPr/>
          </p:nvSpPr>
          <p:spPr>
            <a:xfrm>
              <a:off x="3680005" y="4736316"/>
              <a:ext cx="50685" cy="20139"/>
            </a:xfrm>
            <a:custGeom>
              <a:avLst/>
              <a:gdLst/>
              <a:ahLst/>
              <a:cxnLst/>
              <a:rect l="l" t="t" r="r" b="b"/>
              <a:pathLst>
                <a:path w="3370" h="1339" extrusionOk="0">
                  <a:moveTo>
                    <a:pt x="1992" y="0"/>
                  </a:moveTo>
                  <a:cubicBezTo>
                    <a:pt x="1951" y="0"/>
                    <a:pt x="1910" y="2"/>
                    <a:pt x="1868" y="4"/>
                  </a:cubicBezTo>
                  <a:cubicBezTo>
                    <a:pt x="868" y="71"/>
                    <a:pt x="134" y="938"/>
                    <a:pt x="100" y="972"/>
                  </a:cubicBezTo>
                  <a:cubicBezTo>
                    <a:pt x="0" y="1072"/>
                    <a:pt x="34" y="1205"/>
                    <a:pt x="100" y="1272"/>
                  </a:cubicBezTo>
                  <a:cubicBezTo>
                    <a:pt x="167" y="1305"/>
                    <a:pt x="200" y="1339"/>
                    <a:pt x="234" y="1339"/>
                  </a:cubicBezTo>
                  <a:cubicBezTo>
                    <a:pt x="301" y="1339"/>
                    <a:pt x="367" y="1305"/>
                    <a:pt x="401" y="1239"/>
                  </a:cubicBezTo>
                  <a:cubicBezTo>
                    <a:pt x="401" y="1239"/>
                    <a:pt x="1068" y="471"/>
                    <a:pt x="1902" y="405"/>
                  </a:cubicBezTo>
                  <a:cubicBezTo>
                    <a:pt x="1933" y="402"/>
                    <a:pt x="1964" y="400"/>
                    <a:pt x="1995" y="400"/>
                  </a:cubicBezTo>
                  <a:cubicBezTo>
                    <a:pt x="2331" y="400"/>
                    <a:pt x="2667" y="563"/>
                    <a:pt x="3002" y="838"/>
                  </a:cubicBezTo>
                  <a:cubicBezTo>
                    <a:pt x="3036" y="872"/>
                    <a:pt x="3086" y="888"/>
                    <a:pt x="3136" y="888"/>
                  </a:cubicBezTo>
                  <a:cubicBezTo>
                    <a:pt x="3186" y="888"/>
                    <a:pt x="3236" y="872"/>
                    <a:pt x="3269" y="838"/>
                  </a:cubicBezTo>
                  <a:cubicBezTo>
                    <a:pt x="3369" y="738"/>
                    <a:pt x="3369" y="605"/>
                    <a:pt x="3269" y="538"/>
                  </a:cubicBezTo>
                  <a:cubicBezTo>
                    <a:pt x="2872" y="171"/>
                    <a:pt x="2446" y="0"/>
                    <a:pt x="199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31"/>
            <p:cNvSpPr/>
            <p:nvPr/>
          </p:nvSpPr>
          <p:spPr>
            <a:xfrm>
              <a:off x="3675989" y="4702747"/>
              <a:ext cx="23086" cy="48700"/>
            </a:xfrm>
            <a:custGeom>
              <a:avLst/>
              <a:gdLst/>
              <a:ahLst/>
              <a:cxnLst/>
              <a:rect l="l" t="t" r="r" b="b"/>
              <a:pathLst>
                <a:path w="1535" h="3238" extrusionOk="0">
                  <a:moveTo>
                    <a:pt x="687" y="0"/>
                  </a:moveTo>
                  <a:cubicBezTo>
                    <a:pt x="615" y="0"/>
                    <a:pt x="544" y="37"/>
                    <a:pt x="501" y="101"/>
                  </a:cubicBezTo>
                  <a:cubicBezTo>
                    <a:pt x="434" y="202"/>
                    <a:pt x="467" y="335"/>
                    <a:pt x="568" y="402"/>
                  </a:cubicBezTo>
                  <a:cubicBezTo>
                    <a:pt x="568" y="402"/>
                    <a:pt x="1001" y="669"/>
                    <a:pt x="1068" y="1169"/>
                  </a:cubicBezTo>
                  <a:cubicBezTo>
                    <a:pt x="1101" y="1669"/>
                    <a:pt x="768" y="2270"/>
                    <a:pt x="67" y="2870"/>
                  </a:cubicBezTo>
                  <a:cubicBezTo>
                    <a:pt x="0" y="2970"/>
                    <a:pt x="0" y="3104"/>
                    <a:pt x="67" y="3170"/>
                  </a:cubicBezTo>
                  <a:cubicBezTo>
                    <a:pt x="101" y="3237"/>
                    <a:pt x="167" y="3237"/>
                    <a:pt x="234" y="3237"/>
                  </a:cubicBezTo>
                  <a:cubicBezTo>
                    <a:pt x="267" y="3237"/>
                    <a:pt x="334" y="3237"/>
                    <a:pt x="367" y="3204"/>
                  </a:cubicBezTo>
                  <a:cubicBezTo>
                    <a:pt x="1168" y="2470"/>
                    <a:pt x="1535" y="1769"/>
                    <a:pt x="1468" y="1136"/>
                  </a:cubicBezTo>
                  <a:cubicBezTo>
                    <a:pt x="1401" y="402"/>
                    <a:pt x="834" y="68"/>
                    <a:pt x="801" y="35"/>
                  </a:cubicBezTo>
                  <a:cubicBezTo>
                    <a:pt x="766" y="11"/>
                    <a:pt x="726" y="0"/>
                    <a:pt x="68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31"/>
            <p:cNvSpPr/>
            <p:nvPr/>
          </p:nvSpPr>
          <p:spPr>
            <a:xfrm>
              <a:off x="3622808" y="4732481"/>
              <a:ext cx="45165" cy="40533"/>
            </a:xfrm>
            <a:custGeom>
              <a:avLst/>
              <a:gdLst/>
              <a:ahLst/>
              <a:cxnLst/>
              <a:rect l="l" t="t" r="r" b="b"/>
              <a:pathLst>
                <a:path w="3003" h="2695" extrusionOk="0">
                  <a:moveTo>
                    <a:pt x="2265" y="1"/>
                  </a:moveTo>
                  <a:cubicBezTo>
                    <a:pt x="2211" y="1"/>
                    <a:pt x="2152" y="9"/>
                    <a:pt x="2102" y="26"/>
                  </a:cubicBezTo>
                  <a:cubicBezTo>
                    <a:pt x="1835" y="193"/>
                    <a:pt x="1702" y="860"/>
                    <a:pt x="1635" y="1360"/>
                  </a:cubicBezTo>
                  <a:cubicBezTo>
                    <a:pt x="1427" y="1334"/>
                    <a:pt x="1183" y="1313"/>
                    <a:pt x="951" y="1313"/>
                  </a:cubicBezTo>
                  <a:cubicBezTo>
                    <a:pt x="589" y="1313"/>
                    <a:pt x="256" y="1364"/>
                    <a:pt x="134" y="1527"/>
                  </a:cubicBezTo>
                  <a:cubicBezTo>
                    <a:pt x="67" y="1594"/>
                    <a:pt x="1" y="1727"/>
                    <a:pt x="101" y="1927"/>
                  </a:cubicBezTo>
                  <a:cubicBezTo>
                    <a:pt x="368" y="2528"/>
                    <a:pt x="1368" y="2661"/>
                    <a:pt x="1468" y="2694"/>
                  </a:cubicBezTo>
                  <a:lnTo>
                    <a:pt x="1502" y="2694"/>
                  </a:lnTo>
                  <a:cubicBezTo>
                    <a:pt x="1602" y="2694"/>
                    <a:pt x="1702" y="2594"/>
                    <a:pt x="1702" y="2494"/>
                  </a:cubicBezTo>
                  <a:cubicBezTo>
                    <a:pt x="1702" y="2394"/>
                    <a:pt x="1635" y="2294"/>
                    <a:pt x="1502" y="2261"/>
                  </a:cubicBezTo>
                  <a:cubicBezTo>
                    <a:pt x="1302" y="2227"/>
                    <a:pt x="668" y="2094"/>
                    <a:pt x="501" y="1794"/>
                  </a:cubicBezTo>
                  <a:cubicBezTo>
                    <a:pt x="584" y="1760"/>
                    <a:pt x="768" y="1744"/>
                    <a:pt x="997" y="1744"/>
                  </a:cubicBezTo>
                  <a:cubicBezTo>
                    <a:pt x="1226" y="1744"/>
                    <a:pt x="1502" y="1760"/>
                    <a:pt x="1769" y="1794"/>
                  </a:cubicBezTo>
                  <a:cubicBezTo>
                    <a:pt x="1788" y="1804"/>
                    <a:pt x="1805" y="1808"/>
                    <a:pt x="1820" y="1808"/>
                  </a:cubicBezTo>
                  <a:cubicBezTo>
                    <a:pt x="1858" y="1808"/>
                    <a:pt x="1888" y="1784"/>
                    <a:pt x="1935" y="1760"/>
                  </a:cubicBezTo>
                  <a:cubicBezTo>
                    <a:pt x="1969" y="1727"/>
                    <a:pt x="2002" y="1694"/>
                    <a:pt x="2002" y="1627"/>
                  </a:cubicBezTo>
                  <a:cubicBezTo>
                    <a:pt x="2069" y="1127"/>
                    <a:pt x="2202" y="626"/>
                    <a:pt x="2302" y="459"/>
                  </a:cubicBezTo>
                  <a:cubicBezTo>
                    <a:pt x="2402" y="593"/>
                    <a:pt x="2536" y="1127"/>
                    <a:pt x="2569" y="1660"/>
                  </a:cubicBezTo>
                  <a:cubicBezTo>
                    <a:pt x="2598" y="1747"/>
                    <a:pt x="2677" y="1834"/>
                    <a:pt x="2763" y="1834"/>
                  </a:cubicBezTo>
                  <a:cubicBezTo>
                    <a:pt x="2776" y="1834"/>
                    <a:pt x="2789" y="1832"/>
                    <a:pt x="2803" y="1827"/>
                  </a:cubicBezTo>
                  <a:cubicBezTo>
                    <a:pt x="2903" y="1827"/>
                    <a:pt x="3003" y="1727"/>
                    <a:pt x="3003" y="1627"/>
                  </a:cubicBezTo>
                  <a:cubicBezTo>
                    <a:pt x="2969" y="1193"/>
                    <a:pt x="2836" y="226"/>
                    <a:pt x="2402" y="26"/>
                  </a:cubicBezTo>
                  <a:cubicBezTo>
                    <a:pt x="2369" y="9"/>
                    <a:pt x="2319" y="1"/>
                    <a:pt x="226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31"/>
            <p:cNvSpPr/>
            <p:nvPr/>
          </p:nvSpPr>
          <p:spPr>
            <a:xfrm>
              <a:off x="3658422" y="4761959"/>
              <a:ext cx="51196" cy="44157"/>
            </a:xfrm>
            <a:custGeom>
              <a:avLst/>
              <a:gdLst/>
              <a:ahLst/>
              <a:cxnLst/>
              <a:rect l="l" t="t" r="r" b="b"/>
              <a:pathLst>
                <a:path w="3404" h="2936" extrusionOk="0">
                  <a:moveTo>
                    <a:pt x="1535" y="1"/>
                  </a:moveTo>
                  <a:cubicBezTo>
                    <a:pt x="1435" y="1"/>
                    <a:pt x="1302" y="67"/>
                    <a:pt x="1302" y="201"/>
                  </a:cubicBezTo>
                  <a:cubicBezTo>
                    <a:pt x="1302" y="301"/>
                    <a:pt x="1369" y="401"/>
                    <a:pt x="1502" y="434"/>
                  </a:cubicBezTo>
                  <a:cubicBezTo>
                    <a:pt x="2136" y="501"/>
                    <a:pt x="2770" y="668"/>
                    <a:pt x="2936" y="801"/>
                  </a:cubicBezTo>
                  <a:cubicBezTo>
                    <a:pt x="2770" y="935"/>
                    <a:pt x="2002" y="1068"/>
                    <a:pt x="1202" y="1135"/>
                  </a:cubicBezTo>
                  <a:cubicBezTo>
                    <a:pt x="1102" y="1135"/>
                    <a:pt x="1002" y="1201"/>
                    <a:pt x="1002" y="1301"/>
                  </a:cubicBezTo>
                  <a:cubicBezTo>
                    <a:pt x="968" y="1668"/>
                    <a:pt x="935" y="2102"/>
                    <a:pt x="868" y="2336"/>
                  </a:cubicBezTo>
                  <a:cubicBezTo>
                    <a:pt x="735" y="2102"/>
                    <a:pt x="568" y="1702"/>
                    <a:pt x="401" y="1301"/>
                  </a:cubicBezTo>
                  <a:cubicBezTo>
                    <a:pt x="377" y="1229"/>
                    <a:pt x="319" y="1175"/>
                    <a:pt x="238" y="1175"/>
                  </a:cubicBezTo>
                  <a:cubicBezTo>
                    <a:pt x="206" y="1175"/>
                    <a:pt x="172" y="1183"/>
                    <a:pt x="134" y="1201"/>
                  </a:cubicBezTo>
                  <a:cubicBezTo>
                    <a:pt x="34" y="1235"/>
                    <a:pt x="1" y="1335"/>
                    <a:pt x="34" y="1468"/>
                  </a:cubicBezTo>
                  <a:cubicBezTo>
                    <a:pt x="535" y="2836"/>
                    <a:pt x="735" y="2903"/>
                    <a:pt x="835" y="2903"/>
                  </a:cubicBezTo>
                  <a:cubicBezTo>
                    <a:pt x="868" y="2903"/>
                    <a:pt x="868" y="2936"/>
                    <a:pt x="902" y="2936"/>
                  </a:cubicBezTo>
                  <a:cubicBezTo>
                    <a:pt x="968" y="2936"/>
                    <a:pt x="1035" y="2903"/>
                    <a:pt x="1068" y="2869"/>
                  </a:cubicBezTo>
                  <a:cubicBezTo>
                    <a:pt x="1235" y="2736"/>
                    <a:pt x="1335" y="2302"/>
                    <a:pt x="1402" y="1535"/>
                  </a:cubicBezTo>
                  <a:cubicBezTo>
                    <a:pt x="2303" y="1468"/>
                    <a:pt x="3270" y="1301"/>
                    <a:pt x="3370" y="868"/>
                  </a:cubicBezTo>
                  <a:cubicBezTo>
                    <a:pt x="3403" y="768"/>
                    <a:pt x="3370" y="668"/>
                    <a:pt x="3303" y="568"/>
                  </a:cubicBezTo>
                  <a:cubicBezTo>
                    <a:pt x="3036" y="201"/>
                    <a:pt x="1902" y="34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31"/>
            <p:cNvSpPr/>
            <p:nvPr/>
          </p:nvSpPr>
          <p:spPr>
            <a:xfrm>
              <a:off x="2521098" y="4309436"/>
              <a:ext cx="43165" cy="43165"/>
            </a:xfrm>
            <a:custGeom>
              <a:avLst/>
              <a:gdLst/>
              <a:ahLst/>
              <a:cxnLst/>
              <a:rect l="l" t="t" r="r" b="b"/>
              <a:pathLst>
                <a:path w="2870" h="2870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35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0"/>
                  </a:moveTo>
                  <a:cubicBezTo>
                    <a:pt x="634" y="0"/>
                    <a:pt x="0" y="634"/>
                    <a:pt x="0" y="1435"/>
                  </a:cubicBezTo>
                  <a:cubicBezTo>
                    <a:pt x="0" y="2235"/>
                    <a:pt x="634" y="2869"/>
                    <a:pt x="1435" y="2869"/>
                  </a:cubicBezTo>
                  <a:cubicBezTo>
                    <a:pt x="2235" y="2869"/>
                    <a:pt x="2869" y="2235"/>
                    <a:pt x="2869" y="1435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31"/>
            <p:cNvSpPr/>
            <p:nvPr/>
          </p:nvSpPr>
          <p:spPr>
            <a:xfrm>
              <a:off x="3825487" y="4167458"/>
              <a:ext cx="43165" cy="43150"/>
            </a:xfrm>
            <a:custGeom>
              <a:avLst/>
              <a:gdLst/>
              <a:ahLst/>
              <a:cxnLst/>
              <a:rect l="l" t="t" r="r" b="b"/>
              <a:pathLst>
                <a:path w="2870" h="2869" extrusionOk="0">
                  <a:moveTo>
                    <a:pt x="1435" y="401"/>
                  </a:moveTo>
                  <a:cubicBezTo>
                    <a:pt x="1702" y="401"/>
                    <a:pt x="1969" y="501"/>
                    <a:pt x="2169" y="701"/>
                  </a:cubicBezTo>
                  <a:cubicBezTo>
                    <a:pt x="2336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01"/>
                    <a:pt x="1435" y="401"/>
                  </a:cubicBezTo>
                  <a:close/>
                  <a:moveTo>
                    <a:pt x="1435" y="0"/>
                  </a:moveTo>
                  <a:cubicBezTo>
                    <a:pt x="635" y="0"/>
                    <a:pt x="1" y="634"/>
                    <a:pt x="1" y="1435"/>
                  </a:cubicBezTo>
                  <a:cubicBezTo>
                    <a:pt x="1" y="2235"/>
                    <a:pt x="635" y="2869"/>
                    <a:pt x="1435" y="2869"/>
                  </a:cubicBezTo>
                  <a:cubicBezTo>
                    <a:pt x="2236" y="2869"/>
                    <a:pt x="2870" y="2235"/>
                    <a:pt x="2870" y="1435"/>
                  </a:cubicBezTo>
                  <a:cubicBezTo>
                    <a:pt x="2870" y="1068"/>
                    <a:pt x="2736" y="701"/>
                    <a:pt x="2469" y="401"/>
                  </a:cubicBezTo>
                  <a:cubicBezTo>
                    <a:pt x="2169" y="134"/>
                    <a:pt x="1836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31"/>
            <p:cNvSpPr/>
            <p:nvPr/>
          </p:nvSpPr>
          <p:spPr>
            <a:xfrm>
              <a:off x="2791006" y="4439171"/>
              <a:ext cx="207717" cy="465277"/>
            </a:xfrm>
            <a:custGeom>
              <a:avLst/>
              <a:gdLst/>
              <a:ahLst/>
              <a:cxnLst/>
              <a:rect l="l" t="t" r="r" b="b"/>
              <a:pathLst>
                <a:path w="13811" h="30936" extrusionOk="0">
                  <a:moveTo>
                    <a:pt x="247" y="1"/>
                  </a:moveTo>
                  <a:cubicBezTo>
                    <a:pt x="197" y="1"/>
                    <a:pt x="145" y="17"/>
                    <a:pt x="101" y="47"/>
                  </a:cubicBezTo>
                  <a:cubicBezTo>
                    <a:pt x="34" y="114"/>
                    <a:pt x="0" y="247"/>
                    <a:pt x="101" y="347"/>
                  </a:cubicBezTo>
                  <a:cubicBezTo>
                    <a:pt x="13243" y="15058"/>
                    <a:pt x="13377" y="30569"/>
                    <a:pt x="13377" y="30736"/>
                  </a:cubicBezTo>
                  <a:cubicBezTo>
                    <a:pt x="13377" y="30836"/>
                    <a:pt x="13477" y="30936"/>
                    <a:pt x="13610" y="30936"/>
                  </a:cubicBezTo>
                  <a:cubicBezTo>
                    <a:pt x="13710" y="30936"/>
                    <a:pt x="13810" y="30836"/>
                    <a:pt x="13810" y="30736"/>
                  </a:cubicBezTo>
                  <a:cubicBezTo>
                    <a:pt x="13810" y="30702"/>
                    <a:pt x="13777" y="26733"/>
                    <a:pt x="12142" y="20996"/>
                  </a:cubicBezTo>
                  <a:cubicBezTo>
                    <a:pt x="10608" y="15725"/>
                    <a:pt x="7339" y="7819"/>
                    <a:pt x="401" y="81"/>
                  </a:cubicBezTo>
                  <a:cubicBezTo>
                    <a:pt x="364" y="25"/>
                    <a:pt x="307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31"/>
            <p:cNvSpPr/>
            <p:nvPr/>
          </p:nvSpPr>
          <p:spPr>
            <a:xfrm>
              <a:off x="2795066" y="4267293"/>
              <a:ext cx="142955" cy="234158"/>
            </a:xfrm>
            <a:custGeom>
              <a:avLst/>
              <a:gdLst/>
              <a:ahLst/>
              <a:cxnLst/>
              <a:rect l="l" t="t" r="r" b="b"/>
              <a:pathLst>
                <a:path w="9505" h="15569" extrusionOk="0">
                  <a:moveTo>
                    <a:pt x="5531" y="0"/>
                  </a:moveTo>
                  <a:cubicBezTo>
                    <a:pt x="4955" y="0"/>
                    <a:pt x="4226" y="281"/>
                    <a:pt x="3100" y="734"/>
                  </a:cubicBezTo>
                  <a:cubicBezTo>
                    <a:pt x="564" y="1768"/>
                    <a:pt x="364" y="1935"/>
                    <a:pt x="331" y="3703"/>
                  </a:cubicBezTo>
                  <a:cubicBezTo>
                    <a:pt x="264" y="5471"/>
                    <a:pt x="64" y="8273"/>
                    <a:pt x="64" y="8273"/>
                  </a:cubicBezTo>
                  <a:cubicBezTo>
                    <a:pt x="446" y="10680"/>
                    <a:pt x="0" y="15568"/>
                    <a:pt x="1935" y="15568"/>
                  </a:cubicBezTo>
                  <a:cubicBezTo>
                    <a:pt x="2199" y="15568"/>
                    <a:pt x="2506" y="15478"/>
                    <a:pt x="2866" y="15278"/>
                  </a:cubicBezTo>
                  <a:cubicBezTo>
                    <a:pt x="9504" y="11575"/>
                    <a:pt x="8837" y="3636"/>
                    <a:pt x="7503" y="1601"/>
                  </a:cubicBezTo>
                  <a:cubicBezTo>
                    <a:pt x="6754" y="459"/>
                    <a:pt x="6267" y="0"/>
                    <a:pt x="55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31"/>
            <p:cNvSpPr/>
            <p:nvPr/>
          </p:nvSpPr>
          <p:spPr>
            <a:xfrm>
              <a:off x="2675619" y="4328296"/>
              <a:ext cx="179111" cy="172719"/>
            </a:xfrm>
            <a:custGeom>
              <a:avLst/>
              <a:gdLst/>
              <a:ahLst/>
              <a:cxnLst/>
              <a:rect l="l" t="t" r="r" b="b"/>
              <a:pathLst>
                <a:path w="11909" h="11484" extrusionOk="0">
                  <a:moveTo>
                    <a:pt x="7675" y="0"/>
                  </a:moveTo>
                  <a:cubicBezTo>
                    <a:pt x="7544" y="0"/>
                    <a:pt x="7410" y="16"/>
                    <a:pt x="7272" y="47"/>
                  </a:cubicBezTo>
                  <a:cubicBezTo>
                    <a:pt x="5104" y="514"/>
                    <a:pt x="5104" y="848"/>
                    <a:pt x="3970" y="3583"/>
                  </a:cubicBezTo>
                  <a:cubicBezTo>
                    <a:pt x="2869" y="6285"/>
                    <a:pt x="0" y="5451"/>
                    <a:pt x="134" y="7819"/>
                  </a:cubicBezTo>
                  <a:cubicBezTo>
                    <a:pt x="204" y="9497"/>
                    <a:pt x="4114" y="11484"/>
                    <a:pt x="7409" y="11484"/>
                  </a:cubicBezTo>
                  <a:cubicBezTo>
                    <a:pt x="8832" y="11484"/>
                    <a:pt x="10140" y="11113"/>
                    <a:pt x="10975" y="10188"/>
                  </a:cubicBezTo>
                  <a:cubicBezTo>
                    <a:pt x="10975" y="10188"/>
                    <a:pt x="11909" y="6852"/>
                    <a:pt x="11408" y="5017"/>
                  </a:cubicBezTo>
                  <a:cubicBezTo>
                    <a:pt x="10909" y="3299"/>
                    <a:pt x="9619" y="0"/>
                    <a:pt x="76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31"/>
            <p:cNvSpPr/>
            <p:nvPr/>
          </p:nvSpPr>
          <p:spPr>
            <a:xfrm>
              <a:off x="2662068" y="4470318"/>
              <a:ext cx="180119" cy="102663"/>
            </a:xfrm>
            <a:custGeom>
              <a:avLst/>
              <a:gdLst/>
              <a:ahLst/>
              <a:cxnLst/>
              <a:rect l="l" t="t" r="r" b="b"/>
              <a:pathLst>
                <a:path w="11976" h="6826" extrusionOk="0">
                  <a:moveTo>
                    <a:pt x="5674" y="0"/>
                  </a:moveTo>
                  <a:cubicBezTo>
                    <a:pt x="5016" y="0"/>
                    <a:pt x="4451" y="128"/>
                    <a:pt x="4137" y="478"/>
                  </a:cubicBezTo>
                  <a:cubicBezTo>
                    <a:pt x="2969" y="1812"/>
                    <a:pt x="1" y="2613"/>
                    <a:pt x="601" y="5181"/>
                  </a:cubicBezTo>
                  <a:cubicBezTo>
                    <a:pt x="852" y="6253"/>
                    <a:pt x="2014" y="6825"/>
                    <a:pt x="3519" y="6825"/>
                  </a:cubicBezTo>
                  <a:cubicBezTo>
                    <a:pt x="5620" y="6825"/>
                    <a:pt x="8389" y="5710"/>
                    <a:pt x="10275" y="3280"/>
                  </a:cubicBezTo>
                  <a:cubicBezTo>
                    <a:pt x="11976" y="1045"/>
                    <a:pt x="9941" y="945"/>
                    <a:pt x="9941" y="945"/>
                  </a:cubicBezTo>
                  <a:cubicBezTo>
                    <a:pt x="9941" y="945"/>
                    <a:pt x="7463" y="0"/>
                    <a:pt x="5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31"/>
            <p:cNvSpPr/>
            <p:nvPr/>
          </p:nvSpPr>
          <p:spPr>
            <a:xfrm>
              <a:off x="2710737" y="4327453"/>
              <a:ext cx="138473" cy="177652"/>
            </a:xfrm>
            <a:custGeom>
              <a:avLst/>
              <a:gdLst/>
              <a:ahLst/>
              <a:cxnLst/>
              <a:rect l="l" t="t" r="r" b="b"/>
              <a:pathLst>
                <a:path w="9207" h="11812" extrusionOk="0">
                  <a:moveTo>
                    <a:pt x="6495" y="0"/>
                  </a:moveTo>
                  <a:cubicBezTo>
                    <a:pt x="6453" y="0"/>
                    <a:pt x="6410" y="11"/>
                    <a:pt x="6372" y="37"/>
                  </a:cubicBezTo>
                  <a:cubicBezTo>
                    <a:pt x="6271" y="103"/>
                    <a:pt x="6271" y="237"/>
                    <a:pt x="6338" y="337"/>
                  </a:cubicBezTo>
                  <a:cubicBezTo>
                    <a:pt x="8740" y="3472"/>
                    <a:pt x="8807" y="9677"/>
                    <a:pt x="8173" y="10778"/>
                  </a:cubicBezTo>
                  <a:cubicBezTo>
                    <a:pt x="7934" y="11234"/>
                    <a:pt x="7836" y="11393"/>
                    <a:pt x="7474" y="11393"/>
                  </a:cubicBezTo>
                  <a:cubicBezTo>
                    <a:pt x="7281" y="11393"/>
                    <a:pt x="7012" y="11348"/>
                    <a:pt x="6605" y="11278"/>
                  </a:cubicBezTo>
                  <a:cubicBezTo>
                    <a:pt x="6138" y="11178"/>
                    <a:pt x="5471" y="11078"/>
                    <a:pt x="4537" y="10978"/>
                  </a:cubicBezTo>
                  <a:cubicBezTo>
                    <a:pt x="1501" y="10644"/>
                    <a:pt x="401" y="9477"/>
                    <a:pt x="401" y="9477"/>
                  </a:cubicBezTo>
                  <a:cubicBezTo>
                    <a:pt x="346" y="9440"/>
                    <a:pt x="281" y="9413"/>
                    <a:pt x="222" y="9413"/>
                  </a:cubicBezTo>
                  <a:cubicBezTo>
                    <a:pt x="174" y="9413"/>
                    <a:pt x="130" y="9431"/>
                    <a:pt x="100" y="9477"/>
                  </a:cubicBezTo>
                  <a:cubicBezTo>
                    <a:pt x="0" y="9543"/>
                    <a:pt x="0" y="9677"/>
                    <a:pt x="67" y="9743"/>
                  </a:cubicBezTo>
                  <a:cubicBezTo>
                    <a:pt x="134" y="9810"/>
                    <a:pt x="1268" y="11044"/>
                    <a:pt x="4470" y="11378"/>
                  </a:cubicBezTo>
                  <a:cubicBezTo>
                    <a:pt x="5404" y="11478"/>
                    <a:pt x="6071" y="11578"/>
                    <a:pt x="6538" y="11678"/>
                  </a:cubicBezTo>
                  <a:cubicBezTo>
                    <a:pt x="6939" y="11745"/>
                    <a:pt x="7239" y="11812"/>
                    <a:pt x="7472" y="11812"/>
                  </a:cubicBezTo>
                  <a:cubicBezTo>
                    <a:pt x="7939" y="11812"/>
                    <a:pt x="8206" y="11611"/>
                    <a:pt x="8540" y="10978"/>
                  </a:cubicBezTo>
                  <a:cubicBezTo>
                    <a:pt x="9207" y="9777"/>
                    <a:pt x="9207" y="3406"/>
                    <a:pt x="6672" y="70"/>
                  </a:cubicBezTo>
                  <a:cubicBezTo>
                    <a:pt x="6630" y="29"/>
                    <a:pt x="6564" y="0"/>
                    <a:pt x="649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31"/>
            <p:cNvSpPr/>
            <p:nvPr/>
          </p:nvSpPr>
          <p:spPr>
            <a:xfrm>
              <a:off x="2837163" y="4387192"/>
              <a:ext cx="37645" cy="97339"/>
            </a:xfrm>
            <a:custGeom>
              <a:avLst/>
              <a:gdLst/>
              <a:ahLst/>
              <a:cxnLst/>
              <a:rect l="l" t="t" r="r" b="b"/>
              <a:pathLst>
                <a:path w="2503" h="6472" extrusionOk="0">
                  <a:moveTo>
                    <a:pt x="2302" y="1"/>
                  </a:moveTo>
                  <a:cubicBezTo>
                    <a:pt x="2169" y="1"/>
                    <a:pt x="2068" y="101"/>
                    <a:pt x="2068" y="201"/>
                  </a:cubicBezTo>
                  <a:cubicBezTo>
                    <a:pt x="2068" y="234"/>
                    <a:pt x="1735" y="4204"/>
                    <a:pt x="67" y="6138"/>
                  </a:cubicBezTo>
                  <a:cubicBezTo>
                    <a:pt x="0" y="6238"/>
                    <a:pt x="0" y="6372"/>
                    <a:pt x="100" y="6439"/>
                  </a:cubicBezTo>
                  <a:cubicBezTo>
                    <a:pt x="134" y="6472"/>
                    <a:pt x="167" y="6472"/>
                    <a:pt x="234" y="6472"/>
                  </a:cubicBezTo>
                  <a:cubicBezTo>
                    <a:pt x="301" y="6472"/>
                    <a:pt x="334" y="6472"/>
                    <a:pt x="401" y="6405"/>
                  </a:cubicBezTo>
                  <a:cubicBezTo>
                    <a:pt x="2135" y="4370"/>
                    <a:pt x="2469" y="401"/>
                    <a:pt x="2469" y="234"/>
                  </a:cubicBezTo>
                  <a:cubicBezTo>
                    <a:pt x="2502" y="134"/>
                    <a:pt x="2402" y="34"/>
                    <a:pt x="23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31"/>
            <p:cNvSpPr/>
            <p:nvPr/>
          </p:nvSpPr>
          <p:spPr>
            <a:xfrm>
              <a:off x="2718257" y="4495510"/>
              <a:ext cx="117417" cy="41706"/>
            </a:xfrm>
            <a:custGeom>
              <a:avLst/>
              <a:gdLst/>
              <a:ahLst/>
              <a:cxnLst/>
              <a:rect l="l" t="t" r="r" b="b"/>
              <a:pathLst>
                <a:path w="7807" h="2773" extrusionOk="0">
                  <a:moveTo>
                    <a:pt x="7563" y="1"/>
                  </a:moveTo>
                  <a:cubicBezTo>
                    <a:pt x="7521" y="1"/>
                    <a:pt x="7478" y="12"/>
                    <a:pt x="7439" y="37"/>
                  </a:cubicBezTo>
                  <a:cubicBezTo>
                    <a:pt x="7439" y="71"/>
                    <a:pt x="6172" y="1071"/>
                    <a:pt x="4304" y="2005"/>
                  </a:cubicBezTo>
                  <a:cubicBezTo>
                    <a:pt x="3832" y="2241"/>
                    <a:pt x="3336" y="2328"/>
                    <a:pt x="2862" y="2328"/>
                  </a:cubicBezTo>
                  <a:cubicBezTo>
                    <a:pt x="1528" y="2328"/>
                    <a:pt x="359" y="1638"/>
                    <a:pt x="334" y="1638"/>
                  </a:cubicBezTo>
                  <a:cubicBezTo>
                    <a:pt x="299" y="1615"/>
                    <a:pt x="259" y="1604"/>
                    <a:pt x="221" y="1604"/>
                  </a:cubicBezTo>
                  <a:cubicBezTo>
                    <a:pt x="152" y="1604"/>
                    <a:pt x="89" y="1640"/>
                    <a:pt x="67" y="1705"/>
                  </a:cubicBezTo>
                  <a:cubicBezTo>
                    <a:pt x="1" y="1805"/>
                    <a:pt x="34" y="1939"/>
                    <a:pt x="134" y="2005"/>
                  </a:cubicBezTo>
                  <a:cubicBezTo>
                    <a:pt x="201" y="2039"/>
                    <a:pt x="1402" y="2772"/>
                    <a:pt x="2836" y="2772"/>
                  </a:cubicBezTo>
                  <a:cubicBezTo>
                    <a:pt x="3370" y="2772"/>
                    <a:pt x="3937" y="2639"/>
                    <a:pt x="4504" y="2372"/>
                  </a:cubicBezTo>
                  <a:cubicBezTo>
                    <a:pt x="6405" y="1405"/>
                    <a:pt x="7639" y="404"/>
                    <a:pt x="7706" y="371"/>
                  </a:cubicBezTo>
                  <a:cubicBezTo>
                    <a:pt x="7806" y="304"/>
                    <a:pt x="7806" y="171"/>
                    <a:pt x="7740" y="71"/>
                  </a:cubicBezTo>
                  <a:cubicBezTo>
                    <a:pt x="7698" y="29"/>
                    <a:pt x="7632" y="1"/>
                    <a:pt x="75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31"/>
            <p:cNvSpPr/>
            <p:nvPr/>
          </p:nvSpPr>
          <p:spPr>
            <a:xfrm>
              <a:off x="2784478" y="4420551"/>
              <a:ext cx="61228" cy="81547"/>
            </a:xfrm>
            <a:custGeom>
              <a:avLst/>
              <a:gdLst/>
              <a:ahLst/>
              <a:cxnLst/>
              <a:rect l="l" t="t" r="r" b="b"/>
              <a:pathLst>
                <a:path w="4071" h="5422" extrusionOk="0">
                  <a:moveTo>
                    <a:pt x="263" y="1"/>
                  </a:moveTo>
                  <a:cubicBezTo>
                    <a:pt x="209" y="1"/>
                    <a:pt x="151" y="18"/>
                    <a:pt x="101" y="51"/>
                  </a:cubicBezTo>
                  <a:cubicBezTo>
                    <a:pt x="34" y="118"/>
                    <a:pt x="1" y="251"/>
                    <a:pt x="101" y="351"/>
                  </a:cubicBezTo>
                  <a:cubicBezTo>
                    <a:pt x="1435" y="1786"/>
                    <a:pt x="3403" y="4354"/>
                    <a:pt x="3003" y="5088"/>
                  </a:cubicBezTo>
                  <a:cubicBezTo>
                    <a:pt x="2936" y="5188"/>
                    <a:pt x="2970" y="5321"/>
                    <a:pt x="3070" y="5388"/>
                  </a:cubicBezTo>
                  <a:cubicBezTo>
                    <a:pt x="3103" y="5388"/>
                    <a:pt x="3136" y="5421"/>
                    <a:pt x="3170" y="5421"/>
                  </a:cubicBezTo>
                  <a:cubicBezTo>
                    <a:pt x="3236" y="5421"/>
                    <a:pt x="3303" y="5355"/>
                    <a:pt x="3337" y="5288"/>
                  </a:cubicBezTo>
                  <a:cubicBezTo>
                    <a:pt x="4070" y="4054"/>
                    <a:pt x="1002" y="718"/>
                    <a:pt x="401" y="51"/>
                  </a:cubicBezTo>
                  <a:cubicBezTo>
                    <a:pt x="368" y="18"/>
                    <a:pt x="318" y="1"/>
                    <a:pt x="2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31"/>
            <p:cNvSpPr/>
            <p:nvPr/>
          </p:nvSpPr>
          <p:spPr>
            <a:xfrm>
              <a:off x="2901384" y="4479508"/>
              <a:ext cx="107867" cy="119959"/>
            </a:xfrm>
            <a:custGeom>
              <a:avLst/>
              <a:gdLst/>
              <a:ahLst/>
              <a:cxnLst/>
              <a:rect l="l" t="t" r="r" b="b"/>
              <a:pathLst>
                <a:path w="7172" h="7976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568"/>
                    <a:pt x="434" y="7973"/>
                    <a:pt x="434" y="7973"/>
                  </a:cubicBezTo>
                  <a:cubicBezTo>
                    <a:pt x="434" y="7973"/>
                    <a:pt x="501" y="7976"/>
                    <a:pt x="622" y="7976"/>
                  </a:cubicBezTo>
                  <a:cubicBezTo>
                    <a:pt x="1416" y="7976"/>
                    <a:pt x="4512" y="7850"/>
                    <a:pt x="5671" y="5938"/>
                  </a:cubicBezTo>
                  <a:cubicBezTo>
                    <a:pt x="7172" y="3403"/>
                    <a:pt x="6705" y="1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31"/>
            <p:cNvSpPr/>
            <p:nvPr/>
          </p:nvSpPr>
          <p:spPr>
            <a:xfrm>
              <a:off x="2904392" y="4514431"/>
              <a:ext cx="73260" cy="87999"/>
            </a:xfrm>
            <a:custGeom>
              <a:avLst/>
              <a:gdLst/>
              <a:ahLst/>
              <a:cxnLst/>
              <a:rect l="l" t="t" r="r" b="b"/>
              <a:pathLst>
                <a:path w="4871" h="5851" extrusionOk="0">
                  <a:moveTo>
                    <a:pt x="4649" y="0"/>
                  </a:moveTo>
                  <a:cubicBezTo>
                    <a:pt x="4600" y="0"/>
                    <a:pt x="4548" y="17"/>
                    <a:pt x="4503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0" y="5851"/>
                    <a:pt x="400" y="5818"/>
                    <a:pt x="434" y="5718"/>
                  </a:cubicBezTo>
                  <a:cubicBezTo>
                    <a:pt x="1334" y="3049"/>
                    <a:pt x="4737" y="414"/>
                    <a:pt x="4770" y="380"/>
                  </a:cubicBezTo>
                  <a:cubicBezTo>
                    <a:pt x="4870" y="314"/>
                    <a:pt x="4870" y="180"/>
                    <a:pt x="4804" y="80"/>
                  </a:cubicBezTo>
                  <a:cubicBezTo>
                    <a:pt x="4767" y="25"/>
                    <a:pt x="4710" y="0"/>
                    <a:pt x="464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31"/>
            <p:cNvSpPr/>
            <p:nvPr/>
          </p:nvSpPr>
          <p:spPr>
            <a:xfrm>
              <a:off x="2824124" y="4711395"/>
              <a:ext cx="148009" cy="77471"/>
            </a:xfrm>
            <a:custGeom>
              <a:avLst/>
              <a:gdLst/>
              <a:ahLst/>
              <a:cxnLst/>
              <a:rect l="l" t="t" r="r" b="b"/>
              <a:pathLst>
                <a:path w="9841" h="5151" extrusionOk="0">
                  <a:moveTo>
                    <a:pt x="3581" y="1"/>
                  </a:moveTo>
                  <a:cubicBezTo>
                    <a:pt x="2513" y="1"/>
                    <a:pt x="1317" y="235"/>
                    <a:pt x="0" y="827"/>
                  </a:cubicBezTo>
                  <a:cubicBezTo>
                    <a:pt x="0" y="827"/>
                    <a:pt x="1701" y="3796"/>
                    <a:pt x="4437" y="4930"/>
                  </a:cubicBezTo>
                  <a:cubicBezTo>
                    <a:pt x="4821" y="5085"/>
                    <a:pt x="5222" y="5150"/>
                    <a:pt x="5622" y="5150"/>
                  </a:cubicBezTo>
                  <a:cubicBezTo>
                    <a:pt x="7723" y="5150"/>
                    <a:pt x="9840" y="3363"/>
                    <a:pt x="9840" y="3363"/>
                  </a:cubicBezTo>
                  <a:cubicBezTo>
                    <a:pt x="9840" y="3363"/>
                    <a:pt x="7627" y="1"/>
                    <a:pt x="3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31"/>
            <p:cNvSpPr/>
            <p:nvPr/>
          </p:nvSpPr>
          <p:spPr>
            <a:xfrm>
              <a:off x="2866762" y="4733864"/>
              <a:ext cx="108875" cy="31629"/>
            </a:xfrm>
            <a:custGeom>
              <a:avLst/>
              <a:gdLst/>
              <a:ahLst/>
              <a:cxnLst/>
              <a:rect l="l" t="t" r="r" b="b"/>
              <a:pathLst>
                <a:path w="7239" h="2103" extrusionOk="0">
                  <a:moveTo>
                    <a:pt x="201" y="1"/>
                  </a:moveTo>
                  <a:cubicBezTo>
                    <a:pt x="67" y="1"/>
                    <a:pt x="0" y="101"/>
                    <a:pt x="0" y="201"/>
                  </a:cubicBezTo>
                  <a:cubicBezTo>
                    <a:pt x="0" y="334"/>
                    <a:pt x="67" y="434"/>
                    <a:pt x="201" y="434"/>
                  </a:cubicBezTo>
                  <a:cubicBezTo>
                    <a:pt x="234" y="434"/>
                    <a:pt x="4537" y="468"/>
                    <a:pt x="6872" y="2035"/>
                  </a:cubicBezTo>
                  <a:cubicBezTo>
                    <a:pt x="6905" y="2069"/>
                    <a:pt x="6972" y="2102"/>
                    <a:pt x="7005" y="2102"/>
                  </a:cubicBezTo>
                  <a:cubicBezTo>
                    <a:pt x="7072" y="2102"/>
                    <a:pt x="7139" y="2069"/>
                    <a:pt x="7172" y="2002"/>
                  </a:cubicBezTo>
                  <a:cubicBezTo>
                    <a:pt x="7239" y="1902"/>
                    <a:pt x="7206" y="1768"/>
                    <a:pt x="7105" y="1702"/>
                  </a:cubicBezTo>
                  <a:cubicBezTo>
                    <a:pt x="4670" y="67"/>
                    <a:pt x="367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31"/>
            <p:cNvSpPr/>
            <p:nvPr/>
          </p:nvSpPr>
          <p:spPr>
            <a:xfrm>
              <a:off x="3312262" y="4419258"/>
              <a:ext cx="227284" cy="521316"/>
            </a:xfrm>
            <a:custGeom>
              <a:avLst/>
              <a:gdLst/>
              <a:ahLst/>
              <a:cxnLst/>
              <a:rect l="l" t="t" r="r" b="b"/>
              <a:pathLst>
                <a:path w="15112" h="34662" extrusionOk="0">
                  <a:moveTo>
                    <a:pt x="14888" y="1"/>
                  </a:moveTo>
                  <a:cubicBezTo>
                    <a:pt x="14819" y="1"/>
                    <a:pt x="14752" y="29"/>
                    <a:pt x="14711" y="70"/>
                  </a:cubicBezTo>
                  <a:cubicBezTo>
                    <a:pt x="14544" y="270"/>
                    <a:pt x="1" y="19317"/>
                    <a:pt x="3937" y="34495"/>
                  </a:cubicBezTo>
                  <a:cubicBezTo>
                    <a:pt x="3970" y="34595"/>
                    <a:pt x="4070" y="34662"/>
                    <a:pt x="4170" y="34662"/>
                  </a:cubicBezTo>
                  <a:lnTo>
                    <a:pt x="4204" y="34662"/>
                  </a:lnTo>
                  <a:cubicBezTo>
                    <a:pt x="4304" y="34628"/>
                    <a:pt x="4370" y="34528"/>
                    <a:pt x="4370" y="34395"/>
                  </a:cubicBezTo>
                  <a:cubicBezTo>
                    <a:pt x="468" y="19417"/>
                    <a:pt x="14878" y="537"/>
                    <a:pt x="15045" y="337"/>
                  </a:cubicBezTo>
                  <a:cubicBezTo>
                    <a:pt x="15111" y="237"/>
                    <a:pt x="15078" y="104"/>
                    <a:pt x="15011" y="37"/>
                  </a:cubicBezTo>
                  <a:cubicBezTo>
                    <a:pt x="14973" y="11"/>
                    <a:pt x="14930" y="1"/>
                    <a:pt x="148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31"/>
            <p:cNvSpPr/>
            <p:nvPr/>
          </p:nvSpPr>
          <p:spPr>
            <a:xfrm>
              <a:off x="3428927" y="4082903"/>
              <a:ext cx="230518" cy="218606"/>
            </a:xfrm>
            <a:custGeom>
              <a:avLst/>
              <a:gdLst/>
              <a:ahLst/>
              <a:cxnLst/>
              <a:rect l="l" t="t" r="r" b="b"/>
              <a:pathLst>
                <a:path w="15327" h="14535" extrusionOk="0">
                  <a:moveTo>
                    <a:pt x="11494" y="0"/>
                  </a:moveTo>
                  <a:cubicBezTo>
                    <a:pt x="9758" y="0"/>
                    <a:pt x="7987" y="1813"/>
                    <a:pt x="6648" y="1813"/>
                  </a:cubicBezTo>
                  <a:cubicBezTo>
                    <a:pt x="6512" y="1813"/>
                    <a:pt x="6380" y="1794"/>
                    <a:pt x="6254" y="1753"/>
                  </a:cubicBezTo>
                  <a:cubicBezTo>
                    <a:pt x="5414" y="1473"/>
                    <a:pt x="4653" y="1339"/>
                    <a:pt x="3993" y="1339"/>
                  </a:cubicBezTo>
                  <a:cubicBezTo>
                    <a:pt x="797" y="1339"/>
                    <a:pt x="1" y="4487"/>
                    <a:pt x="4452" y="9492"/>
                  </a:cubicBezTo>
                  <a:cubicBezTo>
                    <a:pt x="8395" y="13952"/>
                    <a:pt x="9880" y="14535"/>
                    <a:pt x="10387" y="14535"/>
                  </a:cubicBezTo>
                  <a:cubicBezTo>
                    <a:pt x="10566" y="14535"/>
                    <a:pt x="10623" y="14462"/>
                    <a:pt x="10623" y="14462"/>
                  </a:cubicBezTo>
                  <a:cubicBezTo>
                    <a:pt x="12491" y="11627"/>
                    <a:pt x="15327" y="2453"/>
                    <a:pt x="12992" y="552"/>
                  </a:cubicBezTo>
                  <a:cubicBezTo>
                    <a:pt x="12503" y="154"/>
                    <a:pt x="12000" y="0"/>
                    <a:pt x="114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31"/>
            <p:cNvSpPr/>
            <p:nvPr/>
          </p:nvSpPr>
          <p:spPr>
            <a:xfrm>
              <a:off x="3591464" y="4107027"/>
              <a:ext cx="210966" cy="214485"/>
            </a:xfrm>
            <a:custGeom>
              <a:avLst/>
              <a:gdLst/>
              <a:ahLst/>
              <a:cxnLst/>
              <a:rect l="l" t="t" r="r" b="b"/>
              <a:pathLst>
                <a:path w="14027" h="14261" extrusionOk="0">
                  <a:moveTo>
                    <a:pt x="6226" y="0"/>
                  </a:moveTo>
                  <a:cubicBezTo>
                    <a:pt x="4088" y="0"/>
                    <a:pt x="83" y="11790"/>
                    <a:pt x="83" y="11790"/>
                  </a:cubicBezTo>
                  <a:cubicBezTo>
                    <a:pt x="0" y="13562"/>
                    <a:pt x="2083" y="14260"/>
                    <a:pt x="4620" y="14260"/>
                  </a:cubicBezTo>
                  <a:cubicBezTo>
                    <a:pt x="8196" y="14260"/>
                    <a:pt x="12674" y="12874"/>
                    <a:pt x="13259" y="11157"/>
                  </a:cubicBezTo>
                  <a:cubicBezTo>
                    <a:pt x="14026" y="8888"/>
                    <a:pt x="12359" y="6453"/>
                    <a:pt x="10124" y="5786"/>
                  </a:cubicBezTo>
                  <a:cubicBezTo>
                    <a:pt x="8689" y="5319"/>
                    <a:pt x="10657" y="1116"/>
                    <a:pt x="6354" y="15"/>
                  </a:cubicBezTo>
                  <a:cubicBezTo>
                    <a:pt x="6312" y="5"/>
                    <a:pt x="6270" y="0"/>
                    <a:pt x="6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31"/>
            <p:cNvSpPr/>
            <p:nvPr/>
          </p:nvSpPr>
          <p:spPr>
            <a:xfrm>
              <a:off x="3573116" y="4309917"/>
              <a:ext cx="213267" cy="192888"/>
            </a:xfrm>
            <a:custGeom>
              <a:avLst/>
              <a:gdLst/>
              <a:ahLst/>
              <a:cxnLst/>
              <a:rect l="l" t="t" r="r" b="b"/>
              <a:pathLst>
                <a:path w="14180" h="12825" extrusionOk="0">
                  <a:moveTo>
                    <a:pt x="4373" y="1"/>
                  </a:moveTo>
                  <a:cubicBezTo>
                    <a:pt x="3039" y="1"/>
                    <a:pt x="2137" y="135"/>
                    <a:pt x="2137" y="135"/>
                  </a:cubicBezTo>
                  <a:cubicBezTo>
                    <a:pt x="2103" y="119"/>
                    <a:pt x="2068" y="112"/>
                    <a:pt x="2035" y="112"/>
                  </a:cubicBezTo>
                  <a:cubicBezTo>
                    <a:pt x="661" y="112"/>
                    <a:pt x="1" y="12824"/>
                    <a:pt x="2906" y="12824"/>
                  </a:cubicBezTo>
                  <a:cubicBezTo>
                    <a:pt x="2960" y="12824"/>
                    <a:pt x="3015" y="12820"/>
                    <a:pt x="3071" y="12811"/>
                  </a:cubicBezTo>
                  <a:cubicBezTo>
                    <a:pt x="6143" y="12294"/>
                    <a:pt x="5140" y="10805"/>
                    <a:pt x="8386" y="10805"/>
                  </a:cubicBezTo>
                  <a:cubicBezTo>
                    <a:pt x="8489" y="10805"/>
                    <a:pt x="8597" y="10806"/>
                    <a:pt x="8708" y="10809"/>
                  </a:cubicBezTo>
                  <a:cubicBezTo>
                    <a:pt x="8851" y="10812"/>
                    <a:pt x="8989" y="10813"/>
                    <a:pt x="9120" y="10813"/>
                  </a:cubicBezTo>
                  <a:cubicBezTo>
                    <a:pt x="12370" y="10813"/>
                    <a:pt x="12270" y="10002"/>
                    <a:pt x="12078" y="7374"/>
                  </a:cubicBezTo>
                  <a:cubicBezTo>
                    <a:pt x="11844" y="4638"/>
                    <a:pt x="14179" y="3971"/>
                    <a:pt x="12945" y="2770"/>
                  </a:cubicBezTo>
                  <a:cubicBezTo>
                    <a:pt x="10470" y="424"/>
                    <a:pt x="6740" y="1"/>
                    <a:pt x="43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31"/>
            <p:cNvSpPr/>
            <p:nvPr/>
          </p:nvSpPr>
          <p:spPr>
            <a:xfrm>
              <a:off x="3405074" y="4311932"/>
              <a:ext cx="215493" cy="184766"/>
            </a:xfrm>
            <a:custGeom>
              <a:avLst/>
              <a:gdLst/>
              <a:ahLst/>
              <a:cxnLst/>
              <a:rect l="l" t="t" r="r" b="b"/>
              <a:pathLst>
                <a:path w="14328" h="12285" extrusionOk="0">
                  <a:moveTo>
                    <a:pt x="11484" y="0"/>
                  </a:moveTo>
                  <a:cubicBezTo>
                    <a:pt x="11470" y="0"/>
                    <a:pt x="11456" y="1"/>
                    <a:pt x="11442" y="1"/>
                  </a:cubicBezTo>
                  <a:cubicBezTo>
                    <a:pt x="8540" y="101"/>
                    <a:pt x="1402" y="3570"/>
                    <a:pt x="1402" y="3570"/>
                  </a:cubicBezTo>
                  <a:cubicBezTo>
                    <a:pt x="1" y="6773"/>
                    <a:pt x="2536" y="7340"/>
                    <a:pt x="3536" y="8240"/>
                  </a:cubicBezTo>
                  <a:cubicBezTo>
                    <a:pt x="4537" y="9174"/>
                    <a:pt x="3603" y="11309"/>
                    <a:pt x="6038" y="11309"/>
                  </a:cubicBezTo>
                  <a:cubicBezTo>
                    <a:pt x="7798" y="11309"/>
                    <a:pt x="8425" y="12285"/>
                    <a:pt x="9368" y="12285"/>
                  </a:cubicBezTo>
                  <a:cubicBezTo>
                    <a:pt x="9730" y="12285"/>
                    <a:pt x="10138" y="12141"/>
                    <a:pt x="10675" y="11743"/>
                  </a:cubicBezTo>
                  <a:cubicBezTo>
                    <a:pt x="12567" y="10282"/>
                    <a:pt x="14327" y="0"/>
                    <a:pt x="1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31"/>
            <p:cNvSpPr/>
            <p:nvPr/>
          </p:nvSpPr>
          <p:spPr>
            <a:xfrm>
              <a:off x="3341364" y="4183506"/>
              <a:ext cx="246370" cy="159830"/>
            </a:xfrm>
            <a:custGeom>
              <a:avLst/>
              <a:gdLst/>
              <a:ahLst/>
              <a:cxnLst/>
              <a:rect l="l" t="t" r="r" b="b"/>
              <a:pathLst>
                <a:path w="16381" h="10627" extrusionOk="0">
                  <a:moveTo>
                    <a:pt x="5071" y="1"/>
                  </a:moveTo>
                  <a:cubicBezTo>
                    <a:pt x="0" y="268"/>
                    <a:pt x="4337" y="4771"/>
                    <a:pt x="3436" y="6105"/>
                  </a:cubicBezTo>
                  <a:cubicBezTo>
                    <a:pt x="2535" y="7439"/>
                    <a:pt x="134" y="10008"/>
                    <a:pt x="5171" y="10542"/>
                  </a:cubicBezTo>
                  <a:cubicBezTo>
                    <a:pt x="5722" y="10600"/>
                    <a:pt x="6287" y="10626"/>
                    <a:pt x="6856" y="10626"/>
                  </a:cubicBezTo>
                  <a:cubicBezTo>
                    <a:pt x="11513" y="10626"/>
                    <a:pt x="16381" y="8821"/>
                    <a:pt x="15578" y="7573"/>
                  </a:cubicBezTo>
                  <a:cubicBezTo>
                    <a:pt x="11575" y="1335"/>
                    <a:pt x="5071" y="1"/>
                    <a:pt x="50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31"/>
            <p:cNvSpPr/>
            <p:nvPr/>
          </p:nvSpPr>
          <p:spPr>
            <a:xfrm>
              <a:off x="3549563" y="4201674"/>
              <a:ext cx="42157" cy="89217"/>
            </a:xfrm>
            <a:custGeom>
              <a:avLst/>
              <a:gdLst/>
              <a:ahLst/>
              <a:cxnLst/>
              <a:rect l="l" t="t" r="r" b="b"/>
              <a:pathLst>
                <a:path w="2803" h="5932" extrusionOk="0">
                  <a:moveTo>
                    <a:pt x="250" y="0"/>
                  </a:moveTo>
                  <a:cubicBezTo>
                    <a:pt x="223" y="0"/>
                    <a:pt x="195" y="8"/>
                    <a:pt x="167" y="27"/>
                  </a:cubicBezTo>
                  <a:cubicBezTo>
                    <a:pt x="34" y="60"/>
                    <a:pt x="0" y="160"/>
                    <a:pt x="34" y="294"/>
                  </a:cubicBezTo>
                  <a:cubicBezTo>
                    <a:pt x="101" y="461"/>
                    <a:pt x="1635" y="4697"/>
                    <a:pt x="2135" y="5664"/>
                  </a:cubicBezTo>
                  <a:cubicBezTo>
                    <a:pt x="2202" y="5764"/>
                    <a:pt x="2302" y="5931"/>
                    <a:pt x="2469" y="5931"/>
                  </a:cubicBezTo>
                  <a:lnTo>
                    <a:pt x="2536" y="5931"/>
                  </a:lnTo>
                  <a:cubicBezTo>
                    <a:pt x="2802" y="5864"/>
                    <a:pt x="2802" y="5564"/>
                    <a:pt x="2736" y="4096"/>
                  </a:cubicBezTo>
                  <a:cubicBezTo>
                    <a:pt x="2702" y="3162"/>
                    <a:pt x="2636" y="1962"/>
                    <a:pt x="2702" y="994"/>
                  </a:cubicBezTo>
                  <a:cubicBezTo>
                    <a:pt x="2736" y="894"/>
                    <a:pt x="2636" y="794"/>
                    <a:pt x="2536" y="761"/>
                  </a:cubicBezTo>
                  <a:cubicBezTo>
                    <a:pt x="2402" y="761"/>
                    <a:pt x="2302" y="861"/>
                    <a:pt x="2302" y="961"/>
                  </a:cubicBezTo>
                  <a:cubicBezTo>
                    <a:pt x="2202" y="1962"/>
                    <a:pt x="2269" y="3162"/>
                    <a:pt x="2302" y="4130"/>
                  </a:cubicBezTo>
                  <a:cubicBezTo>
                    <a:pt x="2335" y="4463"/>
                    <a:pt x="2335" y="4830"/>
                    <a:pt x="2369" y="5131"/>
                  </a:cubicBezTo>
                  <a:cubicBezTo>
                    <a:pt x="1735" y="3763"/>
                    <a:pt x="434" y="194"/>
                    <a:pt x="434" y="127"/>
                  </a:cubicBezTo>
                  <a:cubicBezTo>
                    <a:pt x="386" y="55"/>
                    <a:pt x="321" y="0"/>
                    <a:pt x="25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31"/>
            <p:cNvSpPr/>
            <p:nvPr/>
          </p:nvSpPr>
          <p:spPr>
            <a:xfrm>
              <a:off x="3592201" y="4220429"/>
              <a:ext cx="95339" cy="80494"/>
            </a:xfrm>
            <a:custGeom>
              <a:avLst/>
              <a:gdLst/>
              <a:ahLst/>
              <a:cxnLst/>
              <a:rect l="l" t="t" r="r" b="b"/>
              <a:pathLst>
                <a:path w="6339" h="5352" extrusionOk="0">
                  <a:moveTo>
                    <a:pt x="4525" y="1"/>
                  </a:moveTo>
                  <a:cubicBezTo>
                    <a:pt x="4464" y="1"/>
                    <a:pt x="4407" y="26"/>
                    <a:pt x="4371" y="81"/>
                  </a:cubicBezTo>
                  <a:cubicBezTo>
                    <a:pt x="1" y="4717"/>
                    <a:pt x="134" y="5051"/>
                    <a:pt x="201" y="5184"/>
                  </a:cubicBezTo>
                  <a:cubicBezTo>
                    <a:pt x="234" y="5285"/>
                    <a:pt x="301" y="5351"/>
                    <a:pt x="401" y="5351"/>
                  </a:cubicBezTo>
                  <a:lnTo>
                    <a:pt x="535" y="5351"/>
                  </a:lnTo>
                  <a:cubicBezTo>
                    <a:pt x="1368" y="5351"/>
                    <a:pt x="5171" y="5018"/>
                    <a:pt x="6239" y="4117"/>
                  </a:cubicBezTo>
                  <a:cubicBezTo>
                    <a:pt x="6339" y="4050"/>
                    <a:pt x="6339" y="3917"/>
                    <a:pt x="6272" y="3850"/>
                  </a:cubicBezTo>
                  <a:cubicBezTo>
                    <a:pt x="6235" y="3795"/>
                    <a:pt x="6178" y="3770"/>
                    <a:pt x="6118" y="3770"/>
                  </a:cubicBezTo>
                  <a:cubicBezTo>
                    <a:pt x="6068" y="3770"/>
                    <a:pt x="6017" y="3787"/>
                    <a:pt x="5972" y="3817"/>
                  </a:cubicBezTo>
                  <a:cubicBezTo>
                    <a:pt x="5071" y="4551"/>
                    <a:pt x="1702" y="4918"/>
                    <a:pt x="668" y="4951"/>
                  </a:cubicBezTo>
                  <a:cubicBezTo>
                    <a:pt x="1102" y="4250"/>
                    <a:pt x="2936" y="2182"/>
                    <a:pt x="4671" y="348"/>
                  </a:cubicBezTo>
                  <a:cubicBezTo>
                    <a:pt x="4738" y="281"/>
                    <a:pt x="4738" y="148"/>
                    <a:pt x="4671" y="47"/>
                  </a:cubicBezTo>
                  <a:cubicBezTo>
                    <a:pt x="4626" y="17"/>
                    <a:pt x="4574" y="1"/>
                    <a:pt x="452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31"/>
            <p:cNvSpPr/>
            <p:nvPr/>
          </p:nvSpPr>
          <p:spPr>
            <a:xfrm>
              <a:off x="3473310" y="4203629"/>
              <a:ext cx="107371" cy="141948"/>
            </a:xfrm>
            <a:custGeom>
              <a:avLst/>
              <a:gdLst/>
              <a:ahLst/>
              <a:cxnLst/>
              <a:rect l="l" t="t" r="r" b="b"/>
              <a:pathLst>
                <a:path w="7139" h="9438" extrusionOk="0">
                  <a:moveTo>
                    <a:pt x="487" y="1"/>
                  </a:moveTo>
                  <a:cubicBezTo>
                    <a:pt x="427" y="1"/>
                    <a:pt x="370" y="27"/>
                    <a:pt x="334" y="64"/>
                  </a:cubicBezTo>
                  <a:cubicBezTo>
                    <a:pt x="267" y="164"/>
                    <a:pt x="267" y="297"/>
                    <a:pt x="334" y="364"/>
                  </a:cubicBezTo>
                  <a:cubicBezTo>
                    <a:pt x="367" y="364"/>
                    <a:pt x="1034" y="964"/>
                    <a:pt x="2702" y="2866"/>
                  </a:cubicBezTo>
                  <a:cubicBezTo>
                    <a:pt x="3469" y="3733"/>
                    <a:pt x="4337" y="4433"/>
                    <a:pt x="5070" y="5067"/>
                  </a:cubicBezTo>
                  <a:cubicBezTo>
                    <a:pt x="5904" y="5768"/>
                    <a:pt x="6638" y="6368"/>
                    <a:pt x="6705" y="6768"/>
                  </a:cubicBezTo>
                  <a:cubicBezTo>
                    <a:pt x="6705" y="6802"/>
                    <a:pt x="6672" y="6835"/>
                    <a:pt x="6605" y="6935"/>
                  </a:cubicBezTo>
                  <a:cubicBezTo>
                    <a:pt x="5913" y="7726"/>
                    <a:pt x="2230" y="9004"/>
                    <a:pt x="306" y="9004"/>
                  </a:cubicBezTo>
                  <a:cubicBezTo>
                    <a:pt x="282" y="9004"/>
                    <a:pt x="258" y="9004"/>
                    <a:pt x="234" y="9003"/>
                  </a:cubicBezTo>
                  <a:cubicBezTo>
                    <a:pt x="100" y="9003"/>
                    <a:pt x="0" y="9103"/>
                    <a:pt x="0" y="9204"/>
                  </a:cubicBezTo>
                  <a:cubicBezTo>
                    <a:pt x="0" y="9337"/>
                    <a:pt x="100" y="9437"/>
                    <a:pt x="200" y="9437"/>
                  </a:cubicBezTo>
                  <a:lnTo>
                    <a:pt x="300" y="9437"/>
                  </a:lnTo>
                  <a:cubicBezTo>
                    <a:pt x="2268" y="9437"/>
                    <a:pt x="6105" y="8136"/>
                    <a:pt x="6905" y="7202"/>
                  </a:cubicBezTo>
                  <a:cubicBezTo>
                    <a:pt x="7072" y="7035"/>
                    <a:pt x="7139" y="6869"/>
                    <a:pt x="7105" y="6702"/>
                  </a:cubicBezTo>
                  <a:cubicBezTo>
                    <a:pt x="7005" y="6168"/>
                    <a:pt x="6305" y="5568"/>
                    <a:pt x="5337" y="4767"/>
                  </a:cubicBezTo>
                  <a:cubicBezTo>
                    <a:pt x="4603" y="4133"/>
                    <a:pt x="3770" y="3433"/>
                    <a:pt x="3002" y="2599"/>
                  </a:cubicBezTo>
                  <a:cubicBezTo>
                    <a:pt x="1301" y="664"/>
                    <a:pt x="667" y="64"/>
                    <a:pt x="634" y="64"/>
                  </a:cubicBezTo>
                  <a:cubicBezTo>
                    <a:pt x="589" y="18"/>
                    <a:pt x="537" y="1"/>
                    <a:pt x="48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31"/>
            <p:cNvSpPr/>
            <p:nvPr/>
          </p:nvSpPr>
          <p:spPr>
            <a:xfrm>
              <a:off x="3577161" y="4307601"/>
              <a:ext cx="105370" cy="140820"/>
            </a:xfrm>
            <a:custGeom>
              <a:avLst/>
              <a:gdLst/>
              <a:ahLst/>
              <a:cxnLst/>
              <a:rect l="l" t="t" r="r" b="b"/>
              <a:pathLst>
                <a:path w="7006" h="9363" extrusionOk="0">
                  <a:moveTo>
                    <a:pt x="6548" y="0"/>
                  </a:moveTo>
                  <a:cubicBezTo>
                    <a:pt x="6366" y="0"/>
                    <a:pt x="6109" y="17"/>
                    <a:pt x="5738" y="56"/>
                  </a:cubicBezTo>
                  <a:cubicBezTo>
                    <a:pt x="5127" y="115"/>
                    <a:pt x="4331" y="185"/>
                    <a:pt x="3527" y="185"/>
                  </a:cubicBezTo>
                  <a:cubicBezTo>
                    <a:pt x="2969" y="185"/>
                    <a:pt x="2407" y="151"/>
                    <a:pt x="1901" y="56"/>
                  </a:cubicBezTo>
                  <a:cubicBezTo>
                    <a:pt x="1863" y="50"/>
                    <a:pt x="1825" y="47"/>
                    <a:pt x="1787" y="47"/>
                  </a:cubicBezTo>
                  <a:cubicBezTo>
                    <a:pt x="1602" y="47"/>
                    <a:pt x="1440" y="117"/>
                    <a:pt x="1301" y="256"/>
                  </a:cubicBezTo>
                  <a:cubicBezTo>
                    <a:pt x="0" y="1490"/>
                    <a:pt x="801" y="8395"/>
                    <a:pt x="867" y="9162"/>
                  </a:cubicBezTo>
                  <a:cubicBezTo>
                    <a:pt x="901" y="9296"/>
                    <a:pt x="967" y="9362"/>
                    <a:pt x="1068" y="9362"/>
                  </a:cubicBezTo>
                  <a:lnTo>
                    <a:pt x="1101" y="9362"/>
                  </a:lnTo>
                  <a:cubicBezTo>
                    <a:pt x="1234" y="9362"/>
                    <a:pt x="1301" y="9229"/>
                    <a:pt x="1301" y="9129"/>
                  </a:cubicBezTo>
                  <a:cubicBezTo>
                    <a:pt x="1034" y="7061"/>
                    <a:pt x="634" y="1490"/>
                    <a:pt x="1568" y="556"/>
                  </a:cubicBezTo>
                  <a:cubicBezTo>
                    <a:pt x="1641" y="507"/>
                    <a:pt x="1697" y="476"/>
                    <a:pt x="1760" y="476"/>
                  </a:cubicBezTo>
                  <a:cubicBezTo>
                    <a:pt x="1784" y="476"/>
                    <a:pt x="1808" y="480"/>
                    <a:pt x="1835" y="489"/>
                  </a:cubicBezTo>
                  <a:cubicBezTo>
                    <a:pt x="2315" y="565"/>
                    <a:pt x="2843" y="593"/>
                    <a:pt x="3373" y="593"/>
                  </a:cubicBezTo>
                  <a:cubicBezTo>
                    <a:pt x="4239" y="593"/>
                    <a:pt x="5108" y="518"/>
                    <a:pt x="5771" y="456"/>
                  </a:cubicBezTo>
                  <a:cubicBezTo>
                    <a:pt x="6078" y="432"/>
                    <a:pt x="6384" y="409"/>
                    <a:pt x="6573" y="409"/>
                  </a:cubicBezTo>
                  <a:cubicBezTo>
                    <a:pt x="6651" y="409"/>
                    <a:pt x="6709" y="413"/>
                    <a:pt x="6738" y="423"/>
                  </a:cubicBezTo>
                  <a:cubicBezTo>
                    <a:pt x="6761" y="428"/>
                    <a:pt x="6783" y="431"/>
                    <a:pt x="6804" y="431"/>
                  </a:cubicBezTo>
                  <a:cubicBezTo>
                    <a:pt x="6904" y="431"/>
                    <a:pt x="6977" y="366"/>
                    <a:pt x="7005" y="256"/>
                  </a:cubicBezTo>
                  <a:cubicBezTo>
                    <a:pt x="7005" y="156"/>
                    <a:pt x="6938" y="22"/>
                    <a:pt x="6838" y="22"/>
                  </a:cubicBezTo>
                  <a:cubicBezTo>
                    <a:pt x="6769" y="8"/>
                    <a:pt x="6677" y="0"/>
                    <a:pt x="654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31"/>
            <p:cNvSpPr/>
            <p:nvPr/>
          </p:nvSpPr>
          <p:spPr>
            <a:xfrm>
              <a:off x="3592201" y="4184378"/>
              <a:ext cx="41661" cy="108514"/>
            </a:xfrm>
            <a:custGeom>
              <a:avLst/>
              <a:gdLst/>
              <a:ahLst/>
              <a:cxnLst/>
              <a:rect l="l" t="t" r="r" b="b"/>
              <a:pathLst>
                <a:path w="2770" h="7215" extrusionOk="0">
                  <a:moveTo>
                    <a:pt x="2535" y="1"/>
                  </a:moveTo>
                  <a:cubicBezTo>
                    <a:pt x="2436" y="1"/>
                    <a:pt x="2363" y="60"/>
                    <a:pt x="2336" y="143"/>
                  </a:cubicBezTo>
                  <a:cubicBezTo>
                    <a:pt x="2302" y="210"/>
                    <a:pt x="535" y="6014"/>
                    <a:pt x="68" y="6914"/>
                  </a:cubicBezTo>
                  <a:cubicBezTo>
                    <a:pt x="1" y="7014"/>
                    <a:pt x="68" y="7148"/>
                    <a:pt x="168" y="7215"/>
                  </a:cubicBezTo>
                  <a:lnTo>
                    <a:pt x="234" y="7215"/>
                  </a:lnTo>
                  <a:cubicBezTo>
                    <a:pt x="334" y="7215"/>
                    <a:pt x="401" y="7181"/>
                    <a:pt x="434" y="7114"/>
                  </a:cubicBezTo>
                  <a:cubicBezTo>
                    <a:pt x="901" y="6180"/>
                    <a:pt x="2669" y="510"/>
                    <a:pt x="2736" y="276"/>
                  </a:cubicBezTo>
                  <a:cubicBezTo>
                    <a:pt x="2769" y="176"/>
                    <a:pt x="2703" y="43"/>
                    <a:pt x="2603" y="9"/>
                  </a:cubicBezTo>
                  <a:cubicBezTo>
                    <a:pt x="2579" y="3"/>
                    <a:pt x="2556" y="1"/>
                    <a:pt x="2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31"/>
            <p:cNvSpPr/>
            <p:nvPr/>
          </p:nvSpPr>
          <p:spPr>
            <a:xfrm>
              <a:off x="3590201" y="4316414"/>
              <a:ext cx="84299" cy="77817"/>
            </a:xfrm>
            <a:custGeom>
              <a:avLst/>
              <a:gdLst/>
              <a:ahLst/>
              <a:cxnLst/>
              <a:rect l="l" t="t" r="r" b="b"/>
              <a:pathLst>
                <a:path w="5605" h="5174" extrusionOk="0">
                  <a:moveTo>
                    <a:pt x="510" y="0"/>
                  </a:moveTo>
                  <a:cubicBezTo>
                    <a:pt x="442" y="0"/>
                    <a:pt x="375" y="29"/>
                    <a:pt x="334" y="70"/>
                  </a:cubicBezTo>
                  <a:cubicBezTo>
                    <a:pt x="234" y="170"/>
                    <a:pt x="0" y="404"/>
                    <a:pt x="2069" y="5074"/>
                  </a:cubicBezTo>
                  <a:cubicBezTo>
                    <a:pt x="2102" y="5140"/>
                    <a:pt x="2169" y="5174"/>
                    <a:pt x="2269" y="5174"/>
                  </a:cubicBezTo>
                  <a:lnTo>
                    <a:pt x="2335" y="5174"/>
                  </a:lnTo>
                  <a:cubicBezTo>
                    <a:pt x="2435" y="5140"/>
                    <a:pt x="2502" y="5007"/>
                    <a:pt x="2435" y="4907"/>
                  </a:cubicBezTo>
                  <a:cubicBezTo>
                    <a:pt x="1668" y="3172"/>
                    <a:pt x="901" y="1238"/>
                    <a:pt x="734" y="537"/>
                  </a:cubicBezTo>
                  <a:lnTo>
                    <a:pt x="734" y="537"/>
                  </a:lnTo>
                  <a:cubicBezTo>
                    <a:pt x="1235" y="804"/>
                    <a:pt x="2269" y="1404"/>
                    <a:pt x="3236" y="1938"/>
                  </a:cubicBezTo>
                  <a:cubicBezTo>
                    <a:pt x="4070" y="2405"/>
                    <a:pt x="4837" y="2872"/>
                    <a:pt x="5271" y="3072"/>
                  </a:cubicBezTo>
                  <a:cubicBezTo>
                    <a:pt x="5306" y="3096"/>
                    <a:pt x="5346" y="3107"/>
                    <a:pt x="5384" y="3107"/>
                  </a:cubicBezTo>
                  <a:cubicBezTo>
                    <a:pt x="5453" y="3107"/>
                    <a:pt x="5516" y="3070"/>
                    <a:pt x="5538" y="3005"/>
                  </a:cubicBezTo>
                  <a:cubicBezTo>
                    <a:pt x="5604" y="2905"/>
                    <a:pt x="5571" y="2772"/>
                    <a:pt x="5471" y="2705"/>
                  </a:cubicBezTo>
                  <a:cubicBezTo>
                    <a:pt x="5037" y="2505"/>
                    <a:pt x="4270" y="2038"/>
                    <a:pt x="3436" y="1571"/>
                  </a:cubicBezTo>
                  <a:cubicBezTo>
                    <a:pt x="2202" y="871"/>
                    <a:pt x="934" y="170"/>
                    <a:pt x="634" y="37"/>
                  </a:cubicBezTo>
                  <a:cubicBezTo>
                    <a:pt x="596" y="11"/>
                    <a:pt x="553" y="0"/>
                    <a:pt x="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31"/>
            <p:cNvSpPr/>
            <p:nvPr/>
          </p:nvSpPr>
          <p:spPr>
            <a:xfrm>
              <a:off x="3524476" y="4316956"/>
              <a:ext cx="59212" cy="91323"/>
            </a:xfrm>
            <a:custGeom>
              <a:avLst/>
              <a:gdLst/>
              <a:ahLst/>
              <a:cxnLst/>
              <a:rect l="l" t="t" r="r" b="b"/>
              <a:pathLst>
                <a:path w="3937" h="6072" extrusionOk="0">
                  <a:moveTo>
                    <a:pt x="3470" y="1"/>
                  </a:moveTo>
                  <a:cubicBezTo>
                    <a:pt x="2869" y="34"/>
                    <a:pt x="901" y="2636"/>
                    <a:pt x="67" y="3737"/>
                  </a:cubicBezTo>
                  <a:cubicBezTo>
                    <a:pt x="1" y="3837"/>
                    <a:pt x="34" y="3970"/>
                    <a:pt x="134" y="4037"/>
                  </a:cubicBezTo>
                  <a:cubicBezTo>
                    <a:pt x="172" y="4062"/>
                    <a:pt x="215" y="4073"/>
                    <a:pt x="258" y="4073"/>
                  </a:cubicBezTo>
                  <a:cubicBezTo>
                    <a:pt x="326" y="4073"/>
                    <a:pt x="393" y="4045"/>
                    <a:pt x="434" y="4004"/>
                  </a:cubicBezTo>
                  <a:cubicBezTo>
                    <a:pt x="1502" y="2502"/>
                    <a:pt x="2836" y="868"/>
                    <a:pt x="3370" y="501"/>
                  </a:cubicBezTo>
                  <a:lnTo>
                    <a:pt x="3370" y="501"/>
                  </a:lnTo>
                  <a:cubicBezTo>
                    <a:pt x="3236" y="1001"/>
                    <a:pt x="2636" y="2336"/>
                    <a:pt x="2236" y="3236"/>
                  </a:cubicBezTo>
                  <a:cubicBezTo>
                    <a:pt x="1602" y="4637"/>
                    <a:pt x="1235" y="5505"/>
                    <a:pt x="1201" y="5872"/>
                  </a:cubicBezTo>
                  <a:cubicBezTo>
                    <a:pt x="1201" y="5972"/>
                    <a:pt x="1302" y="6072"/>
                    <a:pt x="1402" y="6072"/>
                  </a:cubicBezTo>
                  <a:cubicBezTo>
                    <a:pt x="1535" y="6072"/>
                    <a:pt x="1635" y="5972"/>
                    <a:pt x="1635" y="5872"/>
                  </a:cubicBezTo>
                  <a:cubicBezTo>
                    <a:pt x="1635" y="5571"/>
                    <a:pt x="2169" y="4437"/>
                    <a:pt x="2602" y="3403"/>
                  </a:cubicBezTo>
                  <a:cubicBezTo>
                    <a:pt x="3670" y="1068"/>
                    <a:pt x="3937" y="334"/>
                    <a:pt x="3703" y="67"/>
                  </a:cubicBezTo>
                  <a:cubicBezTo>
                    <a:pt x="3637" y="1"/>
                    <a:pt x="3536" y="1"/>
                    <a:pt x="34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31"/>
            <p:cNvSpPr/>
            <p:nvPr/>
          </p:nvSpPr>
          <p:spPr>
            <a:xfrm>
              <a:off x="3487854" y="4268602"/>
              <a:ext cx="93323" cy="47361"/>
            </a:xfrm>
            <a:custGeom>
              <a:avLst/>
              <a:gdLst/>
              <a:ahLst/>
              <a:cxnLst/>
              <a:rect l="l" t="t" r="r" b="b"/>
              <a:pathLst>
                <a:path w="6205" h="3149" extrusionOk="0">
                  <a:moveTo>
                    <a:pt x="789" y="1"/>
                  </a:moveTo>
                  <a:cubicBezTo>
                    <a:pt x="707" y="1"/>
                    <a:pt x="626" y="38"/>
                    <a:pt x="601" y="113"/>
                  </a:cubicBezTo>
                  <a:cubicBezTo>
                    <a:pt x="534" y="247"/>
                    <a:pt x="601" y="347"/>
                    <a:pt x="701" y="414"/>
                  </a:cubicBezTo>
                  <a:cubicBezTo>
                    <a:pt x="868" y="480"/>
                    <a:pt x="4137" y="1915"/>
                    <a:pt x="5438" y="2448"/>
                  </a:cubicBezTo>
                  <a:cubicBezTo>
                    <a:pt x="4693" y="2580"/>
                    <a:pt x="3128" y="2740"/>
                    <a:pt x="1867" y="2740"/>
                  </a:cubicBezTo>
                  <a:cubicBezTo>
                    <a:pt x="1208" y="2740"/>
                    <a:pt x="633" y="2696"/>
                    <a:pt x="301" y="2582"/>
                  </a:cubicBezTo>
                  <a:cubicBezTo>
                    <a:pt x="277" y="2574"/>
                    <a:pt x="253" y="2570"/>
                    <a:pt x="230" y="2570"/>
                  </a:cubicBezTo>
                  <a:cubicBezTo>
                    <a:pt x="155" y="2570"/>
                    <a:pt x="85" y="2613"/>
                    <a:pt x="34" y="2715"/>
                  </a:cubicBezTo>
                  <a:cubicBezTo>
                    <a:pt x="1" y="2815"/>
                    <a:pt x="67" y="2915"/>
                    <a:pt x="167" y="2982"/>
                  </a:cubicBezTo>
                  <a:cubicBezTo>
                    <a:pt x="534" y="3116"/>
                    <a:pt x="1201" y="3149"/>
                    <a:pt x="1969" y="3149"/>
                  </a:cubicBezTo>
                  <a:cubicBezTo>
                    <a:pt x="3670" y="3149"/>
                    <a:pt x="5805" y="2882"/>
                    <a:pt x="6105" y="2649"/>
                  </a:cubicBezTo>
                  <a:cubicBezTo>
                    <a:pt x="6172" y="2615"/>
                    <a:pt x="6205" y="2515"/>
                    <a:pt x="6205" y="2415"/>
                  </a:cubicBezTo>
                  <a:cubicBezTo>
                    <a:pt x="6172" y="2348"/>
                    <a:pt x="6138" y="2282"/>
                    <a:pt x="6005" y="2215"/>
                  </a:cubicBezTo>
                  <a:cubicBezTo>
                    <a:pt x="5338" y="1981"/>
                    <a:pt x="901" y="47"/>
                    <a:pt x="868" y="13"/>
                  </a:cubicBezTo>
                  <a:cubicBezTo>
                    <a:pt x="843" y="5"/>
                    <a:pt x="816" y="1"/>
                    <a:pt x="78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31"/>
            <p:cNvSpPr/>
            <p:nvPr/>
          </p:nvSpPr>
          <p:spPr>
            <a:xfrm>
              <a:off x="3558918" y="4287928"/>
              <a:ext cx="59393" cy="45195"/>
            </a:xfrm>
            <a:custGeom>
              <a:avLst/>
              <a:gdLst/>
              <a:ahLst/>
              <a:cxnLst/>
              <a:rect l="l" t="t" r="r" b="b"/>
              <a:pathLst>
                <a:path w="3949" h="3005" extrusionOk="0">
                  <a:moveTo>
                    <a:pt x="2232" y="0"/>
                  </a:moveTo>
                  <a:cubicBezTo>
                    <a:pt x="1890" y="0"/>
                    <a:pt x="1647" y="163"/>
                    <a:pt x="1647" y="163"/>
                  </a:cubicBezTo>
                  <a:cubicBezTo>
                    <a:pt x="1" y="1131"/>
                    <a:pt x="1134" y="3005"/>
                    <a:pt x="2176" y="3005"/>
                  </a:cubicBezTo>
                  <a:cubicBezTo>
                    <a:pt x="2211" y="3005"/>
                    <a:pt x="2246" y="3002"/>
                    <a:pt x="2281" y="2998"/>
                  </a:cubicBezTo>
                  <a:cubicBezTo>
                    <a:pt x="3348" y="2831"/>
                    <a:pt x="3948" y="1397"/>
                    <a:pt x="3181" y="496"/>
                  </a:cubicBezTo>
                  <a:cubicBezTo>
                    <a:pt x="2852" y="108"/>
                    <a:pt x="2510" y="0"/>
                    <a:pt x="22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31"/>
            <p:cNvSpPr/>
            <p:nvPr/>
          </p:nvSpPr>
          <p:spPr>
            <a:xfrm>
              <a:off x="3566122" y="4284845"/>
              <a:ext cx="50685" cy="51196"/>
            </a:xfrm>
            <a:custGeom>
              <a:avLst/>
              <a:gdLst/>
              <a:ahLst/>
              <a:cxnLst/>
              <a:rect l="l" t="t" r="r" b="b"/>
              <a:pathLst>
                <a:path w="3370" h="3404" extrusionOk="0">
                  <a:moveTo>
                    <a:pt x="1735" y="401"/>
                  </a:moveTo>
                  <a:cubicBezTo>
                    <a:pt x="2035" y="401"/>
                    <a:pt x="2302" y="568"/>
                    <a:pt x="2569" y="868"/>
                  </a:cubicBezTo>
                  <a:cubicBezTo>
                    <a:pt x="2869" y="1202"/>
                    <a:pt x="2936" y="1669"/>
                    <a:pt x="2736" y="2136"/>
                  </a:cubicBezTo>
                  <a:cubicBezTo>
                    <a:pt x="2569" y="2603"/>
                    <a:pt x="2202" y="2936"/>
                    <a:pt x="1768" y="3003"/>
                  </a:cubicBezTo>
                  <a:cubicBezTo>
                    <a:pt x="1752" y="3004"/>
                    <a:pt x="1737" y="3005"/>
                    <a:pt x="1721" y="3005"/>
                  </a:cubicBezTo>
                  <a:cubicBezTo>
                    <a:pt x="1266" y="3005"/>
                    <a:pt x="762" y="2550"/>
                    <a:pt x="601" y="2002"/>
                  </a:cubicBezTo>
                  <a:cubicBezTo>
                    <a:pt x="501" y="1669"/>
                    <a:pt x="467" y="1035"/>
                    <a:pt x="1301" y="535"/>
                  </a:cubicBezTo>
                  <a:cubicBezTo>
                    <a:pt x="1301" y="535"/>
                    <a:pt x="1468" y="401"/>
                    <a:pt x="1735" y="401"/>
                  </a:cubicBezTo>
                  <a:close/>
                  <a:moveTo>
                    <a:pt x="1735" y="1"/>
                  </a:moveTo>
                  <a:cubicBezTo>
                    <a:pt x="1335" y="1"/>
                    <a:pt x="1068" y="201"/>
                    <a:pt x="1068" y="201"/>
                  </a:cubicBezTo>
                  <a:cubicBezTo>
                    <a:pt x="300" y="635"/>
                    <a:pt x="0" y="1368"/>
                    <a:pt x="200" y="2102"/>
                  </a:cubicBezTo>
                  <a:cubicBezTo>
                    <a:pt x="401" y="2836"/>
                    <a:pt x="1034" y="3403"/>
                    <a:pt x="1668" y="3403"/>
                  </a:cubicBezTo>
                  <a:lnTo>
                    <a:pt x="1835" y="3403"/>
                  </a:lnTo>
                  <a:cubicBezTo>
                    <a:pt x="2402" y="3337"/>
                    <a:pt x="2902" y="2903"/>
                    <a:pt x="3136" y="2302"/>
                  </a:cubicBezTo>
                  <a:cubicBezTo>
                    <a:pt x="3369" y="1702"/>
                    <a:pt x="3269" y="1035"/>
                    <a:pt x="2869" y="568"/>
                  </a:cubicBezTo>
                  <a:cubicBezTo>
                    <a:pt x="2469" y="101"/>
                    <a:pt x="2035" y="1"/>
                    <a:pt x="1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31"/>
            <p:cNvSpPr/>
            <p:nvPr/>
          </p:nvSpPr>
          <p:spPr>
            <a:xfrm>
              <a:off x="3377475" y="4683360"/>
              <a:ext cx="147512" cy="77697"/>
            </a:xfrm>
            <a:custGeom>
              <a:avLst/>
              <a:gdLst/>
              <a:ahLst/>
              <a:cxnLst/>
              <a:rect l="l" t="t" r="r" b="b"/>
              <a:pathLst>
                <a:path w="9808" h="5166" extrusionOk="0">
                  <a:moveTo>
                    <a:pt x="6341" y="0"/>
                  </a:moveTo>
                  <a:cubicBezTo>
                    <a:pt x="2200" y="0"/>
                    <a:pt x="1" y="3459"/>
                    <a:pt x="1" y="3459"/>
                  </a:cubicBezTo>
                  <a:cubicBezTo>
                    <a:pt x="1" y="3459"/>
                    <a:pt x="2099" y="5165"/>
                    <a:pt x="4168" y="5165"/>
                  </a:cubicBezTo>
                  <a:cubicBezTo>
                    <a:pt x="4588" y="5165"/>
                    <a:pt x="5006" y="5095"/>
                    <a:pt x="5405" y="4926"/>
                  </a:cubicBezTo>
                  <a:cubicBezTo>
                    <a:pt x="8140" y="3792"/>
                    <a:pt x="9808" y="757"/>
                    <a:pt x="9808" y="757"/>
                  </a:cubicBezTo>
                  <a:cubicBezTo>
                    <a:pt x="8534" y="216"/>
                    <a:pt x="7377" y="0"/>
                    <a:pt x="63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31"/>
            <p:cNvSpPr/>
            <p:nvPr/>
          </p:nvSpPr>
          <p:spPr>
            <a:xfrm>
              <a:off x="3373971" y="4705770"/>
              <a:ext cx="108378" cy="33133"/>
            </a:xfrm>
            <a:custGeom>
              <a:avLst/>
              <a:gdLst/>
              <a:ahLst/>
              <a:cxnLst/>
              <a:rect l="l" t="t" r="r" b="b"/>
              <a:pathLst>
                <a:path w="7206" h="2203" extrusionOk="0">
                  <a:moveTo>
                    <a:pt x="7005" y="1"/>
                  </a:moveTo>
                  <a:cubicBezTo>
                    <a:pt x="6839" y="1"/>
                    <a:pt x="2536" y="134"/>
                    <a:pt x="101" y="1802"/>
                  </a:cubicBezTo>
                  <a:cubicBezTo>
                    <a:pt x="34" y="1869"/>
                    <a:pt x="0" y="2002"/>
                    <a:pt x="67" y="2102"/>
                  </a:cubicBezTo>
                  <a:cubicBezTo>
                    <a:pt x="101" y="2169"/>
                    <a:pt x="167" y="2202"/>
                    <a:pt x="234" y="2202"/>
                  </a:cubicBezTo>
                  <a:cubicBezTo>
                    <a:pt x="267" y="2202"/>
                    <a:pt x="301" y="2169"/>
                    <a:pt x="367" y="2135"/>
                  </a:cubicBezTo>
                  <a:cubicBezTo>
                    <a:pt x="2669" y="534"/>
                    <a:pt x="6972" y="401"/>
                    <a:pt x="7005" y="401"/>
                  </a:cubicBezTo>
                  <a:cubicBezTo>
                    <a:pt x="7139" y="401"/>
                    <a:pt x="7206" y="334"/>
                    <a:pt x="7206" y="201"/>
                  </a:cubicBezTo>
                  <a:cubicBezTo>
                    <a:pt x="7206" y="101"/>
                    <a:pt x="7106" y="1"/>
                    <a:pt x="70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31"/>
            <p:cNvSpPr/>
            <p:nvPr/>
          </p:nvSpPr>
          <p:spPr>
            <a:xfrm>
              <a:off x="3352404" y="4440374"/>
              <a:ext cx="111386" cy="133961"/>
            </a:xfrm>
            <a:custGeom>
              <a:avLst/>
              <a:gdLst/>
              <a:ahLst/>
              <a:cxnLst/>
              <a:rect l="l" t="t" r="r" b="b"/>
              <a:pathLst>
                <a:path w="7406" h="8907" extrusionOk="0">
                  <a:moveTo>
                    <a:pt x="1001" y="1"/>
                  </a:moveTo>
                  <a:lnTo>
                    <a:pt x="1001" y="1"/>
                  </a:lnTo>
                  <a:cubicBezTo>
                    <a:pt x="1001" y="1"/>
                    <a:pt x="0" y="3303"/>
                    <a:pt x="1068" y="6038"/>
                  </a:cubicBezTo>
                  <a:cubicBezTo>
                    <a:pt x="2035" y="8440"/>
                    <a:pt x="5904" y="8907"/>
                    <a:pt x="5904" y="8907"/>
                  </a:cubicBezTo>
                  <a:cubicBezTo>
                    <a:pt x="5904" y="8907"/>
                    <a:pt x="7405" y="2636"/>
                    <a:pt x="1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31"/>
            <p:cNvSpPr/>
            <p:nvPr/>
          </p:nvSpPr>
          <p:spPr>
            <a:xfrm>
              <a:off x="3386018" y="4479388"/>
              <a:ext cx="58701" cy="97971"/>
            </a:xfrm>
            <a:custGeom>
              <a:avLst/>
              <a:gdLst/>
              <a:ahLst/>
              <a:cxnLst/>
              <a:rect l="l" t="t" r="r" b="b"/>
              <a:pathLst>
                <a:path w="3903" h="6514" extrusionOk="0">
                  <a:moveTo>
                    <a:pt x="229" y="0"/>
                  </a:moveTo>
                  <a:cubicBezTo>
                    <a:pt x="175" y="0"/>
                    <a:pt x="117" y="25"/>
                    <a:pt x="67" y="75"/>
                  </a:cubicBezTo>
                  <a:cubicBezTo>
                    <a:pt x="0" y="142"/>
                    <a:pt x="0" y="275"/>
                    <a:pt x="67" y="342"/>
                  </a:cubicBezTo>
                  <a:cubicBezTo>
                    <a:pt x="100" y="375"/>
                    <a:pt x="3002" y="3544"/>
                    <a:pt x="3469" y="6346"/>
                  </a:cubicBezTo>
                  <a:cubicBezTo>
                    <a:pt x="3503" y="6446"/>
                    <a:pt x="3569" y="6513"/>
                    <a:pt x="3669" y="6513"/>
                  </a:cubicBezTo>
                  <a:lnTo>
                    <a:pt x="3703" y="6513"/>
                  </a:lnTo>
                  <a:cubicBezTo>
                    <a:pt x="3836" y="6480"/>
                    <a:pt x="3903" y="6380"/>
                    <a:pt x="3869" y="6280"/>
                  </a:cubicBezTo>
                  <a:cubicBezTo>
                    <a:pt x="3402" y="3344"/>
                    <a:pt x="500" y="209"/>
                    <a:pt x="367" y="75"/>
                  </a:cubicBezTo>
                  <a:cubicBezTo>
                    <a:pt x="334" y="25"/>
                    <a:pt x="284" y="0"/>
                    <a:pt x="22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31"/>
            <p:cNvSpPr/>
            <p:nvPr/>
          </p:nvSpPr>
          <p:spPr>
            <a:xfrm>
              <a:off x="3201883" y="4069939"/>
              <a:ext cx="154040" cy="862108"/>
            </a:xfrm>
            <a:custGeom>
              <a:avLst/>
              <a:gdLst/>
              <a:ahLst/>
              <a:cxnLst/>
              <a:rect l="l" t="t" r="r" b="b"/>
              <a:pathLst>
                <a:path w="10242" h="57321" extrusionOk="0">
                  <a:moveTo>
                    <a:pt x="10000" y="1"/>
                  </a:moveTo>
                  <a:cubicBezTo>
                    <a:pt x="9917" y="1"/>
                    <a:pt x="9833" y="44"/>
                    <a:pt x="9808" y="146"/>
                  </a:cubicBezTo>
                  <a:cubicBezTo>
                    <a:pt x="9708" y="380"/>
                    <a:pt x="1" y="25198"/>
                    <a:pt x="4404" y="57154"/>
                  </a:cubicBezTo>
                  <a:cubicBezTo>
                    <a:pt x="4437" y="57254"/>
                    <a:pt x="4504" y="57321"/>
                    <a:pt x="4604" y="57321"/>
                  </a:cubicBezTo>
                  <a:lnTo>
                    <a:pt x="4638" y="57321"/>
                  </a:lnTo>
                  <a:cubicBezTo>
                    <a:pt x="4771" y="57287"/>
                    <a:pt x="4838" y="57187"/>
                    <a:pt x="4838" y="57087"/>
                  </a:cubicBezTo>
                  <a:cubicBezTo>
                    <a:pt x="435" y="25264"/>
                    <a:pt x="10075" y="547"/>
                    <a:pt x="10175" y="280"/>
                  </a:cubicBezTo>
                  <a:cubicBezTo>
                    <a:pt x="10242" y="180"/>
                    <a:pt x="10175" y="46"/>
                    <a:pt x="10075" y="13"/>
                  </a:cubicBezTo>
                  <a:cubicBezTo>
                    <a:pt x="10051" y="5"/>
                    <a:pt x="10026" y="1"/>
                    <a:pt x="100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31"/>
            <p:cNvSpPr/>
            <p:nvPr/>
          </p:nvSpPr>
          <p:spPr>
            <a:xfrm>
              <a:off x="3294199" y="3957665"/>
              <a:ext cx="275954" cy="147542"/>
            </a:xfrm>
            <a:custGeom>
              <a:avLst/>
              <a:gdLst/>
              <a:ahLst/>
              <a:cxnLst/>
              <a:rect l="l" t="t" r="r" b="b"/>
              <a:pathLst>
                <a:path w="18348" h="9810" extrusionOk="0">
                  <a:moveTo>
                    <a:pt x="13374" y="1"/>
                  </a:moveTo>
                  <a:cubicBezTo>
                    <a:pt x="12986" y="1"/>
                    <a:pt x="12578" y="164"/>
                    <a:pt x="11976" y="440"/>
                  </a:cubicBezTo>
                  <a:cubicBezTo>
                    <a:pt x="10375" y="1207"/>
                    <a:pt x="7806" y="2308"/>
                    <a:pt x="7806" y="2308"/>
                  </a:cubicBezTo>
                  <a:cubicBezTo>
                    <a:pt x="5571" y="3942"/>
                    <a:pt x="1" y="6110"/>
                    <a:pt x="2869" y="8012"/>
                  </a:cubicBezTo>
                  <a:cubicBezTo>
                    <a:pt x="4833" y="9314"/>
                    <a:pt x="6835" y="9809"/>
                    <a:pt x="8698" y="9809"/>
                  </a:cubicBezTo>
                  <a:cubicBezTo>
                    <a:pt x="12851" y="9809"/>
                    <a:pt x="16317" y="7350"/>
                    <a:pt x="17146" y="5877"/>
                  </a:cubicBezTo>
                  <a:cubicBezTo>
                    <a:pt x="18347" y="3775"/>
                    <a:pt x="18014" y="3375"/>
                    <a:pt x="15912" y="1574"/>
                  </a:cubicBezTo>
                  <a:cubicBezTo>
                    <a:pt x="14600" y="450"/>
                    <a:pt x="14017" y="1"/>
                    <a:pt x="13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31"/>
            <p:cNvSpPr/>
            <p:nvPr/>
          </p:nvSpPr>
          <p:spPr>
            <a:xfrm>
              <a:off x="3278151" y="3907446"/>
              <a:ext cx="205702" cy="165711"/>
            </a:xfrm>
            <a:custGeom>
              <a:avLst/>
              <a:gdLst/>
              <a:ahLst/>
              <a:cxnLst/>
              <a:rect l="l" t="t" r="r" b="b"/>
              <a:pathLst>
                <a:path w="13677" h="11018" extrusionOk="0">
                  <a:moveTo>
                    <a:pt x="2984" y="0"/>
                  </a:moveTo>
                  <a:cubicBezTo>
                    <a:pt x="2708" y="0"/>
                    <a:pt x="2408" y="81"/>
                    <a:pt x="2068" y="276"/>
                  </a:cubicBezTo>
                  <a:cubicBezTo>
                    <a:pt x="0" y="1477"/>
                    <a:pt x="934" y="9950"/>
                    <a:pt x="4904" y="11017"/>
                  </a:cubicBezTo>
                  <a:cubicBezTo>
                    <a:pt x="4904" y="11017"/>
                    <a:pt x="8306" y="10317"/>
                    <a:pt x="9707" y="9049"/>
                  </a:cubicBezTo>
                  <a:cubicBezTo>
                    <a:pt x="11108" y="7748"/>
                    <a:pt x="13677" y="4779"/>
                    <a:pt x="12242" y="3078"/>
                  </a:cubicBezTo>
                  <a:cubicBezTo>
                    <a:pt x="11297" y="1930"/>
                    <a:pt x="10853" y="1618"/>
                    <a:pt x="9762" y="1618"/>
                  </a:cubicBezTo>
                  <a:cubicBezTo>
                    <a:pt x="9237" y="1618"/>
                    <a:pt x="8561" y="1690"/>
                    <a:pt x="7606" y="1777"/>
                  </a:cubicBezTo>
                  <a:cubicBezTo>
                    <a:pt x="7477" y="1789"/>
                    <a:pt x="7353" y="1794"/>
                    <a:pt x="7233" y="1794"/>
                  </a:cubicBezTo>
                  <a:cubicBezTo>
                    <a:pt x="5075" y="1794"/>
                    <a:pt x="4286" y="0"/>
                    <a:pt x="2984" y="0"/>
                  </a:cubicBezTo>
                  <a:close/>
                </a:path>
              </a:pathLst>
            </a:custGeom>
            <a:solidFill>
              <a:srgbClr val="EDD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31"/>
            <p:cNvSpPr/>
            <p:nvPr/>
          </p:nvSpPr>
          <p:spPr>
            <a:xfrm>
              <a:off x="3184828" y="3943542"/>
              <a:ext cx="161244" cy="126892"/>
            </a:xfrm>
            <a:custGeom>
              <a:avLst/>
              <a:gdLst/>
              <a:ahLst/>
              <a:cxnLst/>
              <a:rect l="l" t="t" r="r" b="b"/>
              <a:pathLst>
                <a:path w="10721" h="8437" extrusionOk="0">
                  <a:moveTo>
                    <a:pt x="3661" y="0"/>
                  </a:moveTo>
                  <a:cubicBezTo>
                    <a:pt x="3120" y="0"/>
                    <a:pt x="2575" y="177"/>
                    <a:pt x="2036" y="645"/>
                  </a:cubicBezTo>
                  <a:cubicBezTo>
                    <a:pt x="1" y="2346"/>
                    <a:pt x="2936" y="7383"/>
                    <a:pt x="8140" y="8350"/>
                  </a:cubicBezTo>
                  <a:cubicBezTo>
                    <a:pt x="8472" y="8410"/>
                    <a:pt x="8753" y="8437"/>
                    <a:pt x="8989" y="8437"/>
                  </a:cubicBezTo>
                  <a:cubicBezTo>
                    <a:pt x="10720" y="8437"/>
                    <a:pt x="10075" y="7016"/>
                    <a:pt x="10075" y="7016"/>
                  </a:cubicBezTo>
                  <a:cubicBezTo>
                    <a:pt x="10075" y="7016"/>
                    <a:pt x="9508" y="2046"/>
                    <a:pt x="7806" y="1612"/>
                  </a:cubicBezTo>
                  <a:cubicBezTo>
                    <a:pt x="6564" y="1295"/>
                    <a:pt x="5126" y="0"/>
                    <a:pt x="3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31"/>
            <p:cNvSpPr/>
            <p:nvPr/>
          </p:nvSpPr>
          <p:spPr>
            <a:xfrm>
              <a:off x="3290694" y="3953333"/>
              <a:ext cx="184631" cy="123824"/>
            </a:xfrm>
            <a:custGeom>
              <a:avLst/>
              <a:gdLst/>
              <a:ahLst/>
              <a:cxnLst/>
              <a:rect l="l" t="t" r="r" b="b"/>
              <a:pathLst>
                <a:path w="12276" h="8233" extrusionOk="0">
                  <a:moveTo>
                    <a:pt x="779" y="0"/>
                  </a:moveTo>
                  <a:cubicBezTo>
                    <a:pt x="701" y="0"/>
                    <a:pt x="625" y="55"/>
                    <a:pt x="601" y="127"/>
                  </a:cubicBezTo>
                  <a:cubicBezTo>
                    <a:pt x="567" y="194"/>
                    <a:pt x="0" y="1795"/>
                    <a:pt x="1168" y="4797"/>
                  </a:cubicBezTo>
                  <a:cubicBezTo>
                    <a:pt x="1501" y="5664"/>
                    <a:pt x="1701" y="6298"/>
                    <a:pt x="1868" y="6765"/>
                  </a:cubicBezTo>
                  <a:cubicBezTo>
                    <a:pt x="2202" y="7899"/>
                    <a:pt x="2302" y="8166"/>
                    <a:pt x="3403" y="8233"/>
                  </a:cubicBezTo>
                  <a:lnTo>
                    <a:pt x="3436" y="8233"/>
                  </a:lnTo>
                  <a:cubicBezTo>
                    <a:pt x="4870" y="8233"/>
                    <a:pt x="10441" y="5331"/>
                    <a:pt x="12242" y="1561"/>
                  </a:cubicBezTo>
                  <a:cubicBezTo>
                    <a:pt x="12276" y="1461"/>
                    <a:pt x="12242" y="1328"/>
                    <a:pt x="12142" y="1295"/>
                  </a:cubicBezTo>
                  <a:cubicBezTo>
                    <a:pt x="12114" y="1276"/>
                    <a:pt x="12084" y="1268"/>
                    <a:pt x="12053" y="1268"/>
                  </a:cubicBezTo>
                  <a:cubicBezTo>
                    <a:pt x="11973" y="1268"/>
                    <a:pt x="11890" y="1323"/>
                    <a:pt x="11842" y="1395"/>
                  </a:cubicBezTo>
                  <a:cubicBezTo>
                    <a:pt x="10151" y="4943"/>
                    <a:pt x="4733" y="7800"/>
                    <a:pt x="3425" y="7800"/>
                  </a:cubicBezTo>
                  <a:cubicBezTo>
                    <a:pt x="3417" y="7800"/>
                    <a:pt x="3410" y="7799"/>
                    <a:pt x="3403" y="7799"/>
                  </a:cubicBezTo>
                  <a:cubicBezTo>
                    <a:pt x="2602" y="7766"/>
                    <a:pt x="2602" y="7766"/>
                    <a:pt x="2268" y="6632"/>
                  </a:cubicBezTo>
                  <a:cubicBezTo>
                    <a:pt x="2102" y="6165"/>
                    <a:pt x="1902" y="5531"/>
                    <a:pt x="1568" y="4630"/>
                  </a:cubicBezTo>
                  <a:cubicBezTo>
                    <a:pt x="467" y="1828"/>
                    <a:pt x="1001" y="294"/>
                    <a:pt x="1001" y="294"/>
                  </a:cubicBezTo>
                  <a:cubicBezTo>
                    <a:pt x="1034" y="194"/>
                    <a:pt x="1001" y="60"/>
                    <a:pt x="867" y="27"/>
                  </a:cubicBezTo>
                  <a:cubicBezTo>
                    <a:pt x="840" y="8"/>
                    <a:pt x="809" y="0"/>
                    <a:pt x="7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31"/>
            <p:cNvSpPr/>
            <p:nvPr/>
          </p:nvSpPr>
          <p:spPr>
            <a:xfrm>
              <a:off x="3348884" y="4055891"/>
              <a:ext cx="101866" cy="22771"/>
            </a:xfrm>
            <a:custGeom>
              <a:avLst/>
              <a:gdLst/>
              <a:ahLst/>
              <a:cxnLst/>
              <a:rect l="l" t="t" r="r" b="b"/>
              <a:pathLst>
                <a:path w="6773" h="1514" extrusionOk="0">
                  <a:moveTo>
                    <a:pt x="6532" y="0"/>
                  </a:moveTo>
                  <a:cubicBezTo>
                    <a:pt x="6503" y="0"/>
                    <a:pt x="6472" y="5"/>
                    <a:pt x="6439" y="13"/>
                  </a:cubicBezTo>
                  <a:cubicBezTo>
                    <a:pt x="6411" y="13"/>
                    <a:pt x="3863" y="1086"/>
                    <a:pt x="1566" y="1086"/>
                  </a:cubicBezTo>
                  <a:cubicBezTo>
                    <a:pt x="1117" y="1086"/>
                    <a:pt x="677" y="1045"/>
                    <a:pt x="267" y="947"/>
                  </a:cubicBezTo>
                  <a:cubicBezTo>
                    <a:pt x="250" y="941"/>
                    <a:pt x="232" y="938"/>
                    <a:pt x="214" y="938"/>
                  </a:cubicBezTo>
                  <a:cubicBezTo>
                    <a:pt x="125" y="938"/>
                    <a:pt x="28" y="1003"/>
                    <a:pt x="1" y="1114"/>
                  </a:cubicBezTo>
                  <a:cubicBezTo>
                    <a:pt x="1" y="1214"/>
                    <a:pt x="67" y="1314"/>
                    <a:pt x="167" y="1347"/>
                  </a:cubicBezTo>
                  <a:cubicBezTo>
                    <a:pt x="634" y="1447"/>
                    <a:pt x="1101" y="1514"/>
                    <a:pt x="1602" y="1514"/>
                  </a:cubicBezTo>
                  <a:cubicBezTo>
                    <a:pt x="3937" y="1514"/>
                    <a:pt x="6472" y="447"/>
                    <a:pt x="6605" y="380"/>
                  </a:cubicBezTo>
                  <a:cubicBezTo>
                    <a:pt x="6705" y="347"/>
                    <a:pt x="6772" y="213"/>
                    <a:pt x="6739" y="113"/>
                  </a:cubicBezTo>
                  <a:cubicBezTo>
                    <a:pt x="6689" y="38"/>
                    <a:pt x="6620" y="0"/>
                    <a:pt x="653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31"/>
            <p:cNvSpPr/>
            <p:nvPr/>
          </p:nvSpPr>
          <p:spPr>
            <a:xfrm>
              <a:off x="3255576" y="3983338"/>
              <a:ext cx="80780" cy="93323"/>
            </a:xfrm>
            <a:custGeom>
              <a:avLst/>
              <a:gdLst/>
              <a:ahLst/>
              <a:cxnLst/>
              <a:rect l="l" t="t" r="r" b="b"/>
              <a:pathLst>
                <a:path w="5371" h="6205" extrusionOk="0">
                  <a:moveTo>
                    <a:pt x="367" y="0"/>
                  </a:moveTo>
                  <a:cubicBezTo>
                    <a:pt x="267" y="0"/>
                    <a:pt x="167" y="67"/>
                    <a:pt x="167" y="200"/>
                  </a:cubicBezTo>
                  <a:cubicBezTo>
                    <a:pt x="167" y="300"/>
                    <a:pt x="0" y="2936"/>
                    <a:pt x="1801" y="4236"/>
                  </a:cubicBezTo>
                  <a:cubicBezTo>
                    <a:pt x="3569" y="5504"/>
                    <a:pt x="5004" y="6171"/>
                    <a:pt x="5070" y="6171"/>
                  </a:cubicBezTo>
                  <a:cubicBezTo>
                    <a:pt x="5104" y="6205"/>
                    <a:pt x="5104" y="6205"/>
                    <a:pt x="5137" y="6205"/>
                  </a:cubicBezTo>
                  <a:cubicBezTo>
                    <a:pt x="5237" y="6205"/>
                    <a:pt x="5304" y="6171"/>
                    <a:pt x="5337" y="6071"/>
                  </a:cubicBezTo>
                  <a:cubicBezTo>
                    <a:pt x="5371" y="5971"/>
                    <a:pt x="5337" y="5838"/>
                    <a:pt x="5237" y="5804"/>
                  </a:cubicBezTo>
                  <a:cubicBezTo>
                    <a:pt x="5204" y="5804"/>
                    <a:pt x="3770" y="5137"/>
                    <a:pt x="2068" y="3903"/>
                  </a:cubicBezTo>
                  <a:cubicBezTo>
                    <a:pt x="434" y="2735"/>
                    <a:pt x="567" y="234"/>
                    <a:pt x="567" y="200"/>
                  </a:cubicBezTo>
                  <a:cubicBezTo>
                    <a:pt x="601" y="100"/>
                    <a:pt x="501" y="0"/>
                    <a:pt x="36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31"/>
            <p:cNvSpPr/>
            <p:nvPr/>
          </p:nvSpPr>
          <p:spPr>
            <a:xfrm>
              <a:off x="3329829" y="3996754"/>
              <a:ext cx="53693" cy="79908"/>
            </a:xfrm>
            <a:custGeom>
              <a:avLst/>
              <a:gdLst/>
              <a:ahLst/>
              <a:cxnLst/>
              <a:rect l="l" t="t" r="r" b="b"/>
              <a:pathLst>
                <a:path w="3570" h="5313" extrusionOk="0">
                  <a:moveTo>
                    <a:pt x="3335" y="0"/>
                  </a:moveTo>
                  <a:cubicBezTo>
                    <a:pt x="3236" y="0"/>
                    <a:pt x="3163" y="60"/>
                    <a:pt x="3136" y="142"/>
                  </a:cubicBezTo>
                  <a:cubicBezTo>
                    <a:pt x="2468" y="1977"/>
                    <a:pt x="1101" y="4879"/>
                    <a:pt x="234" y="4879"/>
                  </a:cubicBezTo>
                  <a:cubicBezTo>
                    <a:pt x="100" y="4912"/>
                    <a:pt x="0" y="4979"/>
                    <a:pt x="0" y="5079"/>
                  </a:cubicBezTo>
                  <a:cubicBezTo>
                    <a:pt x="0" y="5213"/>
                    <a:pt x="100" y="5313"/>
                    <a:pt x="200" y="5313"/>
                  </a:cubicBezTo>
                  <a:lnTo>
                    <a:pt x="234" y="5313"/>
                  </a:lnTo>
                  <a:cubicBezTo>
                    <a:pt x="1635" y="5313"/>
                    <a:pt x="3202" y="1143"/>
                    <a:pt x="3503" y="276"/>
                  </a:cubicBezTo>
                  <a:cubicBezTo>
                    <a:pt x="3569" y="176"/>
                    <a:pt x="3503" y="75"/>
                    <a:pt x="3402" y="9"/>
                  </a:cubicBezTo>
                  <a:cubicBezTo>
                    <a:pt x="3379" y="3"/>
                    <a:pt x="3356" y="0"/>
                    <a:pt x="33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31"/>
            <p:cNvSpPr/>
            <p:nvPr/>
          </p:nvSpPr>
          <p:spPr>
            <a:xfrm>
              <a:off x="3248552" y="4625501"/>
              <a:ext cx="107867" cy="120455"/>
            </a:xfrm>
            <a:custGeom>
              <a:avLst/>
              <a:gdLst/>
              <a:ahLst/>
              <a:cxnLst/>
              <a:rect l="l" t="t" r="r" b="b"/>
              <a:pathLst>
                <a:path w="7172" h="8009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602"/>
                    <a:pt x="434" y="8006"/>
                    <a:pt x="434" y="8006"/>
                  </a:cubicBezTo>
                  <a:cubicBezTo>
                    <a:pt x="434" y="8006"/>
                    <a:pt x="501" y="8009"/>
                    <a:pt x="622" y="8009"/>
                  </a:cubicBezTo>
                  <a:cubicBezTo>
                    <a:pt x="1416" y="8009"/>
                    <a:pt x="4512" y="7883"/>
                    <a:pt x="5671" y="5971"/>
                  </a:cubicBezTo>
                  <a:cubicBezTo>
                    <a:pt x="7172" y="3436"/>
                    <a:pt x="6705" y="0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31"/>
            <p:cNvSpPr/>
            <p:nvPr/>
          </p:nvSpPr>
          <p:spPr>
            <a:xfrm>
              <a:off x="3251560" y="4660920"/>
              <a:ext cx="73260" cy="88014"/>
            </a:xfrm>
            <a:custGeom>
              <a:avLst/>
              <a:gdLst/>
              <a:ahLst/>
              <a:cxnLst/>
              <a:rect l="l" t="t" r="r" b="b"/>
              <a:pathLst>
                <a:path w="4871" h="5852" extrusionOk="0">
                  <a:moveTo>
                    <a:pt x="4650" y="1"/>
                  </a:moveTo>
                  <a:cubicBezTo>
                    <a:pt x="4600" y="1"/>
                    <a:pt x="4549" y="17"/>
                    <a:pt x="4504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1" y="5851"/>
                    <a:pt x="401" y="5785"/>
                    <a:pt x="434" y="5718"/>
                  </a:cubicBezTo>
                  <a:cubicBezTo>
                    <a:pt x="1335" y="3049"/>
                    <a:pt x="4737" y="414"/>
                    <a:pt x="4770" y="381"/>
                  </a:cubicBezTo>
                  <a:cubicBezTo>
                    <a:pt x="4870" y="314"/>
                    <a:pt x="4870" y="181"/>
                    <a:pt x="4804" y="80"/>
                  </a:cubicBezTo>
                  <a:cubicBezTo>
                    <a:pt x="4767" y="25"/>
                    <a:pt x="4710" y="1"/>
                    <a:pt x="465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31"/>
            <p:cNvSpPr/>
            <p:nvPr/>
          </p:nvSpPr>
          <p:spPr>
            <a:xfrm>
              <a:off x="3220458" y="4080166"/>
              <a:ext cx="111386" cy="134458"/>
            </a:xfrm>
            <a:custGeom>
              <a:avLst/>
              <a:gdLst/>
              <a:ahLst/>
              <a:cxnLst/>
              <a:rect l="l" t="t" r="r" b="b"/>
              <a:pathLst>
                <a:path w="7406" h="8940" extrusionOk="0">
                  <a:moveTo>
                    <a:pt x="1001" y="0"/>
                  </a:moveTo>
                  <a:cubicBezTo>
                    <a:pt x="1001" y="0"/>
                    <a:pt x="0" y="3336"/>
                    <a:pt x="1068" y="6071"/>
                  </a:cubicBezTo>
                  <a:cubicBezTo>
                    <a:pt x="2002" y="8473"/>
                    <a:pt x="5904" y="8940"/>
                    <a:pt x="5904" y="8940"/>
                  </a:cubicBezTo>
                  <a:cubicBezTo>
                    <a:pt x="5904" y="8940"/>
                    <a:pt x="7405" y="2669"/>
                    <a:pt x="1001" y="0"/>
                  </a:cubicBezTo>
                  <a:close/>
                </a:path>
              </a:pathLst>
            </a:custGeom>
            <a:solidFill>
              <a:srgbClr val="CC7B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31"/>
            <p:cNvSpPr/>
            <p:nvPr/>
          </p:nvSpPr>
          <p:spPr>
            <a:xfrm>
              <a:off x="3253561" y="4119601"/>
              <a:ext cx="59212" cy="98031"/>
            </a:xfrm>
            <a:custGeom>
              <a:avLst/>
              <a:gdLst/>
              <a:ahLst/>
              <a:cxnLst/>
              <a:rect l="l" t="t" r="r" b="b"/>
              <a:pathLst>
                <a:path w="3937" h="6518" extrusionOk="0">
                  <a:moveTo>
                    <a:pt x="247" y="0"/>
                  </a:moveTo>
                  <a:cubicBezTo>
                    <a:pt x="198" y="0"/>
                    <a:pt x="146" y="17"/>
                    <a:pt x="101" y="47"/>
                  </a:cubicBezTo>
                  <a:cubicBezTo>
                    <a:pt x="34" y="147"/>
                    <a:pt x="1" y="280"/>
                    <a:pt x="101" y="347"/>
                  </a:cubicBezTo>
                  <a:cubicBezTo>
                    <a:pt x="134" y="380"/>
                    <a:pt x="3036" y="3549"/>
                    <a:pt x="3503" y="6351"/>
                  </a:cubicBezTo>
                  <a:cubicBezTo>
                    <a:pt x="3503" y="6451"/>
                    <a:pt x="3603" y="6518"/>
                    <a:pt x="3703" y="6518"/>
                  </a:cubicBezTo>
                  <a:lnTo>
                    <a:pt x="3737" y="6518"/>
                  </a:lnTo>
                  <a:cubicBezTo>
                    <a:pt x="3870" y="6485"/>
                    <a:pt x="3937" y="6385"/>
                    <a:pt x="3904" y="6251"/>
                  </a:cubicBezTo>
                  <a:cubicBezTo>
                    <a:pt x="3437" y="3349"/>
                    <a:pt x="534" y="213"/>
                    <a:pt x="401" y="80"/>
                  </a:cubicBezTo>
                  <a:cubicBezTo>
                    <a:pt x="364" y="25"/>
                    <a:pt x="307" y="0"/>
                    <a:pt x="24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31"/>
            <p:cNvSpPr/>
            <p:nvPr/>
          </p:nvSpPr>
          <p:spPr>
            <a:xfrm>
              <a:off x="2986661" y="4157908"/>
              <a:ext cx="161560" cy="759084"/>
            </a:xfrm>
            <a:custGeom>
              <a:avLst/>
              <a:gdLst/>
              <a:ahLst/>
              <a:cxnLst/>
              <a:rect l="l" t="t" r="r" b="b"/>
              <a:pathLst>
                <a:path w="10742" h="50471" extrusionOk="0">
                  <a:moveTo>
                    <a:pt x="239" y="0"/>
                  </a:moveTo>
                  <a:cubicBezTo>
                    <a:pt x="205" y="0"/>
                    <a:pt x="170" y="11"/>
                    <a:pt x="134" y="35"/>
                  </a:cubicBezTo>
                  <a:cubicBezTo>
                    <a:pt x="34" y="102"/>
                    <a:pt x="1" y="235"/>
                    <a:pt x="34" y="302"/>
                  </a:cubicBezTo>
                  <a:cubicBezTo>
                    <a:pt x="10742" y="18114"/>
                    <a:pt x="6172" y="49904"/>
                    <a:pt x="6138" y="50204"/>
                  </a:cubicBezTo>
                  <a:cubicBezTo>
                    <a:pt x="6105" y="50337"/>
                    <a:pt x="6205" y="50438"/>
                    <a:pt x="6305" y="50438"/>
                  </a:cubicBezTo>
                  <a:cubicBezTo>
                    <a:pt x="6339" y="50438"/>
                    <a:pt x="6339" y="50471"/>
                    <a:pt x="6339" y="50471"/>
                  </a:cubicBezTo>
                  <a:cubicBezTo>
                    <a:pt x="6439" y="50471"/>
                    <a:pt x="6539" y="50371"/>
                    <a:pt x="6539" y="50271"/>
                  </a:cubicBezTo>
                  <a:cubicBezTo>
                    <a:pt x="6572" y="50204"/>
                    <a:pt x="7740" y="42165"/>
                    <a:pt x="7573" y="31991"/>
                  </a:cubicBezTo>
                  <a:cubicBezTo>
                    <a:pt x="7273" y="15012"/>
                    <a:pt x="3503" y="5272"/>
                    <a:pt x="401" y="102"/>
                  </a:cubicBezTo>
                  <a:cubicBezTo>
                    <a:pt x="358" y="37"/>
                    <a:pt x="301" y="0"/>
                    <a:pt x="2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31"/>
            <p:cNvSpPr/>
            <p:nvPr/>
          </p:nvSpPr>
          <p:spPr>
            <a:xfrm>
              <a:off x="2755707" y="3851618"/>
              <a:ext cx="229465" cy="218456"/>
            </a:xfrm>
            <a:custGeom>
              <a:avLst/>
              <a:gdLst/>
              <a:ahLst/>
              <a:cxnLst/>
              <a:rect l="l" t="t" r="r" b="b"/>
              <a:pathLst>
                <a:path w="15257" h="14525" extrusionOk="0">
                  <a:moveTo>
                    <a:pt x="11450" y="1"/>
                  </a:moveTo>
                  <a:cubicBezTo>
                    <a:pt x="9435" y="1"/>
                    <a:pt x="7851" y="2730"/>
                    <a:pt x="6367" y="2730"/>
                  </a:cubicBezTo>
                  <a:cubicBezTo>
                    <a:pt x="6317" y="2730"/>
                    <a:pt x="6267" y="2727"/>
                    <a:pt x="6217" y="2720"/>
                  </a:cubicBezTo>
                  <a:cubicBezTo>
                    <a:pt x="5796" y="2663"/>
                    <a:pt x="5399" y="2635"/>
                    <a:pt x="5027" y="2635"/>
                  </a:cubicBezTo>
                  <a:cubicBezTo>
                    <a:pt x="871" y="2635"/>
                    <a:pt x="1" y="6127"/>
                    <a:pt x="5850" y="10659"/>
                  </a:cubicBezTo>
                  <a:cubicBezTo>
                    <a:pt x="10158" y="13981"/>
                    <a:pt x="11840" y="14524"/>
                    <a:pt x="12480" y="14524"/>
                  </a:cubicBezTo>
                  <a:cubicBezTo>
                    <a:pt x="12791" y="14524"/>
                    <a:pt x="12855" y="14396"/>
                    <a:pt x="12855" y="14396"/>
                  </a:cubicBezTo>
                  <a:cubicBezTo>
                    <a:pt x="14189" y="11260"/>
                    <a:pt x="15257" y="1753"/>
                    <a:pt x="12621" y="319"/>
                  </a:cubicBezTo>
                  <a:cubicBezTo>
                    <a:pt x="12215" y="95"/>
                    <a:pt x="11825" y="1"/>
                    <a:pt x="11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31"/>
            <p:cNvSpPr/>
            <p:nvPr/>
          </p:nvSpPr>
          <p:spPr>
            <a:xfrm>
              <a:off x="2950038" y="3860401"/>
              <a:ext cx="198182" cy="218291"/>
            </a:xfrm>
            <a:custGeom>
              <a:avLst/>
              <a:gdLst/>
              <a:ahLst/>
              <a:cxnLst/>
              <a:rect l="l" t="t" r="r" b="b"/>
              <a:pathLst>
                <a:path w="13177" h="14514" extrusionOk="0">
                  <a:moveTo>
                    <a:pt x="3970" y="1"/>
                  </a:moveTo>
                  <a:cubicBezTo>
                    <a:pt x="1783" y="1"/>
                    <a:pt x="1" y="12744"/>
                    <a:pt x="1" y="12744"/>
                  </a:cubicBezTo>
                  <a:cubicBezTo>
                    <a:pt x="182" y="14011"/>
                    <a:pt x="1380" y="14514"/>
                    <a:pt x="2979" y="14514"/>
                  </a:cubicBezTo>
                  <a:cubicBezTo>
                    <a:pt x="6685" y="14514"/>
                    <a:pt x="12540" y="11809"/>
                    <a:pt x="12843" y="9642"/>
                  </a:cubicBezTo>
                  <a:cubicBezTo>
                    <a:pt x="13177" y="7307"/>
                    <a:pt x="11075" y="5239"/>
                    <a:pt x="8774" y="4972"/>
                  </a:cubicBezTo>
                  <a:cubicBezTo>
                    <a:pt x="7273" y="4772"/>
                    <a:pt x="8407" y="268"/>
                    <a:pt x="4004" y="2"/>
                  </a:cubicBezTo>
                  <a:cubicBezTo>
                    <a:pt x="3992" y="1"/>
                    <a:pt x="3981" y="1"/>
                    <a:pt x="3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31"/>
            <p:cNvSpPr/>
            <p:nvPr/>
          </p:nvSpPr>
          <p:spPr>
            <a:xfrm>
              <a:off x="2945511" y="4063336"/>
              <a:ext cx="210740" cy="198844"/>
            </a:xfrm>
            <a:custGeom>
              <a:avLst/>
              <a:gdLst/>
              <a:ahLst/>
              <a:cxnLst/>
              <a:rect l="l" t="t" r="r" b="b"/>
              <a:pathLst>
                <a:path w="14012" h="13221" extrusionOk="0">
                  <a:moveTo>
                    <a:pt x="6911" y="1"/>
                  </a:moveTo>
                  <a:cubicBezTo>
                    <a:pt x="3960" y="1"/>
                    <a:pt x="1469" y="852"/>
                    <a:pt x="1469" y="852"/>
                  </a:cubicBezTo>
                  <a:cubicBezTo>
                    <a:pt x="1450" y="848"/>
                    <a:pt x="1432" y="846"/>
                    <a:pt x="1414" y="846"/>
                  </a:cubicBezTo>
                  <a:cubicBezTo>
                    <a:pt x="1" y="846"/>
                    <a:pt x="1608" y="13220"/>
                    <a:pt x="4402" y="13220"/>
                  </a:cubicBezTo>
                  <a:cubicBezTo>
                    <a:pt x="4512" y="13220"/>
                    <a:pt x="4624" y="13201"/>
                    <a:pt x="4738" y="13161"/>
                  </a:cubicBezTo>
                  <a:cubicBezTo>
                    <a:pt x="7740" y="12060"/>
                    <a:pt x="6273" y="10759"/>
                    <a:pt x="9909" y="10126"/>
                  </a:cubicBezTo>
                  <a:cubicBezTo>
                    <a:pt x="13511" y="9525"/>
                    <a:pt x="13278" y="8825"/>
                    <a:pt x="12544" y="6156"/>
                  </a:cubicBezTo>
                  <a:cubicBezTo>
                    <a:pt x="11843" y="3521"/>
                    <a:pt x="14011" y="2420"/>
                    <a:pt x="12544" y="1453"/>
                  </a:cubicBezTo>
                  <a:cubicBezTo>
                    <a:pt x="10825" y="341"/>
                    <a:pt x="8776" y="1"/>
                    <a:pt x="69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31"/>
            <p:cNvSpPr/>
            <p:nvPr/>
          </p:nvSpPr>
          <p:spPr>
            <a:xfrm>
              <a:off x="2789502" y="4081249"/>
              <a:ext cx="194979" cy="187985"/>
            </a:xfrm>
            <a:custGeom>
              <a:avLst/>
              <a:gdLst/>
              <a:ahLst/>
              <a:cxnLst/>
              <a:rect l="l" t="t" r="r" b="b"/>
              <a:pathLst>
                <a:path w="12964" h="12499" extrusionOk="0">
                  <a:moveTo>
                    <a:pt x="10215" y="1"/>
                  </a:moveTo>
                  <a:cubicBezTo>
                    <a:pt x="10137" y="1"/>
                    <a:pt x="10057" y="10"/>
                    <a:pt x="9974" y="28"/>
                  </a:cubicBezTo>
                  <a:cubicBezTo>
                    <a:pt x="7139" y="662"/>
                    <a:pt x="801" y="5399"/>
                    <a:pt x="801" y="5399"/>
                  </a:cubicBezTo>
                  <a:cubicBezTo>
                    <a:pt x="0" y="8801"/>
                    <a:pt x="2569" y="8868"/>
                    <a:pt x="3736" y="9602"/>
                  </a:cubicBezTo>
                  <a:cubicBezTo>
                    <a:pt x="4803" y="10242"/>
                    <a:pt x="4477" y="12191"/>
                    <a:pt x="6221" y="12191"/>
                  </a:cubicBezTo>
                  <a:cubicBezTo>
                    <a:pt x="6385" y="12191"/>
                    <a:pt x="6568" y="12174"/>
                    <a:pt x="6772" y="12137"/>
                  </a:cubicBezTo>
                  <a:cubicBezTo>
                    <a:pt x="7065" y="12080"/>
                    <a:pt x="7332" y="12057"/>
                    <a:pt x="7576" y="12057"/>
                  </a:cubicBezTo>
                  <a:cubicBezTo>
                    <a:pt x="8644" y="12057"/>
                    <a:pt x="9299" y="12498"/>
                    <a:pt x="9970" y="12498"/>
                  </a:cubicBezTo>
                  <a:cubicBezTo>
                    <a:pt x="10404" y="12498"/>
                    <a:pt x="10845" y="12313"/>
                    <a:pt x="11409" y="11703"/>
                  </a:cubicBezTo>
                  <a:cubicBezTo>
                    <a:pt x="12963" y="9987"/>
                    <a:pt x="12820" y="1"/>
                    <a:pt x="10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31"/>
            <p:cNvSpPr/>
            <p:nvPr/>
          </p:nvSpPr>
          <p:spPr>
            <a:xfrm>
              <a:off x="2685154" y="3984842"/>
              <a:ext cx="267908" cy="156100"/>
            </a:xfrm>
            <a:custGeom>
              <a:avLst/>
              <a:gdLst/>
              <a:ahLst/>
              <a:cxnLst/>
              <a:rect l="l" t="t" r="r" b="b"/>
              <a:pathLst>
                <a:path w="17813" h="10379" extrusionOk="0">
                  <a:moveTo>
                    <a:pt x="4937" y="0"/>
                  </a:moveTo>
                  <a:lnTo>
                    <a:pt x="4937" y="0"/>
                  </a:lnTo>
                  <a:cubicBezTo>
                    <a:pt x="0" y="1201"/>
                    <a:pt x="5070" y="4837"/>
                    <a:pt x="4437" y="6305"/>
                  </a:cubicBezTo>
                  <a:cubicBezTo>
                    <a:pt x="3843" y="7711"/>
                    <a:pt x="2135" y="10378"/>
                    <a:pt x="6124" y="10378"/>
                  </a:cubicBezTo>
                  <a:cubicBezTo>
                    <a:pt x="6391" y="10378"/>
                    <a:pt x="6684" y="10366"/>
                    <a:pt x="7005" y="10341"/>
                  </a:cubicBezTo>
                  <a:cubicBezTo>
                    <a:pt x="12075" y="9941"/>
                    <a:pt x="17813" y="6738"/>
                    <a:pt x="16645" y="5504"/>
                  </a:cubicBezTo>
                  <a:cubicBezTo>
                    <a:pt x="11575" y="134"/>
                    <a:pt x="4937" y="0"/>
                    <a:pt x="49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31"/>
            <p:cNvSpPr/>
            <p:nvPr/>
          </p:nvSpPr>
          <p:spPr>
            <a:xfrm>
              <a:off x="2892841" y="3977788"/>
              <a:ext cx="57212" cy="81818"/>
            </a:xfrm>
            <a:custGeom>
              <a:avLst/>
              <a:gdLst/>
              <a:ahLst/>
              <a:cxnLst/>
              <a:rect l="l" t="t" r="r" b="b"/>
              <a:pathLst>
                <a:path w="3804" h="5440" extrusionOk="0">
                  <a:moveTo>
                    <a:pt x="247" y="1"/>
                  </a:moveTo>
                  <a:cubicBezTo>
                    <a:pt x="209" y="1"/>
                    <a:pt x="170" y="12"/>
                    <a:pt x="134" y="36"/>
                  </a:cubicBezTo>
                  <a:cubicBezTo>
                    <a:pt x="34" y="102"/>
                    <a:pt x="1" y="202"/>
                    <a:pt x="68" y="302"/>
                  </a:cubicBezTo>
                  <a:cubicBezTo>
                    <a:pt x="134" y="469"/>
                    <a:pt x="2436" y="4372"/>
                    <a:pt x="3137" y="5206"/>
                  </a:cubicBezTo>
                  <a:cubicBezTo>
                    <a:pt x="3170" y="5273"/>
                    <a:pt x="3303" y="5439"/>
                    <a:pt x="3470" y="5439"/>
                  </a:cubicBezTo>
                  <a:cubicBezTo>
                    <a:pt x="3503" y="5439"/>
                    <a:pt x="3537" y="5439"/>
                    <a:pt x="3570" y="5406"/>
                  </a:cubicBezTo>
                  <a:cubicBezTo>
                    <a:pt x="3804" y="5273"/>
                    <a:pt x="3737" y="4972"/>
                    <a:pt x="3403" y="3571"/>
                  </a:cubicBezTo>
                  <a:cubicBezTo>
                    <a:pt x="3203" y="2637"/>
                    <a:pt x="2903" y="1503"/>
                    <a:pt x="2803" y="536"/>
                  </a:cubicBezTo>
                  <a:cubicBezTo>
                    <a:pt x="2803" y="402"/>
                    <a:pt x="2703" y="336"/>
                    <a:pt x="2603" y="336"/>
                  </a:cubicBezTo>
                  <a:cubicBezTo>
                    <a:pt x="2469" y="369"/>
                    <a:pt x="2403" y="469"/>
                    <a:pt x="2403" y="569"/>
                  </a:cubicBezTo>
                  <a:cubicBezTo>
                    <a:pt x="2503" y="1570"/>
                    <a:pt x="2770" y="2737"/>
                    <a:pt x="3003" y="3671"/>
                  </a:cubicBezTo>
                  <a:cubicBezTo>
                    <a:pt x="3070" y="4005"/>
                    <a:pt x="3170" y="4372"/>
                    <a:pt x="3237" y="4639"/>
                  </a:cubicBezTo>
                  <a:cubicBezTo>
                    <a:pt x="2369" y="3438"/>
                    <a:pt x="435" y="136"/>
                    <a:pt x="401" y="102"/>
                  </a:cubicBezTo>
                  <a:cubicBezTo>
                    <a:pt x="380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31"/>
            <p:cNvSpPr/>
            <p:nvPr/>
          </p:nvSpPr>
          <p:spPr>
            <a:xfrm>
              <a:off x="2951046" y="3976284"/>
              <a:ext cx="91819" cy="90842"/>
            </a:xfrm>
            <a:custGeom>
              <a:avLst/>
              <a:gdLst/>
              <a:ahLst/>
              <a:cxnLst/>
              <a:rect l="l" t="t" r="r" b="b"/>
              <a:pathLst>
                <a:path w="6105" h="6040" extrusionOk="0">
                  <a:moveTo>
                    <a:pt x="3590" y="1"/>
                  </a:moveTo>
                  <a:cubicBezTo>
                    <a:pt x="3521" y="1"/>
                    <a:pt x="3458" y="38"/>
                    <a:pt x="3436" y="102"/>
                  </a:cubicBezTo>
                  <a:cubicBezTo>
                    <a:pt x="0" y="5473"/>
                    <a:pt x="201" y="5806"/>
                    <a:pt x="267" y="5906"/>
                  </a:cubicBezTo>
                  <a:cubicBezTo>
                    <a:pt x="301" y="6006"/>
                    <a:pt x="401" y="6040"/>
                    <a:pt x="467" y="6040"/>
                  </a:cubicBezTo>
                  <a:lnTo>
                    <a:pt x="501" y="6040"/>
                  </a:lnTo>
                  <a:cubicBezTo>
                    <a:pt x="1034" y="5973"/>
                    <a:pt x="5071" y="4906"/>
                    <a:pt x="6005" y="3738"/>
                  </a:cubicBezTo>
                  <a:cubicBezTo>
                    <a:pt x="6105" y="3671"/>
                    <a:pt x="6071" y="3538"/>
                    <a:pt x="6005" y="3471"/>
                  </a:cubicBezTo>
                  <a:cubicBezTo>
                    <a:pt x="5959" y="3426"/>
                    <a:pt x="5908" y="3408"/>
                    <a:pt x="5858" y="3408"/>
                  </a:cubicBezTo>
                  <a:cubicBezTo>
                    <a:pt x="5798" y="3408"/>
                    <a:pt x="5741" y="3435"/>
                    <a:pt x="5704" y="3471"/>
                  </a:cubicBezTo>
                  <a:cubicBezTo>
                    <a:pt x="4937" y="4405"/>
                    <a:pt x="1668" y="5339"/>
                    <a:pt x="701" y="5573"/>
                  </a:cubicBezTo>
                  <a:cubicBezTo>
                    <a:pt x="1001" y="4839"/>
                    <a:pt x="2402" y="2471"/>
                    <a:pt x="3770" y="336"/>
                  </a:cubicBezTo>
                  <a:cubicBezTo>
                    <a:pt x="3836" y="236"/>
                    <a:pt x="3803" y="102"/>
                    <a:pt x="3703" y="35"/>
                  </a:cubicBezTo>
                  <a:cubicBezTo>
                    <a:pt x="3668" y="12"/>
                    <a:pt x="3628" y="1"/>
                    <a:pt x="35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31"/>
            <p:cNvSpPr/>
            <p:nvPr/>
          </p:nvSpPr>
          <p:spPr>
            <a:xfrm>
              <a:off x="2822108" y="3992844"/>
              <a:ext cx="119914" cy="140504"/>
            </a:xfrm>
            <a:custGeom>
              <a:avLst/>
              <a:gdLst/>
              <a:ahLst/>
              <a:cxnLst/>
              <a:rect l="l" t="t" r="r" b="b"/>
              <a:pathLst>
                <a:path w="7973" h="9342" extrusionOk="0">
                  <a:moveTo>
                    <a:pt x="221" y="1"/>
                  </a:moveTo>
                  <a:cubicBezTo>
                    <a:pt x="152" y="1"/>
                    <a:pt x="89" y="37"/>
                    <a:pt x="67" y="102"/>
                  </a:cubicBezTo>
                  <a:cubicBezTo>
                    <a:pt x="1" y="202"/>
                    <a:pt x="34" y="335"/>
                    <a:pt x="134" y="402"/>
                  </a:cubicBezTo>
                  <a:cubicBezTo>
                    <a:pt x="134" y="402"/>
                    <a:pt x="901" y="869"/>
                    <a:pt x="2903" y="2437"/>
                  </a:cubicBezTo>
                  <a:cubicBezTo>
                    <a:pt x="3803" y="3137"/>
                    <a:pt x="4804" y="3671"/>
                    <a:pt x="5638" y="4172"/>
                  </a:cubicBezTo>
                  <a:cubicBezTo>
                    <a:pt x="6605" y="4705"/>
                    <a:pt x="7406" y="5139"/>
                    <a:pt x="7539" y="5539"/>
                  </a:cubicBezTo>
                  <a:cubicBezTo>
                    <a:pt x="7539" y="5539"/>
                    <a:pt x="7539" y="5606"/>
                    <a:pt x="7473" y="5706"/>
                  </a:cubicBezTo>
                  <a:cubicBezTo>
                    <a:pt x="6939" y="6640"/>
                    <a:pt x="3503" y="8608"/>
                    <a:pt x="1602" y="8908"/>
                  </a:cubicBezTo>
                  <a:cubicBezTo>
                    <a:pt x="1468" y="8942"/>
                    <a:pt x="1402" y="9042"/>
                    <a:pt x="1435" y="9142"/>
                  </a:cubicBezTo>
                  <a:cubicBezTo>
                    <a:pt x="1435" y="9275"/>
                    <a:pt x="1535" y="9342"/>
                    <a:pt x="1635" y="9342"/>
                  </a:cubicBezTo>
                  <a:lnTo>
                    <a:pt x="1668" y="9342"/>
                  </a:lnTo>
                  <a:cubicBezTo>
                    <a:pt x="3570" y="9008"/>
                    <a:pt x="7206" y="7007"/>
                    <a:pt x="7840" y="5906"/>
                  </a:cubicBezTo>
                  <a:cubicBezTo>
                    <a:pt x="7973" y="5706"/>
                    <a:pt x="7973" y="5539"/>
                    <a:pt x="7940" y="5372"/>
                  </a:cubicBezTo>
                  <a:cubicBezTo>
                    <a:pt x="7739" y="4872"/>
                    <a:pt x="6939" y="4405"/>
                    <a:pt x="5838" y="3805"/>
                  </a:cubicBezTo>
                  <a:cubicBezTo>
                    <a:pt x="5004" y="3338"/>
                    <a:pt x="4037" y="2771"/>
                    <a:pt x="3136" y="2103"/>
                  </a:cubicBezTo>
                  <a:cubicBezTo>
                    <a:pt x="1135" y="536"/>
                    <a:pt x="368" y="69"/>
                    <a:pt x="334" y="35"/>
                  </a:cubicBez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31"/>
            <p:cNvSpPr/>
            <p:nvPr/>
          </p:nvSpPr>
          <p:spPr>
            <a:xfrm>
              <a:off x="2943526" y="4058583"/>
              <a:ext cx="99851" cy="154536"/>
            </a:xfrm>
            <a:custGeom>
              <a:avLst/>
              <a:gdLst/>
              <a:ahLst/>
              <a:cxnLst/>
              <a:rect l="l" t="t" r="r" b="b"/>
              <a:pathLst>
                <a:path w="6639" h="10275" extrusionOk="0">
                  <a:moveTo>
                    <a:pt x="6438" y="1"/>
                  </a:moveTo>
                  <a:cubicBezTo>
                    <a:pt x="6271" y="1"/>
                    <a:pt x="5938" y="67"/>
                    <a:pt x="5337" y="268"/>
                  </a:cubicBezTo>
                  <a:cubicBezTo>
                    <a:pt x="4336" y="534"/>
                    <a:pt x="2835" y="935"/>
                    <a:pt x="1601" y="968"/>
                  </a:cubicBezTo>
                  <a:cubicBezTo>
                    <a:pt x="1368" y="968"/>
                    <a:pt x="1168" y="1068"/>
                    <a:pt x="1001" y="1268"/>
                  </a:cubicBezTo>
                  <a:cubicBezTo>
                    <a:pt x="0" y="2703"/>
                    <a:pt x="2035" y="9374"/>
                    <a:pt x="2268" y="10108"/>
                  </a:cubicBezTo>
                  <a:cubicBezTo>
                    <a:pt x="2302" y="10208"/>
                    <a:pt x="2368" y="10275"/>
                    <a:pt x="2468" y="10275"/>
                  </a:cubicBezTo>
                  <a:cubicBezTo>
                    <a:pt x="2468" y="10275"/>
                    <a:pt x="2502" y="10241"/>
                    <a:pt x="2535" y="10241"/>
                  </a:cubicBezTo>
                  <a:cubicBezTo>
                    <a:pt x="2635" y="10208"/>
                    <a:pt x="2702" y="10108"/>
                    <a:pt x="2669" y="9975"/>
                  </a:cubicBezTo>
                  <a:cubicBezTo>
                    <a:pt x="2035" y="8006"/>
                    <a:pt x="600" y="2603"/>
                    <a:pt x="1368" y="1535"/>
                  </a:cubicBezTo>
                  <a:cubicBezTo>
                    <a:pt x="1434" y="1435"/>
                    <a:pt x="1501" y="1402"/>
                    <a:pt x="1601" y="1402"/>
                  </a:cubicBezTo>
                  <a:cubicBezTo>
                    <a:pt x="2902" y="1368"/>
                    <a:pt x="4437" y="935"/>
                    <a:pt x="5437" y="668"/>
                  </a:cubicBezTo>
                  <a:cubicBezTo>
                    <a:pt x="5871" y="534"/>
                    <a:pt x="6305" y="434"/>
                    <a:pt x="6405" y="434"/>
                  </a:cubicBezTo>
                  <a:cubicBezTo>
                    <a:pt x="6505" y="434"/>
                    <a:pt x="6605" y="334"/>
                    <a:pt x="6638" y="234"/>
                  </a:cubicBezTo>
                  <a:cubicBezTo>
                    <a:pt x="6638" y="101"/>
                    <a:pt x="6538" y="1"/>
                    <a:pt x="64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31"/>
            <p:cNvSpPr/>
            <p:nvPr/>
          </p:nvSpPr>
          <p:spPr>
            <a:xfrm>
              <a:off x="2950550" y="3946611"/>
              <a:ext cx="22079" cy="112996"/>
            </a:xfrm>
            <a:custGeom>
              <a:avLst/>
              <a:gdLst/>
              <a:ahLst/>
              <a:cxnLst/>
              <a:rect l="l" t="t" r="r" b="b"/>
              <a:pathLst>
                <a:path w="1468" h="7513" extrusionOk="0">
                  <a:moveTo>
                    <a:pt x="1216" y="1"/>
                  </a:moveTo>
                  <a:cubicBezTo>
                    <a:pt x="1109" y="1"/>
                    <a:pt x="1034" y="87"/>
                    <a:pt x="1034" y="174"/>
                  </a:cubicBezTo>
                  <a:cubicBezTo>
                    <a:pt x="1034" y="241"/>
                    <a:pt x="334" y="6278"/>
                    <a:pt x="33" y="7246"/>
                  </a:cubicBezTo>
                  <a:cubicBezTo>
                    <a:pt x="0" y="7346"/>
                    <a:pt x="67" y="7479"/>
                    <a:pt x="200" y="7512"/>
                  </a:cubicBezTo>
                  <a:lnTo>
                    <a:pt x="234" y="7512"/>
                  </a:lnTo>
                  <a:cubicBezTo>
                    <a:pt x="334" y="7512"/>
                    <a:pt x="434" y="7446"/>
                    <a:pt x="434" y="7379"/>
                  </a:cubicBezTo>
                  <a:cubicBezTo>
                    <a:pt x="734" y="6378"/>
                    <a:pt x="1401" y="474"/>
                    <a:pt x="1434" y="241"/>
                  </a:cubicBezTo>
                  <a:cubicBezTo>
                    <a:pt x="1468" y="107"/>
                    <a:pt x="1368" y="7"/>
                    <a:pt x="1268" y="7"/>
                  </a:cubicBezTo>
                  <a:cubicBezTo>
                    <a:pt x="1250" y="3"/>
                    <a:pt x="1232" y="1"/>
                    <a:pt x="121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31"/>
            <p:cNvSpPr/>
            <p:nvPr/>
          </p:nvSpPr>
          <p:spPr>
            <a:xfrm>
              <a:off x="2954550" y="4082166"/>
              <a:ext cx="89819" cy="72252"/>
            </a:xfrm>
            <a:custGeom>
              <a:avLst/>
              <a:gdLst/>
              <a:ahLst/>
              <a:cxnLst/>
              <a:rect l="l" t="t" r="r" b="b"/>
              <a:pathLst>
                <a:path w="5972" h="4804" extrusionOk="0">
                  <a:moveTo>
                    <a:pt x="535" y="1"/>
                  </a:moveTo>
                  <a:cubicBezTo>
                    <a:pt x="435" y="1"/>
                    <a:pt x="334" y="34"/>
                    <a:pt x="268" y="101"/>
                  </a:cubicBezTo>
                  <a:cubicBezTo>
                    <a:pt x="201" y="234"/>
                    <a:pt x="1" y="501"/>
                    <a:pt x="2903" y="4704"/>
                  </a:cubicBezTo>
                  <a:cubicBezTo>
                    <a:pt x="2936" y="4771"/>
                    <a:pt x="3003" y="4804"/>
                    <a:pt x="3070" y="4804"/>
                  </a:cubicBezTo>
                  <a:cubicBezTo>
                    <a:pt x="3103" y="4804"/>
                    <a:pt x="3136" y="4771"/>
                    <a:pt x="3170" y="4771"/>
                  </a:cubicBezTo>
                  <a:cubicBezTo>
                    <a:pt x="3270" y="4704"/>
                    <a:pt x="3303" y="4570"/>
                    <a:pt x="3237" y="4470"/>
                  </a:cubicBezTo>
                  <a:cubicBezTo>
                    <a:pt x="2169" y="2903"/>
                    <a:pt x="1035" y="1168"/>
                    <a:pt x="735" y="501"/>
                  </a:cubicBezTo>
                  <a:lnTo>
                    <a:pt x="735" y="501"/>
                  </a:lnTo>
                  <a:cubicBezTo>
                    <a:pt x="1302" y="668"/>
                    <a:pt x="2436" y="1068"/>
                    <a:pt x="3470" y="1402"/>
                  </a:cubicBezTo>
                  <a:cubicBezTo>
                    <a:pt x="4371" y="1735"/>
                    <a:pt x="5238" y="2035"/>
                    <a:pt x="5672" y="2169"/>
                  </a:cubicBezTo>
                  <a:cubicBezTo>
                    <a:pt x="5695" y="2175"/>
                    <a:pt x="5718" y="2177"/>
                    <a:pt x="5739" y="2177"/>
                  </a:cubicBezTo>
                  <a:cubicBezTo>
                    <a:pt x="5838" y="2177"/>
                    <a:pt x="5911" y="2118"/>
                    <a:pt x="5938" y="2035"/>
                  </a:cubicBezTo>
                  <a:cubicBezTo>
                    <a:pt x="5972" y="1902"/>
                    <a:pt x="5905" y="1802"/>
                    <a:pt x="5805" y="1768"/>
                  </a:cubicBezTo>
                  <a:cubicBezTo>
                    <a:pt x="5371" y="1635"/>
                    <a:pt x="4504" y="1335"/>
                    <a:pt x="3603" y="1035"/>
                  </a:cubicBezTo>
                  <a:cubicBezTo>
                    <a:pt x="2269" y="568"/>
                    <a:pt x="868" y="101"/>
                    <a:pt x="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31"/>
            <p:cNvSpPr/>
            <p:nvPr/>
          </p:nvSpPr>
          <p:spPr>
            <a:xfrm>
              <a:off x="2899865" y="4086468"/>
              <a:ext cx="48188" cy="95549"/>
            </a:xfrm>
            <a:custGeom>
              <a:avLst/>
              <a:gdLst/>
              <a:ahLst/>
              <a:cxnLst/>
              <a:rect l="l" t="t" r="r" b="b"/>
              <a:pathLst>
                <a:path w="3204" h="6353" extrusionOk="0">
                  <a:moveTo>
                    <a:pt x="2751" y="1"/>
                  </a:moveTo>
                  <a:cubicBezTo>
                    <a:pt x="2725" y="1"/>
                    <a:pt x="2699" y="5"/>
                    <a:pt x="2670" y="15"/>
                  </a:cubicBezTo>
                  <a:cubicBezTo>
                    <a:pt x="2102" y="148"/>
                    <a:pt x="635" y="3084"/>
                    <a:pt x="68" y="4318"/>
                  </a:cubicBezTo>
                  <a:cubicBezTo>
                    <a:pt x="1" y="4418"/>
                    <a:pt x="34" y="4551"/>
                    <a:pt x="134" y="4585"/>
                  </a:cubicBezTo>
                  <a:cubicBezTo>
                    <a:pt x="182" y="4608"/>
                    <a:pt x="225" y="4619"/>
                    <a:pt x="264" y="4619"/>
                  </a:cubicBezTo>
                  <a:cubicBezTo>
                    <a:pt x="335" y="4619"/>
                    <a:pt x="392" y="4583"/>
                    <a:pt x="435" y="4518"/>
                  </a:cubicBezTo>
                  <a:cubicBezTo>
                    <a:pt x="1235" y="2850"/>
                    <a:pt x="2236" y="982"/>
                    <a:pt x="2670" y="515"/>
                  </a:cubicBezTo>
                  <a:lnTo>
                    <a:pt x="2670" y="515"/>
                  </a:lnTo>
                  <a:cubicBezTo>
                    <a:pt x="2670" y="1049"/>
                    <a:pt x="2303" y="2450"/>
                    <a:pt x="2069" y="3451"/>
                  </a:cubicBezTo>
                  <a:cubicBezTo>
                    <a:pt x="1702" y="4918"/>
                    <a:pt x="1502" y="5852"/>
                    <a:pt x="1535" y="6186"/>
                  </a:cubicBezTo>
                  <a:cubicBezTo>
                    <a:pt x="1569" y="6286"/>
                    <a:pt x="1635" y="6353"/>
                    <a:pt x="1769" y="6353"/>
                  </a:cubicBezTo>
                  <a:cubicBezTo>
                    <a:pt x="1902" y="6353"/>
                    <a:pt x="1969" y="6253"/>
                    <a:pt x="1969" y="6119"/>
                  </a:cubicBezTo>
                  <a:cubicBezTo>
                    <a:pt x="1902" y="5819"/>
                    <a:pt x="2203" y="4618"/>
                    <a:pt x="2469" y="3551"/>
                  </a:cubicBezTo>
                  <a:cubicBezTo>
                    <a:pt x="3070" y="1015"/>
                    <a:pt x="3203" y="282"/>
                    <a:pt x="2936" y="48"/>
                  </a:cubicBezTo>
                  <a:cubicBezTo>
                    <a:pt x="2866" y="24"/>
                    <a:pt x="2812" y="1"/>
                    <a:pt x="275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31"/>
            <p:cNvSpPr/>
            <p:nvPr/>
          </p:nvSpPr>
          <p:spPr>
            <a:xfrm>
              <a:off x="2851707" y="4053440"/>
              <a:ext cx="91323" cy="45797"/>
            </a:xfrm>
            <a:custGeom>
              <a:avLst/>
              <a:gdLst/>
              <a:ahLst/>
              <a:cxnLst/>
              <a:rect l="l" t="t" r="r" b="b"/>
              <a:pathLst>
                <a:path w="6072" h="3045" extrusionOk="0">
                  <a:moveTo>
                    <a:pt x="281" y="0"/>
                  </a:moveTo>
                  <a:cubicBezTo>
                    <a:pt x="201" y="0"/>
                    <a:pt x="128" y="60"/>
                    <a:pt x="101" y="143"/>
                  </a:cubicBezTo>
                  <a:cubicBezTo>
                    <a:pt x="67" y="276"/>
                    <a:pt x="134" y="376"/>
                    <a:pt x="268" y="409"/>
                  </a:cubicBezTo>
                  <a:cubicBezTo>
                    <a:pt x="434" y="443"/>
                    <a:pt x="3903" y="1243"/>
                    <a:pt x="5271" y="1544"/>
                  </a:cubicBezTo>
                  <a:cubicBezTo>
                    <a:pt x="4302" y="1937"/>
                    <a:pt x="1793" y="2634"/>
                    <a:pt x="590" y="2634"/>
                  </a:cubicBezTo>
                  <a:cubicBezTo>
                    <a:pt x="468" y="2634"/>
                    <a:pt x="360" y="2626"/>
                    <a:pt x="268" y="2611"/>
                  </a:cubicBezTo>
                  <a:cubicBezTo>
                    <a:pt x="167" y="2611"/>
                    <a:pt x="67" y="2678"/>
                    <a:pt x="34" y="2778"/>
                  </a:cubicBezTo>
                  <a:cubicBezTo>
                    <a:pt x="1" y="2911"/>
                    <a:pt x="101" y="3011"/>
                    <a:pt x="201" y="3045"/>
                  </a:cubicBezTo>
                  <a:lnTo>
                    <a:pt x="568" y="3045"/>
                  </a:lnTo>
                  <a:cubicBezTo>
                    <a:pt x="2069" y="3045"/>
                    <a:pt x="5671" y="2011"/>
                    <a:pt x="5972" y="1644"/>
                  </a:cubicBezTo>
                  <a:cubicBezTo>
                    <a:pt x="6038" y="1577"/>
                    <a:pt x="6072" y="1444"/>
                    <a:pt x="6038" y="1377"/>
                  </a:cubicBezTo>
                  <a:cubicBezTo>
                    <a:pt x="6005" y="1310"/>
                    <a:pt x="5938" y="1243"/>
                    <a:pt x="5805" y="1210"/>
                  </a:cubicBezTo>
                  <a:cubicBezTo>
                    <a:pt x="5104" y="1110"/>
                    <a:pt x="401" y="9"/>
                    <a:pt x="334" y="9"/>
                  </a:cubicBezTo>
                  <a:cubicBezTo>
                    <a:pt x="317" y="3"/>
                    <a:pt x="299" y="0"/>
                    <a:pt x="2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31"/>
            <p:cNvSpPr/>
            <p:nvPr/>
          </p:nvSpPr>
          <p:spPr>
            <a:xfrm>
              <a:off x="2921929" y="4054914"/>
              <a:ext cx="57724" cy="44970"/>
            </a:xfrm>
            <a:custGeom>
              <a:avLst/>
              <a:gdLst/>
              <a:ahLst/>
              <a:cxnLst/>
              <a:rect l="l" t="t" r="r" b="b"/>
              <a:pathLst>
                <a:path w="3838" h="2990" extrusionOk="0">
                  <a:moveTo>
                    <a:pt x="2086" y="0"/>
                  </a:moveTo>
                  <a:cubicBezTo>
                    <a:pt x="1647" y="0"/>
                    <a:pt x="1369" y="278"/>
                    <a:pt x="1369" y="278"/>
                  </a:cubicBezTo>
                  <a:cubicBezTo>
                    <a:pt x="0" y="1495"/>
                    <a:pt x="1212" y="2990"/>
                    <a:pt x="2220" y="2990"/>
                  </a:cubicBezTo>
                  <a:cubicBezTo>
                    <a:pt x="2317" y="2990"/>
                    <a:pt x="2413" y="2976"/>
                    <a:pt x="2503" y="2947"/>
                  </a:cubicBezTo>
                  <a:cubicBezTo>
                    <a:pt x="3504" y="2613"/>
                    <a:pt x="3838" y="1079"/>
                    <a:pt x="2937" y="345"/>
                  </a:cubicBezTo>
                  <a:cubicBezTo>
                    <a:pt x="2618" y="84"/>
                    <a:pt x="2327" y="0"/>
                    <a:pt x="20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31"/>
            <p:cNvSpPr/>
            <p:nvPr/>
          </p:nvSpPr>
          <p:spPr>
            <a:xfrm>
              <a:off x="2927960" y="4052071"/>
              <a:ext cx="50700" cy="51181"/>
            </a:xfrm>
            <a:custGeom>
              <a:avLst/>
              <a:gdLst/>
              <a:ahLst/>
              <a:cxnLst/>
              <a:rect l="l" t="t" r="r" b="b"/>
              <a:pathLst>
                <a:path w="3371" h="3403" extrusionOk="0">
                  <a:moveTo>
                    <a:pt x="1702" y="400"/>
                  </a:moveTo>
                  <a:cubicBezTo>
                    <a:pt x="1936" y="400"/>
                    <a:pt x="2169" y="500"/>
                    <a:pt x="2403" y="701"/>
                  </a:cubicBezTo>
                  <a:cubicBezTo>
                    <a:pt x="2770" y="1001"/>
                    <a:pt x="2936" y="1468"/>
                    <a:pt x="2836" y="1935"/>
                  </a:cubicBezTo>
                  <a:cubicBezTo>
                    <a:pt x="2736" y="2435"/>
                    <a:pt x="2436" y="2802"/>
                    <a:pt x="2036" y="2936"/>
                  </a:cubicBezTo>
                  <a:cubicBezTo>
                    <a:pt x="1962" y="2960"/>
                    <a:pt x="1885" y="2972"/>
                    <a:pt x="1807" y="2972"/>
                  </a:cubicBezTo>
                  <a:cubicBezTo>
                    <a:pt x="1349" y="2972"/>
                    <a:pt x="834" y="2581"/>
                    <a:pt x="635" y="2068"/>
                  </a:cubicBezTo>
                  <a:cubicBezTo>
                    <a:pt x="468" y="1568"/>
                    <a:pt x="601" y="1068"/>
                    <a:pt x="1102" y="634"/>
                  </a:cubicBezTo>
                  <a:cubicBezTo>
                    <a:pt x="1102" y="634"/>
                    <a:pt x="1335" y="400"/>
                    <a:pt x="1702" y="400"/>
                  </a:cubicBezTo>
                  <a:close/>
                  <a:moveTo>
                    <a:pt x="1702" y="0"/>
                  </a:moveTo>
                  <a:cubicBezTo>
                    <a:pt x="1168" y="0"/>
                    <a:pt x="835" y="334"/>
                    <a:pt x="802" y="334"/>
                  </a:cubicBezTo>
                  <a:cubicBezTo>
                    <a:pt x="201" y="867"/>
                    <a:pt x="1" y="1568"/>
                    <a:pt x="268" y="2235"/>
                  </a:cubicBezTo>
                  <a:cubicBezTo>
                    <a:pt x="501" y="2902"/>
                    <a:pt x="1168" y="3403"/>
                    <a:pt x="1802" y="3403"/>
                  </a:cubicBezTo>
                  <a:cubicBezTo>
                    <a:pt x="1936" y="3403"/>
                    <a:pt x="2036" y="3369"/>
                    <a:pt x="2169" y="3336"/>
                  </a:cubicBezTo>
                  <a:cubicBezTo>
                    <a:pt x="2703" y="3169"/>
                    <a:pt x="3137" y="2635"/>
                    <a:pt x="3237" y="2002"/>
                  </a:cubicBezTo>
                  <a:cubicBezTo>
                    <a:pt x="3370" y="1368"/>
                    <a:pt x="3137" y="767"/>
                    <a:pt x="2670" y="367"/>
                  </a:cubicBezTo>
                  <a:cubicBezTo>
                    <a:pt x="2369" y="134"/>
                    <a:pt x="2036" y="0"/>
                    <a:pt x="1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31"/>
            <p:cNvSpPr/>
            <p:nvPr/>
          </p:nvSpPr>
          <p:spPr>
            <a:xfrm>
              <a:off x="2917432" y="4300201"/>
              <a:ext cx="148520" cy="77080"/>
            </a:xfrm>
            <a:custGeom>
              <a:avLst/>
              <a:gdLst/>
              <a:ahLst/>
              <a:cxnLst/>
              <a:rect l="l" t="t" r="r" b="b"/>
              <a:pathLst>
                <a:path w="9875" h="5125" extrusionOk="0">
                  <a:moveTo>
                    <a:pt x="3631" y="1"/>
                  </a:moveTo>
                  <a:cubicBezTo>
                    <a:pt x="2549" y="1"/>
                    <a:pt x="1336" y="240"/>
                    <a:pt x="0" y="848"/>
                  </a:cubicBezTo>
                  <a:cubicBezTo>
                    <a:pt x="0" y="848"/>
                    <a:pt x="1735" y="3850"/>
                    <a:pt x="4470" y="4917"/>
                  </a:cubicBezTo>
                  <a:cubicBezTo>
                    <a:pt x="4844" y="5063"/>
                    <a:pt x="5232" y="5124"/>
                    <a:pt x="5621" y="5124"/>
                  </a:cubicBezTo>
                  <a:cubicBezTo>
                    <a:pt x="7733" y="5124"/>
                    <a:pt x="9874" y="3316"/>
                    <a:pt x="9874" y="3316"/>
                  </a:cubicBezTo>
                  <a:cubicBezTo>
                    <a:pt x="9874" y="3316"/>
                    <a:pt x="7657" y="1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31"/>
            <p:cNvSpPr/>
            <p:nvPr/>
          </p:nvSpPr>
          <p:spPr>
            <a:xfrm>
              <a:off x="2960070" y="4322972"/>
              <a:ext cx="109386" cy="30125"/>
            </a:xfrm>
            <a:custGeom>
              <a:avLst/>
              <a:gdLst/>
              <a:ahLst/>
              <a:cxnLst/>
              <a:rect l="l" t="t" r="r" b="b"/>
              <a:pathLst>
                <a:path w="7273" h="2003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5"/>
                    <a:pt x="101" y="401"/>
                    <a:pt x="201" y="401"/>
                  </a:cubicBezTo>
                  <a:cubicBezTo>
                    <a:pt x="268" y="401"/>
                    <a:pt x="4571" y="435"/>
                    <a:pt x="6906" y="1969"/>
                  </a:cubicBezTo>
                  <a:cubicBezTo>
                    <a:pt x="6939" y="2002"/>
                    <a:pt x="7006" y="2002"/>
                    <a:pt x="7039" y="2002"/>
                  </a:cubicBezTo>
                  <a:cubicBezTo>
                    <a:pt x="7106" y="2002"/>
                    <a:pt x="7173" y="1969"/>
                    <a:pt x="7206" y="1936"/>
                  </a:cubicBezTo>
                  <a:cubicBezTo>
                    <a:pt x="7273" y="1836"/>
                    <a:pt x="7239" y="1702"/>
                    <a:pt x="7139" y="1635"/>
                  </a:cubicBezTo>
                  <a:cubicBezTo>
                    <a:pt x="4704" y="1"/>
                    <a:pt x="434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31"/>
            <p:cNvSpPr/>
            <p:nvPr/>
          </p:nvSpPr>
          <p:spPr>
            <a:xfrm>
              <a:off x="2973621" y="4638315"/>
              <a:ext cx="124441" cy="95654"/>
            </a:xfrm>
            <a:custGeom>
              <a:avLst/>
              <a:gdLst/>
              <a:ahLst/>
              <a:cxnLst/>
              <a:rect l="l" t="t" r="r" b="b"/>
              <a:pathLst>
                <a:path w="8274" h="6360" extrusionOk="0">
                  <a:moveTo>
                    <a:pt x="576" y="0"/>
                  </a:moveTo>
                  <a:cubicBezTo>
                    <a:pt x="389" y="0"/>
                    <a:pt x="197" y="5"/>
                    <a:pt x="0" y="16"/>
                  </a:cubicBezTo>
                  <a:cubicBezTo>
                    <a:pt x="0" y="16"/>
                    <a:pt x="534" y="3418"/>
                    <a:pt x="2669" y="5420"/>
                  </a:cubicBezTo>
                  <a:cubicBezTo>
                    <a:pt x="3436" y="6146"/>
                    <a:pt x="4519" y="6360"/>
                    <a:pt x="5529" y="6360"/>
                  </a:cubicBezTo>
                  <a:cubicBezTo>
                    <a:pt x="6976" y="6360"/>
                    <a:pt x="8273" y="5920"/>
                    <a:pt x="8273" y="5920"/>
                  </a:cubicBezTo>
                  <a:cubicBezTo>
                    <a:pt x="8273" y="5920"/>
                    <a:pt x="6982" y="0"/>
                    <a:pt x="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31"/>
            <p:cNvSpPr/>
            <p:nvPr/>
          </p:nvSpPr>
          <p:spPr>
            <a:xfrm>
              <a:off x="3007732" y="4664229"/>
              <a:ext cx="93835" cy="66146"/>
            </a:xfrm>
            <a:custGeom>
              <a:avLst/>
              <a:gdLst/>
              <a:ahLst/>
              <a:cxnLst/>
              <a:rect l="l" t="t" r="r" b="b"/>
              <a:pathLst>
                <a:path w="6239" h="4398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67" y="361"/>
                    <a:pt x="168" y="394"/>
                  </a:cubicBezTo>
                  <a:cubicBezTo>
                    <a:pt x="201" y="428"/>
                    <a:pt x="4204" y="1995"/>
                    <a:pt x="5838" y="4330"/>
                  </a:cubicBezTo>
                  <a:cubicBezTo>
                    <a:pt x="5872" y="4364"/>
                    <a:pt x="5938" y="4397"/>
                    <a:pt x="6005" y="4397"/>
                  </a:cubicBezTo>
                  <a:cubicBezTo>
                    <a:pt x="6038" y="4397"/>
                    <a:pt x="6072" y="4397"/>
                    <a:pt x="6105" y="4364"/>
                  </a:cubicBezTo>
                  <a:cubicBezTo>
                    <a:pt x="6205" y="4297"/>
                    <a:pt x="6239" y="4164"/>
                    <a:pt x="6172" y="4097"/>
                  </a:cubicBezTo>
                  <a:cubicBezTo>
                    <a:pt x="4471" y="1662"/>
                    <a:pt x="501" y="94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31"/>
            <p:cNvSpPr/>
            <p:nvPr/>
          </p:nvSpPr>
          <p:spPr>
            <a:xfrm>
              <a:off x="3125630" y="4470348"/>
              <a:ext cx="63740" cy="468722"/>
            </a:xfrm>
            <a:custGeom>
              <a:avLst/>
              <a:gdLst/>
              <a:ahLst/>
              <a:cxnLst/>
              <a:rect l="l" t="t" r="r" b="b"/>
              <a:pathLst>
                <a:path w="4238" h="31165" extrusionOk="0">
                  <a:moveTo>
                    <a:pt x="3986" y="0"/>
                  </a:moveTo>
                  <a:cubicBezTo>
                    <a:pt x="3904" y="0"/>
                    <a:pt x="3831" y="65"/>
                    <a:pt x="3803" y="176"/>
                  </a:cubicBezTo>
                  <a:cubicBezTo>
                    <a:pt x="1" y="12718"/>
                    <a:pt x="3270" y="30831"/>
                    <a:pt x="3303" y="30998"/>
                  </a:cubicBezTo>
                  <a:cubicBezTo>
                    <a:pt x="3303" y="31098"/>
                    <a:pt x="3403" y="31165"/>
                    <a:pt x="3503" y="31165"/>
                  </a:cubicBezTo>
                  <a:lnTo>
                    <a:pt x="3537" y="31165"/>
                  </a:lnTo>
                  <a:cubicBezTo>
                    <a:pt x="3637" y="31131"/>
                    <a:pt x="3737" y="31031"/>
                    <a:pt x="3703" y="30931"/>
                  </a:cubicBezTo>
                  <a:cubicBezTo>
                    <a:pt x="3670" y="30731"/>
                    <a:pt x="401" y="12718"/>
                    <a:pt x="4204" y="276"/>
                  </a:cubicBezTo>
                  <a:cubicBezTo>
                    <a:pt x="4237" y="176"/>
                    <a:pt x="4170" y="42"/>
                    <a:pt x="4037" y="9"/>
                  </a:cubicBezTo>
                  <a:cubicBezTo>
                    <a:pt x="4020" y="3"/>
                    <a:pt x="4003" y="0"/>
                    <a:pt x="3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31"/>
            <p:cNvSpPr/>
            <p:nvPr/>
          </p:nvSpPr>
          <p:spPr>
            <a:xfrm>
              <a:off x="3165772" y="4791107"/>
              <a:ext cx="148505" cy="76824"/>
            </a:xfrm>
            <a:custGeom>
              <a:avLst/>
              <a:gdLst/>
              <a:ahLst/>
              <a:cxnLst/>
              <a:rect l="l" t="t" r="r" b="b"/>
              <a:pathLst>
                <a:path w="9874" h="5108" extrusionOk="0">
                  <a:moveTo>
                    <a:pt x="6214" y="0"/>
                  </a:moveTo>
                  <a:cubicBezTo>
                    <a:pt x="2207" y="0"/>
                    <a:pt x="0" y="3300"/>
                    <a:pt x="0" y="3300"/>
                  </a:cubicBezTo>
                  <a:cubicBezTo>
                    <a:pt x="0" y="3300"/>
                    <a:pt x="2117" y="5107"/>
                    <a:pt x="4222" y="5107"/>
                  </a:cubicBezTo>
                  <a:cubicBezTo>
                    <a:pt x="4610" y="5107"/>
                    <a:pt x="4997" y="5046"/>
                    <a:pt x="5371" y="4901"/>
                  </a:cubicBezTo>
                  <a:cubicBezTo>
                    <a:pt x="8106" y="3833"/>
                    <a:pt x="9874" y="865"/>
                    <a:pt x="9874" y="865"/>
                  </a:cubicBezTo>
                  <a:cubicBezTo>
                    <a:pt x="8526" y="244"/>
                    <a:pt x="7304" y="0"/>
                    <a:pt x="6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31"/>
            <p:cNvSpPr/>
            <p:nvPr/>
          </p:nvSpPr>
          <p:spPr>
            <a:xfrm>
              <a:off x="3161757" y="4813636"/>
              <a:ext cx="109386" cy="30110"/>
            </a:xfrm>
            <a:custGeom>
              <a:avLst/>
              <a:gdLst/>
              <a:ahLst/>
              <a:cxnLst/>
              <a:rect l="l" t="t" r="r" b="b"/>
              <a:pathLst>
                <a:path w="7273" h="2002" extrusionOk="0">
                  <a:moveTo>
                    <a:pt x="7072" y="0"/>
                  </a:moveTo>
                  <a:cubicBezTo>
                    <a:pt x="6905" y="34"/>
                    <a:pt x="2602" y="0"/>
                    <a:pt x="134" y="1635"/>
                  </a:cubicBezTo>
                  <a:cubicBezTo>
                    <a:pt x="34" y="1702"/>
                    <a:pt x="0" y="1802"/>
                    <a:pt x="67" y="1902"/>
                  </a:cubicBezTo>
                  <a:cubicBezTo>
                    <a:pt x="134" y="1968"/>
                    <a:pt x="201" y="2002"/>
                    <a:pt x="267" y="2002"/>
                  </a:cubicBezTo>
                  <a:cubicBezTo>
                    <a:pt x="301" y="2002"/>
                    <a:pt x="334" y="2002"/>
                    <a:pt x="367" y="1968"/>
                  </a:cubicBezTo>
                  <a:cubicBezTo>
                    <a:pt x="2702" y="434"/>
                    <a:pt x="6939" y="434"/>
                    <a:pt x="7072" y="434"/>
                  </a:cubicBezTo>
                  <a:cubicBezTo>
                    <a:pt x="7206" y="434"/>
                    <a:pt x="7272" y="334"/>
                    <a:pt x="7272" y="234"/>
                  </a:cubicBezTo>
                  <a:cubicBezTo>
                    <a:pt x="7272" y="100"/>
                    <a:pt x="7206" y="0"/>
                    <a:pt x="707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31"/>
            <p:cNvSpPr/>
            <p:nvPr/>
          </p:nvSpPr>
          <p:spPr>
            <a:xfrm>
              <a:off x="3173623" y="4249125"/>
              <a:ext cx="204875" cy="218862"/>
            </a:xfrm>
            <a:custGeom>
              <a:avLst/>
              <a:gdLst/>
              <a:ahLst/>
              <a:cxnLst/>
              <a:rect l="l" t="t" r="r" b="b"/>
              <a:pathLst>
                <a:path w="13622" h="14552" extrusionOk="0">
                  <a:moveTo>
                    <a:pt x="5301" y="1"/>
                  </a:moveTo>
                  <a:cubicBezTo>
                    <a:pt x="3682" y="1"/>
                    <a:pt x="2028" y="2059"/>
                    <a:pt x="1280" y="6646"/>
                  </a:cubicBezTo>
                  <a:cubicBezTo>
                    <a:pt x="0" y="14487"/>
                    <a:pt x="1270" y="14551"/>
                    <a:pt x="1312" y="14551"/>
                  </a:cubicBezTo>
                  <a:cubicBezTo>
                    <a:pt x="1313" y="14551"/>
                    <a:pt x="1313" y="14551"/>
                    <a:pt x="1313" y="14551"/>
                  </a:cubicBezTo>
                  <a:cubicBezTo>
                    <a:pt x="4682" y="14251"/>
                    <a:pt x="13588" y="10682"/>
                    <a:pt x="13588" y="7646"/>
                  </a:cubicBezTo>
                  <a:cubicBezTo>
                    <a:pt x="13622" y="4644"/>
                    <a:pt x="9085" y="4878"/>
                    <a:pt x="8451" y="3176"/>
                  </a:cubicBezTo>
                  <a:cubicBezTo>
                    <a:pt x="7672" y="1122"/>
                    <a:pt x="6496" y="1"/>
                    <a:pt x="5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31"/>
            <p:cNvSpPr/>
            <p:nvPr/>
          </p:nvSpPr>
          <p:spPr>
            <a:xfrm>
              <a:off x="3159771" y="4415828"/>
              <a:ext cx="273412" cy="195039"/>
            </a:xfrm>
            <a:custGeom>
              <a:avLst/>
              <a:gdLst/>
              <a:ahLst/>
              <a:cxnLst/>
              <a:rect l="l" t="t" r="r" b="b"/>
              <a:pathLst>
                <a:path w="18179" h="12968" extrusionOk="0">
                  <a:moveTo>
                    <a:pt x="14871" y="1"/>
                  </a:moveTo>
                  <a:cubicBezTo>
                    <a:pt x="11424" y="1"/>
                    <a:pt x="3201" y="3034"/>
                    <a:pt x="3201" y="3034"/>
                  </a:cubicBezTo>
                  <a:cubicBezTo>
                    <a:pt x="1" y="5418"/>
                    <a:pt x="8045" y="12967"/>
                    <a:pt x="11454" y="12967"/>
                  </a:cubicBezTo>
                  <a:cubicBezTo>
                    <a:pt x="11670" y="12967"/>
                    <a:pt x="11867" y="12937"/>
                    <a:pt x="12041" y="12874"/>
                  </a:cubicBezTo>
                  <a:cubicBezTo>
                    <a:pt x="14242" y="12040"/>
                    <a:pt x="15076" y="9205"/>
                    <a:pt x="14209" y="7070"/>
                  </a:cubicBezTo>
                  <a:cubicBezTo>
                    <a:pt x="13675" y="5635"/>
                    <a:pt x="18179" y="4535"/>
                    <a:pt x="16311" y="498"/>
                  </a:cubicBezTo>
                  <a:cubicBezTo>
                    <a:pt x="16149" y="145"/>
                    <a:pt x="15624" y="1"/>
                    <a:pt x="14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31"/>
            <p:cNvSpPr/>
            <p:nvPr/>
          </p:nvSpPr>
          <p:spPr>
            <a:xfrm>
              <a:off x="3022877" y="4485539"/>
              <a:ext cx="249769" cy="211026"/>
            </a:xfrm>
            <a:custGeom>
              <a:avLst/>
              <a:gdLst/>
              <a:ahLst/>
              <a:cxnLst/>
              <a:rect l="l" t="t" r="r" b="b"/>
              <a:pathLst>
                <a:path w="16607" h="14031" extrusionOk="0">
                  <a:moveTo>
                    <a:pt x="11100" y="0"/>
                  </a:moveTo>
                  <a:cubicBezTo>
                    <a:pt x="9179" y="0"/>
                    <a:pt x="1" y="6924"/>
                    <a:pt x="2163" y="8873"/>
                  </a:cubicBezTo>
                  <a:cubicBezTo>
                    <a:pt x="4564" y="11041"/>
                    <a:pt x="5031" y="9140"/>
                    <a:pt x="7300" y="12008"/>
                  </a:cubicBezTo>
                  <a:cubicBezTo>
                    <a:pt x="8405" y="13444"/>
                    <a:pt x="9087" y="14031"/>
                    <a:pt x="9735" y="14031"/>
                  </a:cubicBezTo>
                  <a:cubicBezTo>
                    <a:pt x="10397" y="14031"/>
                    <a:pt x="11025" y="13419"/>
                    <a:pt x="12036" y="12475"/>
                  </a:cubicBezTo>
                  <a:cubicBezTo>
                    <a:pt x="14038" y="10574"/>
                    <a:pt x="16039" y="11975"/>
                    <a:pt x="16173" y="10240"/>
                  </a:cubicBezTo>
                  <a:cubicBezTo>
                    <a:pt x="16606" y="4937"/>
                    <a:pt x="11436" y="200"/>
                    <a:pt x="11436" y="200"/>
                  </a:cubicBezTo>
                  <a:cubicBezTo>
                    <a:pt x="11401" y="63"/>
                    <a:pt x="11284" y="0"/>
                    <a:pt x="11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31"/>
            <p:cNvSpPr/>
            <p:nvPr/>
          </p:nvSpPr>
          <p:spPr>
            <a:xfrm>
              <a:off x="2971110" y="4383177"/>
              <a:ext cx="232759" cy="185864"/>
            </a:xfrm>
            <a:custGeom>
              <a:avLst/>
              <a:gdLst/>
              <a:ahLst/>
              <a:cxnLst/>
              <a:rect l="l" t="t" r="r" b="b"/>
              <a:pathLst>
                <a:path w="15476" h="12358" extrusionOk="0">
                  <a:moveTo>
                    <a:pt x="4604" y="1"/>
                  </a:moveTo>
                  <a:cubicBezTo>
                    <a:pt x="1235" y="901"/>
                    <a:pt x="2402" y="3203"/>
                    <a:pt x="2302" y="4571"/>
                  </a:cubicBezTo>
                  <a:cubicBezTo>
                    <a:pt x="2236" y="5938"/>
                    <a:pt x="1" y="6572"/>
                    <a:pt x="1535" y="8474"/>
                  </a:cubicBezTo>
                  <a:cubicBezTo>
                    <a:pt x="3036" y="10342"/>
                    <a:pt x="1769" y="11743"/>
                    <a:pt x="4104" y="12310"/>
                  </a:cubicBezTo>
                  <a:cubicBezTo>
                    <a:pt x="4228" y="12342"/>
                    <a:pt x="4374" y="12358"/>
                    <a:pt x="4536" y="12358"/>
                  </a:cubicBezTo>
                  <a:cubicBezTo>
                    <a:pt x="7368" y="12358"/>
                    <a:pt x="15475" y="7620"/>
                    <a:pt x="13677" y="5538"/>
                  </a:cubicBezTo>
                  <a:cubicBezTo>
                    <a:pt x="11809" y="3337"/>
                    <a:pt x="4604" y="1"/>
                    <a:pt x="4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31"/>
            <p:cNvSpPr/>
            <p:nvPr/>
          </p:nvSpPr>
          <p:spPr>
            <a:xfrm>
              <a:off x="3012755" y="4243530"/>
              <a:ext cx="209718" cy="218817"/>
            </a:xfrm>
            <a:custGeom>
              <a:avLst/>
              <a:gdLst/>
              <a:ahLst/>
              <a:cxnLst/>
              <a:rect l="l" t="t" r="r" b="b"/>
              <a:pathLst>
                <a:path w="13944" h="14549" extrusionOk="0">
                  <a:moveTo>
                    <a:pt x="8915" y="0"/>
                  </a:moveTo>
                  <a:cubicBezTo>
                    <a:pt x="7090" y="0"/>
                    <a:pt x="6333" y="3679"/>
                    <a:pt x="5104" y="3782"/>
                  </a:cubicBezTo>
                  <a:cubicBezTo>
                    <a:pt x="3503" y="3915"/>
                    <a:pt x="0" y="3648"/>
                    <a:pt x="2769" y="7918"/>
                  </a:cubicBezTo>
                  <a:cubicBezTo>
                    <a:pt x="5073" y="11499"/>
                    <a:pt x="9294" y="14549"/>
                    <a:pt x="10954" y="14549"/>
                  </a:cubicBezTo>
                  <a:cubicBezTo>
                    <a:pt x="11289" y="14549"/>
                    <a:pt x="11519" y="14425"/>
                    <a:pt x="11609" y="14156"/>
                  </a:cubicBezTo>
                  <a:cubicBezTo>
                    <a:pt x="13944" y="7118"/>
                    <a:pt x="10908" y="1213"/>
                    <a:pt x="10908" y="1213"/>
                  </a:cubicBezTo>
                  <a:cubicBezTo>
                    <a:pt x="10117" y="337"/>
                    <a:pt x="9467" y="0"/>
                    <a:pt x="89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31"/>
            <p:cNvSpPr/>
            <p:nvPr/>
          </p:nvSpPr>
          <p:spPr>
            <a:xfrm>
              <a:off x="3197371" y="4377146"/>
              <a:ext cx="63740" cy="85322"/>
            </a:xfrm>
            <a:custGeom>
              <a:avLst/>
              <a:gdLst/>
              <a:ahLst/>
              <a:cxnLst/>
              <a:rect l="l" t="t" r="r" b="b"/>
              <a:pathLst>
                <a:path w="4238" h="5673" extrusionOk="0">
                  <a:moveTo>
                    <a:pt x="3165" y="0"/>
                  </a:moveTo>
                  <a:cubicBezTo>
                    <a:pt x="3103" y="0"/>
                    <a:pt x="3046" y="37"/>
                    <a:pt x="3003" y="102"/>
                  </a:cubicBezTo>
                  <a:cubicBezTo>
                    <a:pt x="2903" y="268"/>
                    <a:pt x="568" y="4138"/>
                    <a:pt x="134" y="5139"/>
                  </a:cubicBezTo>
                  <a:cubicBezTo>
                    <a:pt x="101" y="5239"/>
                    <a:pt x="1" y="5472"/>
                    <a:pt x="168" y="5606"/>
                  </a:cubicBezTo>
                  <a:cubicBezTo>
                    <a:pt x="234" y="5639"/>
                    <a:pt x="268" y="5672"/>
                    <a:pt x="334" y="5672"/>
                  </a:cubicBezTo>
                  <a:cubicBezTo>
                    <a:pt x="534" y="5672"/>
                    <a:pt x="868" y="5372"/>
                    <a:pt x="1735" y="4605"/>
                  </a:cubicBezTo>
                  <a:cubicBezTo>
                    <a:pt x="2436" y="3971"/>
                    <a:pt x="3336" y="3204"/>
                    <a:pt x="4137" y="2637"/>
                  </a:cubicBezTo>
                  <a:cubicBezTo>
                    <a:pt x="4204" y="2570"/>
                    <a:pt x="4237" y="2437"/>
                    <a:pt x="4170" y="2370"/>
                  </a:cubicBezTo>
                  <a:cubicBezTo>
                    <a:pt x="4127" y="2305"/>
                    <a:pt x="4056" y="2268"/>
                    <a:pt x="3994" y="2268"/>
                  </a:cubicBezTo>
                  <a:cubicBezTo>
                    <a:pt x="3959" y="2268"/>
                    <a:pt x="3927" y="2280"/>
                    <a:pt x="3904" y="2303"/>
                  </a:cubicBezTo>
                  <a:cubicBezTo>
                    <a:pt x="3070" y="2870"/>
                    <a:pt x="2169" y="3671"/>
                    <a:pt x="1468" y="4305"/>
                  </a:cubicBezTo>
                  <a:cubicBezTo>
                    <a:pt x="1202" y="4538"/>
                    <a:pt x="901" y="4772"/>
                    <a:pt x="701" y="4972"/>
                  </a:cubicBezTo>
                  <a:cubicBezTo>
                    <a:pt x="1368" y="3637"/>
                    <a:pt x="3336" y="368"/>
                    <a:pt x="3370" y="335"/>
                  </a:cubicBezTo>
                  <a:cubicBezTo>
                    <a:pt x="3403" y="235"/>
                    <a:pt x="3370" y="102"/>
                    <a:pt x="3270" y="35"/>
                  </a:cubicBezTo>
                  <a:cubicBezTo>
                    <a:pt x="3234" y="11"/>
                    <a:pt x="3199" y="0"/>
                    <a:pt x="316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31"/>
            <p:cNvSpPr/>
            <p:nvPr/>
          </p:nvSpPr>
          <p:spPr>
            <a:xfrm>
              <a:off x="3197883" y="4468694"/>
              <a:ext cx="103355" cy="64010"/>
            </a:xfrm>
            <a:custGeom>
              <a:avLst/>
              <a:gdLst/>
              <a:ahLst/>
              <a:cxnLst/>
              <a:rect l="l" t="t" r="r" b="b"/>
              <a:pathLst>
                <a:path w="6872" h="4256" extrusionOk="0">
                  <a:moveTo>
                    <a:pt x="1604" y="0"/>
                  </a:moveTo>
                  <a:cubicBezTo>
                    <a:pt x="194" y="0"/>
                    <a:pt x="107" y="139"/>
                    <a:pt x="67" y="219"/>
                  </a:cubicBezTo>
                  <a:cubicBezTo>
                    <a:pt x="0" y="319"/>
                    <a:pt x="0" y="419"/>
                    <a:pt x="67" y="486"/>
                  </a:cubicBezTo>
                  <a:cubicBezTo>
                    <a:pt x="367" y="920"/>
                    <a:pt x="3236" y="3955"/>
                    <a:pt x="4703" y="4255"/>
                  </a:cubicBezTo>
                  <a:lnTo>
                    <a:pt x="4737" y="4255"/>
                  </a:lnTo>
                  <a:cubicBezTo>
                    <a:pt x="4837" y="4255"/>
                    <a:pt x="4937" y="4189"/>
                    <a:pt x="4937" y="4088"/>
                  </a:cubicBezTo>
                  <a:cubicBezTo>
                    <a:pt x="4970" y="3988"/>
                    <a:pt x="4904" y="3888"/>
                    <a:pt x="4770" y="3855"/>
                  </a:cubicBezTo>
                  <a:cubicBezTo>
                    <a:pt x="3603" y="3621"/>
                    <a:pt x="1234" y="1220"/>
                    <a:pt x="567" y="453"/>
                  </a:cubicBezTo>
                  <a:cubicBezTo>
                    <a:pt x="758" y="429"/>
                    <a:pt x="1060" y="418"/>
                    <a:pt x="1442" y="418"/>
                  </a:cubicBezTo>
                  <a:cubicBezTo>
                    <a:pt x="2662" y="418"/>
                    <a:pt x="4708" y="526"/>
                    <a:pt x="6638" y="653"/>
                  </a:cubicBezTo>
                  <a:cubicBezTo>
                    <a:pt x="6738" y="653"/>
                    <a:pt x="6872" y="586"/>
                    <a:pt x="6872" y="453"/>
                  </a:cubicBezTo>
                  <a:cubicBezTo>
                    <a:pt x="6872" y="352"/>
                    <a:pt x="6772" y="252"/>
                    <a:pt x="6672" y="252"/>
                  </a:cubicBezTo>
                  <a:cubicBezTo>
                    <a:pt x="4115" y="64"/>
                    <a:pt x="2557" y="0"/>
                    <a:pt x="16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31"/>
            <p:cNvSpPr/>
            <p:nvPr/>
          </p:nvSpPr>
          <p:spPr>
            <a:xfrm>
              <a:off x="3086496" y="4321979"/>
              <a:ext cx="114906" cy="145001"/>
            </a:xfrm>
            <a:custGeom>
              <a:avLst/>
              <a:gdLst/>
              <a:ahLst/>
              <a:cxnLst/>
              <a:rect l="l" t="t" r="r" b="b"/>
              <a:pathLst>
                <a:path w="7640" h="9641" extrusionOk="0">
                  <a:moveTo>
                    <a:pt x="7439" y="0"/>
                  </a:moveTo>
                  <a:cubicBezTo>
                    <a:pt x="7339" y="0"/>
                    <a:pt x="7239" y="100"/>
                    <a:pt x="7206" y="200"/>
                  </a:cubicBezTo>
                  <a:cubicBezTo>
                    <a:pt x="7206" y="234"/>
                    <a:pt x="7173" y="1134"/>
                    <a:pt x="6739" y="3603"/>
                  </a:cubicBezTo>
                  <a:cubicBezTo>
                    <a:pt x="6572" y="4770"/>
                    <a:pt x="6539" y="5871"/>
                    <a:pt x="6539" y="6872"/>
                  </a:cubicBezTo>
                  <a:cubicBezTo>
                    <a:pt x="6505" y="7939"/>
                    <a:pt x="6505" y="8873"/>
                    <a:pt x="6239" y="9173"/>
                  </a:cubicBezTo>
                  <a:cubicBezTo>
                    <a:pt x="6205" y="9207"/>
                    <a:pt x="6172" y="9207"/>
                    <a:pt x="6038" y="9207"/>
                  </a:cubicBezTo>
                  <a:cubicBezTo>
                    <a:pt x="4971" y="9173"/>
                    <a:pt x="1602" y="7072"/>
                    <a:pt x="401" y="5538"/>
                  </a:cubicBezTo>
                  <a:cubicBezTo>
                    <a:pt x="360" y="5496"/>
                    <a:pt x="293" y="5468"/>
                    <a:pt x="232" y="5468"/>
                  </a:cubicBezTo>
                  <a:cubicBezTo>
                    <a:pt x="195" y="5468"/>
                    <a:pt x="160" y="5479"/>
                    <a:pt x="134" y="5504"/>
                  </a:cubicBezTo>
                  <a:cubicBezTo>
                    <a:pt x="34" y="5571"/>
                    <a:pt x="1" y="5704"/>
                    <a:pt x="101" y="5804"/>
                  </a:cubicBezTo>
                  <a:cubicBezTo>
                    <a:pt x="1268" y="7339"/>
                    <a:pt x="4738" y="9574"/>
                    <a:pt x="6038" y="9640"/>
                  </a:cubicBezTo>
                  <a:lnTo>
                    <a:pt x="6072" y="9640"/>
                  </a:lnTo>
                  <a:cubicBezTo>
                    <a:pt x="6272" y="9640"/>
                    <a:pt x="6439" y="9574"/>
                    <a:pt x="6539" y="9474"/>
                  </a:cubicBezTo>
                  <a:cubicBezTo>
                    <a:pt x="6906" y="9040"/>
                    <a:pt x="6906" y="8139"/>
                    <a:pt x="6939" y="6872"/>
                  </a:cubicBezTo>
                  <a:cubicBezTo>
                    <a:pt x="6972" y="5904"/>
                    <a:pt x="6972" y="4804"/>
                    <a:pt x="7173" y="3670"/>
                  </a:cubicBezTo>
                  <a:cubicBezTo>
                    <a:pt x="7573" y="1168"/>
                    <a:pt x="7640" y="267"/>
                    <a:pt x="7640" y="234"/>
                  </a:cubicBezTo>
                  <a:cubicBezTo>
                    <a:pt x="7640" y="134"/>
                    <a:pt x="7540" y="34"/>
                    <a:pt x="74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31"/>
            <p:cNvSpPr/>
            <p:nvPr/>
          </p:nvSpPr>
          <p:spPr>
            <a:xfrm>
              <a:off x="3080480" y="4481388"/>
              <a:ext cx="165079" cy="84931"/>
            </a:xfrm>
            <a:custGeom>
              <a:avLst/>
              <a:gdLst/>
              <a:ahLst/>
              <a:cxnLst/>
              <a:rect l="l" t="t" r="r" b="b"/>
              <a:pathLst>
                <a:path w="10976" h="5647" extrusionOk="0">
                  <a:moveTo>
                    <a:pt x="7114" y="1"/>
                  </a:moveTo>
                  <a:cubicBezTo>
                    <a:pt x="5281" y="1"/>
                    <a:pt x="589" y="4725"/>
                    <a:pt x="67" y="5279"/>
                  </a:cubicBezTo>
                  <a:cubicBezTo>
                    <a:pt x="1" y="5379"/>
                    <a:pt x="1" y="5513"/>
                    <a:pt x="67" y="5579"/>
                  </a:cubicBezTo>
                  <a:cubicBezTo>
                    <a:pt x="101" y="5613"/>
                    <a:pt x="167" y="5646"/>
                    <a:pt x="201" y="5646"/>
                  </a:cubicBezTo>
                  <a:cubicBezTo>
                    <a:pt x="267" y="5646"/>
                    <a:pt x="334" y="5613"/>
                    <a:pt x="367" y="5579"/>
                  </a:cubicBezTo>
                  <a:cubicBezTo>
                    <a:pt x="1804" y="4110"/>
                    <a:pt x="5733" y="404"/>
                    <a:pt x="7119" y="404"/>
                  </a:cubicBezTo>
                  <a:cubicBezTo>
                    <a:pt x="7149" y="404"/>
                    <a:pt x="7178" y="406"/>
                    <a:pt x="7206" y="409"/>
                  </a:cubicBezTo>
                  <a:cubicBezTo>
                    <a:pt x="7306" y="442"/>
                    <a:pt x="7372" y="476"/>
                    <a:pt x="7439" y="576"/>
                  </a:cubicBezTo>
                  <a:cubicBezTo>
                    <a:pt x="8073" y="1710"/>
                    <a:pt x="9174" y="2844"/>
                    <a:pt x="9908" y="3611"/>
                  </a:cubicBezTo>
                  <a:cubicBezTo>
                    <a:pt x="10208" y="3912"/>
                    <a:pt x="10508" y="4245"/>
                    <a:pt x="10575" y="4345"/>
                  </a:cubicBezTo>
                  <a:cubicBezTo>
                    <a:pt x="10600" y="4420"/>
                    <a:pt x="10681" y="4458"/>
                    <a:pt x="10762" y="4458"/>
                  </a:cubicBezTo>
                  <a:cubicBezTo>
                    <a:pt x="10789" y="4458"/>
                    <a:pt x="10817" y="4454"/>
                    <a:pt x="10842" y="4445"/>
                  </a:cubicBezTo>
                  <a:cubicBezTo>
                    <a:pt x="10942" y="4379"/>
                    <a:pt x="10975" y="4245"/>
                    <a:pt x="10942" y="4145"/>
                  </a:cubicBezTo>
                  <a:cubicBezTo>
                    <a:pt x="10875" y="4012"/>
                    <a:pt x="10641" y="3778"/>
                    <a:pt x="10208" y="3311"/>
                  </a:cubicBezTo>
                  <a:cubicBezTo>
                    <a:pt x="9474" y="2577"/>
                    <a:pt x="8407" y="1443"/>
                    <a:pt x="7806" y="376"/>
                  </a:cubicBezTo>
                  <a:cubicBezTo>
                    <a:pt x="7673" y="176"/>
                    <a:pt x="7506" y="42"/>
                    <a:pt x="7239" y="9"/>
                  </a:cubicBezTo>
                  <a:cubicBezTo>
                    <a:pt x="7199" y="3"/>
                    <a:pt x="7157" y="1"/>
                    <a:pt x="71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31"/>
            <p:cNvSpPr/>
            <p:nvPr/>
          </p:nvSpPr>
          <p:spPr>
            <a:xfrm>
              <a:off x="3202891" y="4426642"/>
              <a:ext cx="107882" cy="43842"/>
            </a:xfrm>
            <a:custGeom>
              <a:avLst/>
              <a:gdLst/>
              <a:ahLst/>
              <a:cxnLst/>
              <a:rect l="l" t="t" r="r" b="b"/>
              <a:pathLst>
                <a:path w="7173" h="2915" extrusionOk="0">
                  <a:moveTo>
                    <a:pt x="6933" y="0"/>
                  </a:moveTo>
                  <a:cubicBezTo>
                    <a:pt x="6904" y="0"/>
                    <a:pt x="6872" y="5"/>
                    <a:pt x="6839" y="13"/>
                  </a:cubicBezTo>
                  <a:cubicBezTo>
                    <a:pt x="6806" y="46"/>
                    <a:pt x="1135" y="2281"/>
                    <a:pt x="167" y="2515"/>
                  </a:cubicBezTo>
                  <a:cubicBezTo>
                    <a:pt x="67" y="2515"/>
                    <a:pt x="1" y="2648"/>
                    <a:pt x="1" y="2748"/>
                  </a:cubicBezTo>
                  <a:cubicBezTo>
                    <a:pt x="34" y="2848"/>
                    <a:pt x="101" y="2915"/>
                    <a:pt x="201" y="2915"/>
                  </a:cubicBezTo>
                  <a:lnTo>
                    <a:pt x="268" y="2915"/>
                  </a:lnTo>
                  <a:cubicBezTo>
                    <a:pt x="1268" y="2681"/>
                    <a:pt x="6772" y="480"/>
                    <a:pt x="7006" y="380"/>
                  </a:cubicBezTo>
                  <a:cubicBezTo>
                    <a:pt x="7106" y="346"/>
                    <a:pt x="7172" y="246"/>
                    <a:pt x="7139" y="113"/>
                  </a:cubicBezTo>
                  <a:cubicBezTo>
                    <a:pt x="7089" y="38"/>
                    <a:pt x="7020" y="0"/>
                    <a:pt x="693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31"/>
            <p:cNvSpPr/>
            <p:nvPr/>
          </p:nvSpPr>
          <p:spPr>
            <a:xfrm>
              <a:off x="3141182" y="4484020"/>
              <a:ext cx="60716" cy="88811"/>
            </a:xfrm>
            <a:custGeom>
              <a:avLst/>
              <a:gdLst/>
              <a:ahLst/>
              <a:cxnLst/>
              <a:rect l="l" t="t" r="r" b="b"/>
              <a:pathLst>
                <a:path w="4037" h="5905" extrusionOk="0">
                  <a:moveTo>
                    <a:pt x="2862" y="1"/>
                  </a:moveTo>
                  <a:cubicBezTo>
                    <a:pt x="2693" y="1"/>
                    <a:pt x="2336" y="33"/>
                    <a:pt x="67" y="4504"/>
                  </a:cubicBezTo>
                  <a:cubicBezTo>
                    <a:pt x="1" y="4604"/>
                    <a:pt x="34" y="4704"/>
                    <a:pt x="168" y="4771"/>
                  </a:cubicBezTo>
                  <a:cubicBezTo>
                    <a:pt x="195" y="4789"/>
                    <a:pt x="223" y="4798"/>
                    <a:pt x="251" y="4798"/>
                  </a:cubicBezTo>
                  <a:cubicBezTo>
                    <a:pt x="321" y="4798"/>
                    <a:pt x="386" y="4743"/>
                    <a:pt x="434" y="4671"/>
                  </a:cubicBezTo>
                  <a:cubicBezTo>
                    <a:pt x="1302" y="3003"/>
                    <a:pt x="2302" y="1168"/>
                    <a:pt x="2736" y="601"/>
                  </a:cubicBezTo>
                  <a:cubicBezTo>
                    <a:pt x="2836" y="1168"/>
                    <a:pt x="3036" y="2369"/>
                    <a:pt x="3236" y="3436"/>
                  </a:cubicBezTo>
                  <a:cubicBezTo>
                    <a:pt x="3370" y="4370"/>
                    <a:pt x="3537" y="5271"/>
                    <a:pt x="3603" y="5738"/>
                  </a:cubicBezTo>
                  <a:cubicBezTo>
                    <a:pt x="3637" y="5838"/>
                    <a:pt x="3737" y="5905"/>
                    <a:pt x="3837" y="5905"/>
                  </a:cubicBezTo>
                  <a:lnTo>
                    <a:pt x="3870" y="5905"/>
                  </a:lnTo>
                  <a:cubicBezTo>
                    <a:pt x="3970" y="5871"/>
                    <a:pt x="4037" y="5771"/>
                    <a:pt x="4037" y="5671"/>
                  </a:cubicBezTo>
                  <a:cubicBezTo>
                    <a:pt x="3937" y="5204"/>
                    <a:pt x="3803" y="4304"/>
                    <a:pt x="3637" y="3370"/>
                  </a:cubicBezTo>
                  <a:cubicBezTo>
                    <a:pt x="3403" y="1969"/>
                    <a:pt x="3170" y="534"/>
                    <a:pt x="3070" y="201"/>
                  </a:cubicBezTo>
                  <a:cubicBezTo>
                    <a:pt x="3036" y="101"/>
                    <a:pt x="2970" y="34"/>
                    <a:pt x="2869" y="1"/>
                  </a:cubicBezTo>
                  <a:cubicBezTo>
                    <a:pt x="2867" y="1"/>
                    <a:pt x="2865" y="1"/>
                    <a:pt x="286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31"/>
            <p:cNvSpPr/>
            <p:nvPr/>
          </p:nvSpPr>
          <p:spPr>
            <a:xfrm>
              <a:off x="3081488" y="4464062"/>
              <a:ext cx="92827" cy="40036"/>
            </a:xfrm>
            <a:custGeom>
              <a:avLst/>
              <a:gdLst/>
              <a:ahLst/>
              <a:cxnLst/>
              <a:rect l="l" t="t" r="r" b="b"/>
              <a:pathLst>
                <a:path w="6172" h="2662" extrusionOk="0">
                  <a:moveTo>
                    <a:pt x="3341" y="0"/>
                  </a:moveTo>
                  <a:cubicBezTo>
                    <a:pt x="2478" y="0"/>
                    <a:pt x="1604" y="33"/>
                    <a:pt x="1034" y="60"/>
                  </a:cubicBezTo>
                  <a:cubicBezTo>
                    <a:pt x="934" y="93"/>
                    <a:pt x="834" y="160"/>
                    <a:pt x="834" y="294"/>
                  </a:cubicBezTo>
                  <a:cubicBezTo>
                    <a:pt x="834" y="394"/>
                    <a:pt x="934" y="494"/>
                    <a:pt x="1068" y="494"/>
                  </a:cubicBezTo>
                  <a:cubicBezTo>
                    <a:pt x="1791" y="454"/>
                    <a:pt x="2557" y="436"/>
                    <a:pt x="3257" y="436"/>
                  </a:cubicBezTo>
                  <a:cubicBezTo>
                    <a:pt x="4332" y="436"/>
                    <a:pt x="5254" y="480"/>
                    <a:pt x="5638" y="560"/>
                  </a:cubicBezTo>
                  <a:cubicBezTo>
                    <a:pt x="5171" y="794"/>
                    <a:pt x="3736" y="1161"/>
                    <a:pt x="2769" y="1428"/>
                  </a:cubicBezTo>
                  <a:cubicBezTo>
                    <a:pt x="1301" y="1828"/>
                    <a:pt x="401" y="2061"/>
                    <a:pt x="100" y="2262"/>
                  </a:cubicBezTo>
                  <a:cubicBezTo>
                    <a:pt x="0" y="2362"/>
                    <a:pt x="0" y="2462"/>
                    <a:pt x="67" y="2562"/>
                  </a:cubicBezTo>
                  <a:cubicBezTo>
                    <a:pt x="100" y="2629"/>
                    <a:pt x="167" y="2662"/>
                    <a:pt x="234" y="2662"/>
                  </a:cubicBezTo>
                  <a:cubicBezTo>
                    <a:pt x="267" y="2662"/>
                    <a:pt x="300" y="2629"/>
                    <a:pt x="367" y="2595"/>
                  </a:cubicBezTo>
                  <a:cubicBezTo>
                    <a:pt x="601" y="2428"/>
                    <a:pt x="1802" y="2128"/>
                    <a:pt x="2869" y="1828"/>
                  </a:cubicBezTo>
                  <a:cubicBezTo>
                    <a:pt x="5371" y="1194"/>
                    <a:pt x="6105" y="927"/>
                    <a:pt x="6171" y="560"/>
                  </a:cubicBezTo>
                  <a:cubicBezTo>
                    <a:pt x="6171" y="494"/>
                    <a:pt x="6138" y="394"/>
                    <a:pt x="6071" y="327"/>
                  </a:cubicBezTo>
                  <a:cubicBezTo>
                    <a:pt x="5834" y="70"/>
                    <a:pt x="4599" y="0"/>
                    <a:pt x="33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31"/>
            <p:cNvSpPr/>
            <p:nvPr/>
          </p:nvSpPr>
          <p:spPr>
            <a:xfrm>
              <a:off x="3121118" y="4378033"/>
              <a:ext cx="65228" cy="88450"/>
            </a:xfrm>
            <a:custGeom>
              <a:avLst/>
              <a:gdLst/>
              <a:ahLst/>
              <a:cxnLst/>
              <a:rect l="l" t="t" r="r" b="b"/>
              <a:pathLst>
                <a:path w="4337" h="5881" extrusionOk="0">
                  <a:moveTo>
                    <a:pt x="2558" y="1"/>
                  </a:moveTo>
                  <a:cubicBezTo>
                    <a:pt x="2539" y="1"/>
                    <a:pt x="2520" y="3"/>
                    <a:pt x="2502" y="9"/>
                  </a:cubicBezTo>
                  <a:cubicBezTo>
                    <a:pt x="2402" y="9"/>
                    <a:pt x="2335" y="143"/>
                    <a:pt x="2369" y="243"/>
                  </a:cubicBezTo>
                  <a:cubicBezTo>
                    <a:pt x="2402" y="410"/>
                    <a:pt x="3336" y="3879"/>
                    <a:pt x="3736" y="5213"/>
                  </a:cubicBezTo>
                  <a:cubicBezTo>
                    <a:pt x="2869" y="4479"/>
                    <a:pt x="734" y="2278"/>
                    <a:pt x="434" y="1310"/>
                  </a:cubicBezTo>
                  <a:cubicBezTo>
                    <a:pt x="379" y="1228"/>
                    <a:pt x="302" y="1168"/>
                    <a:pt x="220" y="1168"/>
                  </a:cubicBezTo>
                  <a:cubicBezTo>
                    <a:pt x="203" y="1168"/>
                    <a:pt x="185" y="1171"/>
                    <a:pt x="167" y="1177"/>
                  </a:cubicBezTo>
                  <a:cubicBezTo>
                    <a:pt x="34" y="1243"/>
                    <a:pt x="0" y="1344"/>
                    <a:pt x="34" y="1444"/>
                  </a:cubicBezTo>
                  <a:cubicBezTo>
                    <a:pt x="434" y="2644"/>
                    <a:pt x="3470" y="5780"/>
                    <a:pt x="4003" y="5880"/>
                  </a:cubicBezTo>
                  <a:lnTo>
                    <a:pt x="4037" y="5880"/>
                  </a:lnTo>
                  <a:cubicBezTo>
                    <a:pt x="4103" y="5880"/>
                    <a:pt x="4203" y="5847"/>
                    <a:pt x="4237" y="5813"/>
                  </a:cubicBezTo>
                  <a:cubicBezTo>
                    <a:pt x="4270" y="5747"/>
                    <a:pt x="4337" y="5680"/>
                    <a:pt x="4270" y="5513"/>
                  </a:cubicBezTo>
                  <a:cubicBezTo>
                    <a:pt x="4037" y="4879"/>
                    <a:pt x="2769" y="176"/>
                    <a:pt x="2769" y="143"/>
                  </a:cubicBezTo>
                  <a:cubicBezTo>
                    <a:pt x="2742" y="60"/>
                    <a:pt x="2646" y="1"/>
                    <a:pt x="25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31"/>
            <p:cNvSpPr/>
            <p:nvPr/>
          </p:nvSpPr>
          <p:spPr>
            <a:xfrm>
              <a:off x="3160734" y="4456060"/>
              <a:ext cx="51211" cy="41450"/>
            </a:xfrm>
            <a:custGeom>
              <a:avLst/>
              <a:gdLst/>
              <a:ahLst/>
              <a:cxnLst/>
              <a:rect l="l" t="t" r="r" b="b"/>
              <a:pathLst>
                <a:path w="3405" h="2756" extrusionOk="0">
                  <a:moveTo>
                    <a:pt x="1817" y="1"/>
                  </a:moveTo>
                  <a:cubicBezTo>
                    <a:pt x="471" y="1"/>
                    <a:pt x="0" y="1754"/>
                    <a:pt x="669" y="2393"/>
                  </a:cubicBezTo>
                  <a:cubicBezTo>
                    <a:pt x="939" y="2641"/>
                    <a:pt x="1288" y="2755"/>
                    <a:pt x="1640" y="2755"/>
                  </a:cubicBezTo>
                  <a:cubicBezTo>
                    <a:pt x="2333" y="2755"/>
                    <a:pt x="3038" y="2311"/>
                    <a:pt x="3171" y="1559"/>
                  </a:cubicBezTo>
                  <a:cubicBezTo>
                    <a:pt x="3404" y="425"/>
                    <a:pt x="2470" y="125"/>
                    <a:pt x="2470" y="125"/>
                  </a:cubicBezTo>
                  <a:cubicBezTo>
                    <a:pt x="2234" y="39"/>
                    <a:pt x="2016" y="1"/>
                    <a:pt x="1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31"/>
            <p:cNvSpPr/>
            <p:nvPr/>
          </p:nvSpPr>
          <p:spPr>
            <a:xfrm>
              <a:off x="3161260" y="4453098"/>
              <a:ext cx="53181" cy="47496"/>
            </a:xfrm>
            <a:custGeom>
              <a:avLst/>
              <a:gdLst/>
              <a:ahLst/>
              <a:cxnLst/>
              <a:rect l="l" t="t" r="r" b="b"/>
              <a:pathLst>
                <a:path w="3536" h="3158" extrusionOk="0">
                  <a:moveTo>
                    <a:pt x="1768" y="422"/>
                  </a:moveTo>
                  <a:cubicBezTo>
                    <a:pt x="1968" y="422"/>
                    <a:pt x="2168" y="455"/>
                    <a:pt x="2368" y="522"/>
                  </a:cubicBezTo>
                  <a:cubicBezTo>
                    <a:pt x="2402" y="556"/>
                    <a:pt x="3136" y="756"/>
                    <a:pt x="2935" y="1723"/>
                  </a:cubicBezTo>
                  <a:cubicBezTo>
                    <a:pt x="2802" y="2390"/>
                    <a:pt x="2168" y="2757"/>
                    <a:pt x="1601" y="2757"/>
                  </a:cubicBezTo>
                  <a:cubicBezTo>
                    <a:pt x="1268" y="2757"/>
                    <a:pt x="1001" y="2657"/>
                    <a:pt x="767" y="2457"/>
                  </a:cubicBezTo>
                  <a:cubicBezTo>
                    <a:pt x="500" y="2190"/>
                    <a:pt x="467" y="1690"/>
                    <a:pt x="634" y="1223"/>
                  </a:cubicBezTo>
                  <a:cubicBezTo>
                    <a:pt x="834" y="722"/>
                    <a:pt x="1268" y="422"/>
                    <a:pt x="1768" y="422"/>
                  </a:cubicBezTo>
                  <a:close/>
                  <a:moveTo>
                    <a:pt x="1809" y="1"/>
                  </a:moveTo>
                  <a:cubicBezTo>
                    <a:pt x="1115" y="1"/>
                    <a:pt x="519" y="383"/>
                    <a:pt x="267" y="1089"/>
                  </a:cubicBezTo>
                  <a:cubicBezTo>
                    <a:pt x="0" y="1690"/>
                    <a:pt x="100" y="2390"/>
                    <a:pt x="500" y="2757"/>
                  </a:cubicBezTo>
                  <a:cubicBezTo>
                    <a:pt x="767" y="3024"/>
                    <a:pt x="1168" y="3157"/>
                    <a:pt x="1601" y="3157"/>
                  </a:cubicBezTo>
                  <a:cubicBezTo>
                    <a:pt x="2335" y="3157"/>
                    <a:pt x="3169" y="2690"/>
                    <a:pt x="3336" y="1790"/>
                  </a:cubicBezTo>
                  <a:cubicBezTo>
                    <a:pt x="3536" y="756"/>
                    <a:pt x="2869" y="255"/>
                    <a:pt x="2502" y="122"/>
                  </a:cubicBezTo>
                  <a:cubicBezTo>
                    <a:pt x="2266" y="41"/>
                    <a:pt x="2032" y="1"/>
                    <a:pt x="180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31"/>
            <p:cNvSpPr/>
            <p:nvPr/>
          </p:nvSpPr>
          <p:spPr>
            <a:xfrm>
              <a:off x="2582295" y="4545834"/>
              <a:ext cx="208229" cy="235707"/>
            </a:xfrm>
            <a:custGeom>
              <a:avLst/>
              <a:gdLst/>
              <a:ahLst/>
              <a:cxnLst/>
              <a:rect l="l" t="t" r="r" b="b"/>
              <a:pathLst>
                <a:path w="13845" h="15672" extrusionOk="0">
                  <a:moveTo>
                    <a:pt x="531" y="0"/>
                  </a:moveTo>
                  <a:cubicBezTo>
                    <a:pt x="448" y="0"/>
                    <a:pt x="383" y="55"/>
                    <a:pt x="334" y="127"/>
                  </a:cubicBezTo>
                  <a:cubicBezTo>
                    <a:pt x="334" y="127"/>
                    <a:pt x="201" y="461"/>
                    <a:pt x="101" y="961"/>
                  </a:cubicBezTo>
                  <a:cubicBezTo>
                    <a:pt x="101" y="1094"/>
                    <a:pt x="168" y="1194"/>
                    <a:pt x="268" y="1228"/>
                  </a:cubicBezTo>
                  <a:lnTo>
                    <a:pt x="301" y="1228"/>
                  </a:lnTo>
                  <a:cubicBezTo>
                    <a:pt x="401" y="1228"/>
                    <a:pt x="501" y="1161"/>
                    <a:pt x="501" y="1061"/>
                  </a:cubicBezTo>
                  <a:cubicBezTo>
                    <a:pt x="601" y="594"/>
                    <a:pt x="735" y="294"/>
                    <a:pt x="735" y="294"/>
                  </a:cubicBezTo>
                  <a:cubicBezTo>
                    <a:pt x="768" y="194"/>
                    <a:pt x="735" y="60"/>
                    <a:pt x="635" y="27"/>
                  </a:cubicBezTo>
                  <a:cubicBezTo>
                    <a:pt x="597" y="8"/>
                    <a:pt x="563" y="0"/>
                    <a:pt x="531" y="0"/>
                  </a:cubicBezTo>
                  <a:close/>
                  <a:moveTo>
                    <a:pt x="234" y="1628"/>
                  </a:moveTo>
                  <a:cubicBezTo>
                    <a:pt x="101" y="1628"/>
                    <a:pt x="1" y="1728"/>
                    <a:pt x="1" y="1828"/>
                  </a:cubicBezTo>
                  <a:cubicBezTo>
                    <a:pt x="1" y="1928"/>
                    <a:pt x="1" y="1995"/>
                    <a:pt x="1" y="2062"/>
                  </a:cubicBezTo>
                  <a:cubicBezTo>
                    <a:pt x="1" y="2295"/>
                    <a:pt x="1" y="2495"/>
                    <a:pt x="34" y="2696"/>
                  </a:cubicBezTo>
                  <a:cubicBezTo>
                    <a:pt x="34" y="2796"/>
                    <a:pt x="134" y="2896"/>
                    <a:pt x="234" y="2896"/>
                  </a:cubicBezTo>
                  <a:lnTo>
                    <a:pt x="268" y="2896"/>
                  </a:lnTo>
                  <a:cubicBezTo>
                    <a:pt x="368" y="2862"/>
                    <a:pt x="468" y="2762"/>
                    <a:pt x="435" y="2662"/>
                  </a:cubicBezTo>
                  <a:cubicBezTo>
                    <a:pt x="435" y="2462"/>
                    <a:pt x="435" y="2262"/>
                    <a:pt x="435" y="2062"/>
                  </a:cubicBezTo>
                  <a:cubicBezTo>
                    <a:pt x="435" y="1995"/>
                    <a:pt x="435" y="1928"/>
                    <a:pt x="435" y="1862"/>
                  </a:cubicBezTo>
                  <a:cubicBezTo>
                    <a:pt x="435" y="1728"/>
                    <a:pt x="334" y="1628"/>
                    <a:pt x="234" y="1628"/>
                  </a:cubicBezTo>
                  <a:close/>
                  <a:moveTo>
                    <a:pt x="390" y="3287"/>
                  </a:moveTo>
                  <a:cubicBezTo>
                    <a:pt x="371" y="3287"/>
                    <a:pt x="352" y="3290"/>
                    <a:pt x="334" y="3296"/>
                  </a:cubicBezTo>
                  <a:cubicBezTo>
                    <a:pt x="234" y="3329"/>
                    <a:pt x="168" y="3429"/>
                    <a:pt x="168" y="3529"/>
                  </a:cubicBezTo>
                  <a:cubicBezTo>
                    <a:pt x="234" y="3830"/>
                    <a:pt x="334" y="4097"/>
                    <a:pt x="435" y="4363"/>
                  </a:cubicBezTo>
                  <a:cubicBezTo>
                    <a:pt x="468" y="4463"/>
                    <a:pt x="568" y="4497"/>
                    <a:pt x="635" y="4497"/>
                  </a:cubicBezTo>
                  <a:lnTo>
                    <a:pt x="701" y="4497"/>
                  </a:lnTo>
                  <a:cubicBezTo>
                    <a:pt x="835" y="4430"/>
                    <a:pt x="868" y="4330"/>
                    <a:pt x="835" y="4197"/>
                  </a:cubicBezTo>
                  <a:cubicBezTo>
                    <a:pt x="735" y="3963"/>
                    <a:pt x="635" y="3696"/>
                    <a:pt x="601" y="3429"/>
                  </a:cubicBezTo>
                  <a:cubicBezTo>
                    <a:pt x="574" y="3347"/>
                    <a:pt x="479" y="3287"/>
                    <a:pt x="390" y="3287"/>
                  </a:cubicBezTo>
                  <a:close/>
                  <a:moveTo>
                    <a:pt x="1014" y="4829"/>
                  </a:moveTo>
                  <a:cubicBezTo>
                    <a:pt x="977" y="4829"/>
                    <a:pt x="937" y="4840"/>
                    <a:pt x="902" y="4864"/>
                  </a:cubicBezTo>
                  <a:cubicBezTo>
                    <a:pt x="801" y="4930"/>
                    <a:pt x="768" y="5031"/>
                    <a:pt x="801" y="5131"/>
                  </a:cubicBezTo>
                  <a:cubicBezTo>
                    <a:pt x="935" y="5397"/>
                    <a:pt x="1102" y="5631"/>
                    <a:pt x="1268" y="5864"/>
                  </a:cubicBezTo>
                  <a:cubicBezTo>
                    <a:pt x="1302" y="5931"/>
                    <a:pt x="1369" y="5965"/>
                    <a:pt x="1435" y="5965"/>
                  </a:cubicBezTo>
                  <a:cubicBezTo>
                    <a:pt x="1469" y="5965"/>
                    <a:pt x="1535" y="5931"/>
                    <a:pt x="1569" y="5931"/>
                  </a:cubicBezTo>
                  <a:cubicBezTo>
                    <a:pt x="1669" y="5864"/>
                    <a:pt x="1669" y="5731"/>
                    <a:pt x="1602" y="5631"/>
                  </a:cubicBezTo>
                  <a:cubicBezTo>
                    <a:pt x="1435" y="5397"/>
                    <a:pt x="1302" y="5164"/>
                    <a:pt x="1168" y="4930"/>
                  </a:cubicBezTo>
                  <a:cubicBezTo>
                    <a:pt x="1147" y="4866"/>
                    <a:pt x="1084" y="4829"/>
                    <a:pt x="1014" y="4829"/>
                  </a:cubicBezTo>
                  <a:close/>
                  <a:moveTo>
                    <a:pt x="6405" y="5764"/>
                  </a:moveTo>
                  <a:cubicBezTo>
                    <a:pt x="6139" y="5798"/>
                    <a:pt x="5838" y="5864"/>
                    <a:pt x="5538" y="5965"/>
                  </a:cubicBezTo>
                  <a:cubicBezTo>
                    <a:pt x="5438" y="5998"/>
                    <a:pt x="5371" y="6098"/>
                    <a:pt x="5405" y="6231"/>
                  </a:cubicBezTo>
                  <a:cubicBezTo>
                    <a:pt x="5438" y="6298"/>
                    <a:pt x="5538" y="6365"/>
                    <a:pt x="5605" y="6365"/>
                  </a:cubicBezTo>
                  <a:lnTo>
                    <a:pt x="5672" y="6365"/>
                  </a:lnTo>
                  <a:cubicBezTo>
                    <a:pt x="6005" y="6231"/>
                    <a:pt x="6272" y="6198"/>
                    <a:pt x="6439" y="6198"/>
                  </a:cubicBezTo>
                  <a:cubicBezTo>
                    <a:pt x="6572" y="6165"/>
                    <a:pt x="6639" y="6065"/>
                    <a:pt x="6639" y="5965"/>
                  </a:cubicBezTo>
                  <a:cubicBezTo>
                    <a:pt x="6639" y="5864"/>
                    <a:pt x="6539" y="5764"/>
                    <a:pt x="6405" y="5764"/>
                  </a:cubicBezTo>
                  <a:close/>
                  <a:moveTo>
                    <a:pt x="1954" y="6185"/>
                  </a:moveTo>
                  <a:cubicBezTo>
                    <a:pt x="1909" y="6185"/>
                    <a:pt x="1865" y="6201"/>
                    <a:pt x="1836" y="6231"/>
                  </a:cubicBezTo>
                  <a:cubicBezTo>
                    <a:pt x="1735" y="6331"/>
                    <a:pt x="1735" y="6465"/>
                    <a:pt x="1802" y="6532"/>
                  </a:cubicBezTo>
                  <a:cubicBezTo>
                    <a:pt x="1869" y="6598"/>
                    <a:pt x="1902" y="6665"/>
                    <a:pt x="1969" y="6732"/>
                  </a:cubicBezTo>
                  <a:cubicBezTo>
                    <a:pt x="2102" y="6865"/>
                    <a:pt x="2269" y="7032"/>
                    <a:pt x="2403" y="7132"/>
                  </a:cubicBezTo>
                  <a:cubicBezTo>
                    <a:pt x="2436" y="7165"/>
                    <a:pt x="2503" y="7199"/>
                    <a:pt x="2536" y="7199"/>
                  </a:cubicBezTo>
                  <a:cubicBezTo>
                    <a:pt x="2603" y="7199"/>
                    <a:pt x="2669" y="7165"/>
                    <a:pt x="2703" y="7132"/>
                  </a:cubicBezTo>
                  <a:cubicBezTo>
                    <a:pt x="2770" y="7032"/>
                    <a:pt x="2770" y="6899"/>
                    <a:pt x="2669" y="6832"/>
                  </a:cubicBezTo>
                  <a:cubicBezTo>
                    <a:pt x="2536" y="6698"/>
                    <a:pt x="2403" y="6565"/>
                    <a:pt x="2269" y="6432"/>
                  </a:cubicBezTo>
                  <a:cubicBezTo>
                    <a:pt x="2202" y="6365"/>
                    <a:pt x="2169" y="6331"/>
                    <a:pt x="2102" y="6265"/>
                  </a:cubicBezTo>
                  <a:cubicBezTo>
                    <a:pt x="2066" y="6210"/>
                    <a:pt x="2009" y="6185"/>
                    <a:pt x="1954" y="6185"/>
                  </a:cubicBezTo>
                  <a:close/>
                  <a:moveTo>
                    <a:pt x="4884" y="6318"/>
                  </a:moveTo>
                  <a:cubicBezTo>
                    <a:pt x="4834" y="6318"/>
                    <a:pt x="4783" y="6335"/>
                    <a:pt x="4738" y="6365"/>
                  </a:cubicBezTo>
                  <a:cubicBezTo>
                    <a:pt x="4504" y="6532"/>
                    <a:pt x="4271" y="6732"/>
                    <a:pt x="4104" y="6965"/>
                  </a:cubicBezTo>
                  <a:cubicBezTo>
                    <a:pt x="4037" y="7065"/>
                    <a:pt x="4070" y="7199"/>
                    <a:pt x="4171" y="7265"/>
                  </a:cubicBezTo>
                  <a:cubicBezTo>
                    <a:pt x="4204" y="7299"/>
                    <a:pt x="4237" y="7299"/>
                    <a:pt x="4271" y="7299"/>
                  </a:cubicBezTo>
                  <a:cubicBezTo>
                    <a:pt x="4337" y="7299"/>
                    <a:pt x="4404" y="7265"/>
                    <a:pt x="4437" y="7232"/>
                  </a:cubicBezTo>
                  <a:cubicBezTo>
                    <a:pt x="4604" y="7032"/>
                    <a:pt x="4771" y="6832"/>
                    <a:pt x="5004" y="6698"/>
                  </a:cubicBezTo>
                  <a:cubicBezTo>
                    <a:pt x="5071" y="6632"/>
                    <a:pt x="5105" y="6498"/>
                    <a:pt x="5038" y="6398"/>
                  </a:cubicBezTo>
                  <a:cubicBezTo>
                    <a:pt x="5001" y="6343"/>
                    <a:pt x="4944" y="6318"/>
                    <a:pt x="4884" y="6318"/>
                  </a:cubicBezTo>
                  <a:close/>
                  <a:moveTo>
                    <a:pt x="6817" y="6286"/>
                  </a:moveTo>
                  <a:cubicBezTo>
                    <a:pt x="6729" y="6286"/>
                    <a:pt x="6664" y="6330"/>
                    <a:pt x="6639" y="6432"/>
                  </a:cubicBezTo>
                  <a:cubicBezTo>
                    <a:pt x="6572" y="6598"/>
                    <a:pt x="6405" y="6798"/>
                    <a:pt x="6205" y="6999"/>
                  </a:cubicBezTo>
                  <a:cubicBezTo>
                    <a:pt x="6105" y="7065"/>
                    <a:pt x="6105" y="7199"/>
                    <a:pt x="6172" y="7299"/>
                  </a:cubicBezTo>
                  <a:cubicBezTo>
                    <a:pt x="6205" y="7332"/>
                    <a:pt x="6272" y="7366"/>
                    <a:pt x="6339" y="7366"/>
                  </a:cubicBezTo>
                  <a:cubicBezTo>
                    <a:pt x="6372" y="7366"/>
                    <a:pt x="6439" y="7332"/>
                    <a:pt x="6472" y="7299"/>
                  </a:cubicBezTo>
                  <a:cubicBezTo>
                    <a:pt x="6739" y="7065"/>
                    <a:pt x="6939" y="6798"/>
                    <a:pt x="7006" y="6565"/>
                  </a:cubicBezTo>
                  <a:cubicBezTo>
                    <a:pt x="7073" y="6465"/>
                    <a:pt x="7006" y="6331"/>
                    <a:pt x="6906" y="6298"/>
                  </a:cubicBezTo>
                  <a:cubicBezTo>
                    <a:pt x="6874" y="6290"/>
                    <a:pt x="6845" y="6286"/>
                    <a:pt x="6817" y="6286"/>
                  </a:cubicBezTo>
                  <a:close/>
                  <a:moveTo>
                    <a:pt x="5613" y="7387"/>
                  </a:moveTo>
                  <a:cubicBezTo>
                    <a:pt x="5587" y="7387"/>
                    <a:pt x="5562" y="7391"/>
                    <a:pt x="5538" y="7399"/>
                  </a:cubicBezTo>
                  <a:cubicBezTo>
                    <a:pt x="5305" y="7532"/>
                    <a:pt x="5071" y="7599"/>
                    <a:pt x="4804" y="7599"/>
                  </a:cubicBezTo>
                  <a:cubicBezTo>
                    <a:pt x="4704" y="7632"/>
                    <a:pt x="4604" y="7732"/>
                    <a:pt x="4638" y="7833"/>
                  </a:cubicBezTo>
                  <a:cubicBezTo>
                    <a:pt x="4638" y="7933"/>
                    <a:pt x="4738" y="8033"/>
                    <a:pt x="4838" y="8033"/>
                  </a:cubicBezTo>
                  <a:cubicBezTo>
                    <a:pt x="5138" y="7999"/>
                    <a:pt x="5438" y="7933"/>
                    <a:pt x="5705" y="7799"/>
                  </a:cubicBezTo>
                  <a:cubicBezTo>
                    <a:pt x="5838" y="7732"/>
                    <a:pt x="5872" y="7632"/>
                    <a:pt x="5838" y="7532"/>
                  </a:cubicBezTo>
                  <a:cubicBezTo>
                    <a:pt x="5787" y="7430"/>
                    <a:pt x="5698" y="7387"/>
                    <a:pt x="5613" y="7387"/>
                  </a:cubicBezTo>
                  <a:close/>
                  <a:moveTo>
                    <a:pt x="3222" y="7264"/>
                  </a:moveTo>
                  <a:cubicBezTo>
                    <a:pt x="3150" y="7264"/>
                    <a:pt x="3079" y="7301"/>
                    <a:pt x="3036" y="7366"/>
                  </a:cubicBezTo>
                  <a:cubicBezTo>
                    <a:pt x="3003" y="7466"/>
                    <a:pt x="3036" y="7599"/>
                    <a:pt x="3136" y="7632"/>
                  </a:cubicBezTo>
                  <a:cubicBezTo>
                    <a:pt x="3303" y="7732"/>
                    <a:pt x="3503" y="7833"/>
                    <a:pt x="3704" y="7899"/>
                  </a:cubicBezTo>
                  <a:cubicBezTo>
                    <a:pt x="3637" y="8133"/>
                    <a:pt x="3603" y="8400"/>
                    <a:pt x="3570" y="8666"/>
                  </a:cubicBezTo>
                  <a:cubicBezTo>
                    <a:pt x="3570" y="8767"/>
                    <a:pt x="3670" y="8867"/>
                    <a:pt x="3804" y="8867"/>
                  </a:cubicBezTo>
                  <a:cubicBezTo>
                    <a:pt x="3904" y="8867"/>
                    <a:pt x="4004" y="8800"/>
                    <a:pt x="4004" y="8666"/>
                  </a:cubicBezTo>
                  <a:cubicBezTo>
                    <a:pt x="4004" y="8400"/>
                    <a:pt x="4037" y="8166"/>
                    <a:pt x="4104" y="7933"/>
                  </a:cubicBezTo>
                  <a:cubicBezTo>
                    <a:pt x="4171" y="7933"/>
                    <a:pt x="4204" y="7866"/>
                    <a:pt x="4204" y="7799"/>
                  </a:cubicBezTo>
                  <a:cubicBezTo>
                    <a:pt x="4237" y="7699"/>
                    <a:pt x="4171" y="7599"/>
                    <a:pt x="4037" y="7566"/>
                  </a:cubicBezTo>
                  <a:cubicBezTo>
                    <a:pt x="3804" y="7499"/>
                    <a:pt x="3570" y="7399"/>
                    <a:pt x="3337" y="7299"/>
                  </a:cubicBezTo>
                  <a:cubicBezTo>
                    <a:pt x="3301" y="7275"/>
                    <a:pt x="3261" y="7264"/>
                    <a:pt x="3222" y="7264"/>
                  </a:cubicBezTo>
                  <a:close/>
                  <a:moveTo>
                    <a:pt x="3877" y="9294"/>
                  </a:moveTo>
                  <a:cubicBezTo>
                    <a:pt x="3864" y="9294"/>
                    <a:pt x="3850" y="9296"/>
                    <a:pt x="3837" y="9300"/>
                  </a:cubicBezTo>
                  <a:cubicBezTo>
                    <a:pt x="3704" y="9300"/>
                    <a:pt x="3637" y="9434"/>
                    <a:pt x="3637" y="9534"/>
                  </a:cubicBezTo>
                  <a:cubicBezTo>
                    <a:pt x="3704" y="9801"/>
                    <a:pt x="3770" y="10067"/>
                    <a:pt x="3837" y="10368"/>
                  </a:cubicBezTo>
                  <a:cubicBezTo>
                    <a:pt x="3870" y="10468"/>
                    <a:pt x="3970" y="10534"/>
                    <a:pt x="4037" y="10534"/>
                  </a:cubicBezTo>
                  <a:cubicBezTo>
                    <a:pt x="4070" y="10534"/>
                    <a:pt x="4070" y="10534"/>
                    <a:pt x="4104" y="10501"/>
                  </a:cubicBezTo>
                  <a:cubicBezTo>
                    <a:pt x="4204" y="10468"/>
                    <a:pt x="4271" y="10368"/>
                    <a:pt x="4237" y="10268"/>
                  </a:cubicBezTo>
                  <a:cubicBezTo>
                    <a:pt x="4171" y="9967"/>
                    <a:pt x="4104" y="9701"/>
                    <a:pt x="4070" y="9467"/>
                  </a:cubicBezTo>
                  <a:cubicBezTo>
                    <a:pt x="4042" y="9380"/>
                    <a:pt x="3963" y="9294"/>
                    <a:pt x="3877" y="9294"/>
                  </a:cubicBezTo>
                  <a:close/>
                  <a:moveTo>
                    <a:pt x="4312" y="10889"/>
                  </a:moveTo>
                  <a:cubicBezTo>
                    <a:pt x="4286" y="10889"/>
                    <a:pt x="4261" y="10894"/>
                    <a:pt x="4237" y="10901"/>
                  </a:cubicBezTo>
                  <a:cubicBezTo>
                    <a:pt x="4137" y="10935"/>
                    <a:pt x="4070" y="11068"/>
                    <a:pt x="4137" y="11168"/>
                  </a:cubicBezTo>
                  <a:cubicBezTo>
                    <a:pt x="4237" y="11435"/>
                    <a:pt x="4337" y="11702"/>
                    <a:pt x="4471" y="11935"/>
                  </a:cubicBezTo>
                  <a:cubicBezTo>
                    <a:pt x="4504" y="12036"/>
                    <a:pt x="4571" y="12069"/>
                    <a:pt x="4671" y="12069"/>
                  </a:cubicBezTo>
                  <a:cubicBezTo>
                    <a:pt x="4704" y="12069"/>
                    <a:pt x="4738" y="12069"/>
                    <a:pt x="4738" y="12036"/>
                  </a:cubicBezTo>
                  <a:cubicBezTo>
                    <a:pt x="4871" y="12002"/>
                    <a:pt x="4904" y="11869"/>
                    <a:pt x="4838" y="11769"/>
                  </a:cubicBezTo>
                  <a:cubicBezTo>
                    <a:pt x="4738" y="11502"/>
                    <a:pt x="4604" y="11268"/>
                    <a:pt x="4504" y="11035"/>
                  </a:cubicBezTo>
                  <a:cubicBezTo>
                    <a:pt x="4479" y="10933"/>
                    <a:pt x="4395" y="10889"/>
                    <a:pt x="4312" y="10889"/>
                  </a:cubicBezTo>
                  <a:close/>
                  <a:moveTo>
                    <a:pt x="13296" y="10988"/>
                  </a:moveTo>
                  <a:cubicBezTo>
                    <a:pt x="13266" y="10988"/>
                    <a:pt x="13237" y="10993"/>
                    <a:pt x="13210" y="11001"/>
                  </a:cubicBezTo>
                  <a:cubicBezTo>
                    <a:pt x="13110" y="11068"/>
                    <a:pt x="13077" y="11202"/>
                    <a:pt x="13144" y="11302"/>
                  </a:cubicBezTo>
                  <a:cubicBezTo>
                    <a:pt x="13277" y="11535"/>
                    <a:pt x="13377" y="11769"/>
                    <a:pt x="13410" y="12002"/>
                  </a:cubicBezTo>
                  <a:cubicBezTo>
                    <a:pt x="13444" y="12102"/>
                    <a:pt x="13511" y="12169"/>
                    <a:pt x="13611" y="12169"/>
                  </a:cubicBezTo>
                  <a:lnTo>
                    <a:pt x="13644" y="12169"/>
                  </a:lnTo>
                  <a:cubicBezTo>
                    <a:pt x="13777" y="12136"/>
                    <a:pt x="13844" y="12036"/>
                    <a:pt x="13811" y="11935"/>
                  </a:cubicBezTo>
                  <a:cubicBezTo>
                    <a:pt x="13777" y="11635"/>
                    <a:pt x="13677" y="11368"/>
                    <a:pt x="13511" y="11068"/>
                  </a:cubicBezTo>
                  <a:cubicBezTo>
                    <a:pt x="13462" y="11019"/>
                    <a:pt x="13377" y="10988"/>
                    <a:pt x="13296" y="10988"/>
                  </a:cubicBezTo>
                  <a:close/>
                  <a:moveTo>
                    <a:pt x="5017" y="12390"/>
                  </a:moveTo>
                  <a:cubicBezTo>
                    <a:pt x="4990" y="12390"/>
                    <a:pt x="4963" y="12394"/>
                    <a:pt x="4938" y="12402"/>
                  </a:cubicBezTo>
                  <a:cubicBezTo>
                    <a:pt x="4838" y="12469"/>
                    <a:pt x="4804" y="12603"/>
                    <a:pt x="4871" y="12703"/>
                  </a:cubicBezTo>
                  <a:cubicBezTo>
                    <a:pt x="5004" y="12936"/>
                    <a:pt x="5138" y="13170"/>
                    <a:pt x="5305" y="13437"/>
                  </a:cubicBezTo>
                  <a:cubicBezTo>
                    <a:pt x="5338" y="13503"/>
                    <a:pt x="5405" y="13537"/>
                    <a:pt x="5471" y="13537"/>
                  </a:cubicBezTo>
                  <a:cubicBezTo>
                    <a:pt x="5505" y="13537"/>
                    <a:pt x="5538" y="13503"/>
                    <a:pt x="5572" y="13503"/>
                  </a:cubicBezTo>
                  <a:cubicBezTo>
                    <a:pt x="5672" y="13437"/>
                    <a:pt x="5705" y="13303"/>
                    <a:pt x="5638" y="13203"/>
                  </a:cubicBezTo>
                  <a:cubicBezTo>
                    <a:pt x="5505" y="12970"/>
                    <a:pt x="5371" y="12736"/>
                    <a:pt x="5238" y="12503"/>
                  </a:cubicBezTo>
                  <a:cubicBezTo>
                    <a:pt x="5188" y="12427"/>
                    <a:pt x="5100" y="12390"/>
                    <a:pt x="5017" y="12390"/>
                  </a:cubicBezTo>
                  <a:close/>
                  <a:moveTo>
                    <a:pt x="13588" y="12594"/>
                  </a:moveTo>
                  <a:cubicBezTo>
                    <a:pt x="13500" y="12594"/>
                    <a:pt x="13405" y="12654"/>
                    <a:pt x="13377" y="12736"/>
                  </a:cubicBezTo>
                  <a:cubicBezTo>
                    <a:pt x="13344" y="12970"/>
                    <a:pt x="13244" y="13203"/>
                    <a:pt x="13077" y="13437"/>
                  </a:cubicBezTo>
                  <a:cubicBezTo>
                    <a:pt x="13010" y="13537"/>
                    <a:pt x="13044" y="13670"/>
                    <a:pt x="13144" y="13737"/>
                  </a:cubicBezTo>
                  <a:cubicBezTo>
                    <a:pt x="13177" y="13737"/>
                    <a:pt x="13210" y="13770"/>
                    <a:pt x="13244" y="13770"/>
                  </a:cubicBezTo>
                  <a:cubicBezTo>
                    <a:pt x="13310" y="13770"/>
                    <a:pt x="13377" y="13737"/>
                    <a:pt x="13444" y="13670"/>
                  </a:cubicBezTo>
                  <a:cubicBezTo>
                    <a:pt x="13611" y="13403"/>
                    <a:pt x="13711" y="13136"/>
                    <a:pt x="13811" y="12836"/>
                  </a:cubicBezTo>
                  <a:cubicBezTo>
                    <a:pt x="13811" y="12736"/>
                    <a:pt x="13744" y="12603"/>
                    <a:pt x="13644" y="12603"/>
                  </a:cubicBezTo>
                  <a:cubicBezTo>
                    <a:pt x="13626" y="12597"/>
                    <a:pt x="13607" y="12594"/>
                    <a:pt x="13588" y="12594"/>
                  </a:cubicBezTo>
                  <a:close/>
                  <a:moveTo>
                    <a:pt x="5951" y="13790"/>
                  </a:moveTo>
                  <a:cubicBezTo>
                    <a:pt x="5902" y="13790"/>
                    <a:pt x="5850" y="13807"/>
                    <a:pt x="5805" y="13837"/>
                  </a:cubicBezTo>
                  <a:cubicBezTo>
                    <a:pt x="5738" y="13904"/>
                    <a:pt x="5738" y="14037"/>
                    <a:pt x="5805" y="14137"/>
                  </a:cubicBezTo>
                  <a:cubicBezTo>
                    <a:pt x="6005" y="14337"/>
                    <a:pt x="6205" y="14571"/>
                    <a:pt x="6439" y="14737"/>
                  </a:cubicBezTo>
                  <a:cubicBezTo>
                    <a:pt x="6472" y="14771"/>
                    <a:pt x="6506" y="14771"/>
                    <a:pt x="6572" y="14771"/>
                  </a:cubicBezTo>
                  <a:cubicBezTo>
                    <a:pt x="6639" y="14771"/>
                    <a:pt x="6672" y="14737"/>
                    <a:pt x="6739" y="14704"/>
                  </a:cubicBezTo>
                  <a:cubicBezTo>
                    <a:pt x="6806" y="14604"/>
                    <a:pt x="6772" y="14471"/>
                    <a:pt x="6672" y="14404"/>
                  </a:cubicBezTo>
                  <a:cubicBezTo>
                    <a:pt x="6472" y="14237"/>
                    <a:pt x="6305" y="14070"/>
                    <a:pt x="6105" y="13870"/>
                  </a:cubicBezTo>
                  <a:cubicBezTo>
                    <a:pt x="6068" y="13815"/>
                    <a:pt x="6012" y="13790"/>
                    <a:pt x="5951" y="13790"/>
                  </a:cubicBezTo>
                  <a:close/>
                  <a:moveTo>
                    <a:pt x="12712" y="13974"/>
                  </a:moveTo>
                  <a:cubicBezTo>
                    <a:pt x="12667" y="13974"/>
                    <a:pt x="12622" y="13992"/>
                    <a:pt x="12577" y="14037"/>
                  </a:cubicBezTo>
                  <a:cubicBezTo>
                    <a:pt x="12376" y="14204"/>
                    <a:pt x="12176" y="14371"/>
                    <a:pt x="11943" y="14504"/>
                  </a:cubicBezTo>
                  <a:cubicBezTo>
                    <a:pt x="11843" y="14571"/>
                    <a:pt x="11809" y="14704"/>
                    <a:pt x="11876" y="14804"/>
                  </a:cubicBezTo>
                  <a:cubicBezTo>
                    <a:pt x="11909" y="14871"/>
                    <a:pt x="11976" y="14904"/>
                    <a:pt x="12043" y="14904"/>
                  </a:cubicBezTo>
                  <a:cubicBezTo>
                    <a:pt x="12076" y="14904"/>
                    <a:pt x="12143" y="14871"/>
                    <a:pt x="12176" y="14871"/>
                  </a:cubicBezTo>
                  <a:cubicBezTo>
                    <a:pt x="12410" y="14704"/>
                    <a:pt x="12643" y="14537"/>
                    <a:pt x="12843" y="14337"/>
                  </a:cubicBezTo>
                  <a:cubicBezTo>
                    <a:pt x="12943" y="14270"/>
                    <a:pt x="12943" y="14137"/>
                    <a:pt x="12877" y="14037"/>
                  </a:cubicBezTo>
                  <a:cubicBezTo>
                    <a:pt x="12822" y="14000"/>
                    <a:pt x="12767" y="13974"/>
                    <a:pt x="12712" y="13974"/>
                  </a:cubicBezTo>
                  <a:close/>
                  <a:moveTo>
                    <a:pt x="7244" y="14803"/>
                  </a:moveTo>
                  <a:cubicBezTo>
                    <a:pt x="7173" y="14803"/>
                    <a:pt x="7116" y="14840"/>
                    <a:pt x="7073" y="14904"/>
                  </a:cubicBezTo>
                  <a:cubicBezTo>
                    <a:pt x="7039" y="15004"/>
                    <a:pt x="7073" y="15138"/>
                    <a:pt x="7173" y="15204"/>
                  </a:cubicBezTo>
                  <a:cubicBezTo>
                    <a:pt x="7440" y="15338"/>
                    <a:pt x="7706" y="15438"/>
                    <a:pt x="7973" y="15505"/>
                  </a:cubicBezTo>
                  <a:lnTo>
                    <a:pt x="8040" y="15505"/>
                  </a:lnTo>
                  <a:cubicBezTo>
                    <a:pt x="8140" y="15505"/>
                    <a:pt x="8207" y="15438"/>
                    <a:pt x="8240" y="15371"/>
                  </a:cubicBezTo>
                  <a:cubicBezTo>
                    <a:pt x="8273" y="15238"/>
                    <a:pt x="8207" y="15138"/>
                    <a:pt x="8107" y="15104"/>
                  </a:cubicBezTo>
                  <a:cubicBezTo>
                    <a:pt x="7840" y="15038"/>
                    <a:pt x="7606" y="14938"/>
                    <a:pt x="7373" y="14838"/>
                  </a:cubicBezTo>
                  <a:cubicBezTo>
                    <a:pt x="7326" y="14814"/>
                    <a:pt x="7282" y="14803"/>
                    <a:pt x="7244" y="14803"/>
                  </a:cubicBezTo>
                  <a:close/>
                  <a:moveTo>
                    <a:pt x="11321" y="14858"/>
                  </a:moveTo>
                  <a:cubicBezTo>
                    <a:pt x="11294" y="14858"/>
                    <a:pt x="11267" y="14863"/>
                    <a:pt x="11242" y="14871"/>
                  </a:cubicBezTo>
                  <a:cubicBezTo>
                    <a:pt x="10975" y="14971"/>
                    <a:pt x="10742" y="15071"/>
                    <a:pt x="10475" y="15104"/>
                  </a:cubicBezTo>
                  <a:cubicBezTo>
                    <a:pt x="10342" y="15138"/>
                    <a:pt x="10275" y="15271"/>
                    <a:pt x="10308" y="15371"/>
                  </a:cubicBezTo>
                  <a:cubicBezTo>
                    <a:pt x="10342" y="15471"/>
                    <a:pt x="10408" y="15538"/>
                    <a:pt x="10508" y="15538"/>
                  </a:cubicBezTo>
                  <a:lnTo>
                    <a:pt x="10575" y="15538"/>
                  </a:lnTo>
                  <a:cubicBezTo>
                    <a:pt x="10842" y="15471"/>
                    <a:pt x="11142" y="15371"/>
                    <a:pt x="11376" y="15271"/>
                  </a:cubicBezTo>
                  <a:cubicBezTo>
                    <a:pt x="11509" y="15204"/>
                    <a:pt x="11542" y="15104"/>
                    <a:pt x="11509" y="14971"/>
                  </a:cubicBezTo>
                  <a:cubicBezTo>
                    <a:pt x="11484" y="14896"/>
                    <a:pt x="11403" y="14858"/>
                    <a:pt x="11321" y="14858"/>
                  </a:cubicBezTo>
                  <a:close/>
                  <a:moveTo>
                    <a:pt x="8874" y="15238"/>
                  </a:moveTo>
                  <a:cubicBezTo>
                    <a:pt x="8774" y="15238"/>
                    <a:pt x="8674" y="15305"/>
                    <a:pt x="8640" y="15438"/>
                  </a:cubicBezTo>
                  <a:cubicBezTo>
                    <a:pt x="8640" y="15538"/>
                    <a:pt x="8740" y="15638"/>
                    <a:pt x="8841" y="15671"/>
                  </a:cubicBezTo>
                  <a:lnTo>
                    <a:pt x="9708" y="15671"/>
                  </a:lnTo>
                  <a:cubicBezTo>
                    <a:pt x="9841" y="15638"/>
                    <a:pt x="9908" y="15538"/>
                    <a:pt x="9908" y="15438"/>
                  </a:cubicBezTo>
                  <a:cubicBezTo>
                    <a:pt x="9908" y="15305"/>
                    <a:pt x="9808" y="15238"/>
                    <a:pt x="9674" y="15238"/>
                  </a:cubicBezTo>
                  <a:cubicBezTo>
                    <a:pt x="9541" y="15254"/>
                    <a:pt x="9408" y="15263"/>
                    <a:pt x="9274" y="15263"/>
                  </a:cubicBezTo>
                  <a:cubicBezTo>
                    <a:pt x="9141" y="15263"/>
                    <a:pt x="9007" y="15254"/>
                    <a:pt x="8874" y="1523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31"/>
            <p:cNvSpPr/>
            <p:nvPr/>
          </p:nvSpPr>
          <p:spPr>
            <a:xfrm>
              <a:off x="3420129" y="4796386"/>
              <a:ext cx="210725" cy="187835"/>
            </a:xfrm>
            <a:custGeom>
              <a:avLst/>
              <a:gdLst/>
              <a:ahLst/>
              <a:cxnLst/>
              <a:rect l="l" t="t" r="r" b="b"/>
              <a:pathLst>
                <a:path w="14011" h="12489" extrusionOk="0">
                  <a:moveTo>
                    <a:pt x="13422" y="1"/>
                  </a:moveTo>
                  <a:cubicBezTo>
                    <a:pt x="13395" y="1"/>
                    <a:pt x="13368" y="5"/>
                    <a:pt x="13343" y="13"/>
                  </a:cubicBezTo>
                  <a:cubicBezTo>
                    <a:pt x="13243" y="80"/>
                    <a:pt x="13210" y="180"/>
                    <a:pt x="13243" y="313"/>
                  </a:cubicBezTo>
                  <a:cubicBezTo>
                    <a:pt x="13243" y="313"/>
                    <a:pt x="13377" y="614"/>
                    <a:pt x="13477" y="1047"/>
                  </a:cubicBezTo>
                  <a:cubicBezTo>
                    <a:pt x="13510" y="1147"/>
                    <a:pt x="13577" y="1214"/>
                    <a:pt x="13677" y="1214"/>
                  </a:cubicBezTo>
                  <a:lnTo>
                    <a:pt x="13710" y="1214"/>
                  </a:lnTo>
                  <a:cubicBezTo>
                    <a:pt x="13844" y="1181"/>
                    <a:pt x="13910" y="1081"/>
                    <a:pt x="13877" y="947"/>
                  </a:cubicBezTo>
                  <a:cubicBezTo>
                    <a:pt x="13777" y="447"/>
                    <a:pt x="13643" y="147"/>
                    <a:pt x="13610" y="113"/>
                  </a:cubicBezTo>
                  <a:cubicBezTo>
                    <a:pt x="13585" y="38"/>
                    <a:pt x="13504" y="1"/>
                    <a:pt x="13422" y="1"/>
                  </a:cubicBezTo>
                  <a:close/>
                  <a:moveTo>
                    <a:pt x="13777" y="1614"/>
                  </a:moveTo>
                  <a:cubicBezTo>
                    <a:pt x="13677" y="1614"/>
                    <a:pt x="13577" y="1714"/>
                    <a:pt x="13577" y="1848"/>
                  </a:cubicBezTo>
                  <a:cubicBezTo>
                    <a:pt x="13577" y="1881"/>
                    <a:pt x="13577" y="1948"/>
                    <a:pt x="13577" y="2015"/>
                  </a:cubicBezTo>
                  <a:cubicBezTo>
                    <a:pt x="13577" y="2215"/>
                    <a:pt x="13577" y="2415"/>
                    <a:pt x="13543" y="2615"/>
                  </a:cubicBezTo>
                  <a:cubicBezTo>
                    <a:pt x="13510" y="2748"/>
                    <a:pt x="13577" y="2849"/>
                    <a:pt x="13710" y="2882"/>
                  </a:cubicBezTo>
                  <a:lnTo>
                    <a:pt x="13743" y="2882"/>
                  </a:lnTo>
                  <a:cubicBezTo>
                    <a:pt x="13844" y="2882"/>
                    <a:pt x="13910" y="2815"/>
                    <a:pt x="13944" y="2682"/>
                  </a:cubicBezTo>
                  <a:cubicBezTo>
                    <a:pt x="13977" y="2482"/>
                    <a:pt x="14010" y="2248"/>
                    <a:pt x="14010" y="2015"/>
                  </a:cubicBezTo>
                  <a:cubicBezTo>
                    <a:pt x="14010" y="1948"/>
                    <a:pt x="14010" y="1881"/>
                    <a:pt x="14010" y="1814"/>
                  </a:cubicBezTo>
                  <a:cubicBezTo>
                    <a:pt x="13977" y="1714"/>
                    <a:pt x="13877" y="1614"/>
                    <a:pt x="13777" y="1614"/>
                  </a:cubicBezTo>
                  <a:close/>
                  <a:moveTo>
                    <a:pt x="13488" y="3255"/>
                  </a:moveTo>
                  <a:cubicBezTo>
                    <a:pt x="13410" y="3255"/>
                    <a:pt x="13334" y="3310"/>
                    <a:pt x="13310" y="3382"/>
                  </a:cubicBezTo>
                  <a:cubicBezTo>
                    <a:pt x="13210" y="3616"/>
                    <a:pt x="13076" y="3849"/>
                    <a:pt x="12910" y="4049"/>
                  </a:cubicBezTo>
                  <a:cubicBezTo>
                    <a:pt x="12843" y="4149"/>
                    <a:pt x="12843" y="4283"/>
                    <a:pt x="12943" y="4350"/>
                  </a:cubicBezTo>
                  <a:cubicBezTo>
                    <a:pt x="12976" y="4383"/>
                    <a:pt x="13043" y="4383"/>
                    <a:pt x="13076" y="4383"/>
                  </a:cubicBezTo>
                  <a:cubicBezTo>
                    <a:pt x="13143" y="4383"/>
                    <a:pt x="13210" y="4350"/>
                    <a:pt x="13243" y="4316"/>
                  </a:cubicBezTo>
                  <a:cubicBezTo>
                    <a:pt x="13410" y="4083"/>
                    <a:pt x="13577" y="3816"/>
                    <a:pt x="13677" y="3549"/>
                  </a:cubicBezTo>
                  <a:cubicBezTo>
                    <a:pt x="13743" y="3449"/>
                    <a:pt x="13677" y="3316"/>
                    <a:pt x="13577" y="3282"/>
                  </a:cubicBezTo>
                  <a:cubicBezTo>
                    <a:pt x="13549" y="3264"/>
                    <a:pt x="13518" y="3255"/>
                    <a:pt x="13488" y="3255"/>
                  </a:cubicBezTo>
                  <a:close/>
                  <a:moveTo>
                    <a:pt x="8023" y="4537"/>
                  </a:moveTo>
                  <a:cubicBezTo>
                    <a:pt x="7887" y="4537"/>
                    <a:pt x="7747" y="4579"/>
                    <a:pt x="7606" y="4650"/>
                  </a:cubicBezTo>
                  <a:cubicBezTo>
                    <a:pt x="7539" y="4717"/>
                    <a:pt x="7472" y="4783"/>
                    <a:pt x="7406" y="4850"/>
                  </a:cubicBezTo>
                  <a:cubicBezTo>
                    <a:pt x="7306" y="4917"/>
                    <a:pt x="7306" y="5050"/>
                    <a:pt x="7372" y="5117"/>
                  </a:cubicBezTo>
                  <a:cubicBezTo>
                    <a:pt x="7439" y="5184"/>
                    <a:pt x="7472" y="5184"/>
                    <a:pt x="7539" y="5184"/>
                  </a:cubicBezTo>
                  <a:cubicBezTo>
                    <a:pt x="7572" y="5184"/>
                    <a:pt x="7639" y="5184"/>
                    <a:pt x="7672" y="5150"/>
                  </a:cubicBezTo>
                  <a:cubicBezTo>
                    <a:pt x="7739" y="5083"/>
                    <a:pt x="7773" y="5050"/>
                    <a:pt x="7839" y="5017"/>
                  </a:cubicBezTo>
                  <a:cubicBezTo>
                    <a:pt x="7922" y="4976"/>
                    <a:pt x="7991" y="4947"/>
                    <a:pt x="8056" y="4947"/>
                  </a:cubicBezTo>
                  <a:cubicBezTo>
                    <a:pt x="8096" y="4947"/>
                    <a:pt x="8135" y="4958"/>
                    <a:pt x="8173" y="4983"/>
                  </a:cubicBezTo>
                  <a:cubicBezTo>
                    <a:pt x="8208" y="5007"/>
                    <a:pt x="8248" y="5018"/>
                    <a:pt x="8287" y="5018"/>
                  </a:cubicBezTo>
                  <a:cubicBezTo>
                    <a:pt x="8359" y="5018"/>
                    <a:pt x="8430" y="4981"/>
                    <a:pt x="8473" y="4917"/>
                  </a:cubicBezTo>
                  <a:cubicBezTo>
                    <a:pt x="8506" y="4817"/>
                    <a:pt x="8473" y="4683"/>
                    <a:pt x="8373" y="4650"/>
                  </a:cubicBezTo>
                  <a:cubicBezTo>
                    <a:pt x="8263" y="4571"/>
                    <a:pt x="8145" y="4537"/>
                    <a:pt x="8023" y="4537"/>
                  </a:cubicBezTo>
                  <a:close/>
                  <a:moveTo>
                    <a:pt x="12494" y="4570"/>
                  </a:moveTo>
                  <a:cubicBezTo>
                    <a:pt x="12449" y="4570"/>
                    <a:pt x="12406" y="4586"/>
                    <a:pt x="12376" y="4616"/>
                  </a:cubicBezTo>
                  <a:cubicBezTo>
                    <a:pt x="12176" y="4783"/>
                    <a:pt x="11942" y="4917"/>
                    <a:pt x="11709" y="5050"/>
                  </a:cubicBezTo>
                  <a:cubicBezTo>
                    <a:pt x="11609" y="5117"/>
                    <a:pt x="11575" y="5250"/>
                    <a:pt x="11609" y="5350"/>
                  </a:cubicBezTo>
                  <a:cubicBezTo>
                    <a:pt x="11675" y="5417"/>
                    <a:pt x="11742" y="5450"/>
                    <a:pt x="11809" y="5450"/>
                  </a:cubicBezTo>
                  <a:cubicBezTo>
                    <a:pt x="11842" y="5450"/>
                    <a:pt x="11875" y="5450"/>
                    <a:pt x="11909" y="5417"/>
                  </a:cubicBezTo>
                  <a:cubicBezTo>
                    <a:pt x="12176" y="5284"/>
                    <a:pt x="12409" y="5117"/>
                    <a:pt x="12643" y="4917"/>
                  </a:cubicBezTo>
                  <a:cubicBezTo>
                    <a:pt x="12709" y="4850"/>
                    <a:pt x="12743" y="4717"/>
                    <a:pt x="12643" y="4650"/>
                  </a:cubicBezTo>
                  <a:cubicBezTo>
                    <a:pt x="12606" y="4595"/>
                    <a:pt x="12549" y="4570"/>
                    <a:pt x="12494" y="4570"/>
                  </a:cubicBezTo>
                  <a:close/>
                  <a:moveTo>
                    <a:pt x="11030" y="5375"/>
                  </a:moveTo>
                  <a:cubicBezTo>
                    <a:pt x="11011" y="5375"/>
                    <a:pt x="10993" y="5378"/>
                    <a:pt x="10975" y="5384"/>
                  </a:cubicBezTo>
                  <a:cubicBezTo>
                    <a:pt x="10708" y="5517"/>
                    <a:pt x="10441" y="5584"/>
                    <a:pt x="10208" y="5684"/>
                  </a:cubicBezTo>
                  <a:cubicBezTo>
                    <a:pt x="10108" y="5717"/>
                    <a:pt x="10041" y="5817"/>
                    <a:pt x="10074" y="5951"/>
                  </a:cubicBezTo>
                  <a:cubicBezTo>
                    <a:pt x="10108" y="6017"/>
                    <a:pt x="10174" y="6084"/>
                    <a:pt x="10274" y="6084"/>
                  </a:cubicBezTo>
                  <a:lnTo>
                    <a:pt x="10341" y="6084"/>
                  </a:lnTo>
                  <a:cubicBezTo>
                    <a:pt x="10575" y="5984"/>
                    <a:pt x="10841" y="5884"/>
                    <a:pt x="11142" y="5784"/>
                  </a:cubicBezTo>
                  <a:cubicBezTo>
                    <a:pt x="11242" y="5751"/>
                    <a:pt x="11275" y="5617"/>
                    <a:pt x="11242" y="5517"/>
                  </a:cubicBezTo>
                  <a:cubicBezTo>
                    <a:pt x="11214" y="5435"/>
                    <a:pt x="11119" y="5375"/>
                    <a:pt x="11030" y="5375"/>
                  </a:cubicBezTo>
                  <a:close/>
                  <a:moveTo>
                    <a:pt x="414" y="5375"/>
                  </a:moveTo>
                  <a:cubicBezTo>
                    <a:pt x="325" y="5375"/>
                    <a:pt x="234" y="5440"/>
                    <a:pt x="234" y="5550"/>
                  </a:cubicBezTo>
                  <a:cubicBezTo>
                    <a:pt x="200" y="5684"/>
                    <a:pt x="167" y="5817"/>
                    <a:pt x="134" y="5951"/>
                  </a:cubicBezTo>
                  <a:cubicBezTo>
                    <a:pt x="134" y="6051"/>
                    <a:pt x="200" y="6184"/>
                    <a:pt x="301" y="6184"/>
                  </a:cubicBezTo>
                  <a:lnTo>
                    <a:pt x="334" y="6184"/>
                  </a:lnTo>
                  <a:cubicBezTo>
                    <a:pt x="434" y="6184"/>
                    <a:pt x="534" y="6118"/>
                    <a:pt x="534" y="6017"/>
                  </a:cubicBezTo>
                  <a:cubicBezTo>
                    <a:pt x="567" y="5884"/>
                    <a:pt x="601" y="5751"/>
                    <a:pt x="634" y="5617"/>
                  </a:cubicBezTo>
                  <a:cubicBezTo>
                    <a:pt x="667" y="5517"/>
                    <a:pt x="601" y="5417"/>
                    <a:pt x="467" y="5384"/>
                  </a:cubicBezTo>
                  <a:cubicBezTo>
                    <a:pt x="450" y="5378"/>
                    <a:pt x="432" y="5375"/>
                    <a:pt x="414" y="5375"/>
                  </a:cubicBezTo>
                  <a:close/>
                  <a:moveTo>
                    <a:pt x="7224" y="5511"/>
                  </a:moveTo>
                  <a:cubicBezTo>
                    <a:pt x="7207" y="5511"/>
                    <a:pt x="7190" y="5513"/>
                    <a:pt x="7172" y="5517"/>
                  </a:cubicBezTo>
                  <a:cubicBezTo>
                    <a:pt x="7072" y="5550"/>
                    <a:pt x="7005" y="5651"/>
                    <a:pt x="7005" y="5751"/>
                  </a:cubicBezTo>
                  <a:cubicBezTo>
                    <a:pt x="7039" y="5951"/>
                    <a:pt x="7172" y="6284"/>
                    <a:pt x="7773" y="6418"/>
                  </a:cubicBezTo>
                  <a:lnTo>
                    <a:pt x="7806" y="6418"/>
                  </a:lnTo>
                  <a:cubicBezTo>
                    <a:pt x="7906" y="6418"/>
                    <a:pt x="8006" y="6351"/>
                    <a:pt x="8006" y="6284"/>
                  </a:cubicBezTo>
                  <a:cubicBezTo>
                    <a:pt x="8039" y="6151"/>
                    <a:pt x="7973" y="6051"/>
                    <a:pt x="7873" y="6017"/>
                  </a:cubicBezTo>
                  <a:cubicBezTo>
                    <a:pt x="7672" y="5984"/>
                    <a:pt x="7439" y="5884"/>
                    <a:pt x="7406" y="5684"/>
                  </a:cubicBezTo>
                  <a:cubicBezTo>
                    <a:pt x="7406" y="5597"/>
                    <a:pt x="7331" y="5511"/>
                    <a:pt x="7224" y="5511"/>
                  </a:cubicBezTo>
                  <a:close/>
                  <a:moveTo>
                    <a:pt x="8800" y="5238"/>
                  </a:moveTo>
                  <a:cubicBezTo>
                    <a:pt x="8771" y="5238"/>
                    <a:pt x="8740" y="5242"/>
                    <a:pt x="8707" y="5250"/>
                  </a:cubicBezTo>
                  <a:cubicBezTo>
                    <a:pt x="8606" y="5317"/>
                    <a:pt x="8573" y="5450"/>
                    <a:pt x="8640" y="5550"/>
                  </a:cubicBezTo>
                  <a:cubicBezTo>
                    <a:pt x="8707" y="5684"/>
                    <a:pt x="8773" y="5851"/>
                    <a:pt x="8840" y="6017"/>
                  </a:cubicBezTo>
                  <a:cubicBezTo>
                    <a:pt x="8773" y="6017"/>
                    <a:pt x="8707" y="6051"/>
                    <a:pt x="8640" y="6051"/>
                  </a:cubicBezTo>
                  <a:cubicBezTo>
                    <a:pt x="8506" y="6051"/>
                    <a:pt x="8440" y="6151"/>
                    <a:pt x="8440" y="6284"/>
                  </a:cubicBezTo>
                  <a:cubicBezTo>
                    <a:pt x="8440" y="6384"/>
                    <a:pt x="8540" y="6451"/>
                    <a:pt x="8640" y="6451"/>
                  </a:cubicBezTo>
                  <a:lnTo>
                    <a:pt x="8673" y="6451"/>
                  </a:lnTo>
                  <a:cubicBezTo>
                    <a:pt x="8773" y="6451"/>
                    <a:pt x="8907" y="6418"/>
                    <a:pt x="9040" y="6418"/>
                  </a:cubicBezTo>
                  <a:lnTo>
                    <a:pt x="9174" y="6418"/>
                  </a:lnTo>
                  <a:cubicBezTo>
                    <a:pt x="9207" y="6418"/>
                    <a:pt x="9240" y="6384"/>
                    <a:pt x="9274" y="6351"/>
                  </a:cubicBezTo>
                  <a:cubicBezTo>
                    <a:pt x="9340" y="6351"/>
                    <a:pt x="9440" y="6318"/>
                    <a:pt x="9507" y="6318"/>
                  </a:cubicBezTo>
                  <a:cubicBezTo>
                    <a:pt x="9641" y="6284"/>
                    <a:pt x="9707" y="6184"/>
                    <a:pt x="9674" y="6051"/>
                  </a:cubicBezTo>
                  <a:cubicBezTo>
                    <a:pt x="9646" y="5968"/>
                    <a:pt x="9574" y="5909"/>
                    <a:pt x="9475" y="5909"/>
                  </a:cubicBezTo>
                  <a:cubicBezTo>
                    <a:pt x="9453" y="5909"/>
                    <a:pt x="9431" y="5911"/>
                    <a:pt x="9407" y="5917"/>
                  </a:cubicBezTo>
                  <a:cubicBezTo>
                    <a:pt x="9374" y="5917"/>
                    <a:pt x="9307" y="5917"/>
                    <a:pt x="9240" y="5951"/>
                  </a:cubicBezTo>
                  <a:cubicBezTo>
                    <a:pt x="9174" y="5717"/>
                    <a:pt x="9107" y="5517"/>
                    <a:pt x="9007" y="5350"/>
                  </a:cubicBezTo>
                  <a:cubicBezTo>
                    <a:pt x="8957" y="5275"/>
                    <a:pt x="8888" y="5238"/>
                    <a:pt x="8800" y="5238"/>
                  </a:cubicBezTo>
                  <a:close/>
                  <a:moveTo>
                    <a:pt x="215" y="6611"/>
                  </a:moveTo>
                  <a:cubicBezTo>
                    <a:pt x="109" y="6611"/>
                    <a:pt x="34" y="6698"/>
                    <a:pt x="34" y="6785"/>
                  </a:cubicBezTo>
                  <a:cubicBezTo>
                    <a:pt x="34" y="6951"/>
                    <a:pt x="0" y="7118"/>
                    <a:pt x="0" y="7285"/>
                  </a:cubicBezTo>
                  <a:cubicBezTo>
                    <a:pt x="0" y="7418"/>
                    <a:pt x="0" y="7519"/>
                    <a:pt x="34" y="7652"/>
                  </a:cubicBezTo>
                  <a:cubicBezTo>
                    <a:pt x="34" y="7752"/>
                    <a:pt x="134" y="7852"/>
                    <a:pt x="234" y="7852"/>
                  </a:cubicBezTo>
                  <a:cubicBezTo>
                    <a:pt x="367" y="7852"/>
                    <a:pt x="434" y="7752"/>
                    <a:pt x="434" y="7619"/>
                  </a:cubicBezTo>
                  <a:cubicBezTo>
                    <a:pt x="434" y="7519"/>
                    <a:pt x="434" y="7385"/>
                    <a:pt x="434" y="7285"/>
                  </a:cubicBezTo>
                  <a:cubicBezTo>
                    <a:pt x="434" y="7118"/>
                    <a:pt x="434" y="6985"/>
                    <a:pt x="434" y="6818"/>
                  </a:cubicBezTo>
                  <a:cubicBezTo>
                    <a:pt x="467" y="6718"/>
                    <a:pt x="367" y="6618"/>
                    <a:pt x="267" y="6618"/>
                  </a:cubicBezTo>
                  <a:cubicBezTo>
                    <a:pt x="249" y="6613"/>
                    <a:pt x="232" y="6611"/>
                    <a:pt x="215" y="6611"/>
                  </a:cubicBezTo>
                  <a:close/>
                  <a:moveTo>
                    <a:pt x="9240" y="6818"/>
                  </a:moveTo>
                  <a:cubicBezTo>
                    <a:pt x="9140" y="6851"/>
                    <a:pt x="9040" y="6951"/>
                    <a:pt x="9040" y="7052"/>
                  </a:cubicBezTo>
                  <a:cubicBezTo>
                    <a:pt x="9073" y="7218"/>
                    <a:pt x="9073" y="7385"/>
                    <a:pt x="9073" y="7585"/>
                  </a:cubicBezTo>
                  <a:cubicBezTo>
                    <a:pt x="9073" y="7652"/>
                    <a:pt x="9073" y="7752"/>
                    <a:pt x="9073" y="7852"/>
                  </a:cubicBezTo>
                  <a:cubicBezTo>
                    <a:pt x="9073" y="7986"/>
                    <a:pt x="9140" y="8086"/>
                    <a:pt x="9274" y="8086"/>
                  </a:cubicBezTo>
                  <a:cubicBezTo>
                    <a:pt x="9374" y="8086"/>
                    <a:pt x="9474" y="7986"/>
                    <a:pt x="9474" y="7885"/>
                  </a:cubicBezTo>
                  <a:cubicBezTo>
                    <a:pt x="9507" y="7785"/>
                    <a:pt x="9507" y="7685"/>
                    <a:pt x="9507" y="7585"/>
                  </a:cubicBezTo>
                  <a:cubicBezTo>
                    <a:pt x="9507" y="7385"/>
                    <a:pt x="9474" y="7185"/>
                    <a:pt x="9474" y="7018"/>
                  </a:cubicBezTo>
                  <a:cubicBezTo>
                    <a:pt x="9474" y="6918"/>
                    <a:pt x="9340" y="6818"/>
                    <a:pt x="9240" y="6818"/>
                  </a:cubicBezTo>
                  <a:close/>
                  <a:moveTo>
                    <a:pt x="301" y="8252"/>
                  </a:moveTo>
                  <a:cubicBezTo>
                    <a:pt x="167" y="8286"/>
                    <a:pt x="100" y="8386"/>
                    <a:pt x="134" y="8519"/>
                  </a:cubicBezTo>
                  <a:cubicBezTo>
                    <a:pt x="200" y="8786"/>
                    <a:pt x="267" y="9086"/>
                    <a:pt x="367" y="9353"/>
                  </a:cubicBezTo>
                  <a:cubicBezTo>
                    <a:pt x="401" y="9420"/>
                    <a:pt x="467" y="9487"/>
                    <a:pt x="567" y="9487"/>
                  </a:cubicBezTo>
                  <a:lnTo>
                    <a:pt x="634" y="9487"/>
                  </a:lnTo>
                  <a:cubicBezTo>
                    <a:pt x="734" y="9420"/>
                    <a:pt x="801" y="9320"/>
                    <a:pt x="768" y="9220"/>
                  </a:cubicBezTo>
                  <a:cubicBezTo>
                    <a:pt x="667" y="8953"/>
                    <a:pt x="601" y="8686"/>
                    <a:pt x="534" y="8419"/>
                  </a:cubicBezTo>
                  <a:cubicBezTo>
                    <a:pt x="534" y="8319"/>
                    <a:pt x="401" y="8252"/>
                    <a:pt x="301" y="8252"/>
                  </a:cubicBezTo>
                  <a:close/>
                  <a:moveTo>
                    <a:pt x="9207" y="8486"/>
                  </a:moveTo>
                  <a:cubicBezTo>
                    <a:pt x="9107" y="8486"/>
                    <a:pt x="9007" y="8553"/>
                    <a:pt x="8973" y="8653"/>
                  </a:cubicBezTo>
                  <a:cubicBezTo>
                    <a:pt x="8907" y="8920"/>
                    <a:pt x="8840" y="9186"/>
                    <a:pt x="8740" y="9420"/>
                  </a:cubicBezTo>
                  <a:cubicBezTo>
                    <a:pt x="8673" y="9520"/>
                    <a:pt x="8740" y="9653"/>
                    <a:pt x="8840" y="9687"/>
                  </a:cubicBezTo>
                  <a:lnTo>
                    <a:pt x="8940" y="9687"/>
                  </a:lnTo>
                  <a:cubicBezTo>
                    <a:pt x="9007" y="9687"/>
                    <a:pt x="9073" y="9653"/>
                    <a:pt x="9107" y="9587"/>
                  </a:cubicBezTo>
                  <a:cubicBezTo>
                    <a:pt x="9240" y="9320"/>
                    <a:pt x="9307" y="9020"/>
                    <a:pt x="9374" y="8753"/>
                  </a:cubicBezTo>
                  <a:cubicBezTo>
                    <a:pt x="9407" y="8619"/>
                    <a:pt x="9340" y="8519"/>
                    <a:pt x="9207" y="8486"/>
                  </a:cubicBezTo>
                  <a:close/>
                  <a:moveTo>
                    <a:pt x="915" y="9819"/>
                  </a:moveTo>
                  <a:cubicBezTo>
                    <a:pt x="876" y="9819"/>
                    <a:pt x="836" y="9830"/>
                    <a:pt x="801" y="9854"/>
                  </a:cubicBezTo>
                  <a:cubicBezTo>
                    <a:pt x="701" y="9920"/>
                    <a:pt x="667" y="10020"/>
                    <a:pt x="734" y="10120"/>
                  </a:cubicBezTo>
                  <a:cubicBezTo>
                    <a:pt x="868" y="10387"/>
                    <a:pt x="1034" y="10621"/>
                    <a:pt x="1201" y="10854"/>
                  </a:cubicBezTo>
                  <a:cubicBezTo>
                    <a:pt x="1268" y="10888"/>
                    <a:pt x="1301" y="10921"/>
                    <a:pt x="1368" y="10921"/>
                  </a:cubicBezTo>
                  <a:cubicBezTo>
                    <a:pt x="1435" y="10921"/>
                    <a:pt x="1468" y="10921"/>
                    <a:pt x="1501" y="10888"/>
                  </a:cubicBezTo>
                  <a:cubicBezTo>
                    <a:pt x="1601" y="10821"/>
                    <a:pt x="1601" y="10687"/>
                    <a:pt x="1535" y="10587"/>
                  </a:cubicBezTo>
                  <a:cubicBezTo>
                    <a:pt x="1368" y="10387"/>
                    <a:pt x="1201" y="10154"/>
                    <a:pt x="1101" y="9920"/>
                  </a:cubicBezTo>
                  <a:cubicBezTo>
                    <a:pt x="1058" y="9856"/>
                    <a:pt x="987" y="9819"/>
                    <a:pt x="915" y="9819"/>
                  </a:cubicBezTo>
                  <a:close/>
                  <a:moveTo>
                    <a:pt x="8550" y="10019"/>
                  </a:moveTo>
                  <a:cubicBezTo>
                    <a:pt x="8487" y="10019"/>
                    <a:pt x="8416" y="10056"/>
                    <a:pt x="8373" y="10120"/>
                  </a:cubicBezTo>
                  <a:cubicBezTo>
                    <a:pt x="8206" y="10354"/>
                    <a:pt x="8039" y="10554"/>
                    <a:pt x="7873" y="10721"/>
                  </a:cubicBezTo>
                  <a:cubicBezTo>
                    <a:pt x="7806" y="10821"/>
                    <a:pt x="7806" y="10954"/>
                    <a:pt x="7873" y="11021"/>
                  </a:cubicBezTo>
                  <a:cubicBezTo>
                    <a:pt x="7906" y="11054"/>
                    <a:pt x="7973" y="11088"/>
                    <a:pt x="8006" y="11088"/>
                  </a:cubicBezTo>
                  <a:cubicBezTo>
                    <a:pt x="8073" y="11088"/>
                    <a:pt x="8139" y="11054"/>
                    <a:pt x="8173" y="11021"/>
                  </a:cubicBezTo>
                  <a:cubicBezTo>
                    <a:pt x="8373" y="10821"/>
                    <a:pt x="8540" y="10587"/>
                    <a:pt x="8707" y="10354"/>
                  </a:cubicBezTo>
                  <a:cubicBezTo>
                    <a:pt x="8773" y="10254"/>
                    <a:pt x="8740" y="10120"/>
                    <a:pt x="8640" y="10054"/>
                  </a:cubicBezTo>
                  <a:cubicBezTo>
                    <a:pt x="8616" y="10030"/>
                    <a:pt x="8584" y="10019"/>
                    <a:pt x="8550" y="10019"/>
                  </a:cubicBezTo>
                  <a:close/>
                  <a:moveTo>
                    <a:pt x="1956" y="11108"/>
                  </a:moveTo>
                  <a:cubicBezTo>
                    <a:pt x="1895" y="11108"/>
                    <a:pt x="1838" y="11133"/>
                    <a:pt x="1802" y="11188"/>
                  </a:cubicBezTo>
                  <a:cubicBezTo>
                    <a:pt x="1735" y="11255"/>
                    <a:pt x="1735" y="11388"/>
                    <a:pt x="1835" y="11455"/>
                  </a:cubicBezTo>
                  <a:cubicBezTo>
                    <a:pt x="2035" y="11655"/>
                    <a:pt x="2302" y="11822"/>
                    <a:pt x="2535" y="11955"/>
                  </a:cubicBezTo>
                  <a:cubicBezTo>
                    <a:pt x="2569" y="11988"/>
                    <a:pt x="2602" y="11988"/>
                    <a:pt x="2636" y="11988"/>
                  </a:cubicBezTo>
                  <a:cubicBezTo>
                    <a:pt x="2736" y="11988"/>
                    <a:pt x="2802" y="11955"/>
                    <a:pt x="2836" y="11888"/>
                  </a:cubicBezTo>
                  <a:cubicBezTo>
                    <a:pt x="2902" y="11788"/>
                    <a:pt x="2836" y="11655"/>
                    <a:pt x="2736" y="11588"/>
                  </a:cubicBezTo>
                  <a:cubicBezTo>
                    <a:pt x="2502" y="11455"/>
                    <a:pt x="2302" y="11321"/>
                    <a:pt x="2102" y="11154"/>
                  </a:cubicBezTo>
                  <a:cubicBezTo>
                    <a:pt x="2057" y="11124"/>
                    <a:pt x="2005" y="11108"/>
                    <a:pt x="1956" y="11108"/>
                  </a:cubicBezTo>
                  <a:close/>
                  <a:moveTo>
                    <a:pt x="7404" y="11208"/>
                  </a:moveTo>
                  <a:cubicBezTo>
                    <a:pt x="7362" y="11208"/>
                    <a:pt x="7317" y="11225"/>
                    <a:pt x="7272" y="11255"/>
                  </a:cubicBezTo>
                  <a:cubicBezTo>
                    <a:pt x="7172" y="11321"/>
                    <a:pt x="7072" y="11355"/>
                    <a:pt x="6972" y="11421"/>
                  </a:cubicBezTo>
                  <a:cubicBezTo>
                    <a:pt x="6839" y="11521"/>
                    <a:pt x="6705" y="11588"/>
                    <a:pt x="6572" y="11655"/>
                  </a:cubicBezTo>
                  <a:cubicBezTo>
                    <a:pt x="6472" y="11688"/>
                    <a:pt x="6438" y="11822"/>
                    <a:pt x="6472" y="11922"/>
                  </a:cubicBezTo>
                  <a:cubicBezTo>
                    <a:pt x="6505" y="11988"/>
                    <a:pt x="6572" y="12055"/>
                    <a:pt x="6672" y="12055"/>
                  </a:cubicBezTo>
                  <a:cubicBezTo>
                    <a:pt x="6705" y="12055"/>
                    <a:pt x="6705" y="12022"/>
                    <a:pt x="6738" y="12022"/>
                  </a:cubicBezTo>
                  <a:cubicBezTo>
                    <a:pt x="6905" y="11955"/>
                    <a:pt x="7039" y="11855"/>
                    <a:pt x="7205" y="11788"/>
                  </a:cubicBezTo>
                  <a:cubicBezTo>
                    <a:pt x="7306" y="11722"/>
                    <a:pt x="7406" y="11655"/>
                    <a:pt x="7506" y="11588"/>
                  </a:cubicBezTo>
                  <a:cubicBezTo>
                    <a:pt x="7606" y="11521"/>
                    <a:pt x="7606" y="11388"/>
                    <a:pt x="7539" y="11288"/>
                  </a:cubicBezTo>
                  <a:cubicBezTo>
                    <a:pt x="7502" y="11233"/>
                    <a:pt x="7455" y="11208"/>
                    <a:pt x="7404" y="11208"/>
                  </a:cubicBezTo>
                  <a:close/>
                  <a:moveTo>
                    <a:pt x="3416" y="11880"/>
                  </a:moveTo>
                  <a:cubicBezTo>
                    <a:pt x="3327" y="11880"/>
                    <a:pt x="3230" y="11945"/>
                    <a:pt x="3203" y="12055"/>
                  </a:cubicBezTo>
                  <a:cubicBezTo>
                    <a:pt x="3169" y="12155"/>
                    <a:pt x="3236" y="12255"/>
                    <a:pt x="3336" y="12289"/>
                  </a:cubicBezTo>
                  <a:cubicBezTo>
                    <a:pt x="3636" y="12389"/>
                    <a:pt x="3903" y="12455"/>
                    <a:pt x="4203" y="12489"/>
                  </a:cubicBezTo>
                  <a:lnTo>
                    <a:pt x="4237" y="12489"/>
                  </a:lnTo>
                  <a:cubicBezTo>
                    <a:pt x="4337" y="12489"/>
                    <a:pt x="4437" y="12389"/>
                    <a:pt x="4437" y="12289"/>
                  </a:cubicBezTo>
                  <a:cubicBezTo>
                    <a:pt x="4437" y="12189"/>
                    <a:pt x="4370" y="12088"/>
                    <a:pt x="4237" y="12055"/>
                  </a:cubicBezTo>
                  <a:cubicBezTo>
                    <a:pt x="4003" y="12022"/>
                    <a:pt x="3736" y="11988"/>
                    <a:pt x="3469" y="11888"/>
                  </a:cubicBezTo>
                  <a:cubicBezTo>
                    <a:pt x="3452" y="11883"/>
                    <a:pt x="3434" y="11880"/>
                    <a:pt x="3416" y="11880"/>
                  </a:cubicBezTo>
                  <a:close/>
                  <a:moveTo>
                    <a:pt x="5891" y="11913"/>
                  </a:moveTo>
                  <a:cubicBezTo>
                    <a:pt x="5873" y="11913"/>
                    <a:pt x="5856" y="11916"/>
                    <a:pt x="5838" y="11922"/>
                  </a:cubicBezTo>
                  <a:cubicBezTo>
                    <a:pt x="5571" y="11988"/>
                    <a:pt x="5304" y="12055"/>
                    <a:pt x="5037" y="12055"/>
                  </a:cubicBezTo>
                  <a:cubicBezTo>
                    <a:pt x="4937" y="12088"/>
                    <a:pt x="4837" y="12189"/>
                    <a:pt x="4870" y="12289"/>
                  </a:cubicBezTo>
                  <a:cubicBezTo>
                    <a:pt x="4870" y="12389"/>
                    <a:pt x="4971" y="12489"/>
                    <a:pt x="5071" y="12489"/>
                  </a:cubicBezTo>
                  <a:cubicBezTo>
                    <a:pt x="5371" y="12455"/>
                    <a:pt x="5638" y="12389"/>
                    <a:pt x="5938" y="12322"/>
                  </a:cubicBezTo>
                  <a:cubicBezTo>
                    <a:pt x="6038" y="12289"/>
                    <a:pt x="6105" y="12189"/>
                    <a:pt x="6071" y="12055"/>
                  </a:cubicBezTo>
                  <a:cubicBezTo>
                    <a:pt x="6044" y="11973"/>
                    <a:pt x="5971" y="11913"/>
                    <a:pt x="5891" y="1191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31"/>
            <p:cNvSpPr/>
            <p:nvPr/>
          </p:nvSpPr>
          <p:spPr>
            <a:xfrm>
              <a:off x="3301222" y="3774914"/>
              <a:ext cx="328128" cy="184857"/>
            </a:xfrm>
            <a:custGeom>
              <a:avLst/>
              <a:gdLst/>
              <a:ahLst/>
              <a:cxnLst/>
              <a:rect l="l" t="t" r="r" b="b"/>
              <a:pathLst>
                <a:path w="21817" h="12291" extrusionOk="0">
                  <a:moveTo>
                    <a:pt x="4947" y="0"/>
                  </a:moveTo>
                  <a:cubicBezTo>
                    <a:pt x="4760" y="0"/>
                    <a:pt x="4582" y="15"/>
                    <a:pt x="4404" y="15"/>
                  </a:cubicBezTo>
                  <a:cubicBezTo>
                    <a:pt x="4270" y="48"/>
                    <a:pt x="4204" y="148"/>
                    <a:pt x="4204" y="248"/>
                  </a:cubicBezTo>
                  <a:cubicBezTo>
                    <a:pt x="4204" y="348"/>
                    <a:pt x="4304" y="449"/>
                    <a:pt x="4404" y="449"/>
                  </a:cubicBezTo>
                  <a:lnTo>
                    <a:pt x="4437" y="449"/>
                  </a:lnTo>
                  <a:cubicBezTo>
                    <a:pt x="4671" y="415"/>
                    <a:pt x="4938" y="415"/>
                    <a:pt x="5238" y="415"/>
                  </a:cubicBezTo>
                  <a:cubicBezTo>
                    <a:pt x="5338" y="415"/>
                    <a:pt x="5438" y="348"/>
                    <a:pt x="5438" y="215"/>
                  </a:cubicBezTo>
                  <a:cubicBezTo>
                    <a:pt x="5471" y="115"/>
                    <a:pt x="5371" y="15"/>
                    <a:pt x="5238" y="15"/>
                  </a:cubicBezTo>
                  <a:cubicBezTo>
                    <a:pt x="5138" y="4"/>
                    <a:pt x="5041" y="0"/>
                    <a:pt x="4947" y="0"/>
                  </a:cubicBezTo>
                  <a:close/>
                  <a:moveTo>
                    <a:pt x="6053" y="75"/>
                  </a:moveTo>
                  <a:cubicBezTo>
                    <a:pt x="5947" y="75"/>
                    <a:pt x="5872" y="162"/>
                    <a:pt x="5872" y="248"/>
                  </a:cubicBezTo>
                  <a:cubicBezTo>
                    <a:pt x="5838" y="382"/>
                    <a:pt x="5938" y="482"/>
                    <a:pt x="6038" y="482"/>
                  </a:cubicBezTo>
                  <a:cubicBezTo>
                    <a:pt x="6205" y="515"/>
                    <a:pt x="6372" y="549"/>
                    <a:pt x="6539" y="582"/>
                  </a:cubicBezTo>
                  <a:cubicBezTo>
                    <a:pt x="6639" y="582"/>
                    <a:pt x="6739" y="615"/>
                    <a:pt x="6839" y="649"/>
                  </a:cubicBezTo>
                  <a:lnTo>
                    <a:pt x="6906" y="649"/>
                  </a:lnTo>
                  <a:cubicBezTo>
                    <a:pt x="7006" y="649"/>
                    <a:pt x="7072" y="582"/>
                    <a:pt x="7106" y="482"/>
                  </a:cubicBezTo>
                  <a:cubicBezTo>
                    <a:pt x="7139" y="382"/>
                    <a:pt x="7072" y="248"/>
                    <a:pt x="6939" y="215"/>
                  </a:cubicBezTo>
                  <a:cubicBezTo>
                    <a:pt x="6839" y="215"/>
                    <a:pt x="6705" y="182"/>
                    <a:pt x="6605" y="148"/>
                  </a:cubicBezTo>
                  <a:cubicBezTo>
                    <a:pt x="6439" y="115"/>
                    <a:pt x="6272" y="82"/>
                    <a:pt x="6105" y="82"/>
                  </a:cubicBezTo>
                  <a:cubicBezTo>
                    <a:pt x="6087" y="77"/>
                    <a:pt x="6070" y="75"/>
                    <a:pt x="6053" y="75"/>
                  </a:cubicBezTo>
                  <a:close/>
                  <a:moveTo>
                    <a:pt x="3602" y="140"/>
                  </a:moveTo>
                  <a:cubicBezTo>
                    <a:pt x="3581" y="140"/>
                    <a:pt x="3559" y="143"/>
                    <a:pt x="3537" y="148"/>
                  </a:cubicBezTo>
                  <a:cubicBezTo>
                    <a:pt x="3270" y="215"/>
                    <a:pt x="2969" y="282"/>
                    <a:pt x="2703" y="382"/>
                  </a:cubicBezTo>
                  <a:cubicBezTo>
                    <a:pt x="2603" y="415"/>
                    <a:pt x="2536" y="549"/>
                    <a:pt x="2603" y="649"/>
                  </a:cubicBezTo>
                  <a:cubicBezTo>
                    <a:pt x="2636" y="749"/>
                    <a:pt x="2703" y="782"/>
                    <a:pt x="2803" y="782"/>
                  </a:cubicBezTo>
                  <a:lnTo>
                    <a:pt x="2869" y="782"/>
                  </a:lnTo>
                  <a:cubicBezTo>
                    <a:pt x="3103" y="682"/>
                    <a:pt x="3370" y="615"/>
                    <a:pt x="3637" y="549"/>
                  </a:cubicBezTo>
                  <a:cubicBezTo>
                    <a:pt x="3737" y="515"/>
                    <a:pt x="3803" y="415"/>
                    <a:pt x="3803" y="315"/>
                  </a:cubicBezTo>
                  <a:cubicBezTo>
                    <a:pt x="3776" y="205"/>
                    <a:pt x="3702" y="140"/>
                    <a:pt x="3602" y="140"/>
                  </a:cubicBezTo>
                  <a:close/>
                  <a:moveTo>
                    <a:pt x="7698" y="470"/>
                  </a:moveTo>
                  <a:cubicBezTo>
                    <a:pt x="7615" y="470"/>
                    <a:pt x="7532" y="513"/>
                    <a:pt x="7506" y="615"/>
                  </a:cubicBezTo>
                  <a:cubicBezTo>
                    <a:pt x="7439" y="715"/>
                    <a:pt x="7506" y="815"/>
                    <a:pt x="7606" y="882"/>
                  </a:cubicBezTo>
                  <a:cubicBezTo>
                    <a:pt x="7873" y="982"/>
                    <a:pt x="8106" y="1082"/>
                    <a:pt x="8307" y="1249"/>
                  </a:cubicBezTo>
                  <a:cubicBezTo>
                    <a:pt x="8340" y="1249"/>
                    <a:pt x="8407" y="1282"/>
                    <a:pt x="8440" y="1282"/>
                  </a:cubicBezTo>
                  <a:cubicBezTo>
                    <a:pt x="8507" y="1282"/>
                    <a:pt x="8573" y="1249"/>
                    <a:pt x="8607" y="1182"/>
                  </a:cubicBezTo>
                  <a:cubicBezTo>
                    <a:pt x="8674" y="1082"/>
                    <a:pt x="8640" y="949"/>
                    <a:pt x="8540" y="882"/>
                  </a:cubicBezTo>
                  <a:cubicBezTo>
                    <a:pt x="8307" y="715"/>
                    <a:pt x="8040" y="615"/>
                    <a:pt x="7773" y="482"/>
                  </a:cubicBezTo>
                  <a:cubicBezTo>
                    <a:pt x="7749" y="474"/>
                    <a:pt x="7724" y="470"/>
                    <a:pt x="7698" y="470"/>
                  </a:cubicBezTo>
                  <a:close/>
                  <a:moveTo>
                    <a:pt x="2048" y="714"/>
                  </a:moveTo>
                  <a:cubicBezTo>
                    <a:pt x="2010" y="714"/>
                    <a:pt x="1971" y="725"/>
                    <a:pt x="1935" y="749"/>
                  </a:cubicBezTo>
                  <a:cubicBezTo>
                    <a:pt x="1669" y="882"/>
                    <a:pt x="1435" y="1049"/>
                    <a:pt x="1202" y="1216"/>
                  </a:cubicBezTo>
                  <a:cubicBezTo>
                    <a:pt x="1101" y="1282"/>
                    <a:pt x="1101" y="1416"/>
                    <a:pt x="1168" y="1516"/>
                  </a:cubicBezTo>
                  <a:cubicBezTo>
                    <a:pt x="1202" y="1549"/>
                    <a:pt x="1268" y="1583"/>
                    <a:pt x="1335" y="1583"/>
                  </a:cubicBezTo>
                  <a:cubicBezTo>
                    <a:pt x="1368" y="1583"/>
                    <a:pt x="1435" y="1583"/>
                    <a:pt x="1468" y="1549"/>
                  </a:cubicBezTo>
                  <a:cubicBezTo>
                    <a:pt x="1669" y="1383"/>
                    <a:pt x="1902" y="1216"/>
                    <a:pt x="2136" y="1116"/>
                  </a:cubicBezTo>
                  <a:cubicBezTo>
                    <a:pt x="2236" y="1049"/>
                    <a:pt x="2269" y="916"/>
                    <a:pt x="2202" y="815"/>
                  </a:cubicBezTo>
                  <a:cubicBezTo>
                    <a:pt x="2181" y="751"/>
                    <a:pt x="2117" y="714"/>
                    <a:pt x="2048" y="714"/>
                  </a:cubicBezTo>
                  <a:close/>
                  <a:moveTo>
                    <a:pt x="14044" y="1783"/>
                  </a:moveTo>
                  <a:cubicBezTo>
                    <a:pt x="13777" y="1783"/>
                    <a:pt x="13510" y="1816"/>
                    <a:pt x="13243" y="1850"/>
                  </a:cubicBezTo>
                  <a:cubicBezTo>
                    <a:pt x="13110" y="1850"/>
                    <a:pt x="13043" y="1950"/>
                    <a:pt x="13043" y="2050"/>
                  </a:cubicBezTo>
                  <a:cubicBezTo>
                    <a:pt x="13077" y="2183"/>
                    <a:pt x="13143" y="2250"/>
                    <a:pt x="13277" y="2250"/>
                  </a:cubicBezTo>
                  <a:cubicBezTo>
                    <a:pt x="13544" y="2216"/>
                    <a:pt x="13777" y="2216"/>
                    <a:pt x="14044" y="2216"/>
                  </a:cubicBezTo>
                  <a:lnTo>
                    <a:pt x="14111" y="2216"/>
                  </a:lnTo>
                  <a:cubicBezTo>
                    <a:pt x="14211" y="2216"/>
                    <a:pt x="14311" y="2116"/>
                    <a:pt x="14311" y="2016"/>
                  </a:cubicBezTo>
                  <a:cubicBezTo>
                    <a:pt x="14311" y="1883"/>
                    <a:pt x="14211" y="1783"/>
                    <a:pt x="14111" y="1783"/>
                  </a:cubicBezTo>
                  <a:close/>
                  <a:moveTo>
                    <a:pt x="9078" y="1366"/>
                  </a:moveTo>
                  <a:cubicBezTo>
                    <a:pt x="9024" y="1366"/>
                    <a:pt x="8974" y="1383"/>
                    <a:pt x="8940" y="1416"/>
                  </a:cubicBezTo>
                  <a:cubicBezTo>
                    <a:pt x="8874" y="1516"/>
                    <a:pt x="8874" y="1649"/>
                    <a:pt x="8940" y="1716"/>
                  </a:cubicBezTo>
                  <a:cubicBezTo>
                    <a:pt x="9141" y="1883"/>
                    <a:pt x="9307" y="2083"/>
                    <a:pt x="9474" y="2317"/>
                  </a:cubicBezTo>
                  <a:cubicBezTo>
                    <a:pt x="9507" y="2383"/>
                    <a:pt x="9574" y="2417"/>
                    <a:pt x="9641" y="2417"/>
                  </a:cubicBezTo>
                  <a:cubicBezTo>
                    <a:pt x="9674" y="2417"/>
                    <a:pt x="9708" y="2383"/>
                    <a:pt x="9774" y="2350"/>
                  </a:cubicBezTo>
                  <a:cubicBezTo>
                    <a:pt x="9841" y="2283"/>
                    <a:pt x="9874" y="2183"/>
                    <a:pt x="9808" y="2083"/>
                  </a:cubicBezTo>
                  <a:cubicBezTo>
                    <a:pt x="9641" y="1850"/>
                    <a:pt x="9441" y="1616"/>
                    <a:pt x="9241" y="1416"/>
                  </a:cubicBezTo>
                  <a:cubicBezTo>
                    <a:pt x="9191" y="1383"/>
                    <a:pt x="9132" y="1366"/>
                    <a:pt x="9078" y="1366"/>
                  </a:cubicBezTo>
                  <a:close/>
                  <a:moveTo>
                    <a:pt x="14905" y="1843"/>
                  </a:moveTo>
                  <a:cubicBezTo>
                    <a:pt x="14819" y="1843"/>
                    <a:pt x="14740" y="1930"/>
                    <a:pt x="14711" y="2016"/>
                  </a:cubicBezTo>
                  <a:cubicBezTo>
                    <a:pt x="14711" y="2150"/>
                    <a:pt x="14778" y="2250"/>
                    <a:pt x="14911" y="2250"/>
                  </a:cubicBezTo>
                  <a:cubicBezTo>
                    <a:pt x="15178" y="2283"/>
                    <a:pt x="15445" y="2350"/>
                    <a:pt x="15712" y="2417"/>
                  </a:cubicBezTo>
                  <a:lnTo>
                    <a:pt x="15745" y="2417"/>
                  </a:lnTo>
                  <a:cubicBezTo>
                    <a:pt x="15845" y="2417"/>
                    <a:pt x="15945" y="2350"/>
                    <a:pt x="15945" y="2250"/>
                  </a:cubicBezTo>
                  <a:cubicBezTo>
                    <a:pt x="15979" y="2116"/>
                    <a:pt x="15912" y="2016"/>
                    <a:pt x="15779" y="1983"/>
                  </a:cubicBezTo>
                  <a:cubicBezTo>
                    <a:pt x="15512" y="1916"/>
                    <a:pt x="15245" y="1883"/>
                    <a:pt x="14945" y="1850"/>
                  </a:cubicBezTo>
                  <a:cubicBezTo>
                    <a:pt x="14931" y="1845"/>
                    <a:pt x="14918" y="1843"/>
                    <a:pt x="14905" y="1843"/>
                  </a:cubicBezTo>
                  <a:close/>
                  <a:moveTo>
                    <a:pt x="12461" y="1974"/>
                  </a:moveTo>
                  <a:cubicBezTo>
                    <a:pt x="12444" y="1974"/>
                    <a:pt x="12427" y="1977"/>
                    <a:pt x="12410" y="1983"/>
                  </a:cubicBezTo>
                  <a:cubicBezTo>
                    <a:pt x="12109" y="2050"/>
                    <a:pt x="11842" y="2150"/>
                    <a:pt x="11576" y="2250"/>
                  </a:cubicBezTo>
                  <a:cubicBezTo>
                    <a:pt x="11476" y="2283"/>
                    <a:pt x="11409" y="2383"/>
                    <a:pt x="11442" y="2517"/>
                  </a:cubicBezTo>
                  <a:cubicBezTo>
                    <a:pt x="11476" y="2583"/>
                    <a:pt x="11576" y="2650"/>
                    <a:pt x="11642" y="2650"/>
                  </a:cubicBezTo>
                  <a:cubicBezTo>
                    <a:pt x="11676" y="2650"/>
                    <a:pt x="11709" y="2650"/>
                    <a:pt x="11709" y="2617"/>
                  </a:cubicBezTo>
                  <a:cubicBezTo>
                    <a:pt x="11976" y="2517"/>
                    <a:pt x="12243" y="2450"/>
                    <a:pt x="12476" y="2383"/>
                  </a:cubicBezTo>
                  <a:cubicBezTo>
                    <a:pt x="12610" y="2350"/>
                    <a:pt x="12676" y="2250"/>
                    <a:pt x="12643" y="2150"/>
                  </a:cubicBezTo>
                  <a:cubicBezTo>
                    <a:pt x="12615" y="2039"/>
                    <a:pt x="12542" y="1974"/>
                    <a:pt x="12461" y="1974"/>
                  </a:cubicBezTo>
                  <a:close/>
                  <a:moveTo>
                    <a:pt x="722" y="1736"/>
                  </a:moveTo>
                  <a:cubicBezTo>
                    <a:pt x="661" y="1736"/>
                    <a:pt x="604" y="1761"/>
                    <a:pt x="568" y="1816"/>
                  </a:cubicBezTo>
                  <a:cubicBezTo>
                    <a:pt x="201" y="2216"/>
                    <a:pt x="34" y="2517"/>
                    <a:pt x="34" y="2517"/>
                  </a:cubicBezTo>
                  <a:cubicBezTo>
                    <a:pt x="1" y="2617"/>
                    <a:pt x="34" y="2750"/>
                    <a:pt x="134" y="2817"/>
                  </a:cubicBezTo>
                  <a:lnTo>
                    <a:pt x="234" y="2817"/>
                  </a:lnTo>
                  <a:cubicBezTo>
                    <a:pt x="301" y="2817"/>
                    <a:pt x="368" y="2784"/>
                    <a:pt x="401" y="2717"/>
                  </a:cubicBezTo>
                  <a:cubicBezTo>
                    <a:pt x="401" y="2717"/>
                    <a:pt x="568" y="2450"/>
                    <a:pt x="868" y="2083"/>
                  </a:cubicBezTo>
                  <a:cubicBezTo>
                    <a:pt x="968" y="2016"/>
                    <a:pt x="935" y="1883"/>
                    <a:pt x="868" y="1783"/>
                  </a:cubicBezTo>
                  <a:cubicBezTo>
                    <a:pt x="823" y="1753"/>
                    <a:pt x="771" y="1736"/>
                    <a:pt x="722" y="1736"/>
                  </a:cubicBezTo>
                  <a:close/>
                  <a:moveTo>
                    <a:pt x="16557" y="2208"/>
                  </a:moveTo>
                  <a:cubicBezTo>
                    <a:pt x="16468" y="2208"/>
                    <a:pt x="16373" y="2268"/>
                    <a:pt x="16346" y="2350"/>
                  </a:cubicBezTo>
                  <a:cubicBezTo>
                    <a:pt x="16312" y="2450"/>
                    <a:pt x="16379" y="2583"/>
                    <a:pt x="16479" y="2617"/>
                  </a:cubicBezTo>
                  <a:cubicBezTo>
                    <a:pt x="16746" y="2717"/>
                    <a:pt x="16979" y="2817"/>
                    <a:pt x="17246" y="2917"/>
                  </a:cubicBezTo>
                  <a:cubicBezTo>
                    <a:pt x="17280" y="2917"/>
                    <a:pt x="17313" y="2950"/>
                    <a:pt x="17313" y="2950"/>
                  </a:cubicBezTo>
                  <a:cubicBezTo>
                    <a:pt x="17413" y="2950"/>
                    <a:pt x="17480" y="2884"/>
                    <a:pt x="17513" y="2817"/>
                  </a:cubicBezTo>
                  <a:cubicBezTo>
                    <a:pt x="17580" y="2717"/>
                    <a:pt x="17513" y="2583"/>
                    <a:pt x="17413" y="2550"/>
                  </a:cubicBezTo>
                  <a:cubicBezTo>
                    <a:pt x="17146" y="2417"/>
                    <a:pt x="16879" y="2317"/>
                    <a:pt x="16613" y="2216"/>
                  </a:cubicBezTo>
                  <a:cubicBezTo>
                    <a:pt x="16595" y="2211"/>
                    <a:pt x="16576" y="2208"/>
                    <a:pt x="16557" y="2208"/>
                  </a:cubicBezTo>
                  <a:close/>
                  <a:moveTo>
                    <a:pt x="18101" y="2904"/>
                  </a:moveTo>
                  <a:cubicBezTo>
                    <a:pt x="18018" y="2904"/>
                    <a:pt x="17930" y="2942"/>
                    <a:pt x="17880" y="3017"/>
                  </a:cubicBezTo>
                  <a:cubicBezTo>
                    <a:pt x="17813" y="3117"/>
                    <a:pt x="17847" y="3217"/>
                    <a:pt x="17947" y="3284"/>
                  </a:cubicBezTo>
                  <a:cubicBezTo>
                    <a:pt x="18180" y="3417"/>
                    <a:pt x="18414" y="3584"/>
                    <a:pt x="18647" y="3751"/>
                  </a:cubicBezTo>
                  <a:cubicBezTo>
                    <a:pt x="18681" y="3751"/>
                    <a:pt x="18714" y="3784"/>
                    <a:pt x="18747" y="3784"/>
                  </a:cubicBezTo>
                  <a:cubicBezTo>
                    <a:pt x="18814" y="3784"/>
                    <a:pt x="18881" y="3751"/>
                    <a:pt x="18948" y="3684"/>
                  </a:cubicBezTo>
                  <a:cubicBezTo>
                    <a:pt x="19014" y="3584"/>
                    <a:pt x="18981" y="3451"/>
                    <a:pt x="18881" y="3384"/>
                  </a:cubicBezTo>
                  <a:cubicBezTo>
                    <a:pt x="18647" y="3217"/>
                    <a:pt x="18414" y="3084"/>
                    <a:pt x="18180" y="2917"/>
                  </a:cubicBezTo>
                  <a:cubicBezTo>
                    <a:pt x="18155" y="2909"/>
                    <a:pt x="18128" y="2904"/>
                    <a:pt x="18101" y="2904"/>
                  </a:cubicBezTo>
                  <a:close/>
                  <a:moveTo>
                    <a:pt x="10889" y="2582"/>
                  </a:moveTo>
                  <a:cubicBezTo>
                    <a:pt x="10850" y="2582"/>
                    <a:pt x="10810" y="2593"/>
                    <a:pt x="10775" y="2617"/>
                  </a:cubicBezTo>
                  <a:cubicBezTo>
                    <a:pt x="10608" y="2683"/>
                    <a:pt x="10441" y="2817"/>
                    <a:pt x="10275" y="2917"/>
                  </a:cubicBezTo>
                  <a:cubicBezTo>
                    <a:pt x="10275" y="2884"/>
                    <a:pt x="10241" y="2850"/>
                    <a:pt x="10241" y="2817"/>
                  </a:cubicBezTo>
                  <a:cubicBezTo>
                    <a:pt x="10216" y="2742"/>
                    <a:pt x="10135" y="2704"/>
                    <a:pt x="10054" y="2704"/>
                  </a:cubicBezTo>
                  <a:cubicBezTo>
                    <a:pt x="10027" y="2704"/>
                    <a:pt x="9999" y="2708"/>
                    <a:pt x="9974" y="2717"/>
                  </a:cubicBezTo>
                  <a:cubicBezTo>
                    <a:pt x="9874" y="2784"/>
                    <a:pt x="9808" y="2884"/>
                    <a:pt x="9874" y="3017"/>
                  </a:cubicBezTo>
                  <a:cubicBezTo>
                    <a:pt x="9974" y="3251"/>
                    <a:pt x="10041" y="3484"/>
                    <a:pt x="10108" y="3751"/>
                  </a:cubicBezTo>
                  <a:cubicBezTo>
                    <a:pt x="10108" y="3851"/>
                    <a:pt x="10208" y="3918"/>
                    <a:pt x="10308" y="3918"/>
                  </a:cubicBezTo>
                  <a:lnTo>
                    <a:pt x="10341" y="3918"/>
                  </a:lnTo>
                  <a:cubicBezTo>
                    <a:pt x="10475" y="3884"/>
                    <a:pt x="10542" y="3784"/>
                    <a:pt x="10508" y="3651"/>
                  </a:cubicBezTo>
                  <a:cubicBezTo>
                    <a:pt x="10475" y="3551"/>
                    <a:pt x="10441" y="3451"/>
                    <a:pt x="10408" y="3317"/>
                  </a:cubicBezTo>
                  <a:cubicBezTo>
                    <a:pt x="10608" y="3184"/>
                    <a:pt x="10808" y="3084"/>
                    <a:pt x="10975" y="2950"/>
                  </a:cubicBezTo>
                  <a:cubicBezTo>
                    <a:pt x="11109" y="2917"/>
                    <a:pt x="11142" y="2784"/>
                    <a:pt x="11075" y="2683"/>
                  </a:cubicBezTo>
                  <a:cubicBezTo>
                    <a:pt x="11032" y="2619"/>
                    <a:pt x="10961" y="2582"/>
                    <a:pt x="10889" y="2582"/>
                  </a:cubicBezTo>
                  <a:close/>
                  <a:moveTo>
                    <a:pt x="9589" y="3604"/>
                  </a:moveTo>
                  <a:cubicBezTo>
                    <a:pt x="9534" y="3604"/>
                    <a:pt x="9477" y="3629"/>
                    <a:pt x="9441" y="3684"/>
                  </a:cubicBezTo>
                  <a:cubicBezTo>
                    <a:pt x="9207" y="3918"/>
                    <a:pt x="9040" y="4185"/>
                    <a:pt x="8940" y="4418"/>
                  </a:cubicBezTo>
                  <a:cubicBezTo>
                    <a:pt x="8907" y="4518"/>
                    <a:pt x="8940" y="4652"/>
                    <a:pt x="9040" y="4685"/>
                  </a:cubicBezTo>
                  <a:cubicBezTo>
                    <a:pt x="9074" y="4718"/>
                    <a:pt x="9107" y="4718"/>
                    <a:pt x="9141" y="4718"/>
                  </a:cubicBezTo>
                  <a:cubicBezTo>
                    <a:pt x="9207" y="4718"/>
                    <a:pt x="9274" y="4652"/>
                    <a:pt x="9307" y="4585"/>
                  </a:cubicBezTo>
                  <a:cubicBezTo>
                    <a:pt x="9407" y="4385"/>
                    <a:pt x="9541" y="4151"/>
                    <a:pt x="9741" y="3951"/>
                  </a:cubicBezTo>
                  <a:cubicBezTo>
                    <a:pt x="9808" y="3851"/>
                    <a:pt x="9808" y="3718"/>
                    <a:pt x="9708" y="3651"/>
                  </a:cubicBezTo>
                  <a:cubicBezTo>
                    <a:pt x="9678" y="3621"/>
                    <a:pt x="9634" y="3604"/>
                    <a:pt x="9589" y="3604"/>
                  </a:cubicBezTo>
                  <a:close/>
                  <a:moveTo>
                    <a:pt x="19401" y="3888"/>
                  </a:moveTo>
                  <a:cubicBezTo>
                    <a:pt x="19341" y="3888"/>
                    <a:pt x="19284" y="3914"/>
                    <a:pt x="19248" y="3951"/>
                  </a:cubicBezTo>
                  <a:cubicBezTo>
                    <a:pt x="19181" y="4051"/>
                    <a:pt x="19181" y="4185"/>
                    <a:pt x="19281" y="4251"/>
                  </a:cubicBezTo>
                  <a:cubicBezTo>
                    <a:pt x="19481" y="4451"/>
                    <a:pt x="19648" y="4618"/>
                    <a:pt x="19815" y="4818"/>
                  </a:cubicBezTo>
                  <a:cubicBezTo>
                    <a:pt x="19882" y="4885"/>
                    <a:pt x="19915" y="4918"/>
                    <a:pt x="19982" y="4918"/>
                  </a:cubicBezTo>
                  <a:cubicBezTo>
                    <a:pt x="20048" y="4918"/>
                    <a:pt x="20082" y="4885"/>
                    <a:pt x="20115" y="4852"/>
                  </a:cubicBezTo>
                  <a:cubicBezTo>
                    <a:pt x="20215" y="4785"/>
                    <a:pt x="20215" y="4652"/>
                    <a:pt x="20148" y="4551"/>
                  </a:cubicBezTo>
                  <a:cubicBezTo>
                    <a:pt x="19948" y="4351"/>
                    <a:pt x="19748" y="4151"/>
                    <a:pt x="19548" y="3951"/>
                  </a:cubicBezTo>
                  <a:cubicBezTo>
                    <a:pt x="19503" y="3906"/>
                    <a:pt x="19451" y="3888"/>
                    <a:pt x="19401" y="3888"/>
                  </a:cubicBezTo>
                  <a:close/>
                  <a:moveTo>
                    <a:pt x="10408" y="4318"/>
                  </a:moveTo>
                  <a:cubicBezTo>
                    <a:pt x="10275" y="4351"/>
                    <a:pt x="10175" y="4418"/>
                    <a:pt x="10175" y="4518"/>
                  </a:cubicBezTo>
                  <a:cubicBezTo>
                    <a:pt x="10175" y="4818"/>
                    <a:pt x="10141" y="5085"/>
                    <a:pt x="10041" y="5285"/>
                  </a:cubicBezTo>
                  <a:cubicBezTo>
                    <a:pt x="10008" y="5385"/>
                    <a:pt x="10041" y="5485"/>
                    <a:pt x="10141" y="5552"/>
                  </a:cubicBezTo>
                  <a:lnTo>
                    <a:pt x="10241" y="5552"/>
                  </a:lnTo>
                  <a:cubicBezTo>
                    <a:pt x="10308" y="5552"/>
                    <a:pt x="10408" y="5519"/>
                    <a:pt x="10441" y="5419"/>
                  </a:cubicBezTo>
                  <a:cubicBezTo>
                    <a:pt x="10542" y="5185"/>
                    <a:pt x="10608" y="4885"/>
                    <a:pt x="10608" y="4551"/>
                  </a:cubicBezTo>
                  <a:cubicBezTo>
                    <a:pt x="10608" y="4418"/>
                    <a:pt x="10508" y="4318"/>
                    <a:pt x="10408" y="4318"/>
                  </a:cubicBezTo>
                  <a:close/>
                  <a:moveTo>
                    <a:pt x="9029" y="5110"/>
                  </a:moveTo>
                  <a:cubicBezTo>
                    <a:pt x="9010" y="5110"/>
                    <a:pt x="8991" y="5113"/>
                    <a:pt x="8974" y="5119"/>
                  </a:cubicBezTo>
                  <a:cubicBezTo>
                    <a:pt x="8840" y="5152"/>
                    <a:pt x="8807" y="5252"/>
                    <a:pt x="8807" y="5385"/>
                  </a:cubicBezTo>
                  <a:cubicBezTo>
                    <a:pt x="8874" y="5619"/>
                    <a:pt x="9040" y="5786"/>
                    <a:pt x="9274" y="5919"/>
                  </a:cubicBezTo>
                  <a:cubicBezTo>
                    <a:pt x="9374" y="5986"/>
                    <a:pt x="9474" y="6019"/>
                    <a:pt x="9608" y="6019"/>
                  </a:cubicBezTo>
                  <a:lnTo>
                    <a:pt x="9641" y="6019"/>
                  </a:lnTo>
                  <a:cubicBezTo>
                    <a:pt x="9741" y="6019"/>
                    <a:pt x="9808" y="5952"/>
                    <a:pt x="9841" y="5852"/>
                  </a:cubicBezTo>
                  <a:cubicBezTo>
                    <a:pt x="9841" y="5719"/>
                    <a:pt x="9774" y="5619"/>
                    <a:pt x="9641" y="5619"/>
                  </a:cubicBezTo>
                  <a:cubicBezTo>
                    <a:pt x="9574" y="5619"/>
                    <a:pt x="9541" y="5586"/>
                    <a:pt x="9474" y="5552"/>
                  </a:cubicBezTo>
                  <a:cubicBezTo>
                    <a:pt x="9341" y="5485"/>
                    <a:pt x="9274" y="5385"/>
                    <a:pt x="9207" y="5252"/>
                  </a:cubicBezTo>
                  <a:cubicBezTo>
                    <a:pt x="9207" y="5170"/>
                    <a:pt x="9117" y="5110"/>
                    <a:pt x="9029" y="5110"/>
                  </a:cubicBezTo>
                  <a:close/>
                  <a:moveTo>
                    <a:pt x="20496" y="5151"/>
                  </a:moveTo>
                  <a:cubicBezTo>
                    <a:pt x="20457" y="5151"/>
                    <a:pt x="20417" y="5162"/>
                    <a:pt x="20382" y="5185"/>
                  </a:cubicBezTo>
                  <a:cubicBezTo>
                    <a:pt x="20282" y="5252"/>
                    <a:pt x="20248" y="5385"/>
                    <a:pt x="20315" y="5485"/>
                  </a:cubicBezTo>
                  <a:cubicBezTo>
                    <a:pt x="20482" y="5686"/>
                    <a:pt x="20615" y="5919"/>
                    <a:pt x="20749" y="6153"/>
                  </a:cubicBezTo>
                  <a:cubicBezTo>
                    <a:pt x="20782" y="6253"/>
                    <a:pt x="20849" y="6286"/>
                    <a:pt x="20916" y="6286"/>
                  </a:cubicBezTo>
                  <a:cubicBezTo>
                    <a:pt x="20949" y="6286"/>
                    <a:pt x="20982" y="6286"/>
                    <a:pt x="21016" y="6253"/>
                  </a:cubicBezTo>
                  <a:cubicBezTo>
                    <a:pt x="21116" y="6186"/>
                    <a:pt x="21149" y="6086"/>
                    <a:pt x="21116" y="5986"/>
                  </a:cubicBezTo>
                  <a:cubicBezTo>
                    <a:pt x="20982" y="5719"/>
                    <a:pt x="20816" y="5485"/>
                    <a:pt x="20682" y="5252"/>
                  </a:cubicBezTo>
                  <a:cubicBezTo>
                    <a:pt x="20639" y="5187"/>
                    <a:pt x="20568" y="5151"/>
                    <a:pt x="20496" y="5151"/>
                  </a:cubicBezTo>
                  <a:close/>
                  <a:moveTo>
                    <a:pt x="21250" y="6611"/>
                  </a:moveTo>
                  <a:cubicBezTo>
                    <a:pt x="21229" y="6611"/>
                    <a:pt x="21206" y="6614"/>
                    <a:pt x="21182" y="6620"/>
                  </a:cubicBezTo>
                  <a:cubicBezTo>
                    <a:pt x="21082" y="6686"/>
                    <a:pt x="21016" y="6786"/>
                    <a:pt x="21049" y="6886"/>
                  </a:cubicBezTo>
                  <a:cubicBezTo>
                    <a:pt x="21149" y="7153"/>
                    <a:pt x="21249" y="7420"/>
                    <a:pt x="21283" y="7687"/>
                  </a:cubicBezTo>
                  <a:cubicBezTo>
                    <a:pt x="21316" y="7787"/>
                    <a:pt x="21383" y="7854"/>
                    <a:pt x="21483" y="7854"/>
                  </a:cubicBezTo>
                  <a:cubicBezTo>
                    <a:pt x="21516" y="7854"/>
                    <a:pt x="21516" y="7854"/>
                    <a:pt x="21549" y="7820"/>
                  </a:cubicBezTo>
                  <a:cubicBezTo>
                    <a:pt x="21649" y="7820"/>
                    <a:pt x="21716" y="7687"/>
                    <a:pt x="21683" y="7587"/>
                  </a:cubicBezTo>
                  <a:cubicBezTo>
                    <a:pt x="21649" y="7320"/>
                    <a:pt x="21549" y="7020"/>
                    <a:pt x="21449" y="6753"/>
                  </a:cubicBezTo>
                  <a:cubicBezTo>
                    <a:pt x="21422" y="6671"/>
                    <a:pt x="21349" y="6611"/>
                    <a:pt x="21250" y="6611"/>
                  </a:cubicBezTo>
                  <a:close/>
                  <a:moveTo>
                    <a:pt x="21624" y="8248"/>
                  </a:moveTo>
                  <a:cubicBezTo>
                    <a:pt x="21610" y="8248"/>
                    <a:pt x="21596" y="8250"/>
                    <a:pt x="21583" y="8254"/>
                  </a:cubicBezTo>
                  <a:cubicBezTo>
                    <a:pt x="21483" y="8254"/>
                    <a:pt x="21383" y="8354"/>
                    <a:pt x="21383" y="8454"/>
                  </a:cubicBezTo>
                  <a:cubicBezTo>
                    <a:pt x="21383" y="8554"/>
                    <a:pt x="21383" y="8621"/>
                    <a:pt x="21383" y="8688"/>
                  </a:cubicBezTo>
                  <a:cubicBezTo>
                    <a:pt x="21383" y="8888"/>
                    <a:pt x="21383" y="9088"/>
                    <a:pt x="21349" y="9255"/>
                  </a:cubicBezTo>
                  <a:cubicBezTo>
                    <a:pt x="21349" y="9388"/>
                    <a:pt x="21416" y="9488"/>
                    <a:pt x="21549" y="9488"/>
                  </a:cubicBezTo>
                  <a:lnTo>
                    <a:pt x="21583" y="9488"/>
                  </a:lnTo>
                  <a:cubicBezTo>
                    <a:pt x="21683" y="9488"/>
                    <a:pt x="21750" y="9422"/>
                    <a:pt x="21783" y="9322"/>
                  </a:cubicBezTo>
                  <a:cubicBezTo>
                    <a:pt x="21816" y="9121"/>
                    <a:pt x="21816" y="8921"/>
                    <a:pt x="21816" y="8688"/>
                  </a:cubicBezTo>
                  <a:cubicBezTo>
                    <a:pt x="21816" y="8621"/>
                    <a:pt x="21816" y="8521"/>
                    <a:pt x="21816" y="8454"/>
                  </a:cubicBezTo>
                  <a:cubicBezTo>
                    <a:pt x="21816" y="8338"/>
                    <a:pt x="21716" y="8248"/>
                    <a:pt x="21624" y="8248"/>
                  </a:cubicBezTo>
                  <a:close/>
                  <a:moveTo>
                    <a:pt x="21361" y="9895"/>
                  </a:moveTo>
                  <a:cubicBezTo>
                    <a:pt x="21283" y="9895"/>
                    <a:pt x="21207" y="9950"/>
                    <a:pt x="21182" y="10022"/>
                  </a:cubicBezTo>
                  <a:cubicBezTo>
                    <a:pt x="21116" y="10289"/>
                    <a:pt x="20982" y="10522"/>
                    <a:pt x="20882" y="10756"/>
                  </a:cubicBezTo>
                  <a:cubicBezTo>
                    <a:pt x="20816" y="10856"/>
                    <a:pt x="20849" y="10989"/>
                    <a:pt x="20949" y="11056"/>
                  </a:cubicBezTo>
                  <a:lnTo>
                    <a:pt x="21049" y="11056"/>
                  </a:lnTo>
                  <a:cubicBezTo>
                    <a:pt x="21116" y="11056"/>
                    <a:pt x="21182" y="11023"/>
                    <a:pt x="21216" y="10956"/>
                  </a:cubicBezTo>
                  <a:cubicBezTo>
                    <a:pt x="21383" y="10723"/>
                    <a:pt x="21483" y="10456"/>
                    <a:pt x="21583" y="10155"/>
                  </a:cubicBezTo>
                  <a:cubicBezTo>
                    <a:pt x="21616" y="10055"/>
                    <a:pt x="21549" y="9955"/>
                    <a:pt x="21449" y="9922"/>
                  </a:cubicBezTo>
                  <a:cubicBezTo>
                    <a:pt x="21421" y="9903"/>
                    <a:pt x="21391" y="9895"/>
                    <a:pt x="21361" y="9895"/>
                  </a:cubicBezTo>
                  <a:close/>
                  <a:moveTo>
                    <a:pt x="20553" y="11340"/>
                  </a:moveTo>
                  <a:cubicBezTo>
                    <a:pt x="20499" y="11340"/>
                    <a:pt x="20449" y="11356"/>
                    <a:pt x="20415" y="11390"/>
                  </a:cubicBezTo>
                  <a:cubicBezTo>
                    <a:pt x="20248" y="11590"/>
                    <a:pt x="20082" y="11757"/>
                    <a:pt x="19882" y="11923"/>
                  </a:cubicBezTo>
                  <a:cubicBezTo>
                    <a:pt x="19781" y="11990"/>
                    <a:pt x="19781" y="12124"/>
                    <a:pt x="19848" y="12190"/>
                  </a:cubicBezTo>
                  <a:cubicBezTo>
                    <a:pt x="19882" y="12257"/>
                    <a:pt x="19948" y="12290"/>
                    <a:pt x="20015" y="12290"/>
                  </a:cubicBezTo>
                  <a:cubicBezTo>
                    <a:pt x="20048" y="12290"/>
                    <a:pt x="20082" y="12257"/>
                    <a:pt x="20148" y="12224"/>
                  </a:cubicBezTo>
                  <a:cubicBezTo>
                    <a:pt x="20349" y="12057"/>
                    <a:pt x="20549" y="11890"/>
                    <a:pt x="20715" y="11690"/>
                  </a:cubicBezTo>
                  <a:cubicBezTo>
                    <a:pt x="20782" y="11590"/>
                    <a:pt x="20782" y="11456"/>
                    <a:pt x="20715" y="11390"/>
                  </a:cubicBezTo>
                  <a:cubicBezTo>
                    <a:pt x="20665" y="11356"/>
                    <a:pt x="20607" y="11340"/>
                    <a:pt x="20553" y="1134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8" name="Google Shape;3098;p31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3099" name="Google Shape;3099;p31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31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31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31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31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31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31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31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31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31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31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31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31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31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31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31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31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31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31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31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31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31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31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31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31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31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31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31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31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31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31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31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31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31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31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31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31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31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31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31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31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31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31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31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31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31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31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31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31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31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31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31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31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31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31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31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31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31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31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31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59" name="Google Shape;3159;p31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3160" name="Google Shape;3160;p31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1" name="Google Shape;3161;p31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2" name="Google Shape;3162;p31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3" name="Google Shape;3163;p31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4" name="Google Shape;3164;p31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5" name="Google Shape;3165;p31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6" name="Google Shape;3166;p31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67" name="Google Shape;3167;p31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31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31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31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31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31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31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31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31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31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77" name="Google Shape;3177;p31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6483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24/7/2023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99896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271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978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52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39122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7" r:id="rId4"/>
    <p:sldLayoutId id="2147483680" r:id="rId5"/>
    <p:sldLayoutId id="2147483681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250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microsoft.com/office/2007/relationships/hdphoto" Target="../media/hdphoto15.wdp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0.png"/><Relationship Id="rId34" Type="http://schemas.microsoft.com/office/2007/relationships/hdphoto" Target="../media/hdphoto14.wdp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png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41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19.gif"/><Relationship Id="rId40" Type="http://schemas.openxmlformats.org/officeDocument/2006/relationships/image" Target="../media/image21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8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7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7.wdp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6.png"/><Relationship Id="rId11" Type="http://schemas.openxmlformats.org/officeDocument/2006/relationships/image" Target="../media/image18.png"/><Relationship Id="rId5" Type="http://schemas.openxmlformats.org/officeDocument/2006/relationships/image" Target="../media/image35.jpg"/><Relationship Id="rId10" Type="http://schemas.openxmlformats.org/officeDocument/2006/relationships/image" Target="../media/image38.png"/><Relationship Id="rId4" Type="http://schemas.openxmlformats.org/officeDocument/2006/relationships/audio" Target="../media/audio2.wav"/><Relationship Id="rId9" Type="http://schemas.microsoft.com/office/2007/relationships/hdphoto" Target="../media/hdphoto18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7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6.png"/><Relationship Id="rId11" Type="http://schemas.openxmlformats.org/officeDocument/2006/relationships/image" Target="../media/image18.png"/><Relationship Id="rId5" Type="http://schemas.openxmlformats.org/officeDocument/2006/relationships/image" Target="../media/image35.jpg"/><Relationship Id="rId10" Type="http://schemas.openxmlformats.org/officeDocument/2006/relationships/image" Target="../media/image39.png"/><Relationship Id="rId4" Type="http://schemas.openxmlformats.org/officeDocument/2006/relationships/audio" Target="../media/audio1.wav"/><Relationship Id="rId9" Type="http://schemas.microsoft.com/office/2007/relationships/hdphoto" Target="../media/hdphoto18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7.wdp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6.png"/><Relationship Id="rId11" Type="http://schemas.openxmlformats.org/officeDocument/2006/relationships/image" Target="../media/image18.png"/><Relationship Id="rId5" Type="http://schemas.openxmlformats.org/officeDocument/2006/relationships/image" Target="../media/image35.jpg"/><Relationship Id="rId10" Type="http://schemas.openxmlformats.org/officeDocument/2006/relationships/image" Target="../media/image40.png"/><Relationship Id="rId4" Type="http://schemas.openxmlformats.org/officeDocument/2006/relationships/audio" Target="../media/audio1.wav"/><Relationship Id="rId9" Type="http://schemas.microsoft.com/office/2007/relationships/hdphoto" Target="../media/hdphoto18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7.wdp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6.png"/><Relationship Id="rId11" Type="http://schemas.openxmlformats.org/officeDocument/2006/relationships/image" Target="../media/image18.png"/><Relationship Id="rId5" Type="http://schemas.openxmlformats.org/officeDocument/2006/relationships/image" Target="../media/image35.jpg"/><Relationship Id="rId10" Type="http://schemas.openxmlformats.org/officeDocument/2006/relationships/image" Target="../media/image41.png"/><Relationship Id="rId4" Type="http://schemas.openxmlformats.org/officeDocument/2006/relationships/audio" Target="../media/audio1.wav"/><Relationship Id="rId9" Type="http://schemas.microsoft.com/office/2007/relationships/hdphoto" Target="../media/hdphoto18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8.png"/><Relationship Id="rId5" Type="http://schemas.openxmlformats.org/officeDocument/2006/relationships/image" Target="../media/image42.png"/><Relationship Id="rId4" Type="http://schemas.openxmlformats.org/officeDocument/2006/relationships/image" Target="../media/image35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4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43.png"/><Relationship Id="rId5" Type="http://schemas.openxmlformats.org/officeDocument/2006/relationships/image" Target="../media/image35.jpg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image" Target="../media/image19.gif"/><Relationship Id="rId7" Type="http://schemas.openxmlformats.org/officeDocument/2006/relationships/image" Target="../media/image4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19.wdp"/><Relationship Id="rId4" Type="http://schemas.openxmlformats.org/officeDocument/2006/relationships/image" Target="../media/image46.png"/><Relationship Id="rId9" Type="http://schemas.openxmlformats.org/officeDocument/2006/relationships/image" Target="../media/image48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48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5.wav"/><Relationship Id="rId7" Type="http://schemas.openxmlformats.org/officeDocument/2006/relationships/image" Target="../media/image4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gif"/><Relationship Id="rId5" Type="http://schemas.openxmlformats.org/officeDocument/2006/relationships/image" Target="../media/image50.gif"/><Relationship Id="rId4" Type="http://schemas.openxmlformats.org/officeDocument/2006/relationships/audio" Target="../media/audio6.wav"/><Relationship Id="rId9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audio" Target="../media/audio5.wav"/><Relationship Id="rId7" Type="http://schemas.openxmlformats.org/officeDocument/2006/relationships/image" Target="../media/image2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gif"/><Relationship Id="rId5" Type="http://schemas.openxmlformats.org/officeDocument/2006/relationships/image" Target="../media/image49.gif"/><Relationship Id="rId4" Type="http://schemas.openxmlformats.org/officeDocument/2006/relationships/image" Target="../media/image50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audio" Target="../media/audio5.wav"/><Relationship Id="rId7" Type="http://schemas.openxmlformats.org/officeDocument/2006/relationships/image" Target="../media/image2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gif"/><Relationship Id="rId5" Type="http://schemas.openxmlformats.org/officeDocument/2006/relationships/image" Target="../media/image48.gif"/><Relationship Id="rId4" Type="http://schemas.openxmlformats.org/officeDocument/2006/relationships/image" Target="../media/image49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audio" Target="../media/audio6.wav"/><Relationship Id="rId7" Type="http://schemas.openxmlformats.org/officeDocument/2006/relationships/image" Target="../media/image22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gif"/><Relationship Id="rId5" Type="http://schemas.openxmlformats.org/officeDocument/2006/relationships/image" Target="../media/image49.gif"/><Relationship Id="rId4" Type="http://schemas.openxmlformats.org/officeDocument/2006/relationships/image" Target="../media/image50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audio" Target="../media/audio1.wav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audio" Target="../media/audio5.wav"/><Relationship Id="rId4" Type="http://schemas.openxmlformats.org/officeDocument/2006/relationships/audio" Target="../media/audio7.wav"/><Relationship Id="rId9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8.jpeg"/><Relationship Id="rId7" Type="http://schemas.openxmlformats.org/officeDocument/2006/relationships/image" Target="../media/image5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9.png"/><Relationship Id="rId10" Type="http://schemas.openxmlformats.org/officeDocument/2006/relationships/audio" Target="../media/audio1.wav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gif"/><Relationship Id="rId13" Type="http://schemas.openxmlformats.org/officeDocument/2006/relationships/image" Target="../media/image67.gif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1.gif"/><Relationship Id="rId12" Type="http://schemas.openxmlformats.org/officeDocument/2006/relationships/image" Target="../media/image66.gif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microsoft.com/office/2007/relationships/hdphoto" Target="../media/hdphoto21.wdp"/><Relationship Id="rId11" Type="http://schemas.openxmlformats.org/officeDocument/2006/relationships/image" Target="../media/image65.gif"/><Relationship Id="rId5" Type="http://schemas.openxmlformats.org/officeDocument/2006/relationships/image" Target="../media/image60.png"/><Relationship Id="rId15" Type="http://schemas.openxmlformats.org/officeDocument/2006/relationships/image" Target="../media/image18.png"/><Relationship Id="rId10" Type="http://schemas.openxmlformats.org/officeDocument/2006/relationships/image" Target="../media/image64.gif"/><Relationship Id="rId4" Type="http://schemas.openxmlformats.org/officeDocument/2006/relationships/audio" Target="../media/audio1.wav"/><Relationship Id="rId9" Type="http://schemas.openxmlformats.org/officeDocument/2006/relationships/image" Target="../media/image63.gif"/><Relationship Id="rId1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jpg"/><Relationship Id="rId7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microsoft.com/office/2007/relationships/hdphoto" Target="../media/hdphoto16.wdp"/><Relationship Id="rId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jpg"/><Relationship Id="rId7" Type="http://schemas.microsoft.com/office/2007/relationships/hdphoto" Target="../media/hdphoto1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31.png"/><Relationship Id="rId10" Type="http://schemas.openxmlformats.org/officeDocument/2006/relationships/image" Target="../media/image30.png"/><Relationship Id="rId4" Type="http://schemas.openxmlformats.org/officeDocument/2006/relationships/image" Target="../media/image22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jpg"/><Relationship Id="rId7" Type="http://schemas.microsoft.com/office/2007/relationships/hdphoto" Target="../media/hdphoto1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32.png"/><Relationship Id="rId10" Type="http://schemas.openxmlformats.org/officeDocument/2006/relationships/image" Target="../media/image30.png"/><Relationship Id="rId4" Type="http://schemas.openxmlformats.org/officeDocument/2006/relationships/image" Target="../media/image22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jpg"/><Relationship Id="rId7" Type="http://schemas.microsoft.com/office/2007/relationships/hdphoto" Target="../media/hdphoto1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33.png"/><Relationship Id="rId10" Type="http://schemas.openxmlformats.org/officeDocument/2006/relationships/image" Target="../media/image30.png"/><Relationship Id="rId4" Type="http://schemas.openxmlformats.org/officeDocument/2006/relationships/image" Target="../media/image22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audio" Target="../media/audio1.wav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11" Type="http://schemas.openxmlformats.org/officeDocument/2006/relationships/image" Target="../media/image30.png"/><Relationship Id="rId5" Type="http://schemas.openxmlformats.org/officeDocument/2006/relationships/image" Target="../media/image22.png"/><Relationship Id="rId10" Type="http://schemas.openxmlformats.org/officeDocument/2006/relationships/image" Target="../media/image29.png"/><Relationship Id="rId4" Type="http://schemas.openxmlformats.org/officeDocument/2006/relationships/image" Target="../media/image25.jp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xmlns="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foregroundMark x1="75877" y1="26754" x2="91228" y2="41009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9753600" y="895350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8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FE837F-A65A-3E09-7DB8-005F7A92B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77426CB-47E0-4D54-462B-AD84CE69C5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19F2291-CFF7-E67E-6B8E-20E8292AFC6C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990D032-278C-2338-6BBD-CC951D6BBA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Rounded Rectangle 5">
            <a:extLst>
              <a:ext uri="{FF2B5EF4-FFF2-40B4-BE49-F238E27FC236}">
                <a16:creationId xmlns:a16="http://schemas.microsoft.com/office/drawing/2014/main" xmlns="" id="{07108AE8-BC58-BC71-945B-0409B95185B5}"/>
              </a:ext>
            </a:extLst>
          </p:cNvPr>
          <p:cNvSpPr/>
          <p:nvPr/>
        </p:nvSpPr>
        <p:spPr>
          <a:xfrm>
            <a:off x="1195286" y="592213"/>
            <a:ext cx="7117808" cy="3375423"/>
          </a:xfrm>
          <a:prstGeom prst="roundRect">
            <a:avLst/>
          </a:prstGeom>
          <a:solidFill>
            <a:schemeClr val="tx1"/>
          </a:solidFill>
          <a:ln w="28575">
            <a:solidFill>
              <a:srgbClr val="00B05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D3E94DCF-6B7B-662C-B9BD-2AC2580BDD10}"/>
              </a:ext>
            </a:extLst>
          </p:cNvPr>
          <p:cNvGrpSpPr/>
          <p:nvPr/>
        </p:nvGrpSpPr>
        <p:grpSpPr>
          <a:xfrm>
            <a:off x="5255561" y="2012116"/>
            <a:ext cx="2235980" cy="764753"/>
            <a:chOff x="2626436" y="776137"/>
            <a:chExt cx="7040362" cy="4250277"/>
          </a:xfrm>
          <a:solidFill>
            <a:schemeClr val="tx1"/>
          </a:solidFill>
        </p:grpSpPr>
        <p:sp>
          <p:nvSpPr>
            <p:cNvPr id="9" name="Right Triangle 2">
              <a:extLst>
                <a:ext uri="{FF2B5EF4-FFF2-40B4-BE49-F238E27FC236}">
                  <a16:creationId xmlns:a16="http://schemas.microsoft.com/office/drawing/2014/main" xmlns="" id="{407EDE87-B423-1C21-1F55-E7C1E4058451}"/>
                </a:ext>
              </a:extLst>
            </p:cNvPr>
            <p:cNvSpPr/>
            <p:nvPr/>
          </p:nvSpPr>
          <p:spPr>
            <a:xfrm flipH="1">
              <a:off x="8086791" y="4617839"/>
              <a:ext cx="1477074" cy="408575"/>
            </a:xfrm>
            <a:custGeom>
              <a:avLst/>
              <a:gdLst>
                <a:gd name="connsiteX0" fmla="*/ 0 w 1066800"/>
                <a:gd name="connsiteY0" fmla="*/ 533400 h 533400"/>
                <a:gd name="connsiteX1" fmla="*/ 0 w 1066800"/>
                <a:gd name="connsiteY1" fmla="*/ 0 h 533400"/>
                <a:gd name="connsiteX2" fmla="*/ 1066800 w 1066800"/>
                <a:gd name="connsiteY2" fmla="*/ 533400 h 533400"/>
                <a:gd name="connsiteX3" fmla="*/ 0 w 1066800"/>
                <a:gd name="connsiteY3" fmla="*/ 533400 h 533400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7541"/>
                <a:gd name="connsiteY0" fmla="*/ 0 h 668700"/>
                <a:gd name="connsiteX1" fmla="*/ 500062 w 1557541"/>
                <a:gd name="connsiteY1" fmla="*/ 109537 h 668700"/>
                <a:gd name="connsiteX2" fmla="*/ 1552574 w 1557541"/>
                <a:gd name="connsiteY2" fmla="*/ 628650 h 668700"/>
                <a:gd name="connsiteX3" fmla="*/ 0 w 1557541"/>
                <a:gd name="connsiteY3" fmla="*/ 0 h 668700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787" h="639446">
                  <a:moveTo>
                    <a:pt x="0" y="0"/>
                  </a:moveTo>
                  <a:cubicBezTo>
                    <a:pt x="171450" y="17462"/>
                    <a:pt x="460330" y="449262"/>
                    <a:pt x="514349" y="52387"/>
                  </a:cubicBezTo>
                  <a:cubicBezTo>
                    <a:pt x="874711" y="249237"/>
                    <a:pt x="1163637" y="346075"/>
                    <a:pt x="1566861" y="571500"/>
                  </a:cubicBezTo>
                  <a:cubicBezTo>
                    <a:pt x="1673224" y="457201"/>
                    <a:pt x="22224" y="105727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ounded Rectangle 172">
              <a:extLst>
                <a:ext uri="{FF2B5EF4-FFF2-40B4-BE49-F238E27FC236}">
                  <a16:creationId xmlns:a16="http://schemas.microsoft.com/office/drawing/2014/main" xmlns="" id="{F735933D-3275-E4AC-9CD5-0B476EB08EEF}"/>
                </a:ext>
              </a:extLst>
            </p:cNvPr>
            <p:cNvSpPr/>
            <p:nvPr/>
          </p:nvSpPr>
          <p:spPr>
            <a:xfrm>
              <a:off x="2626436" y="1107088"/>
              <a:ext cx="7040362" cy="3879900"/>
            </a:xfrm>
            <a:prstGeom prst="roundRect">
              <a:avLst>
                <a:gd name="adj" fmla="val 12340"/>
              </a:avLst>
            </a:prstGeom>
            <a:grpFill/>
            <a:ln w="28575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a cookie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0A4338E0-A852-7286-979D-7D24B8FD69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5357" l="10000" r="90000">
                          <a14:backgroundMark x1="34889" y1="33750" x2="37000" y2="66964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54" r="16743"/>
            <a:stretch/>
          </p:blipFill>
          <p:spPr>
            <a:xfrm>
              <a:off x="2626438" y="778018"/>
              <a:ext cx="466767" cy="804466"/>
            </a:xfrm>
            <a:prstGeom prst="rect">
              <a:avLst/>
            </a:prstGeom>
            <a:grpFill/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8CA4236E-EC9B-034F-69B8-BB75D06012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8" t="19783" r="15657" b="46666"/>
            <a:stretch/>
          </p:blipFill>
          <p:spPr>
            <a:xfrm rot="20163080">
              <a:off x="8663334" y="776137"/>
              <a:ext cx="840661" cy="618595"/>
            </a:xfrm>
            <a:prstGeom prst="rect">
              <a:avLst/>
            </a:prstGeom>
            <a:grpFill/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E2427C8-A973-39A8-7835-F7B077180BF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8139"/>
          <a:stretch/>
        </p:blipFill>
        <p:spPr>
          <a:xfrm>
            <a:off x="1681123" y="1347973"/>
            <a:ext cx="2735871" cy="2138397"/>
          </a:xfrm>
          <a:prstGeom prst="rect">
            <a:avLst/>
          </a:prstGeom>
        </p:spPr>
      </p:pic>
      <p:pic>
        <p:nvPicPr>
          <p:cNvPr id="14" name="a cookie">
            <a:hlinkClick r:id="" action="ppaction://media"/>
            <a:extLst>
              <a:ext uri="{FF2B5EF4-FFF2-40B4-BE49-F238E27FC236}">
                <a16:creationId xmlns:a16="http://schemas.microsoft.com/office/drawing/2014/main" xmlns="" id="{0DCA7C42-EE3B-7C03-5DE8-34464CF95E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18909" y="16579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524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 cook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81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93FA7A-81FF-33AF-CD58-C2D237CAE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E744DBD-B5C9-F9F2-2EC5-FCD0A1B5DC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FFFAFEA0-BC13-3387-CCE6-70D41CC50552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E20C1B8-96D5-D69E-6BAF-60A6C711B1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BDAF2328-66C3-640B-54A2-3A7225EA5C78}"/>
              </a:ext>
            </a:extLst>
          </p:cNvPr>
          <p:cNvSpPr/>
          <p:nvPr/>
        </p:nvSpPr>
        <p:spPr>
          <a:xfrm>
            <a:off x="1195286" y="592213"/>
            <a:ext cx="7117808" cy="3375423"/>
          </a:xfrm>
          <a:prstGeom prst="roundRect">
            <a:avLst/>
          </a:prstGeom>
          <a:solidFill>
            <a:schemeClr val="tx1"/>
          </a:solidFill>
          <a:ln w="28575">
            <a:solidFill>
              <a:srgbClr val="00B05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7F2BC4D2-BCC3-E48E-1872-1A24B57A4536}"/>
              </a:ext>
            </a:extLst>
          </p:cNvPr>
          <p:cNvGrpSpPr/>
          <p:nvPr/>
        </p:nvGrpSpPr>
        <p:grpSpPr>
          <a:xfrm>
            <a:off x="5255561" y="2012116"/>
            <a:ext cx="2235980" cy="764753"/>
            <a:chOff x="2626436" y="776137"/>
            <a:chExt cx="7040362" cy="4250277"/>
          </a:xfrm>
          <a:solidFill>
            <a:schemeClr val="tx1"/>
          </a:solidFill>
        </p:grpSpPr>
        <p:sp>
          <p:nvSpPr>
            <p:cNvPr id="8" name="Right Triangle 2">
              <a:extLst>
                <a:ext uri="{FF2B5EF4-FFF2-40B4-BE49-F238E27FC236}">
                  <a16:creationId xmlns:a16="http://schemas.microsoft.com/office/drawing/2014/main" xmlns="" id="{D8DC3BD1-B9CA-A11D-0D36-3527D3A23CA6}"/>
                </a:ext>
              </a:extLst>
            </p:cNvPr>
            <p:cNvSpPr/>
            <p:nvPr/>
          </p:nvSpPr>
          <p:spPr>
            <a:xfrm flipH="1">
              <a:off x="8086791" y="4617839"/>
              <a:ext cx="1477074" cy="408575"/>
            </a:xfrm>
            <a:custGeom>
              <a:avLst/>
              <a:gdLst>
                <a:gd name="connsiteX0" fmla="*/ 0 w 1066800"/>
                <a:gd name="connsiteY0" fmla="*/ 533400 h 533400"/>
                <a:gd name="connsiteX1" fmla="*/ 0 w 1066800"/>
                <a:gd name="connsiteY1" fmla="*/ 0 h 533400"/>
                <a:gd name="connsiteX2" fmla="*/ 1066800 w 1066800"/>
                <a:gd name="connsiteY2" fmla="*/ 533400 h 533400"/>
                <a:gd name="connsiteX3" fmla="*/ 0 w 1066800"/>
                <a:gd name="connsiteY3" fmla="*/ 533400 h 533400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7541"/>
                <a:gd name="connsiteY0" fmla="*/ 0 h 668700"/>
                <a:gd name="connsiteX1" fmla="*/ 500062 w 1557541"/>
                <a:gd name="connsiteY1" fmla="*/ 109537 h 668700"/>
                <a:gd name="connsiteX2" fmla="*/ 1552574 w 1557541"/>
                <a:gd name="connsiteY2" fmla="*/ 628650 h 668700"/>
                <a:gd name="connsiteX3" fmla="*/ 0 w 1557541"/>
                <a:gd name="connsiteY3" fmla="*/ 0 h 668700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787" h="639446">
                  <a:moveTo>
                    <a:pt x="0" y="0"/>
                  </a:moveTo>
                  <a:cubicBezTo>
                    <a:pt x="171450" y="17462"/>
                    <a:pt x="460330" y="449262"/>
                    <a:pt x="514349" y="52387"/>
                  </a:cubicBezTo>
                  <a:cubicBezTo>
                    <a:pt x="874711" y="249237"/>
                    <a:pt x="1163637" y="346075"/>
                    <a:pt x="1566861" y="571500"/>
                  </a:cubicBezTo>
                  <a:cubicBezTo>
                    <a:pt x="1673224" y="457201"/>
                    <a:pt x="22224" y="105727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ounded Rectangle 172">
              <a:extLst>
                <a:ext uri="{FF2B5EF4-FFF2-40B4-BE49-F238E27FC236}">
                  <a16:creationId xmlns:a16="http://schemas.microsoft.com/office/drawing/2014/main" xmlns="" id="{4C68EE57-3E70-4676-CFB6-8D2986A2DD25}"/>
                </a:ext>
              </a:extLst>
            </p:cNvPr>
            <p:cNvSpPr/>
            <p:nvPr/>
          </p:nvSpPr>
          <p:spPr>
            <a:xfrm>
              <a:off x="2626436" y="1107088"/>
              <a:ext cx="7040362" cy="3879900"/>
            </a:xfrm>
            <a:prstGeom prst="roundRect">
              <a:avLst>
                <a:gd name="adj" fmla="val 12340"/>
              </a:avLst>
            </a:prstGeom>
            <a:grpFill/>
            <a:ln w="28575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a cupcake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9A5982C9-8E9F-921F-48CB-857902B0A2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5357" l="10000" r="90000">
                          <a14:backgroundMark x1="34889" y1="33750" x2="37000" y2="66964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54" r="16743"/>
            <a:stretch/>
          </p:blipFill>
          <p:spPr>
            <a:xfrm>
              <a:off x="2626438" y="778018"/>
              <a:ext cx="466767" cy="804466"/>
            </a:xfrm>
            <a:prstGeom prst="rect">
              <a:avLst/>
            </a:prstGeom>
            <a:grpFill/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9D4DB8F0-1656-30FD-F4C4-5E3806CF35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8" t="19783" r="15657" b="46666"/>
            <a:stretch/>
          </p:blipFill>
          <p:spPr>
            <a:xfrm rot="20163080">
              <a:off x="8663334" y="776137"/>
              <a:ext cx="840661" cy="618595"/>
            </a:xfrm>
            <a:prstGeom prst="rect">
              <a:avLst/>
            </a:prstGeom>
            <a:grpFill/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ABEF27C8-A87D-00D7-E048-86F38B829D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64671" y="1005524"/>
            <a:ext cx="2513202" cy="2548800"/>
          </a:xfrm>
          <a:prstGeom prst="rect">
            <a:avLst/>
          </a:prstGeom>
        </p:spPr>
      </p:pic>
      <p:pic>
        <p:nvPicPr>
          <p:cNvPr id="15" name="a cupcake">
            <a:hlinkClick r:id="" action="ppaction://media"/>
            <a:extLst>
              <a:ext uri="{FF2B5EF4-FFF2-40B4-BE49-F238E27FC236}">
                <a16:creationId xmlns:a16="http://schemas.microsoft.com/office/drawing/2014/main" xmlns="" id="{2F4BEDFE-A9C4-BC85-B2CB-B0A63B7226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772951" y="1852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2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34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5EC8E6-E36A-EF9B-7781-D0018B12D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80127D7-8E73-F3E6-0D69-7959524520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D5099583-D3C0-27B5-D485-E1CC1735B38C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B95255C-B08D-E628-DBD7-462BD58A58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33141EA9-E105-C9F6-86A7-4DE85B78785A}"/>
              </a:ext>
            </a:extLst>
          </p:cNvPr>
          <p:cNvSpPr/>
          <p:nvPr/>
        </p:nvSpPr>
        <p:spPr>
          <a:xfrm>
            <a:off x="1195286" y="592213"/>
            <a:ext cx="7117808" cy="3375423"/>
          </a:xfrm>
          <a:prstGeom prst="roundRect">
            <a:avLst/>
          </a:prstGeom>
          <a:solidFill>
            <a:schemeClr val="tx1"/>
          </a:solidFill>
          <a:ln w="28575">
            <a:solidFill>
              <a:srgbClr val="00B05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BA21D350-0379-5212-6503-DB4FE8572ED6}"/>
              </a:ext>
            </a:extLst>
          </p:cNvPr>
          <p:cNvGrpSpPr/>
          <p:nvPr/>
        </p:nvGrpSpPr>
        <p:grpSpPr>
          <a:xfrm>
            <a:off x="5255561" y="2012116"/>
            <a:ext cx="2235980" cy="764753"/>
            <a:chOff x="2626436" y="776137"/>
            <a:chExt cx="7040362" cy="4250277"/>
          </a:xfrm>
          <a:solidFill>
            <a:schemeClr val="tx1"/>
          </a:solidFill>
        </p:grpSpPr>
        <p:sp>
          <p:nvSpPr>
            <p:cNvPr id="8" name="Right Triangle 2">
              <a:extLst>
                <a:ext uri="{FF2B5EF4-FFF2-40B4-BE49-F238E27FC236}">
                  <a16:creationId xmlns:a16="http://schemas.microsoft.com/office/drawing/2014/main" xmlns="" id="{BF1A7528-D0CA-4DBC-323F-FD2424915FC2}"/>
                </a:ext>
              </a:extLst>
            </p:cNvPr>
            <p:cNvSpPr/>
            <p:nvPr/>
          </p:nvSpPr>
          <p:spPr>
            <a:xfrm flipH="1">
              <a:off x="8086791" y="4617839"/>
              <a:ext cx="1477074" cy="408575"/>
            </a:xfrm>
            <a:custGeom>
              <a:avLst/>
              <a:gdLst>
                <a:gd name="connsiteX0" fmla="*/ 0 w 1066800"/>
                <a:gd name="connsiteY0" fmla="*/ 533400 h 533400"/>
                <a:gd name="connsiteX1" fmla="*/ 0 w 1066800"/>
                <a:gd name="connsiteY1" fmla="*/ 0 h 533400"/>
                <a:gd name="connsiteX2" fmla="*/ 1066800 w 1066800"/>
                <a:gd name="connsiteY2" fmla="*/ 533400 h 533400"/>
                <a:gd name="connsiteX3" fmla="*/ 0 w 1066800"/>
                <a:gd name="connsiteY3" fmla="*/ 533400 h 533400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7541"/>
                <a:gd name="connsiteY0" fmla="*/ 0 h 668700"/>
                <a:gd name="connsiteX1" fmla="*/ 500062 w 1557541"/>
                <a:gd name="connsiteY1" fmla="*/ 109537 h 668700"/>
                <a:gd name="connsiteX2" fmla="*/ 1552574 w 1557541"/>
                <a:gd name="connsiteY2" fmla="*/ 628650 h 668700"/>
                <a:gd name="connsiteX3" fmla="*/ 0 w 1557541"/>
                <a:gd name="connsiteY3" fmla="*/ 0 h 668700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787" h="639446">
                  <a:moveTo>
                    <a:pt x="0" y="0"/>
                  </a:moveTo>
                  <a:cubicBezTo>
                    <a:pt x="171450" y="17462"/>
                    <a:pt x="460330" y="449262"/>
                    <a:pt x="514349" y="52387"/>
                  </a:cubicBezTo>
                  <a:cubicBezTo>
                    <a:pt x="874711" y="249237"/>
                    <a:pt x="1163637" y="346075"/>
                    <a:pt x="1566861" y="571500"/>
                  </a:cubicBezTo>
                  <a:cubicBezTo>
                    <a:pt x="1673224" y="457201"/>
                    <a:pt x="22224" y="105727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ounded Rectangle 172">
              <a:extLst>
                <a:ext uri="{FF2B5EF4-FFF2-40B4-BE49-F238E27FC236}">
                  <a16:creationId xmlns:a16="http://schemas.microsoft.com/office/drawing/2014/main" xmlns="" id="{4AC01569-DFE4-1661-594F-ADAD24CDDAD5}"/>
                </a:ext>
              </a:extLst>
            </p:cNvPr>
            <p:cNvSpPr/>
            <p:nvPr/>
          </p:nvSpPr>
          <p:spPr>
            <a:xfrm>
              <a:off x="2626436" y="1107088"/>
              <a:ext cx="7040362" cy="3879900"/>
            </a:xfrm>
            <a:prstGeom prst="roundRect">
              <a:avLst>
                <a:gd name="adj" fmla="val 12340"/>
              </a:avLst>
            </a:prstGeom>
            <a:grpFill/>
            <a:ln w="28575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pizza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25A7E921-42D6-AC02-4DA3-B82FE2A15A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5357" l="10000" r="90000">
                          <a14:backgroundMark x1="34889" y1="33750" x2="37000" y2="66964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54" r="16743"/>
            <a:stretch/>
          </p:blipFill>
          <p:spPr>
            <a:xfrm>
              <a:off x="2626438" y="778018"/>
              <a:ext cx="466767" cy="804466"/>
            </a:xfrm>
            <a:prstGeom prst="rect">
              <a:avLst/>
            </a:prstGeom>
            <a:grpFill/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55AC7654-AA0F-78FB-4867-0D945E87A0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8" t="19783" r="15657" b="46666"/>
            <a:stretch/>
          </p:blipFill>
          <p:spPr>
            <a:xfrm rot="20163080">
              <a:off x="8663334" y="776137"/>
              <a:ext cx="840661" cy="618595"/>
            </a:xfrm>
            <a:prstGeom prst="rect">
              <a:avLst/>
            </a:prstGeom>
            <a:grpFill/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B40614F-67C3-E642-4E09-BF41B4524B2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6374" y="974881"/>
            <a:ext cx="2632081" cy="2610086"/>
          </a:xfrm>
          <a:prstGeom prst="rect">
            <a:avLst/>
          </a:prstGeom>
        </p:spPr>
      </p:pic>
      <p:pic>
        <p:nvPicPr>
          <p:cNvPr id="16" name="a pizza">
            <a:hlinkClick r:id="" action="ppaction://media"/>
            <a:extLst>
              <a:ext uri="{FF2B5EF4-FFF2-40B4-BE49-F238E27FC236}">
                <a16:creationId xmlns:a16="http://schemas.microsoft.com/office/drawing/2014/main" xmlns="" id="{38598EB5-CBFC-DB27-7F3C-032D84FB4A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767188" y="17629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175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84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BA76CE-8743-88CF-2E73-C5636379F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519EF4C-514E-64A0-1607-ED591FEB8B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B67315AD-ED1E-4723-5796-681A87C2B880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84A0253-71BB-C2AF-1AA5-EC6EC1863C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Rounded Rectangle 5">
            <a:extLst>
              <a:ext uri="{FF2B5EF4-FFF2-40B4-BE49-F238E27FC236}">
                <a16:creationId xmlns:a16="http://schemas.microsoft.com/office/drawing/2014/main" xmlns="" id="{C8599F8B-D7C1-DD77-51AA-61B2B42E0C3D}"/>
              </a:ext>
            </a:extLst>
          </p:cNvPr>
          <p:cNvSpPr/>
          <p:nvPr/>
        </p:nvSpPr>
        <p:spPr>
          <a:xfrm>
            <a:off x="1195286" y="592213"/>
            <a:ext cx="7117808" cy="3375423"/>
          </a:xfrm>
          <a:prstGeom prst="roundRect">
            <a:avLst/>
          </a:prstGeom>
          <a:solidFill>
            <a:schemeClr val="tx1"/>
          </a:solidFill>
          <a:ln w="28575">
            <a:solidFill>
              <a:srgbClr val="00B05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3D161620-9DC5-13E1-5657-514C04D95CD5}"/>
              </a:ext>
            </a:extLst>
          </p:cNvPr>
          <p:cNvGrpSpPr/>
          <p:nvPr/>
        </p:nvGrpSpPr>
        <p:grpSpPr>
          <a:xfrm>
            <a:off x="4572000" y="2012116"/>
            <a:ext cx="3525825" cy="764753"/>
            <a:chOff x="474129" y="776137"/>
            <a:chExt cx="11101657" cy="4250277"/>
          </a:xfrm>
          <a:solidFill>
            <a:schemeClr val="tx1"/>
          </a:solidFill>
        </p:grpSpPr>
        <p:sp>
          <p:nvSpPr>
            <p:cNvPr id="9" name="Right Triangle 2">
              <a:extLst>
                <a:ext uri="{FF2B5EF4-FFF2-40B4-BE49-F238E27FC236}">
                  <a16:creationId xmlns:a16="http://schemas.microsoft.com/office/drawing/2014/main" xmlns="" id="{FEC5489F-B074-649D-7973-A4AC15970B80}"/>
                </a:ext>
              </a:extLst>
            </p:cNvPr>
            <p:cNvSpPr/>
            <p:nvPr/>
          </p:nvSpPr>
          <p:spPr>
            <a:xfrm flipH="1">
              <a:off x="8086791" y="4617839"/>
              <a:ext cx="1477074" cy="408575"/>
            </a:xfrm>
            <a:custGeom>
              <a:avLst/>
              <a:gdLst>
                <a:gd name="connsiteX0" fmla="*/ 0 w 1066800"/>
                <a:gd name="connsiteY0" fmla="*/ 533400 h 533400"/>
                <a:gd name="connsiteX1" fmla="*/ 0 w 1066800"/>
                <a:gd name="connsiteY1" fmla="*/ 0 h 533400"/>
                <a:gd name="connsiteX2" fmla="*/ 1066800 w 1066800"/>
                <a:gd name="connsiteY2" fmla="*/ 533400 h 533400"/>
                <a:gd name="connsiteX3" fmla="*/ 0 w 1066800"/>
                <a:gd name="connsiteY3" fmla="*/ 533400 h 533400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7541"/>
                <a:gd name="connsiteY0" fmla="*/ 0 h 668700"/>
                <a:gd name="connsiteX1" fmla="*/ 500062 w 1557541"/>
                <a:gd name="connsiteY1" fmla="*/ 109537 h 668700"/>
                <a:gd name="connsiteX2" fmla="*/ 1552574 w 1557541"/>
                <a:gd name="connsiteY2" fmla="*/ 628650 h 668700"/>
                <a:gd name="connsiteX3" fmla="*/ 0 w 1557541"/>
                <a:gd name="connsiteY3" fmla="*/ 0 h 668700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787" h="639446">
                  <a:moveTo>
                    <a:pt x="0" y="0"/>
                  </a:moveTo>
                  <a:cubicBezTo>
                    <a:pt x="171450" y="17462"/>
                    <a:pt x="460330" y="449262"/>
                    <a:pt x="514349" y="52387"/>
                  </a:cubicBezTo>
                  <a:cubicBezTo>
                    <a:pt x="874711" y="249237"/>
                    <a:pt x="1163637" y="346075"/>
                    <a:pt x="1566861" y="571500"/>
                  </a:cubicBezTo>
                  <a:cubicBezTo>
                    <a:pt x="1673224" y="457201"/>
                    <a:pt x="22224" y="105727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ounded Rectangle 172">
              <a:extLst>
                <a:ext uri="{FF2B5EF4-FFF2-40B4-BE49-F238E27FC236}">
                  <a16:creationId xmlns:a16="http://schemas.microsoft.com/office/drawing/2014/main" xmlns="" id="{6C8E9284-BC3F-8F2A-4830-8CD5FAF6EF19}"/>
                </a:ext>
              </a:extLst>
            </p:cNvPr>
            <p:cNvSpPr/>
            <p:nvPr/>
          </p:nvSpPr>
          <p:spPr>
            <a:xfrm>
              <a:off x="474129" y="1107088"/>
              <a:ext cx="11101657" cy="3879900"/>
            </a:xfrm>
            <a:prstGeom prst="roundRect">
              <a:avLst>
                <a:gd name="adj" fmla="val 12340"/>
              </a:avLst>
            </a:prstGeom>
            <a:grpFill/>
            <a:ln w="28575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a piece of pizza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0D954DC4-D68D-FDC0-1BF6-EA214AA6C6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5357" l="10000" r="90000">
                          <a14:backgroundMark x1="34889" y1="33750" x2="37000" y2="66964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54" r="16743"/>
            <a:stretch/>
          </p:blipFill>
          <p:spPr>
            <a:xfrm>
              <a:off x="2626438" y="778018"/>
              <a:ext cx="466767" cy="804466"/>
            </a:xfrm>
            <a:prstGeom prst="rect">
              <a:avLst/>
            </a:prstGeom>
            <a:grpFill/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7C4BA418-9C0D-E4E3-E9B5-07E5AAB26A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8" t="19783" r="15657" b="46666"/>
            <a:stretch/>
          </p:blipFill>
          <p:spPr>
            <a:xfrm rot="20163080">
              <a:off x="8663334" y="776137"/>
              <a:ext cx="840661" cy="618595"/>
            </a:xfrm>
            <a:prstGeom prst="rect">
              <a:avLst/>
            </a:prstGeom>
            <a:grpFill/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668472AA-CA89-19DD-E32F-1CF76C39C2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16740" y="894123"/>
            <a:ext cx="2842266" cy="2771602"/>
          </a:xfrm>
          <a:prstGeom prst="rect">
            <a:avLst/>
          </a:prstGeom>
        </p:spPr>
      </p:pic>
      <p:pic>
        <p:nvPicPr>
          <p:cNvPr id="16" name="a piece">
            <a:hlinkClick r:id="" action="ppaction://media"/>
            <a:extLst>
              <a:ext uri="{FF2B5EF4-FFF2-40B4-BE49-F238E27FC236}">
                <a16:creationId xmlns:a16="http://schemas.microsoft.com/office/drawing/2014/main" xmlns="" id="{17DEFC66-F7AA-77BA-7B69-A65F1FB5ED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934639" y="21728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98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01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672B28A-FEBD-6ECF-55C2-4D866D9B06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6" t="17323" r="7185" b="22052"/>
          <a:stretch/>
        </p:blipFill>
        <p:spPr>
          <a:xfrm>
            <a:off x="-100254" y="31750"/>
            <a:ext cx="9244254" cy="511175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610467" y="1487537"/>
            <a:ext cx="4931007" cy="1160413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7" name="Picture 6" descr="200.gif">
            <a:extLst>
              <a:ext uri="{FF2B5EF4-FFF2-40B4-BE49-F238E27FC236}">
                <a16:creationId xmlns:a16="http://schemas.microsoft.com/office/drawing/2014/main" xmlns="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775" y="488688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Google Shape;158;p24"/>
          <p:cNvSpPr txBox="1">
            <a:spLocks/>
          </p:cNvSpPr>
          <p:nvPr/>
        </p:nvSpPr>
        <p:spPr>
          <a:xfrm>
            <a:off x="2959373" y="1612597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  <a:endParaRPr lang="en-US" sz="4400" b="1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Google Shape;1260;p37"/>
          <p:cNvSpPr/>
          <p:nvPr/>
        </p:nvSpPr>
        <p:spPr>
          <a:xfrm>
            <a:off x="1981200" y="1471003"/>
            <a:ext cx="1145710" cy="111662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7200" b="1" kern="0" dirty="0" smtClean="0">
                <a:solidFill>
                  <a:srgbClr val="FF0000"/>
                </a:solidFill>
                <a:latin typeface="Comic Sans MS" pitchFamily="66" charset="0"/>
                <a:ea typeface="Cambria" pitchFamily="18" charset="0"/>
                <a:cs typeface="Arial"/>
                <a:sym typeface="Arial"/>
              </a:rPr>
              <a:t>3</a:t>
            </a:r>
            <a:endParaRPr sz="7200" b="1" kern="0" dirty="0">
              <a:solidFill>
                <a:srgbClr val="FF0000"/>
              </a:solidFill>
              <a:latin typeface="Comic Sans MS" pitchFamily="66" charset="0"/>
              <a:ea typeface="Cambria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855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143878-0985-73E6-9BDF-6EF476BB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6F013E-88B4-A0DC-0F5B-AEFD146149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C2907234-BE03-36BE-5E9F-2D7EA9A93679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4B8A8B1-6D3C-F0A9-1265-EBFF9C31F5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2387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0F65501-D4C6-A988-CE0B-9CBC0E7BE305}"/>
              </a:ext>
            </a:extLst>
          </p:cNvPr>
          <p:cNvSpPr/>
          <p:nvPr/>
        </p:nvSpPr>
        <p:spPr>
          <a:xfrm>
            <a:off x="762001" y="119888"/>
            <a:ext cx="82296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1. Listen and point. Repeat (track 4.4)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8ABF2E4-DB9A-34BF-BF17-CA79357D15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1593065"/>
            <a:ext cx="8229600" cy="2052619"/>
          </a:xfrm>
          <a:prstGeom prst="rect">
            <a:avLst/>
          </a:prstGeom>
        </p:spPr>
      </p:pic>
      <p:pic>
        <p:nvPicPr>
          <p:cNvPr id="9" name="track 4.4">
            <a:hlinkClick r:id="" action="ppaction://media"/>
            <a:extLst>
              <a:ext uri="{FF2B5EF4-FFF2-40B4-BE49-F238E27FC236}">
                <a16:creationId xmlns:a16="http://schemas.microsoft.com/office/drawing/2014/main" xmlns="" id="{6C97978F-F2C5-2AB4-6EB3-F78EF8D959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3800" y="6238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62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9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DAAC79-50E1-51EB-B4A9-FFA7F382F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F7E32ED-FFB2-7F56-C67D-93D3AA5B53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1D260527-1CBC-B6AF-F6C3-1B9A6DFDC1B3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F779EDF-AD60-687D-030C-BB6157540D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E069E19-ED64-A813-BE92-0E55BECC0F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200" y="257322"/>
            <a:ext cx="7016434" cy="404520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47BB017-204E-362D-5A5F-51CF1BA2A80F}"/>
              </a:ext>
            </a:extLst>
          </p:cNvPr>
          <p:cNvSpPr/>
          <p:nvPr/>
        </p:nvSpPr>
        <p:spPr>
          <a:xfrm>
            <a:off x="1219200" y="-19050"/>
            <a:ext cx="7016434" cy="523220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2. Listen and read. Tick. (track 4.5)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B423145-1D82-61D3-F78A-675350C414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596" y="4248150"/>
            <a:ext cx="7287642" cy="78115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0D12BB3-207C-4A60-2765-C6D116BB02B5}"/>
              </a:ext>
            </a:extLst>
          </p:cNvPr>
          <p:cNvSpPr/>
          <p:nvPr/>
        </p:nvSpPr>
        <p:spPr>
          <a:xfrm>
            <a:off x="3276600" y="4161214"/>
            <a:ext cx="435428" cy="504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Comic Sans MS" pitchFamily="66" charset="0"/>
                <a:sym typeface="Wingdings"/>
              </a:rPr>
              <a:t></a:t>
            </a:r>
            <a:endParaRPr lang="en-US" sz="36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14" name="track 4.5">
            <a:hlinkClick r:id="" action="ppaction://media"/>
            <a:extLst>
              <a:ext uri="{FF2B5EF4-FFF2-40B4-BE49-F238E27FC236}">
                <a16:creationId xmlns:a16="http://schemas.microsoft.com/office/drawing/2014/main" xmlns="" id="{E34D419E-5216-2D8A-CBFE-CE3C007885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71238" y="-47478"/>
            <a:ext cx="609600" cy="6096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BCA50BD9-110C-99E7-5367-35EBE7BBC596}"/>
              </a:ext>
            </a:extLst>
          </p:cNvPr>
          <p:cNvSpPr/>
          <p:nvPr/>
        </p:nvSpPr>
        <p:spPr>
          <a:xfrm>
            <a:off x="4822372" y="4581647"/>
            <a:ext cx="435428" cy="504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Comic Sans MS" pitchFamily="66" charset="0"/>
                <a:sym typeface="Wingdings"/>
              </a:rPr>
              <a:t></a:t>
            </a:r>
            <a:endParaRPr lang="en-US" sz="36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40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ti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20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ti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3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6A9DB2-8AA2-2464-082B-0FE7E315C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63A666E-863B-67BC-22D4-C3A837147B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CE35AE78-CE4A-8B3F-EA41-B19255FBAB85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74D3DB0-8C81-509A-2686-B425EAF9A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75E6475-8994-E748-A0B8-BA97BD72C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415" y="940741"/>
            <a:ext cx="8745170" cy="368840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3F5434C-670D-B428-2D92-1911DD801006}"/>
              </a:ext>
            </a:extLst>
          </p:cNvPr>
          <p:cNvSpPr/>
          <p:nvPr/>
        </p:nvSpPr>
        <p:spPr>
          <a:xfrm>
            <a:off x="1219200" y="-19050"/>
            <a:ext cx="2755165" cy="523220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3. Let’s talk.</a:t>
            </a:r>
          </a:p>
        </p:txBody>
      </p:sp>
    </p:spTree>
    <p:extLst>
      <p:ext uri="{BB962C8B-B14F-4D97-AF65-F5344CB8AC3E}">
        <p14:creationId xmlns:p14="http://schemas.microsoft.com/office/powerpoint/2010/main" val="2095732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75353" y="229707"/>
            <a:ext cx="3916887" cy="72727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0" name="Picture 209" descr="200.gif">
            <a:extLst>
              <a:ext uri="{FF2B5EF4-FFF2-40B4-BE49-F238E27FC236}">
                <a16:creationId xmlns:a16="http://schemas.microsoft.com/office/drawing/2014/main" xmlns="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69942" y="-180619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Google Shape;158;p24"/>
          <p:cNvSpPr txBox="1">
            <a:spLocks/>
          </p:cNvSpPr>
          <p:nvPr/>
        </p:nvSpPr>
        <p:spPr>
          <a:xfrm>
            <a:off x="1774175" y="-54910"/>
            <a:ext cx="5799321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Production</a:t>
            </a:r>
          </a:p>
        </p:txBody>
      </p:sp>
      <p:grpSp>
        <p:nvGrpSpPr>
          <p:cNvPr id="90" name="Google Shape;305;p35"/>
          <p:cNvGrpSpPr/>
          <p:nvPr/>
        </p:nvGrpSpPr>
        <p:grpSpPr>
          <a:xfrm>
            <a:off x="3425085" y="2342186"/>
            <a:ext cx="1679737" cy="2452783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7" name="Google Shape;1260;p37"/>
          <p:cNvSpPr/>
          <p:nvPr/>
        </p:nvSpPr>
        <p:spPr>
          <a:xfrm>
            <a:off x="1711298" y="13262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262;p37"/>
          <p:cNvSpPr txBox="1">
            <a:spLocks noGrp="1"/>
          </p:cNvSpPr>
          <p:nvPr>
            <p:ph type="ctrTitle"/>
          </p:nvPr>
        </p:nvSpPr>
        <p:spPr>
          <a:xfrm>
            <a:off x="866511" y="151037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bg1"/>
                </a:solidFill>
                <a:latin typeface="Barrio" panose="020B0604020202020204" charset="0"/>
                <a:cs typeface="Barrio" panose="020B0604020202020204" charset="0"/>
              </a:rPr>
              <a:t>4</a:t>
            </a:r>
            <a:endParaRPr sz="6000" dirty="0">
              <a:solidFill>
                <a:schemeClr val="bg1"/>
              </a:solidFill>
              <a:latin typeface="Barrio" panose="020B0604020202020204" charset="0"/>
              <a:cs typeface="Barrio" panose="020B0604020202020204" charset="0"/>
            </a:endParaRPr>
          </a:p>
        </p:txBody>
      </p:sp>
      <p:pic>
        <p:nvPicPr>
          <p:cNvPr id="211" name="Picture 2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668" y="2478451"/>
            <a:ext cx="2320058" cy="2505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Google Shape;158;p24"/>
          <p:cNvSpPr txBox="1">
            <a:spLocks/>
          </p:cNvSpPr>
          <p:nvPr/>
        </p:nvSpPr>
        <p:spPr>
          <a:xfrm>
            <a:off x="3017952" y="1177599"/>
            <a:ext cx="5799321" cy="1283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dirty="0">
                <a:solidFill>
                  <a:schemeClr val="bg1"/>
                </a:solidFill>
                <a:latin typeface="Comic Sans MS" panose="030F0702030302020204" pitchFamily="66" charset="0"/>
              </a:rPr>
              <a:t>Game :The little bee</a:t>
            </a:r>
            <a:endParaRPr lang="en-US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2" name="Rounded Rectangle 221">
            <a:hlinkClick r:id="" action="ppaction://hlinkshowjump?jump=nextslide"/>
          </p:cNvPr>
          <p:cNvSpPr/>
          <p:nvPr/>
        </p:nvSpPr>
        <p:spPr>
          <a:xfrm>
            <a:off x="7586662" y="4272604"/>
            <a:ext cx="957263" cy="494518"/>
          </a:xfrm>
          <a:prstGeom prst="roundRect">
            <a:avLst/>
          </a:prstGeom>
          <a:solidFill>
            <a:srgbClr val="FF0000"/>
          </a:solidFill>
          <a:ln>
            <a:solidFill>
              <a:schemeClr val="bg1"/>
            </a:solidFill>
          </a:ln>
          <a:effectLst/>
          <a:scene3d>
            <a:camera prst="perspectiveLeft"/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latin typeface="Arial Black" panose="020B0A04020102020204" pitchFamily="34" charset="0"/>
              </a:rPr>
              <a:t>PLAY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0D35412-E39D-D8E7-4785-64B031F1DA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92" y="1411635"/>
            <a:ext cx="2270397" cy="228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64050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957" y="848677"/>
            <a:ext cx="2143125" cy="2143125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:a16="http://schemas.microsoft.com/office/drawing/2014/main" xmlns="" id="{D19A5806-7592-478F-A44B-3D1C8234DB7B}"/>
              </a:ext>
            </a:extLst>
          </p:cNvPr>
          <p:cNvSpPr/>
          <p:nvPr/>
        </p:nvSpPr>
        <p:spPr>
          <a:xfrm>
            <a:off x="236887" y="1034414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The</a:t>
            </a:r>
            <a:endParaRPr lang="en-US" sz="4800" dirty="0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xmlns="" id="{ECB32C92-7DDE-4979-AB3A-808B65CBF3F1}"/>
              </a:ext>
            </a:extLst>
          </p:cNvPr>
          <p:cNvSpPr/>
          <p:nvPr/>
        </p:nvSpPr>
        <p:spPr>
          <a:xfrm>
            <a:off x="1853945" y="148589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little</a:t>
            </a:r>
            <a:endParaRPr lang="en-US" sz="4800" dirty="0"/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xmlns="" id="{199C24C2-6B91-4322-BDB4-819FF0CB9BE4}"/>
              </a:ext>
            </a:extLst>
          </p:cNvPr>
          <p:cNvSpPr/>
          <p:nvPr/>
        </p:nvSpPr>
        <p:spPr>
          <a:xfrm>
            <a:off x="3471003" y="1034414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5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bee</a:t>
            </a:r>
            <a:endParaRPr lang="en-US" sz="50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474" y="2577467"/>
            <a:ext cx="1987529" cy="19963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1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3" grpId="0" animBg="1"/>
      <p:bldP spid="1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66B6373-E9E5-6A34-9F47-73014E39F2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32" b="1079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1143000" y="369870"/>
            <a:ext cx="7086600" cy="4038600"/>
          </a:xfrm>
          <a:prstGeom prst="cloudCallout">
            <a:avLst>
              <a:gd name="adj1" fmla="val -56605"/>
              <a:gd name="adj2" fmla="val 59193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3283;p36"/>
          <p:cNvSpPr/>
          <p:nvPr/>
        </p:nvSpPr>
        <p:spPr>
          <a:xfrm>
            <a:off x="2813880" y="2584365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" name="Google Shape;3284;p36"/>
          <p:cNvSpPr txBox="1">
            <a:spLocks/>
          </p:cNvSpPr>
          <p:nvPr/>
        </p:nvSpPr>
        <p:spPr>
          <a:xfrm>
            <a:off x="1339445" y="1359377"/>
            <a:ext cx="6697464" cy="1333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>
              <a:buClr>
                <a:srgbClr val="F7AE54"/>
              </a:buClr>
            </a:pPr>
            <a:r>
              <a:rPr lang="en-US" sz="4400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Unit 4: Food and </a:t>
            </a:r>
            <a:r>
              <a:rPr lang="en-US" sz="4400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Drinks</a:t>
            </a:r>
            <a:endParaRPr lang="en-US" sz="40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Google Shape;3285;p36"/>
          <p:cNvSpPr txBox="1">
            <a:spLocks/>
          </p:cNvSpPr>
          <p:nvPr/>
        </p:nvSpPr>
        <p:spPr>
          <a:xfrm>
            <a:off x="2917607" y="2666090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Lesson 2: Task </a:t>
            </a:r>
            <a:r>
              <a:rPr lang="en-US" sz="2400" b="1" kern="0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1 </a:t>
            </a:r>
            <a:r>
              <a:rPr lang="en-US" sz="24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2</a:t>
            </a:r>
            <a:r>
              <a:rPr lang="en-US" sz="2400" b="1" kern="0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75538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331" y="2043035"/>
            <a:ext cx="2200752" cy="22007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347" y="305255"/>
            <a:ext cx="2143125" cy="2143125"/>
          </a:xfrm>
          <a:prstGeom prst="rect">
            <a:avLst/>
          </a:prstGeom>
        </p:spPr>
      </p:pic>
      <p:sp>
        <p:nvSpPr>
          <p:cNvPr id="4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418912" y="285593"/>
            <a:ext cx="1835234" cy="602932"/>
          </a:xfrm>
          <a:prstGeom prst="wedgeRoundRectCallout">
            <a:avLst>
              <a:gd name="adj1" fmla="val 48140"/>
              <a:gd name="adj2" fmla="val 10899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 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202311"/>
            <a:ext cx="1200530" cy="1205865"/>
          </a:xfrm>
          <a:prstGeom prst="rect">
            <a:avLst/>
          </a:prstGeom>
        </p:spPr>
      </p:pic>
      <p:sp>
        <p:nvSpPr>
          <p:cNvPr id="6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1546326" y="4226535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A. </a:t>
            </a:r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a cookie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52" y="2043035"/>
            <a:ext cx="2200752" cy="2200752"/>
          </a:xfrm>
          <a:prstGeom prst="rect">
            <a:avLst/>
          </a:prstGeom>
        </p:spPr>
      </p:pic>
      <p:sp>
        <p:nvSpPr>
          <p:cNvPr id="8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3670547" y="4226535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B. </a:t>
            </a:r>
            <a:r>
              <a:rPr lang="en-US" sz="24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sandwich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773" y="2043035"/>
            <a:ext cx="2200752" cy="2200752"/>
          </a:xfrm>
          <a:prstGeom prst="rect">
            <a:avLst/>
          </a:prstGeom>
        </p:spPr>
      </p:pic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xmlns="" id="{64E263D4-FF99-4115-A750-399C550760EE}"/>
              </a:ext>
            </a:extLst>
          </p:cNvPr>
          <p:cNvSpPr/>
          <p:nvPr/>
        </p:nvSpPr>
        <p:spPr>
          <a:xfrm>
            <a:off x="5794768" y="4226535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C. </a:t>
            </a:r>
            <a:r>
              <a:rPr lang="en-US" sz="24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cupcake</a:t>
            </a:r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1028" name="Picture 4" descr="Chocolate Chip Cookie PNG Free Images with Transparent Background - (241  Free Downloads)">
            <a:extLst>
              <a:ext uri="{FF2B5EF4-FFF2-40B4-BE49-F238E27FC236}">
                <a16:creationId xmlns:a16="http://schemas.microsoft.com/office/drawing/2014/main" xmlns="" id="{FCB4AAEB-F450-73DE-D3D2-FE5888FED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478" y="263151"/>
            <a:ext cx="2143125" cy="212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25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1" y="2273122"/>
            <a:ext cx="2200752" cy="22007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830" y="369858"/>
            <a:ext cx="2143125" cy="2143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202311"/>
            <a:ext cx="1200530" cy="1205865"/>
          </a:xfrm>
          <a:prstGeom prst="rect">
            <a:avLst/>
          </a:prstGeom>
        </p:spPr>
      </p:pic>
      <p:sp>
        <p:nvSpPr>
          <p:cNvPr id="6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1401050" y="4456622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A. pizza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212" y="2273122"/>
            <a:ext cx="2200752" cy="2200752"/>
          </a:xfrm>
          <a:prstGeom prst="rect">
            <a:avLst/>
          </a:prstGeom>
        </p:spPr>
      </p:pic>
      <p:sp>
        <p:nvSpPr>
          <p:cNvPr id="8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3525271" y="4456622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B. cupcake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433" y="2273122"/>
            <a:ext cx="2200752" cy="2200752"/>
          </a:xfrm>
          <a:prstGeom prst="rect">
            <a:avLst/>
          </a:prstGeom>
        </p:spPr>
      </p:pic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xmlns="" id="{64E263D4-FF99-4115-A750-399C550760EE}"/>
              </a:ext>
            </a:extLst>
          </p:cNvPr>
          <p:cNvSpPr/>
          <p:nvPr/>
        </p:nvSpPr>
        <p:spPr>
          <a:xfrm>
            <a:off x="5649492" y="4456622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C. cookie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14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418912" y="285593"/>
            <a:ext cx="1835234" cy="602932"/>
          </a:xfrm>
          <a:prstGeom prst="wedgeRoundRectCallout">
            <a:avLst>
              <a:gd name="adj1" fmla="val 48140"/>
              <a:gd name="adj2" fmla="val 10899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 2</a:t>
            </a:r>
          </a:p>
        </p:txBody>
      </p:sp>
      <p:pic>
        <p:nvPicPr>
          <p:cNvPr id="2050" name="Picture 2" descr="143,024 Cupcake Cartoon Images, Stock Photos &amp; Vectors | Shutterstock">
            <a:extLst>
              <a:ext uri="{FF2B5EF4-FFF2-40B4-BE49-F238E27FC236}">
                <a16:creationId xmlns:a16="http://schemas.microsoft.com/office/drawing/2014/main" xmlns="" id="{D6F18164-6A15-8CF9-E37A-3BAE11F779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08"/>
          <a:stretch/>
        </p:blipFill>
        <p:spPr bwMode="auto">
          <a:xfrm>
            <a:off x="3582456" y="234817"/>
            <a:ext cx="1910335" cy="241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47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115" y="405641"/>
            <a:ext cx="2143125" cy="2143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202311"/>
            <a:ext cx="1200530" cy="1205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704" y="2238712"/>
            <a:ext cx="2200752" cy="2200752"/>
          </a:xfrm>
          <a:prstGeom prst="rect">
            <a:avLst/>
          </a:prstGeom>
        </p:spPr>
      </p:pic>
      <p:sp>
        <p:nvSpPr>
          <p:cNvPr id="8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537206" y="4422212"/>
            <a:ext cx="2886191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A. a piece of pizza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925" y="2238712"/>
            <a:ext cx="2200752" cy="2200752"/>
          </a:xfrm>
          <a:prstGeom prst="rect">
            <a:avLst/>
          </a:prstGeom>
        </p:spPr>
      </p:pic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xmlns="" id="{64E263D4-FF99-4115-A750-399C550760EE}"/>
              </a:ext>
            </a:extLst>
          </p:cNvPr>
          <p:cNvSpPr/>
          <p:nvPr/>
        </p:nvSpPr>
        <p:spPr>
          <a:xfrm>
            <a:off x="3531683" y="4422212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B. </a:t>
            </a:r>
            <a:r>
              <a:rPr lang="en-US" sz="2400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cookie</a:t>
            </a:r>
            <a:endParaRPr lang="en-US" sz="2400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146" y="2238712"/>
            <a:ext cx="2200752" cy="2200752"/>
          </a:xfrm>
          <a:prstGeom prst="rect">
            <a:avLst/>
          </a:prstGeom>
        </p:spPr>
      </p:pic>
      <p:sp>
        <p:nvSpPr>
          <p:cNvPr id="12" name="Rectangle: Rounded Corners 24">
            <a:extLst>
              <a:ext uri="{FF2B5EF4-FFF2-40B4-BE49-F238E27FC236}">
                <a16:creationId xmlns:a16="http://schemas.microsoft.com/office/drawing/2014/main" xmlns="" id="{00BEFBB1-525B-415D-8E45-ADCB8FD217EA}"/>
              </a:ext>
            </a:extLst>
          </p:cNvPr>
          <p:cNvSpPr/>
          <p:nvPr/>
        </p:nvSpPr>
        <p:spPr>
          <a:xfrm>
            <a:off x="5780662" y="4439464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C. pizza</a:t>
            </a:r>
            <a:endParaRPr lang="en-US" sz="2400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14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418912" y="285593"/>
            <a:ext cx="1835234" cy="602932"/>
          </a:xfrm>
          <a:prstGeom prst="wedgeRoundRectCallout">
            <a:avLst>
              <a:gd name="adj1" fmla="val 48140"/>
              <a:gd name="adj2" fmla="val 10899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 3</a:t>
            </a:r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xmlns="" id="{C81CC6C7-BD6F-39F8-5BD8-B68B58046FBE}"/>
              </a:ext>
            </a:extLst>
          </p:cNvPr>
          <p:cNvSpPr/>
          <p:nvPr/>
        </p:nvSpPr>
        <p:spPr>
          <a:xfrm>
            <a:off x="2618328" y="61745"/>
            <a:ext cx="4535507" cy="2281132"/>
          </a:xfrm>
          <a:prstGeom prst="cloud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29,431 Cartoon Pizza Slice Images, Stock Photos &amp; Vectors | Shutterstock">
            <a:extLst>
              <a:ext uri="{FF2B5EF4-FFF2-40B4-BE49-F238E27FC236}">
                <a16:creationId xmlns:a16="http://schemas.microsoft.com/office/drawing/2014/main" xmlns="" id="{2D4604AF-005D-B0D6-4244-C30B246DE9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47"/>
          <a:stretch/>
        </p:blipFill>
        <p:spPr bwMode="auto">
          <a:xfrm>
            <a:off x="2790825" y="294891"/>
            <a:ext cx="3562350" cy="250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434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413" y="2043035"/>
            <a:ext cx="2200752" cy="22007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832" y="497411"/>
            <a:ext cx="2143125" cy="2143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202311"/>
            <a:ext cx="1200530" cy="1205865"/>
          </a:xfrm>
          <a:prstGeom prst="rect">
            <a:avLst/>
          </a:prstGeom>
        </p:spPr>
      </p:pic>
      <p:sp>
        <p:nvSpPr>
          <p:cNvPr id="6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609601" y="4226535"/>
            <a:ext cx="2967776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A. a piece of pizza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904" y="2043035"/>
            <a:ext cx="2200752" cy="2200752"/>
          </a:xfrm>
          <a:prstGeom prst="rect">
            <a:avLst/>
          </a:prstGeom>
        </p:spPr>
      </p:pic>
      <p:sp>
        <p:nvSpPr>
          <p:cNvPr id="8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3620963" y="4226535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B. cookie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125" y="2043035"/>
            <a:ext cx="2200752" cy="2200752"/>
          </a:xfrm>
          <a:prstGeom prst="rect">
            <a:avLst/>
          </a:prstGeom>
        </p:spPr>
      </p:pic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xmlns="" id="{64E263D4-FF99-4115-A750-399C550760EE}"/>
              </a:ext>
            </a:extLst>
          </p:cNvPr>
          <p:cNvSpPr/>
          <p:nvPr/>
        </p:nvSpPr>
        <p:spPr>
          <a:xfrm>
            <a:off x="5745184" y="4226535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C. cupcake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14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418912" y="285593"/>
            <a:ext cx="1835234" cy="602932"/>
          </a:xfrm>
          <a:prstGeom prst="wedgeRoundRectCallout">
            <a:avLst>
              <a:gd name="adj1" fmla="val 48140"/>
              <a:gd name="adj2" fmla="val 10899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 4</a:t>
            </a:r>
          </a:p>
        </p:txBody>
      </p:sp>
      <p:pic>
        <p:nvPicPr>
          <p:cNvPr id="4098" name="Picture 2" descr="Pizza Slice Cartoon Images – Browse 19,421 Stock Photos, Vectors, and Video  | Adobe Stock">
            <a:extLst>
              <a:ext uri="{FF2B5EF4-FFF2-40B4-BE49-F238E27FC236}">
                <a16:creationId xmlns:a16="http://schemas.microsoft.com/office/drawing/2014/main" xmlns="" id="{317F9BDC-6A01-A522-AE0F-F76EF2887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508" y="208758"/>
            <a:ext cx="2212023" cy="236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29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6" y="89916"/>
            <a:ext cx="1072451" cy="514220"/>
          </a:xfrm>
          <a:prstGeom prst="rect">
            <a:avLst/>
          </a:prstGeom>
        </p:spPr>
      </p:pic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xmlns="" id="{B7183092-5B42-7E14-C06B-7D10F7EDF484}"/>
              </a:ext>
            </a:extLst>
          </p:cNvPr>
          <p:cNvGraphicFramePr>
            <a:graphicFrameLocks noGrp="1"/>
          </p:cNvGraphicFramePr>
          <p:nvPr/>
        </p:nvGraphicFramePr>
        <p:xfrm>
          <a:off x="1513665" y="1458728"/>
          <a:ext cx="5886596" cy="2483632"/>
        </p:xfrm>
        <a:graphic>
          <a:graphicData uri="http://schemas.openxmlformats.org/drawingml/2006/table">
            <a:tbl>
              <a:tblPr firstRow="1" bandRow="1"/>
              <a:tblGrid>
                <a:gridCol w="1471649">
                  <a:extLst>
                    <a:ext uri="{9D8B030D-6E8A-4147-A177-3AD203B41FA5}">
                      <a16:colId xmlns:a16="http://schemas.microsoft.com/office/drawing/2014/main" xmlns="" val="257416257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xmlns="" val="547786624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xmlns="" val="806567065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xmlns="" val="1347445215"/>
                    </a:ext>
                  </a:extLst>
                </a:gridCol>
              </a:tblGrid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1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7403372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2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6324055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3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09118582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4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591639"/>
                  </a:ext>
                </a:extLst>
              </a:tr>
            </a:tbl>
          </a:graphicData>
        </a:graphic>
      </p:graphicFrame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60288F20-9CB0-1E11-19D5-6F4DC2699B42}"/>
              </a:ext>
            </a:extLst>
          </p:cNvPr>
          <p:cNvSpPr/>
          <p:nvPr/>
        </p:nvSpPr>
        <p:spPr>
          <a:xfrm>
            <a:off x="5994256" y="1497493"/>
            <a:ext cx="1365577" cy="521333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CB800B7D-2E93-E0C4-CAC4-24A982708410}"/>
              </a:ext>
            </a:extLst>
          </p:cNvPr>
          <p:cNvSpPr/>
          <p:nvPr/>
        </p:nvSpPr>
        <p:spPr>
          <a:xfrm>
            <a:off x="5976876" y="2127644"/>
            <a:ext cx="1365576" cy="540915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AC274DA1-1492-63BA-DA1B-A80E7B252019}"/>
              </a:ext>
            </a:extLst>
          </p:cNvPr>
          <p:cNvSpPr/>
          <p:nvPr/>
        </p:nvSpPr>
        <p:spPr>
          <a:xfrm>
            <a:off x="5976877" y="2735489"/>
            <a:ext cx="1365575" cy="540915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76883A66-68E4-0F8F-8E58-6620F0D5BE06}"/>
              </a:ext>
            </a:extLst>
          </p:cNvPr>
          <p:cNvSpPr/>
          <p:nvPr/>
        </p:nvSpPr>
        <p:spPr>
          <a:xfrm>
            <a:off x="5976877" y="3373835"/>
            <a:ext cx="1400336" cy="543601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B0FD4DEF-3ED8-83DE-7CC9-4610140493D6}"/>
              </a:ext>
            </a:extLst>
          </p:cNvPr>
          <p:cNvSpPr/>
          <p:nvPr/>
        </p:nvSpPr>
        <p:spPr>
          <a:xfrm>
            <a:off x="4501928" y="1491119"/>
            <a:ext cx="1369863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0F4EBA83-326A-F653-162B-3F5CEDD70757}"/>
              </a:ext>
            </a:extLst>
          </p:cNvPr>
          <p:cNvSpPr/>
          <p:nvPr/>
        </p:nvSpPr>
        <p:spPr>
          <a:xfrm>
            <a:off x="4501928" y="2123702"/>
            <a:ext cx="1369863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FE4731F1-FDE9-FF7C-8DA4-5559A034D188}"/>
              </a:ext>
            </a:extLst>
          </p:cNvPr>
          <p:cNvSpPr/>
          <p:nvPr/>
        </p:nvSpPr>
        <p:spPr>
          <a:xfrm>
            <a:off x="4525012" y="2752567"/>
            <a:ext cx="1346779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F00E4D52-789F-7BBF-55AA-9C6D008DBDAD}"/>
              </a:ext>
            </a:extLst>
          </p:cNvPr>
          <p:cNvSpPr/>
          <p:nvPr/>
        </p:nvSpPr>
        <p:spPr>
          <a:xfrm>
            <a:off x="4484299" y="3362107"/>
            <a:ext cx="1405119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45DF9A03-809A-64BA-6D72-43D196701926}"/>
              </a:ext>
            </a:extLst>
          </p:cNvPr>
          <p:cNvSpPr/>
          <p:nvPr/>
        </p:nvSpPr>
        <p:spPr>
          <a:xfrm>
            <a:off x="3010274" y="2740820"/>
            <a:ext cx="1366211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B5F44DF6-6EE2-1193-CEA5-0B4E46443E00}"/>
              </a:ext>
            </a:extLst>
          </p:cNvPr>
          <p:cNvSpPr/>
          <p:nvPr/>
        </p:nvSpPr>
        <p:spPr>
          <a:xfrm>
            <a:off x="3042247" y="2128442"/>
            <a:ext cx="1366211" cy="519766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6891EE70-EA87-96FB-B92B-14723AA81410}"/>
              </a:ext>
            </a:extLst>
          </p:cNvPr>
          <p:cNvSpPr/>
          <p:nvPr/>
        </p:nvSpPr>
        <p:spPr>
          <a:xfrm>
            <a:off x="3068273" y="3369648"/>
            <a:ext cx="1250215" cy="528518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0F825185-6817-43AC-29AD-9F5E6E1B74BC}"/>
              </a:ext>
            </a:extLst>
          </p:cNvPr>
          <p:cNvSpPr/>
          <p:nvPr/>
        </p:nvSpPr>
        <p:spPr>
          <a:xfrm>
            <a:off x="3038594" y="1497029"/>
            <a:ext cx="1369864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DC712C5-5995-4E90-B813-86EB59F9FADE}"/>
              </a:ext>
            </a:extLst>
          </p:cNvPr>
          <p:cNvSpPr txBox="1"/>
          <p:nvPr/>
        </p:nvSpPr>
        <p:spPr>
          <a:xfrm>
            <a:off x="-1" y="4517581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highlight>
                  <a:srgbClr val="DBEAF6"/>
                </a:highlight>
                <a:latin typeface="+mj-lt"/>
              </a:rPr>
              <a:t>Vận dụng xuất sắc những kiến thức đã học vào thực hành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0BB0BE2-82D3-9773-1AE5-C09AB68368C4}"/>
              </a:ext>
            </a:extLst>
          </p:cNvPr>
          <p:cNvSpPr txBox="1"/>
          <p:nvPr/>
        </p:nvSpPr>
        <p:spPr>
          <a:xfrm>
            <a:off x="3031811" y="4516308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highlight>
                  <a:srgbClr val="DBEAF6"/>
                </a:highlight>
                <a:latin typeface="+mj-lt"/>
              </a:rPr>
              <a:t>Vận dụng tốt những kiến thức đã học vào thực hành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A80287E-570A-FC5D-817B-E86BDB306A61}"/>
              </a:ext>
            </a:extLst>
          </p:cNvPr>
          <p:cNvSpPr txBox="1"/>
          <p:nvPr/>
        </p:nvSpPr>
        <p:spPr>
          <a:xfrm>
            <a:off x="6164312" y="4516308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highlight>
                  <a:srgbClr val="DBEAF6"/>
                </a:highlight>
                <a:latin typeface="+mj-lt"/>
              </a:rPr>
              <a:t>Biết cách vận dụng những kiến thức đã học vào thực hành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B38E9EF1-4E5E-A33E-2774-D93938B5170C}"/>
              </a:ext>
            </a:extLst>
          </p:cNvPr>
          <p:cNvSpPr txBox="1"/>
          <p:nvPr/>
        </p:nvSpPr>
        <p:spPr>
          <a:xfrm>
            <a:off x="2627523" y="125106"/>
            <a:ext cx="5144877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x-none" sz="4400" spc="300" dirty="0">
                <a:solidFill>
                  <a:schemeClr val="accent2">
                    <a:lumMod val="75000"/>
                  </a:schemeClr>
                </a:solidFill>
              </a:rPr>
              <a:t>ASSESSMENT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459BB542-0413-75F0-64D7-1F148D56B1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0056" y="4059358"/>
            <a:ext cx="456950" cy="4569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DFF9AFA-CB18-2CB0-9EE5-AE211402C1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6483" y="836618"/>
            <a:ext cx="554436" cy="5544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904CBD8-EE55-4022-F19C-AF2531AAB3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6483" y="836618"/>
            <a:ext cx="554436" cy="5544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7FAB8CE-190A-887C-42DD-D51203A5DA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9320" y="829988"/>
            <a:ext cx="554436" cy="5544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929D49C-08F1-0B97-F40F-113C3018C2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8487" y="4053791"/>
            <a:ext cx="487023" cy="4870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4E91E55-B5D3-0629-6A5C-C97602C397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8410" y="828830"/>
            <a:ext cx="554436" cy="5285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E9007873-5D86-04D1-FD17-E6AD422BEC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3271"/>
            <a:ext cx="554436" cy="5544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596C5A9-CA59-28C6-BF99-E53B357238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7253"/>
            <a:ext cx="554436" cy="5544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EAB6020-AB98-17C8-9C24-3417DA170B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18364"/>
            <a:ext cx="554436" cy="55443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F4ADC0BA-C9BA-3B07-63A3-F5235E3F04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18364"/>
            <a:ext cx="554436" cy="5544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9DB5B05D-2516-ADB5-22CE-12CB8CBACE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3271"/>
            <a:ext cx="554436" cy="55443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6C777E58-2C0E-024F-A2C4-BB50EE6E8D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2584" y="4029285"/>
            <a:ext cx="487023" cy="48702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FA9093E7-C78F-FF9A-B267-BAB5887D81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18364"/>
            <a:ext cx="554436" cy="554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0BCCB51E-8FEB-6B99-E76C-5EB6B37F14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24467"/>
            <a:ext cx="554436" cy="5544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D850A937-3086-22EF-B318-5625E7049E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23271"/>
            <a:ext cx="554436" cy="55443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C1C48E08-9E2A-47B1-8C8A-298A9A30C8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12556"/>
            <a:ext cx="554436" cy="55443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B6DF3C00-5007-B909-DCB1-4358504A4A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8944" y="815218"/>
            <a:ext cx="583976" cy="58397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2D13D869-B94A-60B1-AEA3-39C53EDA4D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1713" y="837033"/>
            <a:ext cx="554436" cy="52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0.00617 L -0.00694 0.496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5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45679E-6 L -8.33333E-7 0.2518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018 L 0.00017 0.3706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0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019 L 0.00017 0.489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9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93 L -0.00347 0.1274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4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93 L -0.00347 0.2518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6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525 L -0.00347 0.37192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216 L -0.00347 0.48951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3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-2.96296E-6 L -0.00694 0.12809 " pathEditMode="relative" ptsTypes="AA">
                                      <p:cBhvr>
                                        <p:cTn id="8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2.46914E-6 L -0.00694 0.25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0.00617 L -0.00694 0.37099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2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463 L 0 0.1283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1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66B6373-E9E5-6A34-9F47-73014E39F2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32" b="1079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1447800" y="369870"/>
            <a:ext cx="6362700" cy="3497280"/>
          </a:xfrm>
          <a:prstGeom prst="cloudCallout">
            <a:avLst>
              <a:gd name="adj1" fmla="val -56605"/>
              <a:gd name="adj2" fmla="val 59193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158;p24"/>
          <p:cNvSpPr txBox="1">
            <a:spLocks/>
          </p:cNvSpPr>
          <p:nvPr/>
        </p:nvSpPr>
        <p:spPr>
          <a:xfrm>
            <a:off x="2438400" y="1725802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5. Assessment</a:t>
            </a:r>
            <a:endParaRPr lang="en-US" sz="5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6367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26" y="20200"/>
            <a:ext cx="9388548" cy="5196465"/>
          </a:xfrm>
          <a:prstGeom prst="rect">
            <a:avLst/>
          </a:prstGeom>
        </p:spPr>
      </p:pic>
      <p:sp>
        <p:nvSpPr>
          <p:cNvPr id="5" name="Rounded Rectangle 22">
            <a:extLst>
              <a:ext uri="{FF2B5EF4-FFF2-40B4-BE49-F238E27FC236}">
                <a16:creationId xmlns:a16="http://schemas.microsoft.com/office/drawing/2014/main" xmlns="" id="{E1640175-A616-5EF7-A7DB-F0FBA0D4C0A2}"/>
              </a:ext>
            </a:extLst>
          </p:cNvPr>
          <p:cNvSpPr/>
          <p:nvPr/>
        </p:nvSpPr>
        <p:spPr>
          <a:xfrm>
            <a:off x="238209" y="3579145"/>
            <a:ext cx="1375438" cy="63577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  <a:latin typeface="Comic Sans MS" panose="030F0702030302020204" pitchFamily="66" charset="0"/>
              </a:rPr>
              <a:t>cookie</a:t>
            </a:r>
            <a:r>
              <a:rPr lang="en-US" sz="26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9" name="Rounded Rectangle 49">
            <a:extLst>
              <a:ext uri="{FF2B5EF4-FFF2-40B4-BE49-F238E27FC236}">
                <a16:creationId xmlns:a16="http://schemas.microsoft.com/office/drawing/2014/main" xmlns="" id="{D3FB4F92-38C2-40D3-4D65-CC8BB737E8E5}"/>
              </a:ext>
            </a:extLst>
          </p:cNvPr>
          <p:cNvSpPr/>
          <p:nvPr/>
        </p:nvSpPr>
        <p:spPr>
          <a:xfrm>
            <a:off x="2554941" y="4373772"/>
            <a:ext cx="1629269" cy="63577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cupcake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7F27755-FE9A-C92D-E877-85C56C7EB8C8}"/>
              </a:ext>
            </a:extLst>
          </p:cNvPr>
          <p:cNvSpPr/>
          <p:nvPr/>
        </p:nvSpPr>
        <p:spPr>
          <a:xfrm>
            <a:off x="1" y="43437"/>
            <a:ext cx="3765883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Look and match.</a:t>
            </a:r>
          </a:p>
        </p:txBody>
      </p:sp>
      <p:sp>
        <p:nvSpPr>
          <p:cNvPr id="19" name="Rounded Rectangle 49">
            <a:extLst>
              <a:ext uri="{FF2B5EF4-FFF2-40B4-BE49-F238E27FC236}">
                <a16:creationId xmlns:a16="http://schemas.microsoft.com/office/drawing/2014/main" xmlns="" id="{057CF446-5A7B-6CF7-9CBE-09F33031ADED}"/>
              </a:ext>
            </a:extLst>
          </p:cNvPr>
          <p:cNvSpPr/>
          <p:nvPr/>
        </p:nvSpPr>
        <p:spPr>
          <a:xfrm>
            <a:off x="3083139" y="3395794"/>
            <a:ext cx="1826187" cy="63577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pizza</a:t>
            </a:r>
          </a:p>
        </p:txBody>
      </p:sp>
      <p:sp>
        <p:nvSpPr>
          <p:cNvPr id="20" name="Rounded Rectangle 49">
            <a:extLst>
              <a:ext uri="{FF2B5EF4-FFF2-40B4-BE49-F238E27FC236}">
                <a16:creationId xmlns:a16="http://schemas.microsoft.com/office/drawing/2014/main" xmlns="" id="{DEBBC14F-166F-72A5-E1A1-5F1AD34C9FCB}"/>
              </a:ext>
            </a:extLst>
          </p:cNvPr>
          <p:cNvSpPr/>
          <p:nvPr/>
        </p:nvSpPr>
        <p:spPr>
          <a:xfrm>
            <a:off x="6364259" y="3359489"/>
            <a:ext cx="2540858" cy="85543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  <a:latin typeface="Comic Sans MS" panose="030F0702030302020204" pitchFamily="66" charset="0"/>
              </a:rPr>
              <a:t>a piece of pizza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5CB8266C-7B49-9829-2FAE-88C8FA6081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7587" y="1019448"/>
            <a:ext cx="1736681" cy="146825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873007" y="1019448"/>
            <a:ext cx="1736681" cy="146825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688427" y="1019448"/>
            <a:ext cx="1736681" cy="146825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5503847" y="1019448"/>
            <a:ext cx="1736681" cy="146825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319268" y="1019448"/>
            <a:ext cx="1736681" cy="146825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9FE33B9-D30D-0B77-4993-173D1CA0923A}"/>
              </a:ext>
            </a:extLst>
          </p:cNvPr>
          <p:cNvSpPr txBox="1"/>
          <p:nvPr/>
        </p:nvSpPr>
        <p:spPr>
          <a:xfrm>
            <a:off x="980411" y="1152268"/>
            <a:ext cx="26411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9AB7BA78-D214-04A3-5DEA-17E50FF7FB22}"/>
              </a:ext>
            </a:extLst>
          </p:cNvPr>
          <p:cNvSpPr txBox="1"/>
          <p:nvPr/>
        </p:nvSpPr>
        <p:spPr>
          <a:xfrm>
            <a:off x="2874746" y="1109272"/>
            <a:ext cx="26411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F8DB736-26C5-E87A-3A18-06A7C01A6D48}"/>
              </a:ext>
            </a:extLst>
          </p:cNvPr>
          <p:cNvSpPr txBox="1"/>
          <p:nvPr/>
        </p:nvSpPr>
        <p:spPr>
          <a:xfrm>
            <a:off x="4712299" y="1109273"/>
            <a:ext cx="26411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74AB993B-F3BA-2D14-86CB-FBC3154F6244}"/>
              </a:ext>
            </a:extLst>
          </p:cNvPr>
          <p:cNvSpPr txBox="1"/>
          <p:nvPr/>
        </p:nvSpPr>
        <p:spPr>
          <a:xfrm>
            <a:off x="7006883" y="1127681"/>
            <a:ext cx="26411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4</a:t>
            </a:r>
          </a:p>
        </p:txBody>
      </p:sp>
      <p:pic>
        <p:nvPicPr>
          <p:cNvPr id="4" name="Picture 4" descr="Chocolate Chip Cookie PNG Free Images with Transparent Background - (241  Free Downloads)">
            <a:extLst>
              <a:ext uri="{FF2B5EF4-FFF2-40B4-BE49-F238E27FC236}">
                <a16:creationId xmlns:a16="http://schemas.microsoft.com/office/drawing/2014/main" xmlns="" id="{B4A45A7C-57C5-1F87-36AF-605FD65AC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369" y="1221739"/>
            <a:ext cx="1250203" cy="123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143,024 Cupcake Cartoon Images, Stock Photos &amp; Vectors | Shutterstock">
            <a:extLst>
              <a:ext uri="{FF2B5EF4-FFF2-40B4-BE49-F238E27FC236}">
                <a16:creationId xmlns:a16="http://schemas.microsoft.com/office/drawing/2014/main" xmlns="" id="{4961CB7F-43A9-246D-CDF1-E78EE6B22D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08"/>
          <a:stretch/>
        </p:blipFill>
        <p:spPr bwMode="auto">
          <a:xfrm>
            <a:off x="3297858" y="1111570"/>
            <a:ext cx="1015684" cy="128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29,431 Cartoon Pizza Slice Images, Stock Photos &amp; Vectors | Shutterstock">
            <a:extLst>
              <a:ext uri="{FF2B5EF4-FFF2-40B4-BE49-F238E27FC236}">
                <a16:creationId xmlns:a16="http://schemas.microsoft.com/office/drawing/2014/main" xmlns="" id="{5AB75CF9-9556-BE4B-D448-55545A7BE4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47"/>
          <a:stretch/>
        </p:blipFill>
        <p:spPr bwMode="auto">
          <a:xfrm>
            <a:off x="4927058" y="1227777"/>
            <a:ext cx="1708029" cy="120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izza Slice Cartoon Images – Browse 19,421 Stock Photos, Vectors, and Video  | Adobe Stock">
            <a:extLst>
              <a:ext uri="{FF2B5EF4-FFF2-40B4-BE49-F238E27FC236}">
                <a16:creationId xmlns:a16="http://schemas.microsoft.com/office/drawing/2014/main" xmlns="" id="{1B7690B2-297F-E8A4-DB77-E7515405A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1128" y="845741"/>
            <a:ext cx="1533989" cy="1638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42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062 L 4.72222E-6 0.00061 C 0.01354 -0.0855 0.00086 -0.01328 0.00763 -0.03889 C 0.01458 -0.0605 0.00677 -0.04507 0.0125 -0.05525 C 0.01736 -0.07439 0.01163 -0.05309 0.01944 -0.07223 C 0.02135 -0.07686 0.02326 -0.08457 0.0243 -0.08951 C 0.02812 -0.09723 0.03107 -0.1034 0.03402 -0.10988 C 0.03593 -0.11636 0.03888 -0.12284 0.04184 -0.12716 C 0.0427 -0.12902 0.04375 -0.13025 0.04461 -0.13118 C 0.05156 -0.15494 0.04461 -0.13642 0.05156 -0.14846 C 0.05729 -0.15772 0.05729 -0.16235 0.06215 -0.16883 C 0.06319 -0.17099 0.0651 -0.17161 0.06701 -0.17346 C 0.06805 -0.1747 0.06909 -0.17593 0.06996 -0.17747 C 0.07395 -0.19352 0.071 -0.18642 0.07691 -0.18642 L 0.07691 -0.1855 L 0.07691 -0.19784 " pathEditMode="relative" rAng="0" ptsTypes="AAAAAAAAAAA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37" y="-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2.96296E-6 L 0.01285 2.96296E-6 C 0.01875 2.96296E-6 0.02639 -0.09784 0.02639 -0.17624 L 0.02639 -0.3524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-176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58025E-6 L 0.09462 -3.58025E-6 C 0.13715 -3.58025E-6 0.18993 -0.04506 0.18993 -0.08117 L 0.18993 -0.16234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97" y="-81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81 0.00432 L -0.004 0.00432 C 0.03437 0.00432 0.08125 -0.03889 0.08125 -0.07315 L 0.08125 -0.15031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3" y="-77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9" grpId="0" animBg="1"/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692" y="-1"/>
            <a:ext cx="9388548" cy="51964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DF6FF1-3AE2-7AE3-6C57-0EA4BE703AC2}"/>
              </a:ext>
            </a:extLst>
          </p:cNvPr>
          <p:cNvSpPr txBox="1"/>
          <p:nvPr/>
        </p:nvSpPr>
        <p:spPr>
          <a:xfrm>
            <a:off x="1164183" y="571306"/>
            <a:ext cx="7472778" cy="840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x-none" sz="4000" spc="3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UNIT </a:t>
            </a:r>
            <a:r>
              <a:rPr lang="en-US" sz="4000" spc="3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4: Food and </a:t>
            </a:r>
            <a:r>
              <a:rPr lang="en-US" sz="4000" spc="3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Drinks</a:t>
            </a:r>
            <a:endParaRPr lang="x-none" sz="4000" spc="3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C11D9B7-75EF-8690-D099-B9CC79F9E957}"/>
              </a:ext>
            </a:extLst>
          </p:cNvPr>
          <p:cNvSpPr txBox="1"/>
          <p:nvPr/>
        </p:nvSpPr>
        <p:spPr>
          <a:xfrm>
            <a:off x="2969770" y="1385206"/>
            <a:ext cx="36487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dirty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LESSON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2: task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1 </a:t>
            </a:r>
            <a:r>
              <a:rPr lang="en-US" sz="2400" b="1" smtClean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2 3</a:t>
            </a:r>
            <a:endParaRPr lang="x-none" sz="2400" b="1" dirty="0">
              <a:solidFill>
                <a:schemeClr val="accent2">
                  <a:lumMod val="50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318C7ABC-BA6C-E5E6-DCB7-4EE18A54F8FC}"/>
              </a:ext>
            </a:extLst>
          </p:cNvPr>
          <p:cNvSpPr txBox="1"/>
          <p:nvPr/>
        </p:nvSpPr>
        <p:spPr>
          <a:xfrm>
            <a:off x="2374922" y="1840030"/>
            <a:ext cx="48109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b="1" spc="300" dirty="0">
                <a:solidFill>
                  <a:srgbClr val="E20000"/>
                </a:solidFill>
                <a:latin typeface="Comic Sans MS" panose="030F0702030302020204" pitchFamily="66" charset="0"/>
              </a:rPr>
              <a:t>What we learnt today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F6448DA-D9C0-EA48-FA75-9CF96856B8EB}"/>
              </a:ext>
            </a:extLst>
          </p:cNvPr>
          <p:cNvSpPr txBox="1"/>
          <p:nvPr/>
        </p:nvSpPr>
        <p:spPr>
          <a:xfrm>
            <a:off x="712161" y="2353460"/>
            <a:ext cx="7924800" cy="2052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accent2"/>
              </a:buClr>
              <a:buSzPts val="3000"/>
            </a:pPr>
            <a:r>
              <a:rPr lang="x-none" sz="3200" b="1" spc="300" dirty="0">
                <a:solidFill>
                  <a:srgbClr val="E20000"/>
                </a:solidFill>
                <a:latin typeface="Comic Sans MS" panose="030F0702030302020204" pitchFamily="66" charset="0"/>
                <a:sym typeface="Changa One"/>
              </a:rPr>
              <a:t>Vocabulary</a:t>
            </a:r>
            <a:r>
              <a:rPr lang="en-US" sz="3200" b="1" spc="300" dirty="0">
                <a:solidFill>
                  <a:srgbClr val="E20000"/>
                </a:solidFill>
                <a:latin typeface="Comic Sans MS" panose="030F0702030302020204" pitchFamily="66" charset="0"/>
                <a:sym typeface="Changa One"/>
              </a:rPr>
              <a:t>: </a:t>
            </a:r>
          </a:p>
          <a:p>
            <a:pPr>
              <a:lnSpc>
                <a:spcPct val="150000"/>
              </a:lnSpc>
              <a:buClr>
                <a:schemeClr val="accent2"/>
              </a:buClr>
              <a:buSzPts val="3000"/>
            </a:pPr>
            <a:r>
              <a:rPr lang="en-US" sz="2800" b="1" spc="300" dirty="0">
                <a:solidFill>
                  <a:srgbClr val="002060"/>
                </a:solidFill>
                <a:latin typeface="Comic Sans MS" panose="030F0702030302020204" pitchFamily="66" charset="0"/>
                <a:sym typeface="Changa One"/>
              </a:rPr>
              <a:t> a cookie, a cupcake, pizza, a piece of pizza</a:t>
            </a:r>
            <a:endParaRPr lang="x-none" sz="3200" b="1" spc="300" dirty="0">
              <a:solidFill>
                <a:srgbClr val="002060"/>
              </a:solidFill>
              <a:latin typeface="Comic Sans MS" panose="030F0702030302020204" pitchFamily="66" charset="0"/>
              <a:sym typeface="Changa One"/>
            </a:endParaRPr>
          </a:p>
        </p:txBody>
      </p:sp>
    </p:spTree>
    <p:extLst>
      <p:ext uri="{BB962C8B-B14F-4D97-AF65-F5344CB8AC3E}">
        <p14:creationId xmlns:p14="http://schemas.microsoft.com/office/powerpoint/2010/main" val="261243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096842.jpg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1783"/>
          <a:stretch>
            <a:fillRect/>
          </a:stretch>
        </p:blipFill>
        <p:spPr>
          <a:xfrm>
            <a:off x="0" y="-704849"/>
            <a:ext cx="9144000" cy="5848351"/>
          </a:xfrm>
          <a:prstGeom prst="rect">
            <a:avLst/>
          </a:prstGeom>
        </p:spPr>
      </p:pic>
      <p:pic>
        <p:nvPicPr>
          <p:cNvPr id="4" name="Picture 3" descr="giphy (2)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6096000" y="457201"/>
            <a:ext cx="2590800" cy="1943100"/>
          </a:xfrm>
          <a:prstGeom prst="rect">
            <a:avLst/>
          </a:prstGeom>
        </p:spPr>
      </p:pic>
      <p:pic>
        <p:nvPicPr>
          <p:cNvPr id="5" name="Picture 4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8600" y="4229101"/>
            <a:ext cx="1219200" cy="914400"/>
          </a:xfrm>
          <a:prstGeom prst="rect">
            <a:avLst/>
          </a:prstGeom>
        </p:spPr>
      </p:pic>
      <p:pic>
        <p:nvPicPr>
          <p:cNvPr id="6" name="Picture 5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86000" y="4229101"/>
            <a:ext cx="1219200" cy="914400"/>
          </a:xfrm>
          <a:prstGeom prst="rect">
            <a:avLst/>
          </a:prstGeom>
        </p:spPr>
      </p:pic>
      <p:pic>
        <p:nvPicPr>
          <p:cNvPr id="7" name="Picture 6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14800" y="4229101"/>
            <a:ext cx="1219200" cy="914400"/>
          </a:xfrm>
          <a:prstGeom prst="rect">
            <a:avLst/>
          </a:prstGeom>
        </p:spPr>
      </p:pic>
      <p:pic>
        <p:nvPicPr>
          <p:cNvPr id="8" name="Picture 7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96000" y="4229101"/>
            <a:ext cx="1219200" cy="914400"/>
          </a:xfrm>
          <a:prstGeom prst="rect">
            <a:avLst/>
          </a:prstGeom>
        </p:spPr>
      </p:pic>
      <p:pic>
        <p:nvPicPr>
          <p:cNvPr id="9" name="Picture 8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24800" y="4229101"/>
            <a:ext cx="1219200" cy="914400"/>
          </a:xfrm>
          <a:prstGeom prst="rect">
            <a:avLst/>
          </a:prstGeom>
        </p:spPr>
      </p:pic>
      <p:pic>
        <p:nvPicPr>
          <p:cNvPr id="11" name="Picture 10" descr="ada330f73f5c8e8aafcf51ce0b2f9d37_anim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228600" y="3600452"/>
            <a:ext cx="4114800" cy="1543051"/>
          </a:xfrm>
          <a:prstGeom prst="rect">
            <a:avLst/>
          </a:prstGeom>
        </p:spPr>
      </p:pic>
      <p:pic>
        <p:nvPicPr>
          <p:cNvPr id="12" name="Picture 11" descr="ada330f73f5c8e8aafcf51ce0b2f9d37_anim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53000" y="3086101"/>
            <a:ext cx="4114800" cy="1543051"/>
          </a:xfrm>
          <a:prstGeom prst="rect">
            <a:avLst/>
          </a:prstGeom>
        </p:spPr>
      </p:pic>
      <p:pic>
        <p:nvPicPr>
          <p:cNvPr id="18" name="Picture 17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95407" y="4210955"/>
            <a:ext cx="1533525" cy="932549"/>
          </a:xfrm>
          <a:prstGeom prst="rect">
            <a:avLst/>
          </a:prstGeom>
        </p:spPr>
      </p:pic>
      <p:pic>
        <p:nvPicPr>
          <p:cNvPr id="19" name="Picture 18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743207" y="4210955"/>
            <a:ext cx="1533525" cy="932549"/>
          </a:xfrm>
          <a:prstGeom prst="rect">
            <a:avLst/>
          </a:prstGeom>
        </p:spPr>
      </p:pic>
      <p:pic>
        <p:nvPicPr>
          <p:cNvPr id="20" name="Picture 19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181607" y="4210955"/>
            <a:ext cx="1533525" cy="932549"/>
          </a:xfrm>
          <a:prstGeom prst="rect">
            <a:avLst/>
          </a:prstGeom>
        </p:spPr>
      </p:pic>
      <p:pic>
        <p:nvPicPr>
          <p:cNvPr id="21" name="Picture 20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6629407" y="4210955"/>
            <a:ext cx="1533525" cy="932549"/>
          </a:xfrm>
          <a:prstGeom prst="rect">
            <a:avLst/>
          </a:prstGeom>
        </p:spPr>
      </p:pic>
      <p:pic>
        <p:nvPicPr>
          <p:cNvPr id="22" name="Picture 21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09600" y="2400302"/>
            <a:ext cx="1778000" cy="1000125"/>
          </a:xfrm>
          <a:prstGeom prst="rect">
            <a:avLst/>
          </a:prstGeom>
        </p:spPr>
      </p:pic>
      <p:pic>
        <p:nvPicPr>
          <p:cNvPr id="23" name="Picture 22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400052"/>
            <a:ext cx="1778000" cy="1000125"/>
          </a:xfrm>
          <a:prstGeom prst="rect">
            <a:avLst/>
          </a:prstGeom>
        </p:spPr>
      </p:pic>
      <p:pic>
        <p:nvPicPr>
          <p:cNvPr id="24" name="Picture 23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4201" y="2057402"/>
            <a:ext cx="1778000" cy="1000125"/>
          </a:xfrm>
          <a:prstGeom prst="rect">
            <a:avLst/>
          </a:prstGeom>
        </p:spPr>
      </p:pic>
      <p:pic>
        <p:nvPicPr>
          <p:cNvPr id="25" name="Picture 24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001" y="2857502"/>
            <a:ext cx="1778000" cy="1000125"/>
          </a:xfrm>
          <a:prstGeom prst="rect">
            <a:avLst/>
          </a:prstGeom>
        </p:spPr>
      </p:pic>
      <p:pic>
        <p:nvPicPr>
          <p:cNvPr id="26" name="Picture 25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48601" y="2114552"/>
            <a:ext cx="1778000" cy="1000125"/>
          </a:xfrm>
          <a:prstGeom prst="rect">
            <a:avLst/>
          </a:prstGeom>
        </p:spPr>
      </p:pic>
      <p:grpSp>
        <p:nvGrpSpPr>
          <p:cNvPr id="10" name="Group 29"/>
          <p:cNvGrpSpPr/>
          <p:nvPr/>
        </p:nvGrpSpPr>
        <p:grpSpPr>
          <a:xfrm>
            <a:off x="586619" y="-399426"/>
            <a:ext cx="7925297" cy="4022141"/>
            <a:chOff x="479150" y="359050"/>
            <a:chExt cx="7925297" cy="4572000"/>
          </a:xfrm>
        </p:grpSpPr>
        <p:pic>
          <p:nvPicPr>
            <p:cNvPr id="27" name="Picture 26" descr="anh-dong-powerpoint-tam-biet-good-bye-1-819x468.gif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595755">
              <a:off x="4180008" y="1945853"/>
              <a:ext cx="4224439" cy="2413965"/>
            </a:xfrm>
            <a:prstGeom prst="rect">
              <a:avLst/>
            </a:prstGeom>
          </p:spPr>
        </p:pic>
        <p:pic>
          <p:nvPicPr>
            <p:cNvPr id="28" name="Picture 27" descr="giphy (2).gif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21198940">
              <a:off x="479150" y="359050"/>
              <a:ext cx="4572000" cy="4572000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2895601" y="2430960"/>
              <a:ext cx="1306768" cy="944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/>
              <a:r>
                <a:rPr lang="en-US" sz="4800" b="1" dirty="0">
                  <a:solidFill>
                    <a:srgbClr val="00B050"/>
                  </a:solidFill>
                  <a:latin typeface="Arial Rounded MT Bold" pitchFamily="34" charset="0"/>
                </a:rPr>
                <a:t>and</a:t>
              </a: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0AC124F9-4B77-6B57-BC99-CC7C3033F40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1062" y="98310"/>
            <a:ext cx="804338" cy="385665"/>
          </a:xfrm>
          <a:prstGeom prst="rect">
            <a:avLst/>
          </a:prstGeom>
        </p:spPr>
      </p:pic>
      <p:pic>
        <p:nvPicPr>
          <p:cNvPr id="31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498230" y="400052"/>
            <a:ext cx="248171" cy="248171"/>
          </a:xfrm>
          <a:prstGeom prst="rect">
            <a:avLst/>
          </a:prstGeom>
        </p:spPr>
      </p:pic>
    </p:spTree>
  </p:cSld>
  <p:clrMapOvr>
    <a:masterClrMapping/>
  </p:clrMapOvr>
  <p:transition>
    <p:fad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75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672B28A-FEBD-6ECF-55C2-4D866D9B06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6" t="17323" r="7185" b="22052"/>
          <a:stretch/>
        </p:blipFill>
        <p:spPr>
          <a:xfrm>
            <a:off x="-100254" y="31750"/>
            <a:ext cx="9244254" cy="511175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610467" y="1487537"/>
            <a:ext cx="4931007" cy="1892443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7" name="Picture 6" descr="200.gif">
            <a:extLst>
              <a:ext uri="{FF2B5EF4-FFF2-40B4-BE49-F238E27FC236}">
                <a16:creationId xmlns:a16="http://schemas.microsoft.com/office/drawing/2014/main" xmlns="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775" y="488688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Google Shape;158;p24"/>
          <p:cNvSpPr txBox="1">
            <a:spLocks/>
          </p:cNvSpPr>
          <p:nvPr/>
        </p:nvSpPr>
        <p:spPr>
          <a:xfrm>
            <a:off x="2959373" y="1612597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Warm up </a:t>
            </a:r>
          </a:p>
        </p:txBody>
      </p:sp>
      <p:sp>
        <p:nvSpPr>
          <p:cNvPr id="9" name="Google Shape;1260;p37"/>
          <p:cNvSpPr/>
          <p:nvPr/>
        </p:nvSpPr>
        <p:spPr>
          <a:xfrm>
            <a:off x="2106010" y="1471003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7200" b="1" kern="0" dirty="0" smtClean="0">
                <a:solidFill>
                  <a:srgbClr val="FF0000"/>
                </a:solidFill>
                <a:latin typeface="Comic Sans MS" pitchFamily="66" charset="0"/>
                <a:ea typeface="Cambria" pitchFamily="18" charset="0"/>
                <a:cs typeface="Arial"/>
                <a:sym typeface="Arial"/>
              </a:rPr>
              <a:t>1</a:t>
            </a:r>
            <a:endParaRPr sz="7200" b="1" kern="0" dirty="0">
              <a:solidFill>
                <a:srgbClr val="FF0000"/>
              </a:solidFill>
              <a:latin typeface="Comic Sans MS" pitchFamily="66" charset="0"/>
              <a:ea typeface="Cambria" pitchFamily="18" charset="0"/>
              <a:cs typeface="Arial"/>
              <a:sym typeface="Arial"/>
            </a:endParaRPr>
          </a:p>
        </p:txBody>
      </p:sp>
      <p:sp>
        <p:nvSpPr>
          <p:cNvPr id="10" name="Google Shape;158;p24"/>
          <p:cNvSpPr txBox="1">
            <a:spLocks/>
          </p:cNvSpPr>
          <p:nvPr/>
        </p:nvSpPr>
        <p:spPr>
          <a:xfrm>
            <a:off x="2959373" y="2261637"/>
            <a:ext cx="5292465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Puzzle game </a:t>
            </a:r>
          </a:p>
        </p:txBody>
      </p:sp>
    </p:spTree>
    <p:extLst>
      <p:ext uri="{BB962C8B-B14F-4D97-AF65-F5344CB8AC3E}">
        <p14:creationId xmlns:p14="http://schemas.microsoft.com/office/powerpoint/2010/main" val="48746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t="-6000" r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3847827C-BA70-2020-4652-702B2B7EF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BD6"/>
              </a:clrFrom>
              <a:clrTo>
                <a:srgbClr val="FFFBD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" r="3174"/>
          <a:stretch/>
        </p:blipFill>
        <p:spPr bwMode="auto">
          <a:xfrm>
            <a:off x="3163524" y="1241227"/>
            <a:ext cx="2658733" cy="2289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xmlns="" id="{994C3156-4DB4-4B6E-22C9-D317EC1481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10000" r="99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453" r="1858" b="32695"/>
          <a:stretch/>
        </p:blipFill>
        <p:spPr bwMode="auto">
          <a:xfrm>
            <a:off x="4038600" y="514350"/>
            <a:ext cx="1887451" cy="231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B47E9D22-7EFD-950A-B27C-6C155AD77D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78" b="100000" l="0" r="99167">
                        <a14:backgroundMark x1="25694" y1="50000" x2="24861" y2="88194"/>
                        <a14:backgroundMark x1="23056" y1="38194" x2="24444" y2="45556"/>
                        <a14:backgroundMark x1="33333" y1="40278" x2="33333" y2="40278"/>
                        <a14:backgroundMark x1="36528" y1="75278" x2="99444" y2="78194"/>
                        <a14:backgroundMark x1="96528" y1="61667" x2="73889" y2="94028"/>
                        <a14:backgroundMark x1="90139" y1="56389" x2="48611" y2="90833"/>
                        <a14:backgroundMark x1="82778" y1="54306" x2="96528" y2="55278"/>
                        <a14:backgroundMark x1="57500" y1="55556" x2="60417" y2="75000"/>
                        <a14:backgroundMark x1="65694" y1="54028" x2="50417" y2="66944"/>
                        <a14:backgroundMark x1="59861" y1="90000" x2="90417" y2="93194"/>
                        <a14:backgroundMark x1="93889" y1="83194" x2="86250" y2="94722"/>
                        <a14:backgroundMark x1="60139" y1="90278" x2="50972" y2="95000"/>
                        <a14:backgroundMark x1="27778" y1="41389" x2="36806" y2="80556"/>
                        <a14:backgroundMark x1="47222" y1="56667" x2="9167" y2="74722"/>
                        <a14:backgroundMark x1="12500" y1="56667" x2="12500" y2="80833"/>
                        <a14:backgroundMark x1="1250" y1="51667" x2="49861" y2="96111"/>
                        <a14:backgroundMark x1="972" y1="97917" x2="26250" y2="76944"/>
                        <a14:backgroundMark x1="4861" y1="68194" x2="6250" y2="91389"/>
                        <a14:backgroundMark x1="33889" y1="56111" x2="48889" y2="59722"/>
                        <a14:backgroundMark x1="28056" y1="36389" x2="28056" y2="42639"/>
                        <a14:backgroundMark x1="62778" y1="8472" x2="99167" y2="39028"/>
                        <a14:backgroundMark x1="90139" y1="5278" x2="62500" y2="51667"/>
                        <a14:backgroundMark x1="78889" y1="30000" x2="78333" y2="60833"/>
                        <a14:backgroundMark x1="72500" y1="3194" x2="77500" y2="63194"/>
                        <a14:backgroundMark x1="50417" y1="10556" x2="98889" y2="9722"/>
                        <a14:backgroundMark x1="95417" y1="2917" x2="92222" y2="49306"/>
                        <a14:backgroundMark x1="91806" y1="35556" x2="73333" y2="47639"/>
                        <a14:backgroundMark x1="78889" y1="38194" x2="49861" y2="43472"/>
                        <a14:backgroundMark x1="68611" y1="16389" x2="69861" y2="40278"/>
                        <a14:backgroundMark x1="52778" y1="6667" x2="91528" y2="3194"/>
                        <a14:backgroundMark x1="88333" y1="3472" x2="50417" y2="4306"/>
                        <a14:backgroundMark x1="53889" y1="16667" x2="68889" y2="13750"/>
                        <a14:backgroundMark x1="54444" y1="13750" x2="53889" y2="19306"/>
                        <a14:backgroundMark x1="68333" y1="33750" x2="47500" y2="41389"/>
                        <a14:backgroundMark x1="52500" y1="31667" x2="57222" y2="48194"/>
                        <a14:backgroundMark x1="52500" y1="46667" x2="75694" y2="44722"/>
                        <a14:backgroundMark x1="71250" y1="47639" x2="74444" y2="63750"/>
                        <a14:backgroundMark x1="77222" y1="59028" x2="71250" y2="65833"/>
                        <a14:backgroundMark x1="72778" y1="58194" x2="66528" y2="63194"/>
                        <a14:backgroundMark x1="65139" y1="53472" x2="55972" y2="71944"/>
                        <a14:backgroundMark x1="71806" y1="64306" x2="51806" y2="71667"/>
                        <a14:backgroundMark x1="65972" y1="51667" x2="38889" y2="72639"/>
                        <a14:backgroundMark x1="65972" y1="51667" x2="417" y2="56944"/>
                        <a14:backgroundMark x1="26250" y1="37361" x2="22500" y2="53750"/>
                        <a14:backgroundMark x1="31250" y1="39722" x2="15139" y2="55000"/>
                        <a14:backgroundMark x1="21528" y1="37917" x2="23611" y2="46111"/>
                        <a14:backgroundMark x1="29167" y1="35556" x2="17222" y2="39722"/>
                        <a14:backgroundMark x1="15972" y1="52917" x2="2778" y2="51667"/>
                        <a14:backgroundMark x1="54444" y1="1667" x2="60972" y2="1111"/>
                        <a14:backgroundMark x1="53056" y1="1389" x2="55694" y2="1389"/>
                        <a14:backgroundMark x1="51528" y1="1667" x2="52778" y2="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17" b="49362"/>
          <a:stretch/>
        </p:blipFill>
        <p:spPr bwMode="auto">
          <a:xfrm>
            <a:off x="2381064" y="514573"/>
            <a:ext cx="2331030" cy="178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xmlns="" id="{7520F4B6-5CE6-A7CE-298F-7D0D4E7572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306" b="97917" l="32222" r="997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23" t="50000" b="2400"/>
          <a:stretch/>
        </p:blipFill>
        <p:spPr bwMode="auto">
          <a:xfrm>
            <a:off x="3577752" y="2256711"/>
            <a:ext cx="2334350" cy="168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xmlns="" id="{2405AC29-2EBB-A7A9-38CC-4604103915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306" b="99306" l="1250" r="501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799" r="49508"/>
          <a:stretch/>
        </p:blipFill>
        <p:spPr bwMode="auto">
          <a:xfrm>
            <a:off x="2382404" y="1673989"/>
            <a:ext cx="1818802" cy="233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CFBFBAB-377B-D594-7AF7-7BAF9B3DB0DB}"/>
              </a:ext>
            </a:extLst>
          </p:cNvPr>
          <p:cNvSpPr txBox="1"/>
          <p:nvPr/>
        </p:nvSpPr>
        <p:spPr>
          <a:xfrm>
            <a:off x="6182406" y="1066956"/>
            <a:ext cx="1518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 letters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C3DD3AC-C49A-44F6-9AA3-6C86E924954F}"/>
              </a:ext>
            </a:extLst>
          </p:cNvPr>
          <p:cNvSpPr txBox="1"/>
          <p:nvPr/>
        </p:nvSpPr>
        <p:spPr>
          <a:xfrm>
            <a:off x="3363006" y="4142771"/>
            <a:ext cx="1768472" cy="523220"/>
          </a:xfrm>
          <a:prstGeom prst="rect">
            <a:avLst/>
          </a:prstGeom>
          <a:solidFill>
            <a:srgbClr val="FFFF00"/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egg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49E7A12-2D4B-8DEB-EBA1-3186B097EE0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57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16F6D8B-A68A-961D-E11A-2DC1DD96B8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2527" y="285750"/>
            <a:ext cx="1072451" cy="5142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C6B3331-596C-EFA9-401A-19C986F4FE66}"/>
              </a:ext>
            </a:extLst>
          </p:cNvPr>
          <p:cNvSpPr txBox="1"/>
          <p:nvPr/>
        </p:nvSpPr>
        <p:spPr>
          <a:xfrm>
            <a:off x="6109511" y="1167385"/>
            <a:ext cx="1518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6 letters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600D1CC-E352-3A17-B220-117D77FECC1D}"/>
              </a:ext>
            </a:extLst>
          </p:cNvPr>
          <p:cNvSpPr txBox="1"/>
          <p:nvPr/>
        </p:nvSpPr>
        <p:spPr>
          <a:xfrm>
            <a:off x="2772579" y="4139185"/>
            <a:ext cx="2869608" cy="523220"/>
          </a:xfrm>
          <a:prstGeom prst="rect">
            <a:avLst/>
          </a:prstGeom>
          <a:solidFill>
            <a:srgbClr val="FFFF00"/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orange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CAF3825C-C19A-FD20-1A50-0E9053A01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BD6"/>
              </a:clrFrom>
              <a:clrTo>
                <a:srgbClr val="FFFBD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73684" y="1014985"/>
            <a:ext cx="3215242" cy="2608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xmlns="" id="{03D3C529-2D71-E793-C99A-9937F89C8D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6" b="90000" l="10000" r="99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453" r="1858" b="32695"/>
          <a:stretch/>
        </p:blipFill>
        <p:spPr bwMode="auto">
          <a:xfrm>
            <a:off x="4133457" y="579829"/>
            <a:ext cx="1880004" cy="237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E3C66DC-5D5F-DC7B-826B-45E3DB9ECC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8" b="100000" l="0" r="99167">
                        <a14:backgroundMark x1="25694" y1="50000" x2="24861" y2="88194"/>
                        <a14:backgroundMark x1="23056" y1="38194" x2="24444" y2="45556"/>
                        <a14:backgroundMark x1="33333" y1="40278" x2="33333" y2="40278"/>
                        <a14:backgroundMark x1="36528" y1="75278" x2="99444" y2="78194"/>
                        <a14:backgroundMark x1="96528" y1="61667" x2="73889" y2="94028"/>
                        <a14:backgroundMark x1="90139" y1="56389" x2="48611" y2="90833"/>
                        <a14:backgroundMark x1="82778" y1="54306" x2="96528" y2="55278"/>
                        <a14:backgroundMark x1="57500" y1="55556" x2="60417" y2="75000"/>
                        <a14:backgroundMark x1="65694" y1="54028" x2="50417" y2="66944"/>
                        <a14:backgroundMark x1="59861" y1="90000" x2="90417" y2="93194"/>
                        <a14:backgroundMark x1="93889" y1="83194" x2="86250" y2="94722"/>
                        <a14:backgroundMark x1="60139" y1="90278" x2="50972" y2="95000"/>
                        <a14:backgroundMark x1="27778" y1="41389" x2="36806" y2="80556"/>
                        <a14:backgroundMark x1="47222" y1="56667" x2="9167" y2="74722"/>
                        <a14:backgroundMark x1="12500" y1="56667" x2="12500" y2="80833"/>
                        <a14:backgroundMark x1="1250" y1="51667" x2="49861" y2="96111"/>
                        <a14:backgroundMark x1="972" y1="97917" x2="26250" y2="76944"/>
                        <a14:backgroundMark x1="4861" y1="68194" x2="6250" y2="91389"/>
                        <a14:backgroundMark x1="33889" y1="56111" x2="48889" y2="59722"/>
                        <a14:backgroundMark x1="28056" y1="36389" x2="28056" y2="42639"/>
                        <a14:backgroundMark x1="62778" y1="8472" x2="99167" y2="39028"/>
                        <a14:backgroundMark x1="90139" y1="5278" x2="62500" y2="51667"/>
                        <a14:backgroundMark x1="78889" y1="30000" x2="78333" y2="60833"/>
                        <a14:backgroundMark x1="72500" y1="3194" x2="77500" y2="63194"/>
                        <a14:backgroundMark x1="50417" y1="10556" x2="98889" y2="9722"/>
                        <a14:backgroundMark x1="95417" y1="2917" x2="92222" y2="49306"/>
                        <a14:backgroundMark x1="91806" y1="35556" x2="73333" y2="47639"/>
                        <a14:backgroundMark x1="78889" y1="38194" x2="49861" y2="43472"/>
                        <a14:backgroundMark x1="68611" y1="16389" x2="69861" y2="40278"/>
                        <a14:backgroundMark x1="52778" y1="6667" x2="91528" y2="3194"/>
                        <a14:backgroundMark x1="88333" y1="3472" x2="50417" y2="4306"/>
                        <a14:backgroundMark x1="53889" y1="16667" x2="68889" y2="13750"/>
                        <a14:backgroundMark x1="54444" y1="13750" x2="53889" y2="19306"/>
                        <a14:backgroundMark x1="68333" y1="33750" x2="47500" y2="41389"/>
                        <a14:backgroundMark x1="52500" y1="31667" x2="57222" y2="48194"/>
                        <a14:backgroundMark x1="52500" y1="46667" x2="75694" y2="44722"/>
                        <a14:backgroundMark x1="71250" y1="47639" x2="74444" y2="63750"/>
                        <a14:backgroundMark x1="77222" y1="59028" x2="71250" y2="65833"/>
                        <a14:backgroundMark x1="72778" y1="58194" x2="66528" y2="63194"/>
                        <a14:backgroundMark x1="65139" y1="53472" x2="55972" y2="71944"/>
                        <a14:backgroundMark x1="71806" y1="64306" x2="51806" y2="71667"/>
                        <a14:backgroundMark x1="65972" y1="51667" x2="38889" y2="72639"/>
                        <a14:backgroundMark x1="65972" y1="51667" x2="417" y2="56944"/>
                        <a14:backgroundMark x1="26250" y1="37361" x2="22500" y2="53750"/>
                        <a14:backgroundMark x1="31250" y1="39722" x2="15139" y2="55000"/>
                        <a14:backgroundMark x1="21528" y1="37917" x2="23611" y2="46111"/>
                        <a14:backgroundMark x1="29167" y1="35556" x2="17222" y2="39722"/>
                        <a14:backgroundMark x1="15972" y1="52917" x2="2778" y2="51667"/>
                        <a14:backgroundMark x1="54444" y1="1667" x2="60972" y2="1111"/>
                        <a14:backgroundMark x1="53056" y1="1389" x2="55694" y2="1389"/>
                        <a14:backgroundMark x1="51528" y1="1667" x2="52778" y2="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17" b="49362"/>
          <a:stretch/>
        </p:blipFill>
        <p:spPr bwMode="auto">
          <a:xfrm>
            <a:off x="2514600" y="573512"/>
            <a:ext cx="2331030" cy="178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xmlns="" id="{84C47AB2-B8CD-E33B-DC50-088E2AA81B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9306" b="97917" l="32222" r="997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23" t="50000" b="2400"/>
          <a:stretch/>
        </p:blipFill>
        <p:spPr bwMode="auto">
          <a:xfrm>
            <a:off x="3711288" y="2315650"/>
            <a:ext cx="2334350" cy="168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0272FC5-EF1D-587B-3FB6-ABB8ED5971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306" b="99306" l="1250" r="501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799" r="49508"/>
          <a:stretch/>
        </p:blipFill>
        <p:spPr bwMode="auto">
          <a:xfrm>
            <a:off x="2515940" y="1732928"/>
            <a:ext cx="1818802" cy="233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129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9901967-5A99-202D-5A20-D08A0E4C4C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575" y="209550"/>
            <a:ext cx="1072451" cy="5142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756CD7A-A63B-DD0F-2DB3-E012041E032A}"/>
              </a:ext>
            </a:extLst>
          </p:cNvPr>
          <p:cNvSpPr txBox="1"/>
          <p:nvPr/>
        </p:nvSpPr>
        <p:spPr>
          <a:xfrm>
            <a:off x="6303559" y="1091185"/>
            <a:ext cx="1518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8 letters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15CF66-CB8B-B2EC-B727-CF3362728CDC}"/>
              </a:ext>
            </a:extLst>
          </p:cNvPr>
          <p:cNvSpPr txBox="1"/>
          <p:nvPr/>
        </p:nvSpPr>
        <p:spPr>
          <a:xfrm>
            <a:off x="2966627" y="4062985"/>
            <a:ext cx="2869608" cy="523220"/>
          </a:xfrm>
          <a:prstGeom prst="rect">
            <a:avLst/>
          </a:prstGeom>
          <a:solidFill>
            <a:srgbClr val="FFFF00"/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sandwich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19352266-6C52-3CDA-F678-EFD8ED937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BD6"/>
              </a:clrFrom>
              <a:clrTo>
                <a:srgbClr val="FFFBD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43200" y="1130612"/>
            <a:ext cx="3543554" cy="2283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xmlns="" id="{6C2DB12C-F2F2-4CE4-D40C-36DBF2CA13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6" b="90000" l="10000" r="99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453" r="1858" b="32695"/>
          <a:stretch/>
        </p:blipFill>
        <p:spPr bwMode="auto">
          <a:xfrm>
            <a:off x="4355650" y="464463"/>
            <a:ext cx="1877754" cy="237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FF1AE22-906B-E4F1-9FDC-D64497E9D4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8" b="100000" l="0" r="99167">
                        <a14:backgroundMark x1="25694" y1="50000" x2="24861" y2="88194"/>
                        <a14:backgroundMark x1="23056" y1="38194" x2="24444" y2="45556"/>
                        <a14:backgroundMark x1="33333" y1="40278" x2="33333" y2="40278"/>
                        <a14:backgroundMark x1="36528" y1="75278" x2="99444" y2="78194"/>
                        <a14:backgroundMark x1="96528" y1="61667" x2="73889" y2="94028"/>
                        <a14:backgroundMark x1="90139" y1="56389" x2="48611" y2="90833"/>
                        <a14:backgroundMark x1="82778" y1="54306" x2="96528" y2="55278"/>
                        <a14:backgroundMark x1="57500" y1="55556" x2="60417" y2="75000"/>
                        <a14:backgroundMark x1="65694" y1="54028" x2="50417" y2="66944"/>
                        <a14:backgroundMark x1="59861" y1="90000" x2="90417" y2="93194"/>
                        <a14:backgroundMark x1="93889" y1="83194" x2="86250" y2="94722"/>
                        <a14:backgroundMark x1="60139" y1="90278" x2="50972" y2="95000"/>
                        <a14:backgroundMark x1="27778" y1="41389" x2="36806" y2="80556"/>
                        <a14:backgroundMark x1="47222" y1="56667" x2="9167" y2="74722"/>
                        <a14:backgroundMark x1="12500" y1="56667" x2="12500" y2="80833"/>
                        <a14:backgroundMark x1="1250" y1="51667" x2="49861" y2="96111"/>
                        <a14:backgroundMark x1="972" y1="97917" x2="26250" y2="76944"/>
                        <a14:backgroundMark x1="4861" y1="68194" x2="6250" y2="91389"/>
                        <a14:backgroundMark x1="33889" y1="56111" x2="48889" y2="59722"/>
                        <a14:backgroundMark x1="28056" y1="36389" x2="28056" y2="42639"/>
                        <a14:backgroundMark x1="62778" y1="8472" x2="99167" y2="39028"/>
                        <a14:backgroundMark x1="90139" y1="5278" x2="62500" y2="51667"/>
                        <a14:backgroundMark x1="78889" y1="30000" x2="78333" y2="60833"/>
                        <a14:backgroundMark x1="72500" y1="3194" x2="77500" y2="63194"/>
                        <a14:backgroundMark x1="50417" y1="10556" x2="98889" y2="9722"/>
                        <a14:backgroundMark x1="95417" y1="2917" x2="92222" y2="49306"/>
                        <a14:backgroundMark x1="91806" y1="35556" x2="73333" y2="47639"/>
                        <a14:backgroundMark x1="78889" y1="38194" x2="49861" y2="43472"/>
                        <a14:backgroundMark x1="68611" y1="16389" x2="69861" y2="40278"/>
                        <a14:backgroundMark x1="52778" y1="6667" x2="91528" y2="3194"/>
                        <a14:backgroundMark x1="88333" y1="3472" x2="50417" y2="4306"/>
                        <a14:backgroundMark x1="53889" y1="16667" x2="68889" y2="13750"/>
                        <a14:backgroundMark x1="54444" y1="13750" x2="53889" y2="19306"/>
                        <a14:backgroundMark x1="68333" y1="33750" x2="47500" y2="41389"/>
                        <a14:backgroundMark x1="52500" y1="31667" x2="57222" y2="48194"/>
                        <a14:backgroundMark x1="52500" y1="46667" x2="75694" y2="44722"/>
                        <a14:backgroundMark x1="71250" y1="47639" x2="74444" y2="63750"/>
                        <a14:backgroundMark x1="77222" y1="59028" x2="71250" y2="65833"/>
                        <a14:backgroundMark x1="72778" y1="58194" x2="66528" y2="63194"/>
                        <a14:backgroundMark x1="65139" y1="53472" x2="55972" y2="71944"/>
                        <a14:backgroundMark x1="71806" y1="64306" x2="51806" y2="71667"/>
                        <a14:backgroundMark x1="65972" y1="51667" x2="38889" y2="72639"/>
                        <a14:backgroundMark x1="65972" y1="51667" x2="417" y2="56944"/>
                        <a14:backgroundMark x1="26250" y1="37361" x2="22500" y2="53750"/>
                        <a14:backgroundMark x1="31250" y1="39722" x2="15139" y2="55000"/>
                        <a14:backgroundMark x1="21528" y1="37917" x2="23611" y2="46111"/>
                        <a14:backgroundMark x1="29167" y1="35556" x2="17222" y2="39722"/>
                        <a14:backgroundMark x1="15972" y1="52917" x2="2778" y2="51667"/>
                        <a14:backgroundMark x1="54444" y1="1667" x2="60972" y2="1111"/>
                        <a14:backgroundMark x1="53056" y1="1389" x2="55694" y2="1389"/>
                        <a14:backgroundMark x1="51528" y1="1667" x2="52778" y2="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17" b="49362"/>
          <a:stretch/>
        </p:blipFill>
        <p:spPr bwMode="auto">
          <a:xfrm>
            <a:off x="2798612" y="466660"/>
            <a:ext cx="2201793" cy="178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xmlns="" id="{18061407-EC0F-9677-763E-3CD224E0E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9306" b="97917" l="32222" r="997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23" t="50000" b="2400"/>
          <a:stretch/>
        </p:blipFill>
        <p:spPr bwMode="auto">
          <a:xfrm>
            <a:off x="3958818" y="2226713"/>
            <a:ext cx="2334350" cy="168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97FCBAA-F828-7B94-0CFC-3A012564AA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306" b="99306" l="1250" r="501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799" r="49508"/>
          <a:stretch/>
        </p:blipFill>
        <p:spPr bwMode="auto">
          <a:xfrm>
            <a:off x="2763470" y="1643991"/>
            <a:ext cx="1818802" cy="233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403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EF3670A-E625-8AF1-8A1B-81628F821B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252495"/>
            <a:ext cx="1072451" cy="5142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AFA3143-D476-2E08-D5E7-0F020DA72771}"/>
              </a:ext>
            </a:extLst>
          </p:cNvPr>
          <p:cNvSpPr txBox="1"/>
          <p:nvPr/>
        </p:nvSpPr>
        <p:spPr>
          <a:xfrm>
            <a:off x="6172200" y="1134130"/>
            <a:ext cx="1518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9 letters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723731C-2D0F-065D-1B87-F6513382C61F}"/>
              </a:ext>
            </a:extLst>
          </p:cNvPr>
          <p:cNvSpPr txBox="1"/>
          <p:nvPr/>
        </p:nvSpPr>
        <p:spPr>
          <a:xfrm>
            <a:off x="3030577" y="4105930"/>
            <a:ext cx="2869608" cy="523220"/>
          </a:xfrm>
          <a:prstGeom prst="rect">
            <a:avLst/>
          </a:prstGeom>
          <a:solidFill>
            <a:srgbClr val="FFFF00"/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spaghetti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AD1C5365-CB61-5650-3AF0-C56688313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34041" y="919416"/>
            <a:ext cx="2971800" cy="2666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xmlns="" id="{B559ED0A-9113-2DC5-0855-1AB4932DC3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6" b="90000" l="10000" r="99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453" r="1858" b="32695"/>
          <a:stretch/>
        </p:blipFill>
        <p:spPr bwMode="auto">
          <a:xfrm>
            <a:off x="4211993" y="509605"/>
            <a:ext cx="1960207" cy="237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3456144-D3B1-F313-1769-8DA9F002DD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8" b="100000" l="0" r="99167">
                        <a14:backgroundMark x1="25694" y1="50000" x2="24861" y2="88194"/>
                        <a14:backgroundMark x1="23056" y1="38194" x2="24444" y2="45556"/>
                        <a14:backgroundMark x1="33333" y1="40278" x2="33333" y2="40278"/>
                        <a14:backgroundMark x1="36528" y1="75278" x2="99444" y2="78194"/>
                        <a14:backgroundMark x1="96528" y1="61667" x2="73889" y2="94028"/>
                        <a14:backgroundMark x1="90139" y1="56389" x2="48611" y2="90833"/>
                        <a14:backgroundMark x1="82778" y1="54306" x2="96528" y2="55278"/>
                        <a14:backgroundMark x1="57500" y1="55556" x2="60417" y2="75000"/>
                        <a14:backgroundMark x1="65694" y1="54028" x2="50417" y2="66944"/>
                        <a14:backgroundMark x1="59861" y1="90000" x2="90417" y2="93194"/>
                        <a14:backgroundMark x1="93889" y1="83194" x2="86250" y2="94722"/>
                        <a14:backgroundMark x1="60139" y1="90278" x2="50972" y2="95000"/>
                        <a14:backgroundMark x1="27778" y1="41389" x2="36806" y2="80556"/>
                        <a14:backgroundMark x1="47222" y1="56667" x2="9167" y2="74722"/>
                        <a14:backgroundMark x1="12500" y1="56667" x2="12500" y2="80833"/>
                        <a14:backgroundMark x1="1250" y1="51667" x2="49861" y2="96111"/>
                        <a14:backgroundMark x1="972" y1="97917" x2="26250" y2="76944"/>
                        <a14:backgroundMark x1="4861" y1="68194" x2="6250" y2="91389"/>
                        <a14:backgroundMark x1="33889" y1="56111" x2="48889" y2="59722"/>
                        <a14:backgroundMark x1="28056" y1="36389" x2="28056" y2="42639"/>
                        <a14:backgroundMark x1="62778" y1="8472" x2="99167" y2="39028"/>
                        <a14:backgroundMark x1="90139" y1="5278" x2="62500" y2="51667"/>
                        <a14:backgroundMark x1="78889" y1="30000" x2="78333" y2="60833"/>
                        <a14:backgroundMark x1="72500" y1="3194" x2="77500" y2="63194"/>
                        <a14:backgroundMark x1="50417" y1="10556" x2="98889" y2="9722"/>
                        <a14:backgroundMark x1="95417" y1="2917" x2="92222" y2="49306"/>
                        <a14:backgroundMark x1="91806" y1="35556" x2="73333" y2="47639"/>
                        <a14:backgroundMark x1="78889" y1="38194" x2="49861" y2="43472"/>
                        <a14:backgroundMark x1="68611" y1="16389" x2="69861" y2="40278"/>
                        <a14:backgroundMark x1="52778" y1="6667" x2="91528" y2="3194"/>
                        <a14:backgroundMark x1="88333" y1="3472" x2="50417" y2="4306"/>
                        <a14:backgroundMark x1="53889" y1="16667" x2="68889" y2="13750"/>
                        <a14:backgroundMark x1="54444" y1="13750" x2="53889" y2="19306"/>
                        <a14:backgroundMark x1="68333" y1="33750" x2="47500" y2="41389"/>
                        <a14:backgroundMark x1="52500" y1="31667" x2="57222" y2="48194"/>
                        <a14:backgroundMark x1="52500" y1="46667" x2="75694" y2="44722"/>
                        <a14:backgroundMark x1="71250" y1="47639" x2="74444" y2="63750"/>
                        <a14:backgroundMark x1="77222" y1="59028" x2="71250" y2="65833"/>
                        <a14:backgroundMark x1="72778" y1="58194" x2="66528" y2="63194"/>
                        <a14:backgroundMark x1="65139" y1="53472" x2="55972" y2="71944"/>
                        <a14:backgroundMark x1="71806" y1="64306" x2="51806" y2="71667"/>
                        <a14:backgroundMark x1="65972" y1="51667" x2="38889" y2="72639"/>
                        <a14:backgroundMark x1="65972" y1="51667" x2="417" y2="56944"/>
                        <a14:backgroundMark x1="26250" y1="37361" x2="22500" y2="53750"/>
                        <a14:backgroundMark x1="31250" y1="39722" x2="15139" y2="55000"/>
                        <a14:backgroundMark x1="21528" y1="37917" x2="23611" y2="46111"/>
                        <a14:backgroundMark x1="29167" y1="35556" x2="17222" y2="39722"/>
                        <a14:backgroundMark x1="15972" y1="52917" x2="2778" y2="51667"/>
                        <a14:backgroundMark x1="54444" y1="1667" x2="60972" y2="1111"/>
                        <a14:backgroundMark x1="53056" y1="1389" x2="55694" y2="1389"/>
                        <a14:backgroundMark x1="51528" y1="1667" x2="52778" y2="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17" b="49362"/>
          <a:stretch/>
        </p:blipFill>
        <p:spPr bwMode="auto">
          <a:xfrm>
            <a:off x="2720262" y="509605"/>
            <a:ext cx="2232738" cy="178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xmlns="" id="{1F761C6E-0EAD-198A-E73F-6C87DE521E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9306" b="97917" l="32222" r="997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23" t="50000" b="2400"/>
          <a:stretch/>
        </p:blipFill>
        <p:spPr bwMode="auto">
          <a:xfrm>
            <a:off x="3893339" y="2251744"/>
            <a:ext cx="2334350" cy="168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BAFB8C3-42DF-398B-98DA-504DD68212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306" b="99306" l="1250" r="501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799" r="49508"/>
          <a:stretch/>
        </p:blipFill>
        <p:spPr bwMode="auto">
          <a:xfrm>
            <a:off x="2697991" y="1669022"/>
            <a:ext cx="1818802" cy="233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1495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A48283F-1AAE-145E-8644-D9E8FAC50C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9379" y="252495"/>
            <a:ext cx="1072451" cy="5142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A1BB37-1696-E21A-B565-77095410CA94}"/>
              </a:ext>
            </a:extLst>
          </p:cNvPr>
          <p:cNvSpPr txBox="1"/>
          <p:nvPr/>
        </p:nvSpPr>
        <p:spPr>
          <a:xfrm>
            <a:off x="6126363" y="1134130"/>
            <a:ext cx="1705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10 letters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552792-D8E2-A98C-2608-7EA055659EF5}"/>
              </a:ext>
            </a:extLst>
          </p:cNvPr>
          <p:cNvSpPr txBox="1"/>
          <p:nvPr/>
        </p:nvSpPr>
        <p:spPr>
          <a:xfrm>
            <a:off x="2789431" y="4105930"/>
            <a:ext cx="2869608" cy="523220"/>
          </a:xfrm>
          <a:prstGeom prst="rect">
            <a:avLst/>
          </a:prstGeom>
          <a:solidFill>
            <a:srgbClr val="FFFF00"/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vegetables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DA2287E2-C9D2-12E5-2707-476D549D7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BD6"/>
              </a:clrFrom>
              <a:clrTo>
                <a:srgbClr val="FFFBD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90536" y="1081617"/>
            <a:ext cx="3215242" cy="2408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xmlns="" id="{FAD5F007-BE31-2FD3-96F9-A1336773B1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56" b="90000" l="10000" r="99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453" r="1858" b="32695"/>
          <a:stretch/>
        </p:blipFill>
        <p:spPr bwMode="auto">
          <a:xfrm>
            <a:off x="4150309" y="546574"/>
            <a:ext cx="1880004" cy="237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9C27414-9285-42BE-FB9D-B27D91D7AF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BD6"/>
              </a:clrFrom>
              <a:clrTo>
                <a:srgbClr val="FFFBD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78" b="100000" l="0" r="99167">
                        <a14:backgroundMark x1="25694" y1="50000" x2="24861" y2="88194"/>
                        <a14:backgroundMark x1="23056" y1="38194" x2="24444" y2="45556"/>
                        <a14:backgroundMark x1="33333" y1="40278" x2="33333" y2="40278"/>
                        <a14:backgroundMark x1="36528" y1="75278" x2="99444" y2="78194"/>
                        <a14:backgroundMark x1="96528" y1="61667" x2="73889" y2="94028"/>
                        <a14:backgroundMark x1="90139" y1="56389" x2="48611" y2="90833"/>
                        <a14:backgroundMark x1="82778" y1="54306" x2="96528" y2="55278"/>
                        <a14:backgroundMark x1="57500" y1="55556" x2="60417" y2="75000"/>
                        <a14:backgroundMark x1="65694" y1="54028" x2="50417" y2="66944"/>
                        <a14:backgroundMark x1="59861" y1="90000" x2="90417" y2="93194"/>
                        <a14:backgroundMark x1="93889" y1="83194" x2="86250" y2="94722"/>
                        <a14:backgroundMark x1="60139" y1="90278" x2="50972" y2="95000"/>
                        <a14:backgroundMark x1="27778" y1="41389" x2="36806" y2="80556"/>
                        <a14:backgroundMark x1="47222" y1="56667" x2="9167" y2="74722"/>
                        <a14:backgroundMark x1="12500" y1="56667" x2="12500" y2="80833"/>
                        <a14:backgroundMark x1="1250" y1="51667" x2="49861" y2="96111"/>
                        <a14:backgroundMark x1="972" y1="97917" x2="26250" y2="76944"/>
                        <a14:backgroundMark x1="4861" y1="68194" x2="6250" y2="91389"/>
                        <a14:backgroundMark x1="33889" y1="56111" x2="48889" y2="59722"/>
                        <a14:backgroundMark x1="28056" y1="36389" x2="28056" y2="42639"/>
                        <a14:backgroundMark x1="62778" y1="8472" x2="99167" y2="39028"/>
                        <a14:backgroundMark x1="90139" y1="5278" x2="62500" y2="51667"/>
                        <a14:backgroundMark x1="78889" y1="30000" x2="78333" y2="60833"/>
                        <a14:backgroundMark x1="72500" y1="3194" x2="77500" y2="63194"/>
                        <a14:backgroundMark x1="50417" y1="10556" x2="98889" y2="9722"/>
                        <a14:backgroundMark x1="95417" y1="2917" x2="92222" y2="49306"/>
                        <a14:backgroundMark x1="91806" y1="35556" x2="73333" y2="47639"/>
                        <a14:backgroundMark x1="78889" y1="38194" x2="49861" y2="43472"/>
                        <a14:backgroundMark x1="68611" y1="16389" x2="69861" y2="40278"/>
                        <a14:backgroundMark x1="52778" y1="6667" x2="91528" y2="3194"/>
                        <a14:backgroundMark x1="88333" y1="3472" x2="50417" y2="4306"/>
                        <a14:backgroundMark x1="53889" y1="16667" x2="68889" y2="13750"/>
                        <a14:backgroundMark x1="54444" y1="13750" x2="53889" y2="19306"/>
                        <a14:backgroundMark x1="68333" y1="33750" x2="47500" y2="41389"/>
                        <a14:backgroundMark x1="52500" y1="31667" x2="57222" y2="48194"/>
                        <a14:backgroundMark x1="52500" y1="46667" x2="75694" y2="44722"/>
                        <a14:backgroundMark x1="71250" y1="47639" x2="74444" y2="63750"/>
                        <a14:backgroundMark x1="77222" y1="59028" x2="71250" y2="65833"/>
                        <a14:backgroundMark x1="72778" y1="58194" x2="66528" y2="63194"/>
                        <a14:backgroundMark x1="65139" y1="53472" x2="55972" y2="71944"/>
                        <a14:backgroundMark x1="71806" y1="64306" x2="51806" y2="71667"/>
                        <a14:backgroundMark x1="65972" y1="51667" x2="38889" y2="72639"/>
                        <a14:backgroundMark x1="65972" y1="51667" x2="417" y2="56944"/>
                        <a14:backgroundMark x1="26250" y1="37361" x2="22500" y2="53750"/>
                        <a14:backgroundMark x1="31250" y1="39722" x2="15139" y2="55000"/>
                        <a14:backgroundMark x1="21528" y1="37917" x2="23611" y2="46111"/>
                        <a14:backgroundMark x1="29167" y1="35556" x2="17222" y2="39722"/>
                        <a14:backgroundMark x1="15972" y1="52917" x2="2778" y2="51667"/>
                        <a14:backgroundMark x1="54444" y1="1667" x2="60972" y2="1111"/>
                        <a14:backgroundMark x1="53056" y1="1389" x2="55694" y2="1389"/>
                        <a14:backgroundMark x1="51528" y1="1667" x2="52778" y2="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17" b="49362"/>
          <a:stretch/>
        </p:blipFill>
        <p:spPr bwMode="auto">
          <a:xfrm>
            <a:off x="2514600" y="542406"/>
            <a:ext cx="2331030" cy="178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xmlns="" id="{3B259022-33C2-AA8D-3F71-50F1ADDF93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9306" b="97917" l="32222" r="997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23" t="50000" b="2400"/>
          <a:stretch/>
        </p:blipFill>
        <p:spPr bwMode="auto">
          <a:xfrm>
            <a:off x="3728140" y="2282395"/>
            <a:ext cx="2334350" cy="168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D48A181-A5C4-4354-C674-7B86B469B7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4306" b="99306" l="1250" r="501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799" r="49508"/>
          <a:stretch/>
        </p:blipFill>
        <p:spPr bwMode="auto">
          <a:xfrm>
            <a:off x="2532792" y="1699673"/>
            <a:ext cx="1818802" cy="233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061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672B28A-FEBD-6ECF-55C2-4D866D9B06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6" t="17323" r="7185" b="22052"/>
          <a:stretch/>
        </p:blipFill>
        <p:spPr>
          <a:xfrm>
            <a:off x="-100254" y="31750"/>
            <a:ext cx="9244254" cy="511175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610467" y="1487537"/>
            <a:ext cx="4931007" cy="116041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7" name="Picture 6" descr="200.gif">
            <a:extLst>
              <a:ext uri="{FF2B5EF4-FFF2-40B4-BE49-F238E27FC236}">
                <a16:creationId xmlns:a16="http://schemas.microsoft.com/office/drawing/2014/main" xmlns="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775" y="488688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Google Shape;158;p24"/>
          <p:cNvSpPr txBox="1">
            <a:spLocks/>
          </p:cNvSpPr>
          <p:nvPr/>
        </p:nvSpPr>
        <p:spPr>
          <a:xfrm>
            <a:off x="2959373" y="1612597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Presentation</a:t>
            </a:r>
            <a:endParaRPr lang="en-US" sz="4400" b="1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Google Shape;1260;p37"/>
          <p:cNvSpPr/>
          <p:nvPr/>
        </p:nvSpPr>
        <p:spPr>
          <a:xfrm>
            <a:off x="2106010" y="1471003"/>
            <a:ext cx="1020900" cy="10209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7200" b="1" kern="0" dirty="0" smtClean="0">
                <a:solidFill>
                  <a:srgbClr val="FF0000"/>
                </a:solidFill>
                <a:latin typeface="Comic Sans MS" pitchFamily="66" charset="0"/>
                <a:ea typeface="Cambria" pitchFamily="18" charset="0"/>
                <a:cs typeface="Arial"/>
                <a:sym typeface="Arial"/>
              </a:rPr>
              <a:t>2</a:t>
            </a:r>
            <a:endParaRPr sz="7200" b="1" kern="0" dirty="0">
              <a:solidFill>
                <a:srgbClr val="FF0000"/>
              </a:solidFill>
              <a:latin typeface="Comic Sans MS" pitchFamily="66" charset="0"/>
              <a:ea typeface="Cambria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389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</TotalTime>
  <Words>256</Words>
  <Application>Microsoft Office PowerPoint</Application>
  <PresentationFormat>On-screen Show (16:9)</PresentationFormat>
  <Paragraphs>77</Paragraphs>
  <Slides>28</Slides>
  <Notes>5</Notes>
  <HiddenSlides>0</HiddenSlides>
  <MMClips>8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It's Springtime! MK Plan by Slidesgo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42</cp:revision>
  <dcterms:created xsi:type="dcterms:W3CDTF">2023-02-24T13:12:48Z</dcterms:created>
  <dcterms:modified xsi:type="dcterms:W3CDTF">2023-07-24T06:58:30Z</dcterms:modified>
</cp:coreProperties>
</file>