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829" r:id="rId2"/>
    <p:sldMasterId id="2147483837" r:id="rId3"/>
    <p:sldMasterId id="2147483846" r:id="rId4"/>
  </p:sldMasterIdLst>
  <p:notesMasterIdLst>
    <p:notesMasterId r:id="rId26"/>
  </p:notesMasterIdLst>
  <p:sldIdLst>
    <p:sldId id="316" r:id="rId5"/>
    <p:sldId id="320" r:id="rId6"/>
    <p:sldId id="257" r:id="rId7"/>
    <p:sldId id="321" r:id="rId8"/>
    <p:sldId id="301" r:id="rId9"/>
    <p:sldId id="302" r:id="rId10"/>
    <p:sldId id="303" r:id="rId11"/>
    <p:sldId id="304" r:id="rId12"/>
    <p:sldId id="307" r:id="rId13"/>
    <p:sldId id="308" r:id="rId14"/>
    <p:sldId id="322" r:id="rId15"/>
    <p:sldId id="259" r:id="rId16"/>
    <p:sldId id="305" r:id="rId17"/>
    <p:sldId id="260" r:id="rId18"/>
    <p:sldId id="261" r:id="rId19"/>
    <p:sldId id="323" r:id="rId20"/>
    <p:sldId id="262" r:id="rId21"/>
    <p:sldId id="263" r:id="rId22"/>
    <p:sldId id="324" r:id="rId23"/>
    <p:sldId id="264" r:id="rId24"/>
    <p:sldId id="325" r:id="rId25"/>
  </p:sldIdLst>
  <p:sldSz cx="9144000" cy="5143500" type="screen16x9"/>
  <p:notesSz cx="6858000" cy="9144000"/>
  <p:embeddedFontLst>
    <p:embeddedFont>
      <p:font typeface="Russo One" panose="020B0604020202020204" charset="0"/>
      <p:regular r:id="rId27"/>
    </p:embeddedFont>
    <p:embeddedFont>
      <p:font typeface="Bebas Neue" panose="020B0604020202020204" charset="0"/>
      <p:regular r:id="rId28"/>
    </p:embeddedFont>
    <p:embeddedFont>
      <p:font typeface="Roboto" panose="020B0604020202020204" charset="0"/>
      <p:regular r:id="rId29"/>
      <p:bold r:id="rId30"/>
      <p:italic r:id="rId31"/>
      <p:boldItalic r:id="rId32"/>
    </p:embeddedFont>
    <p:embeddedFont>
      <p:font typeface="宋体" panose="02010600030101010101" pitchFamily="2" charset="-122"/>
      <p:regular r:id="rId33"/>
    </p:embeddedFont>
    <p:embeddedFont>
      <p:font typeface="Pangolin" panose="020B0604020202020204" charset="0"/>
      <p:regular r:id="rId34"/>
    </p:embeddedFont>
    <p:embeddedFont>
      <p:font typeface="Quicksand" charset="0"/>
      <p:regular r:id="rId35"/>
      <p:bold r:id="rId36"/>
    </p:embeddedFont>
    <p:embeddedFont>
      <p:font typeface="Baloo 2" panose="020B0604020202020204" charset="0"/>
      <p:regular r:id="rId37"/>
      <p:bold r:id="rId38"/>
    </p:embeddedFont>
    <p:embeddedFont>
      <p:font typeface="Catamaran" panose="020B0604020202020204" charset="0"/>
      <p:regular r:id="rId39"/>
      <p:bold r:id="rId40"/>
    </p:embeddedFont>
    <p:embeddedFont>
      <p:font typeface="Changa One" panose="020B0604020202020204" charset="0"/>
      <p:regular r:id="rId41"/>
      <p:italic r:id="rId42"/>
    </p:embeddedFon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Montserrat" panose="020B0604020202020204" charset="0"/>
      <p:regular r:id="rId51"/>
      <p:bold r:id="rId52"/>
      <p:italic r:id="rId53"/>
      <p:boldItalic r:id="rId54"/>
    </p:embeddedFont>
  </p:embeddedFontLst>
  <p:custDataLst>
    <p:tags r:id="rId5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7E3E5E-1D40-49EE-9470-9962CCFEC95C}">
  <a:tblStyle styleId="{E67E3E5E-1D40-49EE-9470-9962CCFEC9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0"/>
  </p:normalViewPr>
  <p:slideViewPr>
    <p:cSldViewPr snapToGrid="0" snapToObjects="1">
      <p:cViewPr varScale="1">
        <p:scale>
          <a:sx n="105" d="100"/>
          <a:sy n="105" d="100"/>
        </p:scale>
        <p:origin x="53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25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409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</a:t>
            </a:r>
          </a:p>
          <a:p>
            <a:pPr marL="158750" indent="0">
              <a:buNone/>
            </a:pPr>
            <a:r>
              <a:rPr lang="en-US" baseline="0" dirty="0"/>
              <a:t>They’re ____. They’re ____. (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c)</a:t>
            </a:r>
          </a:p>
          <a:p>
            <a:pPr marL="387350" indent="-228600">
              <a:buAutoNum type="alphaLcPeriod"/>
            </a:pPr>
            <a:r>
              <a:rPr lang="en-US" baseline="0" dirty="0"/>
              <a:t>giraffes/ brothers</a:t>
            </a:r>
          </a:p>
          <a:p>
            <a:pPr marL="387350" indent="-228600">
              <a:buAutoNum type="alphaLcPeriod"/>
            </a:pPr>
            <a:r>
              <a:rPr lang="en-US" baseline="0" dirty="0"/>
              <a:t>elephants/ sisters</a:t>
            </a:r>
          </a:p>
          <a:p>
            <a:pPr marL="387350" indent="-228600">
              <a:buAutoNum type="alphaLcPeriod"/>
            </a:pPr>
            <a:r>
              <a:rPr lang="en-US" baseline="0" dirty="0"/>
              <a:t>elephants/ a brother and a sister</a:t>
            </a:r>
          </a:p>
        </p:txBody>
      </p:sp>
    </p:spTree>
    <p:extLst>
      <p:ext uri="{BB962C8B-B14F-4D97-AF65-F5344CB8AC3E}">
        <p14:creationId xmlns:p14="http://schemas.microsoft.com/office/powerpoint/2010/main" val="250940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695295fbd_1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695295fbd_1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5 CÂU.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35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8c30da526c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8c30da526c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gặp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Tarzan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rừng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gặp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Tarzan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rừng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7786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8205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7899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97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 smtClean="0"/>
              <a:t>tiếng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Nghe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vật</a:t>
            </a:r>
            <a:r>
              <a:rPr lang="en-US" baseline="0" smtClean="0"/>
              <a:t>)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con </a:t>
            </a:r>
            <a:r>
              <a:rPr lang="en-US" dirty="0" err="1"/>
              <a:t>vật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khóa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8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8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7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265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228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32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601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6/7/2023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53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80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6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026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031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45875" y="3375911"/>
            <a:ext cx="9236161" cy="1806684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1629800" y="909841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27" name="Google Shape;3227;p32"/>
          <p:cNvSpPr/>
          <p:nvPr/>
        </p:nvSpPr>
        <p:spPr>
          <a:xfrm flipH="1">
            <a:off x="6156002" y="1921478"/>
            <a:ext cx="1115329" cy="286554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8287634" y="670663"/>
            <a:ext cx="698900" cy="986625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6032375" y="3609225"/>
            <a:ext cx="919000" cy="274700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567300" y="3469236"/>
            <a:ext cx="452140" cy="13999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72048" y="4076400"/>
            <a:ext cx="930993" cy="1067425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99875" y="2482425"/>
            <a:ext cx="527050" cy="1108300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704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3533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72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782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089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921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649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207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44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3" name="Google Shape;33;p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57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853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952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3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103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79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636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001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60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421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06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250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698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6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7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3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04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2972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6/7/2023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567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3428550" y="3810350"/>
            <a:ext cx="22860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02" name="Google Shape;102;p1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5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5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audio" Target="NULL"/><Relationship Id="rId4" Type="http://schemas.openxmlformats.org/officeDocument/2006/relationships/slideLayout" Target="../slideLayouts/slideLayout13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audio" Target="NUL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8" r:id="rId7"/>
    <p:sldLayoutId id="2147483660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87341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5977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4672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69" r:id="rId23"/>
    <p:sldLayoutId id="2147483870" r:id="rId24"/>
    <p:sldLayoutId id="2147483871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9.png"/><Relationship Id="rId23" Type="http://schemas.openxmlformats.org/officeDocument/2006/relationships/image" Target="../media/image17.emf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openxmlformats.org/officeDocument/2006/relationships/image" Target="../media/image31.gif"/><Relationship Id="rId18" Type="http://schemas.openxmlformats.org/officeDocument/2006/relationships/image" Target="../media/image42.png"/><Relationship Id="rId3" Type="http://schemas.microsoft.com/office/2007/relationships/media" Target="../media/media8.mp3"/><Relationship Id="rId21" Type="http://schemas.openxmlformats.org/officeDocument/2006/relationships/image" Target="../media/image35.png"/><Relationship Id="rId7" Type="http://schemas.microsoft.com/office/2007/relationships/media" Target="../media/media10.mp3"/><Relationship Id="rId12" Type="http://schemas.openxmlformats.org/officeDocument/2006/relationships/image" Target="../media/image39.jpeg"/><Relationship Id="rId17" Type="http://schemas.openxmlformats.org/officeDocument/2006/relationships/image" Target="../media/image41.png"/><Relationship Id="rId2" Type="http://schemas.openxmlformats.org/officeDocument/2006/relationships/audio" Target="../media/media7.mp3"/><Relationship Id="rId16" Type="http://schemas.openxmlformats.org/officeDocument/2006/relationships/image" Target="../media/image40.png"/><Relationship Id="rId20" Type="http://schemas.openxmlformats.org/officeDocument/2006/relationships/image" Target="../media/image34.png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audio" Target="../media/audio2.wav"/><Relationship Id="rId24" Type="http://schemas.openxmlformats.org/officeDocument/2006/relationships/image" Target="../media/image25.png"/><Relationship Id="rId5" Type="http://schemas.microsoft.com/office/2007/relationships/media" Target="../media/media9.mp3"/><Relationship Id="rId15" Type="http://schemas.openxmlformats.org/officeDocument/2006/relationships/image" Target="../media/image38.png"/><Relationship Id="rId23" Type="http://schemas.openxmlformats.org/officeDocument/2006/relationships/image" Target="../media/image33.png"/><Relationship Id="rId10" Type="http://schemas.openxmlformats.org/officeDocument/2006/relationships/notesSlide" Target="../notesSlides/notesSlide8.xml"/><Relationship Id="rId19" Type="http://schemas.openxmlformats.org/officeDocument/2006/relationships/image" Target="../media/image36.png"/><Relationship Id="rId4" Type="http://schemas.openxmlformats.org/officeDocument/2006/relationships/audio" Target="../media/media8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7.gif"/><Relationship Id="rId22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5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6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5.png"/><Relationship Id="rId5" Type="http://schemas.openxmlformats.org/officeDocument/2006/relationships/audio" Target="../media/audio3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media13.mp3"/><Relationship Id="rId7" Type="http://schemas.openxmlformats.org/officeDocument/2006/relationships/image" Target="../media/image52.jpeg"/><Relationship Id="rId2" Type="http://schemas.microsoft.com/office/2007/relationships/media" Target="../media/media13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55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54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image" Target="../media/image26.jpeg"/><Relationship Id="rId10" Type="http://schemas.openxmlformats.org/officeDocument/2006/relationships/image" Target="../media/image31.gi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11" Type="http://schemas.openxmlformats.org/officeDocument/2006/relationships/image" Target="../media/image35.png"/><Relationship Id="rId5" Type="http://schemas.openxmlformats.org/officeDocument/2006/relationships/image" Target="../media/image26.jpeg"/><Relationship Id="rId10" Type="http://schemas.openxmlformats.org/officeDocument/2006/relationships/image" Target="../media/image31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7.png"/><Relationship Id="rId11" Type="http://schemas.openxmlformats.org/officeDocument/2006/relationships/image" Target="../media/image36.png"/><Relationship Id="rId5" Type="http://schemas.openxmlformats.org/officeDocument/2006/relationships/image" Target="../media/image26.jpeg"/><Relationship Id="rId10" Type="http://schemas.openxmlformats.org/officeDocument/2006/relationships/image" Target="../media/image31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0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3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1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,2,3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5085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toon Jungle Scene Images – Browse 26,536 Stock Photos, Vectors, and  Video | Adobe Stock">
            <a:extLst>
              <a:ext uri="{FF2B5EF4-FFF2-40B4-BE49-F238E27FC236}">
                <a16:creationId xmlns:a16="http://schemas.microsoft.com/office/drawing/2014/main" id="{38FE3845-AC05-114D-8834-464E4879B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0A7CA20D-511B-3740-9DE1-DDA704A18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5" y="619610"/>
            <a:ext cx="1409252" cy="147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OACHER_NET 1 | Emily So">
            <a:extLst>
              <a:ext uri="{FF2B5EF4-FFF2-40B4-BE49-F238E27FC236}">
                <a16:creationId xmlns:a16="http://schemas.microsoft.com/office/drawing/2014/main" id="{94DBFEBC-2D6D-9847-967E-4656AF737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11" y="2099188"/>
            <a:ext cx="1332501" cy="133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oacher A | DBZ Dokkan Battle - GamePress">
            <a:extLst>
              <a:ext uri="{FF2B5EF4-FFF2-40B4-BE49-F238E27FC236}">
                <a16:creationId xmlns:a16="http://schemas.microsoft.com/office/drawing/2014/main" id="{106750D3-9FB0-8D43-9206-96A260DA7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1" y="2769326"/>
            <a:ext cx="1203656" cy="16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g Image - Open Truck Cartoon - (2400x1190) Png Clipart Download">
            <a:extLst>
              <a:ext uri="{FF2B5EF4-FFF2-40B4-BE49-F238E27FC236}">
                <a16:creationId xmlns:a16="http://schemas.microsoft.com/office/drawing/2014/main" id="{D1E6AF31-AFE4-2F46-B380-3072F4E29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27601" y="1306535"/>
            <a:ext cx="6347012" cy="296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54A8773-8BA8-8843-B52D-821FA549075A}"/>
              </a:ext>
            </a:extLst>
          </p:cNvPr>
          <p:cNvGrpSpPr/>
          <p:nvPr/>
        </p:nvGrpSpPr>
        <p:grpSpPr>
          <a:xfrm>
            <a:off x="2230596" y="259829"/>
            <a:ext cx="1770437" cy="1757382"/>
            <a:chOff x="2230596" y="259829"/>
            <a:chExt cx="1770437" cy="175738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A2AED54-F573-B04F-938F-AC081FAD76AA}"/>
                </a:ext>
              </a:extLst>
            </p:cNvPr>
            <p:cNvGrpSpPr/>
            <p:nvPr/>
          </p:nvGrpSpPr>
          <p:grpSpPr>
            <a:xfrm>
              <a:off x="2230596" y="386678"/>
              <a:ext cx="1770437" cy="1630533"/>
              <a:chOff x="2230596" y="386678"/>
              <a:chExt cx="1770437" cy="1630533"/>
            </a:xfrm>
          </p:grpSpPr>
          <p:pic>
            <p:nvPicPr>
              <p:cNvPr id="14" name="Picture 8" descr="Box Crate Wooden - Free vector graphic on Pixabay">
                <a:extLst>
                  <a:ext uri="{FF2B5EF4-FFF2-40B4-BE49-F238E27FC236}">
                    <a16:creationId xmlns:a16="http://schemas.microsoft.com/office/drawing/2014/main" id="{9D1C9DB6-2B68-334A-98B3-A350A7942A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0596" y="386678"/>
                <a:ext cx="1770437" cy="1630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310CB74-686D-CC44-99C0-D978AC54DFAB}"/>
                  </a:ext>
                </a:extLst>
              </p:cNvPr>
              <p:cNvSpPr/>
              <p:nvPr/>
            </p:nvSpPr>
            <p:spPr>
              <a:xfrm>
                <a:off x="3410426" y="1303047"/>
                <a:ext cx="462578" cy="42982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  <p:pic>
          <p:nvPicPr>
            <p:cNvPr id="2060" name="Picture 12" descr="1200 X 1200 5 - Lock With Chain Png Clipart - Full Size Clipart (#3799015)  - PinClipart">
              <a:extLst>
                <a:ext uri="{FF2B5EF4-FFF2-40B4-BE49-F238E27FC236}">
                  <a16:creationId xmlns:a16="http://schemas.microsoft.com/office/drawing/2014/main" id="{E9D0F9F1-6336-EA47-876B-DB4299321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194">
              <a:off x="2324155" y="259829"/>
              <a:ext cx="1420647" cy="1517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DAB97E-0552-294C-8474-F83716E552D7}"/>
              </a:ext>
            </a:extLst>
          </p:cNvPr>
          <p:cNvGrpSpPr/>
          <p:nvPr/>
        </p:nvGrpSpPr>
        <p:grpSpPr>
          <a:xfrm>
            <a:off x="3906388" y="187085"/>
            <a:ext cx="1770437" cy="1771478"/>
            <a:chOff x="3906388" y="187085"/>
            <a:chExt cx="1770437" cy="177147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B578CF9-C68A-D24F-8DFF-18B9869EEBBD}"/>
                </a:ext>
              </a:extLst>
            </p:cNvPr>
            <p:cNvGrpSpPr/>
            <p:nvPr/>
          </p:nvGrpSpPr>
          <p:grpSpPr>
            <a:xfrm>
              <a:off x="3906388" y="328030"/>
              <a:ext cx="1770437" cy="1630533"/>
              <a:chOff x="3906388" y="328030"/>
              <a:chExt cx="1770437" cy="1630533"/>
            </a:xfrm>
          </p:grpSpPr>
          <p:pic>
            <p:nvPicPr>
              <p:cNvPr id="15" name="Picture 8" descr="Box Crate Wooden - Free vector graphic on Pixabay">
                <a:extLst>
                  <a:ext uri="{FF2B5EF4-FFF2-40B4-BE49-F238E27FC236}">
                    <a16:creationId xmlns:a16="http://schemas.microsoft.com/office/drawing/2014/main" id="{31DE4B33-E989-094A-8288-CD8BC703083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6388" y="328030"/>
                <a:ext cx="1770437" cy="1630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50CC59D-3514-664B-A89E-D9805171B1AE}"/>
                  </a:ext>
                </a:extLst>
              </p:cNvPr>
              <p:cNvSpPr/>
              <p:nvPr/>
            </p:nvSpPr>
            <p:spPr>
              <a:xfrm>
                <a:off x="5120413" y="1268680"/>
                <a:ext cx="462578" cy="42982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pic>
          <p:nvPicPr>
            <p:cNvPr id="26" name="Picture 12" descr="1200 X 1200 5 - Lock With Chain Png Clipart - Full Size Clipart (#3799015)  - PinClipart">
              <a:extLst>
                <a:ext uri="{FF2B5EF4-FFF2-40B4-BE49-F238E27FC236}">
                  <a16:creationId xmlns:a16="http://schemas.microsoft.com/office/drawing/2014/main" id="{703A1D77-31FE-A44F-BD46-AF58455CBE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28661">
              <a:off x="4073968" y="187085"/>
              <a:ext cx="1413808" cy="150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8F98C3-CD9C-5D4A-A84F-B49D1D2B041A}"/>
              </a:ext>
            </a:extLst>
          </p:cNvPr>
          <p:cNvGrpSpPr/>
          <p:nvPr/>
        </p:nvGrpSpPr>
        <p:grpSpPr>
          <a:xfrm>
            <a:off x="2364931" y="1687943"/>
            <a:ext cx="1770437" cy="1739154"/>
            <a:chOff x="2364931" y="1687943"/>
            <a:chExt cx="1770437" cy="173915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3AB00A4-52C8-2A47-8818-A787574E9A8D}"/>
                </a:ext>
              </a:extLst>
            </p:cNvPr>
            <p:cNvGrpSpPr/>
            <p:nvPr/>
          </p:nvGrpSpPr>
          <p:grpSpPr>
            <a:xfrm>
              <a:off x="2364931" y="1796564"/>
              <a:ext cx="1770437" cy="1630533"/>
              <a:chOff x="2364931" y="1796564"/>
              <a:chExt cx="1770437" cy="1630533"/>
            </a:xfrm>
          </p:grpSpPr>
          <p:pic>
            <p:nvPicPr>
              <p:cNvPr id="2056" name="Picture 8" descr="Box Crate Wooden - Free vector graphic on Pixabay">
                <a:extLst>
                  <a:ext uri="{FF2B5EF4-FFF2-40B4-BE49-F238E27FC236}">
                    <a16:creationId xmlns:a16="http://schemas.microsoft.com/office/drawing/2014/main" id="{5D8BF64D-5280-E548-9DF6-027A490C8B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4931" y="1796564"/>
                <a:ext cx="1770437" cy="1630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A50EDEE-1A3A-CE4C-BA7D-A7CEEE0B4865}"/>
                  </a:ext>
                </a:extLst>
              </p:cNvPr>
              <p:cNvSpPr/>
              <p:nvPr/>
            </p:nvSpPr>
            <p:spPr>
              <a:xfrm>
                <a:off x="3581448" y="2753584"/>
                <a:ext cx="462578" cy="42982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pic>
          <p:nvPicPr>
            <p:cNvPr id="27" name="Picture 12" descr="1200 X 1200 5 - Lock With Chain Png Clipart - Full Size Clipart (#3799015)  - PinClipart">
              <a:extLst>
                <a:ext uri="{FF2B5EF4-FFF2-40B4-BE49-F238E27FC236}">
                  <a16:creationId xmlns:a16="http://schemas.microsoft.com/office/drawing/2014/main" id="{F40A826C-06A4-B047-A314-5840D1C4E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194">
              <a:off x="2458489" y="1687943"/>
              <a:ext cx="1420647" cy="1517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BFA3F68-AD85-074B-82C7-68FEEC03C35C}"/>
              </a:ext>
            </a:extLst>
          </p:cNvPr>
          <p:cNvGrpSpPr/>
          <p:nvPr/>
        </p:nvGrpSpPr>
        <p:grpSpPr>
          <a:xfrm>
            <a:off x="4118979" y="1721659"/>
            <a:ext cx="1770437" cy="1694852"/>
            <a:chOff x="4118979" y="1721659"/>
            <a:chExt cx="1770437" cy="169485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4176605-6337-2747-B2D8-C76A1CD300B1}"/>
                </a:ext>
              </a:extLst>
            </p:cNvPr>
            <p:cNvGrpSpPr/>
            <p:nvPr/>
          </p:nvGrpSpPr>
          <p:grpSpPr>
            <a:xfrm>
              <a:off x="4118979" y="1785978"/>
              <a:ext cx="1770437" cy="1630533"/>
              <a:chOff x="4118979" y="1785978"/>
              <a:chExt cx="1770437" cy="1630533"/>
            </a:xfrm>
          </p:grpSpPr>
          <p:pic>
            <p:nvPicPr>
              <p:cNvPr id="13" name="Picture 8" descr="Box Crate Wooden - Free vector graphic on Pixabay">
                <a:extLst>
                  <a:ext uri="{FF2B5EF4-FFF2-40B4-BE49-F238E27FC236}">
                    <a16:creationId xmlns:a16="http://schemas.microsoft.com/office/drawing/2014/main" id="{5B0B7957-D181-9146-B6B0-2A9DF31414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50096">
                <a:off x="4118979" y="1785978"/>
                <a:ext cx="1770437" cy="1630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AFEBD3C-FDB8-8A48-9D6C-40C0F9F5744D}"/>
                  </a:ext>
                </a:extLst>
              </p:cNvPr>
              <p:cNvSpPr/>
              <p:nvPr/>
            </p:nvSpPr>
            <p:spPr>
              <a:xfrm>
                <a:off x="5400815" y="2722154"/>
                <a:ext cx="462578" cy="42982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</p:grpSp>
        <p:pic>
          <p:nvPicPr>
            <p:cNvPr id="28" name="Picture 12" descr="1200 X 1200 5 - Lock With Chain Png Clipart - Full Size Clipart (#3799015)  - PinClipart">
              <a:extLst>
                <a:ext uri="{FF2B5EF4-FFF2-40B4-BE49-F238E27FC236}">
                  <a16:creationId xmlns:a16="http://schemas.microsoft.com/office/drawing/2014/main" id="{263A7839-49BF-CB48-9BB6-D629273249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194">
              <a:off x="4236108" y="1721659"/>
              <a:ext cx="1396304" cy="1491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" name="Picture 42" descr="A monkey sitting on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5B24CDA0-4042-EC49-A8D3-E2B967CE78DB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0643" t="16507" r="23465" b="18367"/>
          <a:stretch/>
        </p:blipFill>
        <p:spPr>
          <a:xfrm>
            <a:off x="5979041" y="929865"/>
            <a:ext cx="2565206" cy="2572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Google Shape;361;p29">
            <a:extLst>
              <a:ext uri="{FF2B5EF4-FFF2-40B4-BE49-F238E27FC236}">
                <a16:creationId xmlns:a16="http://schemas.microsoft.com/office/drawing/2014/main" id="{B56E9B79-0DF7-F347-A1BF-B240112C88F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232339" y="2940365"/>
            <a:ext cx="1999412" cy="659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>monkey</a:t>
            </a:r>
            <a:endParaRPr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5" name="Picture 4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43480AF-CA69-EE4E-8A86-865D48A60BBC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33168" t="17778" r="32369" b="17098"/>
          <a:stretch/>
        </p:blipFill>
        <p:spPr>
          <a:xfrm>
            <a:off x="6029398" y="865516"/>
            <a:ext cx="2177203" cy="2907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Google Shape;361;p29">
            <a:extLst>
              <a:ext uri="{FF2B5EF4-FFF2-40B4-BE49-F238E27FC236}">
                <a16:creationId xmlns:a16="http://schemas.microsoft.com/office/drawing/2014/main" id="{2B1EADC1-3A44-8B4D-A1EA-AED0428B76CF}"/>
              </a:ext>
            </a:extLst>
          </p:cNvPr>
          <p:cNvSpPr txBox="1">
            <a:spLocks/>
          </p:cNvSpPr>
          <p:nvPr/>
        </p:nvSpPr>
        <p:spPr>
          <a:xfrm>
            <a:off x="5978829" y="3263147"/>
            <a:ext cx="2356055" cy="659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4000">
                <a:solidFill>
                  <a:schemeClr val="accent4">
                    <a:lumMod val="75000"/>
                  </a:schemeClr>
                </a:solidFill>
              </a:rPr>
              <a:t>giraffe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7" name="Picture 4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529BCBF0-D61B-8B41-8781-B0464595950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34020" t="21951" r="28464" b="18730"/>
          <a:stretch/>
        </p:blipFill>
        <p:spPr>
          <a:xfrm>
            <a:off x="5815721" y="842838"/>
            <a:ext cx="2542541" cy="284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" name="Google Shape;361;p29">
            <a:extLst>
              <a:ext uri="{FF2B5EF4-FFF2-40B4-BE49-F238E27FC236}">
                <a16:creationId xmlns:a16="http://schemas.microsoft.com/office/drawing/2014/main" id="{3C83ACD6-E0D1-BC47-A108-B2D13072DE9D}"/>
              </a:ext>
            </a:extLst>
          </p:cNvPr>
          <p:cNvSpPr txBox="1">
            <a:spLocks/>
          </p:cNvSpPr>
          <p:nvPr/>
        </p:nvSpPr>
        <p:spPr>
          <a:xfrm>
            <a:off x="6275238" y="3318049"/>
            <a:ext cx="1612822" cy="659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4000">
                <a:solidFill>
                  <a:schemeClr val="accent4">
                    <a:lumMod val="75000"/>
                  </a:schemeClr>
                </a:solidFill>
              </a:rPr>
              <a:t>lion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9" name="Picture 48" descr="An elephant with tusks&#10;&#10;Description automatically generated">
            <a:extLst>
              <a:ext uri="{FF2B5EF4-FFF2-40B4-BE49-F238E27FC236}">
                <a16:creationId xmlns:a16="http://schemas.microsoft.com/office/drawing/2014/main" id="{9978814A-F80F-DB4A-8356-B31622B851F9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2950" t="18866" r="30899" b="18005"/>
          <a:stretch/>
        </p:blipFill>
        <p:spPr>
          <a:xfrm>
            <a:off x="5928286" y="903311"/>
            <a:ext cx="2196658" cy="2710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Google Shape;361;p29">
            <a:extLst>
              <a:ext uri="{FF2B5EF4-FFF2-40B4-BE49-F238E27FC236}">
                <a16:creationId xmlns:a16="http://schemas.microsoft.com/office/drawing/2014/main" id="{08AD3152-ED08-CB49-B538-083ECA7B950E}"/>
              </a:ext>
            </a:extLst>
          </p:cNvPr>
          <p:cNvSpPr txBox="1">
            <a:spLocks/>
          </p:cNvSpPr>
          <p:nvPr/>
        </p:nvSpPr>
        <p:spPr>
          <a:xfrm>
            <a:off x="5959963" y="3370138"/>
            <a:ext cx="2353546" cy="659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4000" dirty="0">
                <a:solidFill>
                  <a:schemeClr val="accent4">
                    <a:lumMod val="75000"/>
                  </a:schemeClr>
                </a:solidFill>
              </a:rPr>
              <a:t>elephant</a:t>
            </a:r>
          </a:p>
        </p:txBody>
      </p:sp>
      <p:pic>
        <p:nvPicPr>
          <p:cNvPr id="30" name="Tieng-khi-keu-www_tiengdong_com (mp3cut.net)" descr="Tieng-khi-keu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E7B4780F-FFD3-FE4E-8DBA-54281D161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175" y="6350"/>
            <a:ext cx="812800" cy="812800"/>
          </a:xfrm>
          <a:prstGeom prst="rect">
            <a:avLst/>
          </a:prstGeom>
        </p:spPr>
      </p:pic>
      <p:pic>
        <p:nvPicPr>
          <p:cNvPr id="31" name="Tiếng Hươu kêu-nhacchuongmp3 (mp3cut.net)" descr="Tiếng Hươu kêu-nhacchuongmp3 (mp3cut.net)">
            <a:hlinkClick r:id="" action="ppaction://media"/>
            <a:extLst>
              <a:ext uri="{FF2B5EF4-FFF2-40B4-BE49-F238E27FC236}">
                <a16:creationId xmlns:a16="http://schemas.microsoft.com/office/drawing/2014/main" id="{E90EB29B-5D16-7746-B747-19D86923E1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1239" y="3996817"/>
            <a:ext cx="812800" cy="812800"/>
          </a:xfrm>
          <a:prstGeom prst="rect">
            <a:avLst/>
          </a:prstGeom>
        </p:spPr>
      </p:pic>
      <p:pic>
        <p:nvPicPr>
          <p:cNvPr id="32" name="Tieng-Su-Tu-gam-www_nhacchuongvui_com (mp3cut.net)" descr="Tieng-Su-Tu-gam-www_nhacchuongvui_com (mp3cut.net)">
            <a:hlinkClick r:id="" action="ppaction://media"/>
            <a:extLst>
              <a:ext uri="{FF2B5EF4-FFF2-40B4-BE49-F238E27FC236}">
                <a16:creationId xmlns:a16="http://schemas.microsoft.com/office/drawing/2014/main" id="{D6458118-4FCB-3C46-B106-EEC0361FAD1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957162" y="83220"/>
            <a:ext cx="812800" cy="812800"/>
          </a:xfrm>
          <a:prstGeom prst="rect">
            <a:avLst/>
          </a:prstGeom>
        </p:spPr>
      </p:pic>
      <p:pic>
        <p:nvPicPr>
          <p:cNvPr id="33" name="Tieng-voi-keu-www_tiengdong_com (mp3cut.net)" descr="Tieng-voi-keu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E93CFD55-FD03-6746-827C-74F186F13D2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174613" y="4306084"/>
            <a:ext cx="812800" cy="8128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1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15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901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8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1" dur="5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6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4" grpId="0" build="p" animBg="1"/>
      <p:bldP spid="44" grpId="1" uiExpand="1" build="p" animBg="1"/>
      <p:bldP spid="46" grpId="0" build="p" animBg="1"/>
      <p:bldP spid="46" grpId="1" uiExpand="1" build="allAtOnce" animBg="1"/>
      <p:bldP spid="48" grpId="0" build="p" animBg="1"/>
      <p:bldP spid="48" grpId="1" uiExpand="1" build="allAtOnce" animBg="1"/>
      <p:bldP spid="50" grpId="0" build="p" animBg="1"/>
      <p:bldP spid="50" grpId="1" uiExpand="1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3.PRACTICE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1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CE52F74-2C3E-1942-A234-285780232849}"/>
              </a:ext>
            </a:extLst>
          </p:cNvPr>
          <p:cNvSpPr/>
          <p:nvPr/>
        </p:nvSpPr>
        <p:spPr>
          <a:xfrm>
            <a:off x="247426" y="182880"/>
            <a:ext cx="8745967" cy="4862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66B972-0B33-454A-A615-3D743638844B}"/>
              </a:ext>
            </a:extLst>
          </p:cNvPr>
          <p:cNvSpPr txBox="1"/>
          <p:nvPr/>
        </p:nvSpPr>
        <p:spPr>
          <a:xfrm>
            <a:off x="2366682" y="182880"/>
            <a:ext cx="4410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Wildlife reporter</a:t>
            </a:r>
          </a:p>
        </p:txBody>
      </p:sp>
      <p:pic>
        <p:nvPicPr>
          <p:cNvPr id="10" name="Picture 9" descr="A group of elephants in a field&#10;&#10;Description automatically generated with low confidence">
            <a:extLst>
              <a:ext uri="{FF2B5EF4-FFF2-40B4-BE49-F238E27FC236}">
                <a16:creationId xmlns:a16="http://schemas.microsoft.com/office/drawing/2014/main" id="{1F0B8755-5162-DF4A-B659-88BB1BB04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425" y="752122"/>
            <a:ext cx="8689749" cy="4208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146" name="Picture 2" descr="Male Announcer Reporter Clipart - Doctor Clipart - Png Download - Full Size  Clipart (#5667785) - PinClipart">
            <a:extLst>
              <a:ext uri="{FF2B5EF4-FFF2-40B4-BE49-F238E27FC236}">
                <a16:creationId xmlns:a16="http://schemas.microsoft.com/office/drawing/2014/main" id="{42DE48E9-75BB-3448-9E2B-08053497C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00" y="1159810"/>
            <a:ext cx="1926982" cy="214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D50E847-B327-6149-A1A8-D341F25FF028}"/>
              </a:ext>
            </a:extLst>
          </p:cNvPr>
          <p:cNvSpPr/>
          <p:nvPr/>
        </p:nvSpPr>
        <p:spPr>
          <a:xfrm>
            <a:off x="889298" y="3373311"/>
            <a:ext cx="3682702" cy="14568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D8B2C3B7-0AB8-0F47-BA82-867054B7E99B}"/>
              </a:ext>
            </a:extLst>
          </p:cNvPr>
          <p:cNvSpPr/>
          <p:nvPr/>
        </p:nvSpPr>
        <p:spPr>
          <a:xfrm>
            <a:off x="4636545" y="3373312"/>
            <a:ext cx="4324574" cy="14568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B6ABD-7A8C-B34F-A976-D5F0F31DC415}"/>
              </a:ext>
            </a:extLst>
          </p:cNvPr>
          <p:cNvSpPr txBox="1"/>
          <p:nvPr/>
        </p:nvSpPr>
        <p:spPr>
          <a:xfrm>
            <a:off x="900057" y="3373312"/>
            <a:ext cx="37032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These are animals in Africa:</a:t>
            </a:r>
          </a:p>
          <a:p>
            <a:r>
              <a:rPr lang="en-US" sz="21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lions, giraffes, monkeys </a:t>
            </a:r>
          </a:p>
          <a:p>
            <a:r>
              <a:rPr lang="en-US" sz="21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and elephants.</a:t>
            </a:r>
          </a:p>
          <a:p>
            <a:r>
              <a:rPr lang="en-US" sz="21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Look at the elephants.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25B4FA-DF63-DD40-B201-77D10D65AB4C}"/>
              </a:ext>
            </a:extLst>
          </p:cNvPr>
          <p:cNvSpPr txBox="1"/>
          <p:nvPr/>
        </p:nvSpPr>
        <p:spPr>
          <a:xfrm>
            <a:off x="4614074" y="3412914"/>
            <a:ext cx="46474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They’re a family. That’s the mum. </a:t>
            </a:r>
          </a:p>
          <a:p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Those are the baby elephants.</a:t>
            </a:r>
          </a:p>
          <a:p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  <a:ea typeface="Baskerville" panose="02020502070401020303" pitchFamily="18" charset="0"/>
              </a:rPr>
              <a:t>They’re young.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3.5 bỏ they're a brother and a sis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11469" y="2571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AF81E90-37F5-2E46-80FE-72A283A1C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19125"/>
            <a:ext cx="9144000" cy="1248740"/>
          </a:xfrm>
          <a:prstGeom prst="rect">
            <a:avLst/>
          </a:prstGeom>
        </p:spPr>
      </p:pic>
      <p:sp>
        <p:nvSpPr>
          <p:cNvPr id="5" name="Google Shape;361;p29">
            <a:extLst>
              <a:ext uri="{FF2B5EF4-FFF2-40B4-BE49-F238E27FC236}">
                <a16:creationId xmlns:a16="http://schemas.microsoft.com/office/drawing/2014/main" id="{CDC56702-252C-3F4B-B7E7-4A47AACC22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41434" y="534426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tick</a:t>
            </a:r>
            <a:endParaRPr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oogle Shape;212;p25">
            <a:extLst>
              <a:ext uri="{FF2B5EF4-FFF2-40B4-BE49-F238E27FC236}">
                <a16:creationId xmlns:a16="http://schemas.microsoft.com/office/drawing/2014/main" id="{3F23B368-2A66-9644-9C07-C642FFC8901C}"/>
              </a:ext>
            </a:extLst>
          </p:cNvPr>
          <p:cNvGrpSpPr/>
          <p:nvPr/>
        </p:nvGrpSpPr>
        <p:grpSpPr>
          <a:xfrm rot="-668250">
            <a:off x="1355498" y="567617"/>
            <a:ext cx="849903" cy="571578"/>
            <a:chOff x="6429375" y="2405775"/>
            <a:chExt cx="528050" cy="355125"/>
          </a:xfrm>
        </p:grpSpPr>
        <p:sp>
          <p:nvSpPr>
            <p:cNvPr id="7" name="Google Shape;213;p25">
              <a:extLst>
                <a:ext uri="{FF2B5EF4-FFF2-40B4-BE49-F238E27FC236}">
                  <a16:creationId xmlns:a16="http://schemas.microsoft.com/office/drawing/2014/main" id="{2E85A020-39B2-324E-97E7-1556CED88FA8}"/>
                </a:ext>
              </a:extLst>
            </p:cNvPr>
            <p:cNvSpPr/>
            <p:nvPr/>
          </p:nvSpPr>
          <p:spPr>
            <a:xfrm>
              <a:off x="6499025" y="2449250"/>
              <a:ext cx="219100" cy="294700"/>
            </a:xfrm>
            <a:custGeom>
              <a:avLst/>
              <a:gdLst/>
              <a:ahLst/>
              <a:cxnLst/>
              <a:rect l="l" t="t" r="r" b="b"/>
              <a:pathLst>
                <a:path w="8764" h="11788" extrusionOk="0">
                  <a:moveTo>
                    <a:pt x="8680" y="0"/>
                  </a:moveTo>
                  <a:cubicBezTo>
                    <a:pt x="8680" y="357"/>
                    <a:pt x="8692" y="619"/>
                    <a:pt x="8680" y="893"/>
                  </a:cubicBezTo>
                  <a:cubicBezTo>
                    <a:pt x="8382" y="4489"/>
                    <a:pt x="8763" y="8108"/>
                    <a:pt x="8596" y="11787"/>
                  </a:cubicBezTo>
                  <a:cubicBezTo>
                    <a:pt x="8358" y="11692"/>
                    <a:pt x="8203" y="11632"/>
                    <a:pt x="8049" y="11573"/>
                  </a:cubicBezTo>
                  <a:cubicBezTo>
                    <a:pt x="7108" y="11144"/>
                    <a:pt x="6179" y="10716"/>
                    <a:pt x="5227" y="10299"/>
                  </a:cubicBezTo>
                  <a:cubicBezTo>
                    <a:pt x="4048" y="9775"/>
                    <a:pt x="2858" y="9287"/>
                    <a:pt x="1667" y="8775"/>
                  </a:cubicBezTo>
                  <a:cubicBezTo>
                    <a:pt x="1215" y="8585"/>
                    <a:pt x="786" y="8346"/>
                    <a:pt x="333" y="8156"/>
                  </a:cubicBezTo>
                  <a:cubicBezTo>
                    <a:pt x="83" y="8049"/>
                    <a:pt x="0" y="7870"/>
                    <a:pt x="0" y="7608"/>
                  </a:cubicBezTo>
                  <a:cubicBezTo>
                    <a:pt x="12" y="6775"/>
                    <a:pt x="24" y="5918"/>
                    <a:pt x="24" y="5072"/>
                  </a:cubicBezTo>
                  <a:cubicBezTo>
                    <a:pt x="24" y="4763"/>
                    <a:pt x="143" y="4572"/>
                    <a:pt x="405" y="4405"/>
                  </a:cubicBezTo>
                  <a:cubicBezTo>
                    <a:pt x="1060" y="4001"/>
                    <a:pt x="1691" y="3596"/>
                    <a:pt x="2334" y="3179"/>
                  </a:cubicBezTo>
                  <a:cubicBezTo>
                    <a:pt x="4179" y="1988"/>
                    <a:pt x="6144" y="1036"/>
                    <a:pt x="8156" y="143"/>
                  </a:cubicBezTo>
                  <a:cubicBezTo>
                    <a:pt x="8275" y="107"/>
                    <a:pt x="8406" y="72"/>
                    <a:pt x="8680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4;p25">
              <a:extLst>
                <a:ext uri="{FF2B5EF4-FFF2-40B4-BE49-F238E27FC236}">
                  <a16:creationId xmlns:a16="http://schemas.microsoft.com/office/drawing/2014/main" id="{ED5622B0-EC1C-AB43-B77D-5E5630933793}"/>
                </a:ext>
              </a:extLst>
            </p:cNvPr>
            <p:cNvSpPr/>
            <p:nvPr/>
          </p:nvSpPr>
          <p:spPr>
            <a:xfrm>
              <a:off x="6440675" y="2537350"/>
              <a:ext cx="48550" cy="146175"/>
            </a:xfrm>
            <a:custGeom>
              <a:avLst/>
              <a:gdLst/>
              <a:ahLst/>
              <a:cxnLst/>
              <a:rect l="l" t="t" r="r" b="b"/>
              <a:pathLst>
                <a:path w="1942" h="5847" extrusionOk="0">
                  <a:moveTo>
                    <a:pt x="1917" y="3334"/>
                  </a:moveTo>
                  <a:lnTo>
                    <a:pt x="1917" y="5215"/>
                  </a:lnTo>
                  <a:cubicBezTo>
                    <a:pt x="1917" y="5715"/>
                    <a:pt x="1846" y="5811"/>
                    <a:pt x="1346" y="5823"/>
                  </a:cubicBezTo>
                  <a:cubicBezTo>
                    <a:pt x="36" y="5846"/>
                    <a:pt x="191" y="5751"/>
                    <a:pt x="131" y="4739"/>
                  </a:cubicBezTo>
                  <a:cubicBezTo>
                    <a:pt x="72" y="3787"/>
                    <a:pt x="24" y="2834"/>
                    <a:pt x="12" y="1858"/>
                  </a:cubicBezTo>
                  <a:cubicBezTo>
                    <a:pt x="0" y="1477"/>
                    <a:pt x="72" y="1084"/>
                    <a:pt x="120" y="703"/>
                  </a:cubicBezTo>
                  <a:cubicBezTo>
                    <a:pt x="120" y="655"/>
                    <a:pt x="131" y="631"/>
                    <a:pt x="131" y="584"/>
                  </a:cubicBezTo>
                  <a:cubicBezTo>
                    <a:pt x="191" y="310"/>
                    <a:pt x="381" y="274"/>
                    <a:pt x="608" y="238"/>
                  </a:cubicBezTo>
                  <a:cubicBezTo>
                    <a:pt x="977" y="191"/>
                    <a:pt x="1370" y="0"/>
                    <a:pt x="1739" y="250"/>
                  </a:cubicBezTo>
                  <a:cubicBezTo>
                    <a:pt x="1810" y="298"/>
                    <a:pt x="1810" y="465"/>
                    <a:pt x="1822" y="584"/>
                  </a:cubicBezTo>
                  <a:cubicBezTo>
                    <a:pt x="1870" y="1501"/>
                    <a:pt x="1917" y="2417"/>
                    <a:pt x="1941" y="3334"/>
                  </a:cubicBezTo>
                  <a:cubicBezTo>
                    <a:pt x="1929" y="3322"/>
                    <a:pt x="1929" y="3334"/>
                    <a:pt x="1917" y="33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5;p25">
              <a:extLst>
                <a:ext uri="{FF2B5EF4-FFF2-40B4-BE49-F238E27FC236}">
                  <a16:creationId xmlns:a16="http://schemas.microsoft.com/office/drawing/2014/main" id="{A2549EC2-8E75-C74E-80F1-994894CD625E}"/>
                </a:ext>
              </a:extLst>
            </p:cNvPr>
            <p:cNvSpPr/>
            <p:nvPr/>
          </p:nvSpPr>
          <p:spPr>
            <a:xfrm>
              <a:off x="6837450" y="2423950"/>
              <a:ext cx="104800" cy="314350"/>
            </a:xfrm>
            <a:custGeom>
              <a:avLst/>
              <a:gdLst/>
              <a:ahLst/>
              <a:cxnLst/>
              <a:rect l="l" t="t" r="r" b="b"/>
              <a:pathLst>
                <a:path w="4192" h="12574" extrusionOk="0">
                  <a:moveTo>
                    <a:pt x="358" y="11680"/>
                  </a:moveTo>
                  <a:cubicBezTo>
                    <a:pt x="453" y="11513"/>
                    <a:pt x="560" y="11359"/>
                    <a:pt x="643" y="11192"/>
                  </a:cubicBezTo>
                  <a:cubicBezTo>
                    <a:pt x="1013" y="10573"/>
                    <a:pt x="1239" y="9906"/>
                    <a:pt x="1286" y="9192"/>
                  </a:cubicBezTo>
                  <a:cubicBezTo>
                    <a:pt x="1370" y="7632"/>
                    <a:pt x="1453" y="6060"/>
                    <a:pt x="1048" y="4524"/>
                  </a:cubicBezTo>
                  <a:cubicBezTo>
                    <a:pt x="834" y="3739"/>
                    <a:pt x="512" y="2977"/>
                    <a:pt x="179" y="2215"/>
                  </a:cubicBezTo>
                  <a:cubicBezTo>
                    <a:pt x="0" y="1810"/>
                    <a:pt x="36" y="1512"/>
                    <a:pt x="346" y="1215"/>
                  </a:cubicBezTo>
                  <a:cubicBezTo>
                    <a:pt x="691" y="893"/>
                    <a:pt x="1013" y="560"/>
                    <a:pt x="1346" y="226"/>
                  </a:cubicBezTo>
                  <a:cubicBezTo>
                    <a:pt x="1572" y="0"/>
                    <a:pt x="1775" y="48"/>
                    <a:pt x="2013" y="202"/>
                  </a:cubicBezTo>
                  <a:cubicBezTo>
                    <a:pt x="2715" y="714"/>
                    <a:pt x="3072" y="1453"/>
                    <a:pt x="3334" y="2227"/>
                  </a:cubicBezTo>
                  <a:cubicBezTo>
                    <a:pt x="3989" y="4120"/>
                    <a:pt x="4191" y="6072"/>
                    <a:pt x="3977" y="8061"/>
                  </a:cubicBezTo>
                  <a:cubicBezTo>
                    <a:pt x="3846" y="9251"/>
                    <a:pt x="3513" y="10359"/>
                    <a:pt x="2941" y="11394"/>
                  </a:cubicBezTo>
                  <a:cubicBezTo>
                    <a:pt x="2727" y="11775"/>
                    <a:pt x="2429" y="12097"/>
                    <a:pt x="2167" y="12430"/>
                  </a:cubicBezTo>
                  <a:cubicBezTo>
                    <a:pt x="2084" y="12514"/>
                    <a:pt x="1905" y="12573"/>
                    <a:pt x="1810" y="12549"/>
                  </a:cubicBezTo>
                  <a:cubicBezTo>
                    <a:pt x="1298" y="12383"/>
                    <a:pt x="751" y="12204"/>
                    <a:pt x="358" y="116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6;p25">
              <a:extLst>
                <a:ext uri="{FF2B5EF4-FFF2-40B4-BE49-F238E27FC236}">
                  <a16:creationId xmlns:a16="http://schemas.microsoft.com/office/drawing/2014/main" id="{4E5CEDBC-A03D-114C-9B34-0C68C1AD5AAC}"/>
                </a:ext>
              </a:extLst>
            </p:cNvPr>
            <p:cNvSpPr/>
            <p:nvPr/>
          </p:nvSpPr>
          <p:spPr>
            <a:xfrm>
              <a:off x="6760950" y="2507875"/>
              <a:ext cx="71750" cy="185775"/>
            </a:xfrm>
            <a:custGeom>
              <a:avLst/>
              <a:gdLst/>
              <a:ahLst/>
              <a:cxnLst/>
              <a:rect l="l" t="t" r="r" b="b"/>
              <a:pathLst>
                <a:path w="2870" h="7431" extrusionOk="0">
                  <a:moveTo>
                    <a:pt x="1203" y="1"/>
                  </a:moveTo>
                  <a:cubicBezTo>
                    <a:pt x="2525" y="1191"/>
                    <a:pt x="2870" y="5918"/>
                    <a:pt x="1775" y="7430"/>
                  </a:cubicBezTo>
                  <a:cubicBezTo>
                    <a:pt x="1239" y="7371"/>
                    <a:pt x="822" y="7037"/>
                    <a:pt x="417" y="6704"/>
                  </a:cubicBezTo>
                  <a:cubicBezTo>
                    <a:pt x="132" y="6454"/>
                    <a:pt x="251" y="6120"/>
                    <a:pt x="298" y="5811"/>
                  </a:cubicBezTo>
                  <a:cubicBezTo>
                    <a:pt x="429" y="4882"/>
                    <a:pt x="441" y="3977"/>
                    <a:pt x="298" y="3061"/>
                  </a:cubicBezTo>
                  <a:cubicBezTo>
                    <a:pt x="227" y="2596"/>
                    <a:pt x="191" y="2120"/>
                    <a:pt x="84" y="1656"/>
                  </a:cubicBezTo>
                  <a:cubicBezTo>
                    <a:pt x="1" y="1275"/>
                    <a:pt x="120" y="953"/>
                    <a:pt x="382" y="703"/>
                  </a:cubicBezTo>
                  <a:cubicBezTo>
                    <a:pt x="644" y="477"/>
                    <a:pt x="905" y="263"/>
                    <a:pt x="1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7;p25">
              <a:extLst>
                <a:ext uri="{FF2B5EF4-FFF2-40B4-BE49-F238E27FC236}">
                  <a16:creationId xmlns:a16="http://schemas.microsoft.com/office/drawing/2014/main" id="{44C4562C-854C-FE4B-982A-AD6F3D9F3B3F}"/>
                </a:ext>
              </a:extLst>
            </p:cNvPr>
            <p:cNvSpPr/>
            <p:nvPr/>
          </p:nvSpPr>
          <p:spPr>
            <a:xfrm>
              <a:off x="6429375" y="2433475"/>
              <a:ext cx="300950" cy="327425"/>
            </a:xfrm>
            <a:custGeom>
              <a:avLst/>
              <a:gdLst/>
              <a:ahLst/>
              <a:cxnLst/>
              <a:rect l="l" t="t" r="r" b="b"/>
              <a:pathLst>
                <a:path w="12038" h="13097" extrusionOk="0">
                  <a:moveTo>
                    <a:pt x="12013" y="679"/>
                  </a:moveTo>
                  <a:cubicBezTo>
                    <a:pt x="12013" y="405"/>
                    <a:pt x="12002" y="214"/>
                    <a:pt x="11882" y="95"/>
                  </a:cubicBezTo>
                  <a:cubicBezTo>
                    <a:pt x="11823" y="36"/>
                    <a:pt x="11728" y="0"/>
                    <a:pt x="11644" y="0"/>
                  </a:cubicBezTo>
                  <a:cubicBezTo>
                    <a:pt x="11525" y="0"/>
                    <a:pt x="11382" y="48"/>
                    <a:pt x="11180" y="143"/>
                  </a:cubicBezTo>
                  <a:cubicBezTo>
                    <a:pt x="10870" y="286"/>
                    <a:pt x="10549" y="417"/>
                    <a:pt x="10239" y="572"/>
                  </a:cubicBezTo>
                  <a:cubicBezTo>
                    <a:pt x="9882" y="738"/>
                    <a:pt x="9513" y="917"/>
                    <a:pt x="9156" y="1072"/>
                  </a:cubicBezTo>
                  <a:cubicBezTo>
                    <a:pt x="7596" y="1774"/>
                    <a:pt x="6060" y="2619"/>
                    <a:pt x="4465" y="3679"/>
                  </a:cubicBezTo>
                  <a:cubicBezTo>
                    <a:pt x="3989" y="3989"/>
                    <a:pt x="3500" y="4322"/>
                    <a:pt x="2917" y="4513"/>
                  </a:cubicBezTo>
                  <a:cubicBezTo>
                    <a:pt x="2917" y="4501"/>
                    <a:pt x="2917" y="4501"/>
                    <a:pt x="2905" y="4489"/>
                  </a:cubicBezTo>
                  <a:cubicBezTo>
                    <a:pt x="2869" y="4382"/>
                    <a:pt x="2846" y="4286"/>
                    <a:pt x="2846" y="4203"/>
                  </a:cubicBezTo>
                  <a:cubicBezTo>
                    <a:pt x="2834" y="3834"/>
                    <a:pt x="2631" y="3631"/>
                    <a:pt x="2298" y="3631"/>
                  </a:cubicBezTo>
                  <a:lnTo>
                    <a:pt x="2191" y="3631"/>
                  </a:lnTo>
                  <a:lnTo>
                    <a:pt x="1976" y="3667"/>
                  </a:lnTo>
                  <a:cubicBezTo>
                    <a:pt x="1655" y="3691"/>
                    <a:pt x="1298" y="3739"/>
                    <a:pt x="964" y="3786"/>
                  </a:cubicBezTo>
                  <a:cubicBezTo>
                    <a:pt x="250" y="3893"/>
                    <a:pt x="191" y="3965"/>
                    <a:pt x="119" y="4679"/>
                  </a:cubicBezTo>
                  <a:cubicBezTo>
                    <a:pt x="60" y="5239"/>
                    <a:pt x="0" y="5989"/>
                    <a:pt x="12" y="6739"/>
                  </a:cubicBezTo>
                  <a:cubicBezTo>
                    <a:pt x="24" y="7441"/>
                    <a:pt x="60" y="8156"/>
                    <a:pt x="107" y="8846"/>
                  </a:cubicBezTo>
                  <a:cubicBezTo>
                    <a:pt x="119" y="9192"/>
                    <a:pt x="131" y="9513"/>
                    <a:pt x="143" y="9858"/>
                  </a:cubicBezTo>
                  <a:cubicBezTo>
                    <a:pt x="167" y="10323"/>
                    <a:pt x="476" y="10442"/>
                    <a:pt x="714" y="10454"/>
                  </a:cubicBezTo>
                  <a:cubicBezTo>
                    <a:pt x="905" y="10466"/>
                    <a:pt x="1095" y="10478"/>
                    <a:pt x="1298" y="10478"/>
                  </a:cubicBezTo>
                  <a:cubicBezTo>
                    <a:pt x="1560" y="10501"/>
                    <a:pt x="1845" y="10513"/>
                    <a:pt x="2107" y="10525"/>
                  </a:cubicBezTo>
                  <a:lnTo>
                    <a:pt x="2203" y="10525"/>
                  </a:lnTo>
                  <a:cubicBezTo>
                    <a:pt x="2619" y="10525"/>
                    <a:pt x="2727" y="10382"/>
                    <a:pt x="2846" y="9978"/>
                  </a:cubicBezTo>
                  <a:cubicBezTo>
                    <a:pt x="2881" y="9811"/>
                    <a:pt x="2917" y="9632"/>
                    <a:pt x="2965" y="9454"/>
                  </a:cubicBezTo>
                  <a:cubicBezTo>
                    <a:pt x="2965" y="9430"/>
                    <a:pt x="2977" y="9394"/>
                    <a:pt x="2977" y="9346"/>
                  </a:cubicBezTo>
                  <a:lnTo>
                    <a:pt x="3703" y="9644"/>
                  </a:lnTo>
                  <a:cubicBezTo>
                    <a:pt x="4393" y="9930"/>
                    <a:pt x="5072" y="10228"/>
                    <a:pt x="5763" y="10513"/>
                  </a:cubicBezTo>
                  <a:lnTo>
                    <a:pt x="6156" y="10692"/>
                  </a:lnTo>
                  <a:cubicBezTo>
                    <a:pt x="6965" y="11037"/>
                    <a:pt x="7799" y="11394"/>
                    <a:pt x="8620" y="11752"/>
                  </a:cubicBezTo>
                  <a:cubicBezTo>
                    <a:pt x="9275" y="12049"/>
                    <a:pt x="9930" y="12347"/>
                    <a:pt x="10561" y="12644"/>
                  </a:cubicBezTo>
                  <a:cubicBezTo>
                    <a:pt x="10859" y="12775"/>
                    <a:pt x="11156" y="12918"/>
                    <a:pt x="11478" y="13061"/>
                  </a:cubicBezTo>
                  <a:lnTo>
                    <a:pt x="11573" y="13097"/>
                  </a:lnTo>
                  <a:lnTo>
                    <a:pt x="11656" y="13025"/>
                  </a:lnTo>
                  <a:cubicBezTo>
                    <a:pt x="11990" y="12668"/>
                    <a:pt x="12037" y="12299"/>
                    <a:pt x="12025" y="11942"/>
                  </a:cubicBezTo>
                  <a:lnTo>
                    <a:pt x="11990" y="9073"/>
                  </a:lnTo>
                  <a:cubicBezTo>
                    <a:pt x="11990" y="8823"/>
                    <a:pt x="11978" y="8596"/>
                    <a:pt x="11978" y="8358"/>
                  </a:cubicBezTo>
                  <a:cubicBezTo>
                    <a:pt x="11966" y="7834"/>
                    <a:pt x="11966" y="7311"/>
                    <a:pt x="11966" y="6787"/>
                  </a:cubicBezTo>
                  <a:lnTo>
                    <a:pt x="12013" y="3536"/>
                  </a:lnTo>
                  <a:cubicBezTo>
                    <a:pt x="11978" y="2560"/>
                    <a:pt x="12002" y="1607"/>
                    <a:pt x="12013" y="679"/>
                  </a:cubicBezTo>
                  <a:close/>
                  <a:moveTo>
                    <a:pt x="3191" y="8632"/>
                  </a:moveTo>
                  <a:cubicBezTo>
                    <a:pt x="2988" y="8549"/>
                    <a:pt x="2929" y="8442"/>
                    <a:pt x="2929" y="8215"/>
                  </a:cubicBezTo>
                  <a:cubicBezTo>
                    <a:pt x="2965" y="7227"/>
                    <a:pt x="2965" y="6418"/>
                    <a:pt x="2965" y="5691"/>
                  </a:cubicBezTo>
                  <a:cubicBezTo>
                    <a:pt x="2965" y="5441"/>
                    <a:pt x="3048" y="5275"/>
                    <a:pt x="3262" y="5144"/>
                  </a:cubicBezTo>
                  <a:cubicBezTo>
                    <a:pt x="3905" y="4739"/>
                    <a:pt x="4560" y="4334"/>
                    <a:pt x="5191" y="3917"/>
                  </a:cubicBezTo>
                  <a:cubicBezTo>
                    <a:pt x="7120" y="2679"/>
                    <a:pt x="9204" y="1703"/>
                    <a:pt x="10989" y="893"/>
                  </a:cubicBezTo>
                  <a:cubicBezTo>
                    <a:pt x="11049" y="869"/>
                    <a:pt x="11120" y="857"/>
                    <a:pt x="11240" y="822"/>
                  </a:cubicBezTo>
                  <a:cubicBezTo>
                    <a:pt x="11251" y="822"/>
                    <a:pt x="11287" y="810"/>
                    <a:pt x="11299" y="810"/>
                  </a:cubicBezTo>
                  <a:lnTo>
                    <a:pt x="11299" y="953"/>
                  </a:lnTo>
                  <a:lnTo>
                    <a:pt x="11299" y="1512"/>
                  </a:lnTo>
                  <a:cubicBezTo>
                    <a:pt x="11132" y="3536"/>
                    <a:pt x="11180" y="5596"/>
                    <a:pt x="11228" y="7596"/>
                  </a:cubicBezTo>
                  <a:cubicBezTo>
                    <a:pt x="11251" y="9096"/>
                    <a:pt x="11299" y="10656"/>
                    <a:pt x="11240" y="12204"/>
                  </a:cubicBezTo>
                  <a:cubicBezTo>
                    <a:pt x="11228" y="12204"/>
                    <a:pt x="11204" y="12192"/>
                    <a:pt x="11192" y="12192"/>
                  </a:cubicBezTo>
                  <a:cubicBezTo>
                    <a:pt x="11073" y="12144"/>
                    <a:pt x="10966" y="12121"/>
                    <a:pt x="10882" y="12073"/>
                  </a:cubicBezTo>
                  <a:cubicBezTo>
                    <a:pt x="10537" y="11918"/>
                    <a:pt x="10192" y="11763"/>
                    <a:pt x="9870" y="11609"/>
                  </a:cubicBezTo>
                  <a:cubicBezTo>
                    <a:pt x="9275" y="11347"/>
                    <a:pt x="8668" y="11061"/>
                    <a:pt x="8049" y="10787"/>
                  </a:cubicBezTo>
                  <a:cubicBezTo>
                    <a:pt x="7394" y="10513"/>
                    <a:pt x="6739" y="10228"/>
                    <a:pt x="6108" y="9954"/>
                  </a:cubicBezTo>
                  <a:cubicBezTo>
                    <a:pt x="5572" y="9739"/>
                    <a:pt x="5036" y="9513"/>
                    <a:pt x="4501" y="9275"/>
                  </a:cubicBezTo>
                  <a:cubicBezTo>
                    <a:pt x="4262" y="9168"/>
                    <a:pt x="4036" y="9061"/>
                    <a:pt x="3798" y="8942"/>
                  </a:cubicBezTo>
                  <a:cubicBezTo>
                    <a:pt x="3620" y="8846"/>
                    <a:pt x="3393" y="8739"/>
                    <a:pt x="3191" y="8632"/>
                  </a:cubicBezTo>
                  <a:close/>
                  <a:moveTo>
                    <a:pt x="1488" y="9823"/>
                  </a:moveTo>
                  <a:cubicBezTo>
                    <a:pt x="774" y="9823"/>
                    <a:pt x="774" y="9811"/>
                    <a:pt x="750" y="9168"/>
                  </a:cubicBezTo>
                  <a:cubicBezTo>
                    <a:pt x="750" y="9085"/>
                    <a:pt x="726" y="8989"/>
                    <a:pt x="726" y="8894"/>
                  </a:cubicBezTo>
                  <a:cubicBezTo>
                    <a:pt x="667" y="7965"/>
                    <a:pt x="631" y="7001"/>
                    <a:pt x="607" y="6037"/>
                  </a:cubicBezTo>
                  <a:cubicBezTo>
                    <a:pt x="607" y="5775"/>
                    <a:pt x="643" y="5513"/>
                    <a:pt x="667" y="5239"/>
                  </a:cubicBezTo>
                  <a:lnTo>
                    <a:pt x="714" y="4882"/>
                  </a:lnTo>
                  <a:cubicBezTo>
                    <a:pt x="714" y="4858"/>
                    <a:pt x="726" y="4822"/>
                    <a:pt x="726" y="4786"/>
                  </a:cubicBezTo>
                  <a:cubicBezTo>
                    <a:pt x="762" y="4632"/>
                    <a:pt x="833" y="4584"/>
                    <a:pt x="1072" y="4560"/>
                  </a:cubicBezTo>
                  <a:cubicBezTo>
                    <a:pt x="1179" y="4548"/>
                    <a:pt x="1286" y="4524"/>
                    <a:pt x="1381" y="4501"/>
                  </a:cubicBezTo>
                  <a:cubicBezTo>
                    <a:pt x="1524" y="4465"/>
                    <a:pt x="1655" y="4441"/>
                    <a:pt x="1774" y="4441"/>
                  </a:cubicBezTo>
                  <a:cubicBezTo>
                    <a:pt x="1893" y="4441"/>
                    <a:pt x="2000" y="4465"/>
                    <a:pt x="2096" y="4524"/>
                  </a:cubicBezTo>
                  <a:cubicBezTo>
                    <a:pt x="2107" y="4572"/>
                    <a:pt x="2131" y="4703"/>
                    <a:pt x="2131" y="4751"/>
                  </a:cubicBezTo>
                  <a:cubicBezTo>
                    <a:pt x="2155" y="5465"/>
                    <a:pt x="2191" y="6168"/>
                    <a:pt x="2215" y="6882"/>
                  </a:cubicBezTo>
                  <a:lnTo>
                    <a:pt x="2226" y="7358"/>
                  </a:lnTo>
                  <a:lnTo>
                    <a:pt x="2203" y="7358"/>
                  </a:lnTo>
                  <a:lnTo>
                    <a:pt x="2203" y="9382"/>
                  </a:lnTo>
                  <a:cubicBezTo>
                    <a:pt x="2203" y="9811"/>
                    <a:pt x="2191" y="9823"/>
                    <a:pt x="1786" y="9847"/>
                  </a:cubicBezTo>
                  <a:cubicBezTo>
                    <a:pt x="1679" y="9823"/>
                    <a:pt x="1584" y="9823"/>
                    <a:pt x="1488" y="98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8;p25">
              <a:extLst>
                <a:ext uri="{FF2B5EF4-FFF2-40B4-BE49-F238E27FC236}">
                  <a16:creationId xmlns:a16="http://schemas.microsoft.com/office/drawing/2014/main" id="{80C49D82-4F5E-E24C-AC15-5704B10A49DD}"/>
                </a:ext>
              </a:extLst>
            </p:cNvPr>
            <p:cNvSpPr/>
            <p:nvPr/>
          </p:nvSpPr>
          <p:spPr>
            <a:xfrm>
              <a:off x="6821075" y="2405775"/>
              <a:ext cx="136350" cy="354250"/>
            </a:xfrm>
            <a:custGeom>
              <a:avLst/>
              <a:gdLst/>
              <a:ahLst/>
              <a:cxnLst/>
              <a:rect l="l" t="t" r="r" b="b"/>
              <a:pathLst>
                <a:path w="5454" h="14170" extrusionOk="0">
                  <a:moveTo>
                    <a:pt x="5061" y="4478"/>
                  </a:moveTo>
                  <a:cubicBezTo>
                    <a:pt x="4823" y="3287"/>
                    <a:pt x="4454" y="2275"/>
                    <a:pt x="3930" y="1346"/>
                  </a:cubicBezTo>
                  <a:cubicBezTo>
                    <a:pt x="3620" y="799"/>
                    <a:pt x="3156" y="429"/>
                    <a:pt x="2739" y="144"/>
                  </a:cubicBezTo>
                  <a:cubicBezTo>
                    <a:pt x="2596" y="37"/>
                    <a:pt x="2465" y="1"/>
                    <a:pt x="2322" y="1"/>
                  </a:cubicBezTo>
                  <a:cubicBezTo>
                    <a:pt x="2191" y="1"/>
                    <a:pt x="2072" y="60"/>
                    <a:pt x="1965" y="144"/>
                  </a:cubicBezTo>
                  <a:cubicBezTo>
                    <a:pt x="1822" y="310"/>
                    <a:pt x="1644" y="453"/>
                    <a:pt x="1489" y="608"/>
                  </a:cubicBezTo>
                  <a:cubicBezTo>
                    <a:pt x="1001" y="1072"/>
                    <a:pt x="501" y="1549"/>
                    <a:pt x="144" y="2168"/>
                  </a:cubicBezTo>
                  <a:cubicBezTo>
                    <a:pt x="48" y="2323"/>
                    <a:pt x="1" y="2561"/>
                    <a:pt x="84" y="2715"/>
                  </a:cubicBezTo>
                  <a:cubicBezTo>
                    <a:pt x="179" y="2954"/>
                    <a:pt x="286" y="3192"/>
                    <a:pt x="405" y="3418"/>
                  </a:cubicBezTo>
                  <a:cubicBezTo>
                    <a:pt x="513" y="3632"/>
                    <a:pt x="620" y="3835"/>
                    <a:pt x="703" y="4049"/>
                  </a:cubicBezTo>
                  <a:cubicBezTo>
                    <a:pt x="1156" y="5097"/>
                    <a:pt x="1370" y="6013"/>
                    <a:pt x="1417" y="6883"/>
                  </a:cubicBezTo>
                  <a:cubicBezTo>
                    <a:pt x="1453" y="7537"/>
                    <a:pt x="1453" y="8216"/>
                    <a:pt x="1453" y="8847"/>
                  </a:cubicBezTo>
                  <a:lnTo>
                    <a:pt x="1453" y="9121"/>
                  </a:lnTo>
                  <a:cubicBezTo>
                    <a:pt x="1453" y="10264"/>
                    <a:pt x="1108" y="11276"/>
                    <a:pt x="417" y="12121"/>
                  </a:cubicBezTo>
                  <a:cubicBezTo>
                    <a:pt x="322" y="12264"/>
                    <a:pt x="215" y="12407"/>
                    <a:pt x="227" y="12574"/>
                  </a:cubicBezTo>
                  <a:cubicBezTo>
                    <a:pt x="239" y="12717"/>
                    <a:pt x="358" y="12836"/>
                    <a:pt x="477" y="12919"/>
                  </a:cubicBezTo>
                  <a:cubicBezTo>
                    <a:pt x="1179" y="13431"/>
                    <a:pt x="1941" y="13836"/>
                    <a:pt x="2799" y="14133"/>
                  </a:cubicBezTo>
                  <a:lnTo>
                    <a:pt x="2894" y="14169"/>
                  </a:lnTo>
                  <a:lnTo>
                    <a:pt x="2953" y="14086"/>
                  </a:lnTo>
                  <a:cubicBezTo>
                    <a:pt x="3989" y="12895"/>
                    <a:pt x="4692" y="11586"/>
                    <a:pt x="5001" y="10193"/>
                  </a:cubicBezTo>
                  <a:cubicBezTo>
                    <a:pt x="5418" y="8299"/>
                    <a:pt x="5454" y="6383"/>
                    <a:pt x="5061" y="4478"/>
                  </a:cubicBezTo>
                  <a:close/>
                  <a:moveTo>
                    <a:pt x="2537" y="13157"/>
                  </a:moveTo>
                  <a:lnTo>
                    <a:pt x="2477" y="13121"/>
                  </a:lnTo>
                  <a:cubicBezTo>
                    <a:pt x="2001" y="12955"/>
                    <a:pt x="1548" y="12800"/>
                    <a:pt x="1215" y="12395"/>
                  </a:cubicBezTo>
                  <a:lnTo>
                    <a:pt x="1239" y="12336"/>
                  </a:lnTo>
                  <a:cubicBezTo>
                    <a:pt x="1298" y="12217"/>
                    <a:pt x="1370" y="12109"/>
                    <a:pt x="1429" y="11990"/>
                  </a:cubicBezTo>
                  <a:cubicBezTo>
                    <a:pt x="1834" y="11336"/>
                    <a:pt x="2060" y="10633"/>
                    <a:pt x="2108" y="9943"/>
                  </a:cubicBezTo>
                  <a:cubicBezTo>
                    <a:pt x="2203" y="8252"/>
                    <a:pt x="2251" y="6740"/>
                    <a:pt x="1870" y="5216"/>
                  </a:cubicBezTo>
                  <a:cubicBezTo>
                    <a:pt x="1656" y="4418"/>
                    <a:pt x="1334" y="3668"/>
                    <a:pt x="1001" y="2894"/>
                  </a:cubicBezTo>
                  <a:cubicBezTo>
                    <a:pt x="834" y="2525"/>
                    <a:pt x="870" y="2323"/>
                    <a:pt x="1120" y="2084"/>
                  </a:cubicBezTo>
                  <a:cubicBezTo>
                    <a:pt x="1406" y="1811"/>
                    <a:pt x="1668" y="1525"/>
                    <a:pt x="1941" y="1263"/>
                  </a:cubicBezTo>
                  <a:lnTo>
                    <a:pt x="2120" y="1084"/>
                  </a:lnTo>
                  <a:cubicBezTo>
                    <a:pt x="2227" y="977"/>
                    <a:pt x="2287" y="977"/>
                    <a:pt x="2322" y="977"/>
                  </a:cubicBezTo>
                  <a:cubicBezTo>
                    <a:pt x="2406" y="977"/>
                    <a:pt x="2489" y="1025"/>
                    <a:pt x="2596" y="1096"/>
                  </a:cubicBezTo>
                  <a:cubicBezTo>
                    <a:pt x="3299" y="1608"/>
                    <a:pt x="3632" y="2358"/>
                    <a:pt x="3870" y="3049"/>
                  </a:cubicBezTo>
                  <a:cubicBezTo>
                    <a:pt x="4513" y="4882"/>
                    <a:pt x="4727" y="6811"/>
                    <a:pt x="4501" y="8823"/>
                  </a:cubicBezTo>
                  <a:cubicBezTo>
                    <a:pt x="4370" y="10026"/>
                    <a:pt x="4037" y="11097"/>
                    <a:pt x="3477" y="12098"/>
                  </a:cubicBezTo>
                  <a:cubicBezTo>
                    <a:pt x="3299" y="12407"/>
                    <a:pt x="3037" y="12705"/>
                    <a:pt x="2799" y="12990"/>
                  </a:cubicBezTo>
                  <a:lnTo>
                    <a:pt x="2715" y="13098"/>
                  </a:lnTo>
                  <a:cubicBezTo>
                    <a:pt x="2703" y="13110"/>
                    <a:pt x="2608" y="13157"/>
                    <a:pt x="2537" y="13157"/>
                  </a:cubicBezTo>
                  <a:lnTo>
                    <a:pt x="2537" y="131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19;p25">
              <a:extLst>
                <a:ext uri="{FF2B5EF4-FFF2-40B4-BE49-F238E27FC236}">
                  <a16:creationId xmlns:a16="http://schemas.microsoft.com/office/drawing/2014/main" id="{15E64520-567D-4E42-8048-8DD2564D5A7D}"/>
                </a:ext>
              </a:extLst>
            </p:cNvPr>
            <p:cNvSpPr/>
            <p:nvPr/>
          </p:nvSpPr>
          <p:spPr>
            <a:xfrm>
              <a:off x="6747550" y="2489125"/>
              <a:ext cx="89325" cy="228325"/>
            </a:xfrm>
            <a:custGeom>
              <a:avLst/>
              <a:gdLst/>
              <a:ahLst/>
              <a:cxnLst/>
              <a:rect l="l" t="t" r="r" b="b"/>
              <a:pathLst>
                <a:path w="3573" h="9133" extrusionOk="0">
                  <a:moveTo>
                    <a:pt x="3358" y="3013"/>
                  </a:moveTo>
                  <a:cubicBezTo>
                    <a:pt x="3275" y="2346"/>
                    <a:pt x="3025" y="1703"/>
                    <a:pt x="2763" y="1084"/>
                  </a:cubicBezTo>
                  <a:cubicBezTo>
                    <a:pt x="2644" y="774"/>
                    <a:pt x="2406" y="501"/>
                    <a:pt x="2180" y="251"/>
                  </a:cubicBezTo>
                  <a:lnTo>
                    <a:pt x="2144" y="191"/>
                  </a:lnTo>
                  <a:cubicBezTo>
                    <a:pt x="2037" y="72"/>
                    <a:pt x="1906" y="1"/>
                    <a:pt x="1751" y="1"/>
                  </a:cubicBezTo>
                  <a:cubicBezTo>
                    <a:pt x="1608" y="1"/>
                    <a:pt x="1477" y="48"/>
                    <a:pt x="1358" y="191"/>
                  </a:cubicBezTo>
                  <a:cubicBezTo>
                    <a:pt x="941" y="620"/>
                    <a:pt x="548" y="1024"/>
                    <a:pt x="191" y="1441"/>
                  </a:cubicBezTo>
                  <a:cubicBezTo>
                    <a:pt x="72" y="1584"/>
                    <a:pt x="1" y="1822"/>
                    <a:pt x="25" y="2037"/>
                  </a:cubicBezTo>
                  <a:cubicBezTo>
                    <a:pt x="60" y="2310"/>
                    <a:pt x="120" y="2584"/>
                    <a:pt x="167" y="2858"/>
                  </a:cubicBezTo>
                  <a:cubicBezTo>
                    <a:pt x="203" y="3096"/>
                    <a:pt x="251" y="3346"/>
                    <a:pt x="287" y="3596"/>
                  </a:cubicBezTo>
                  <a:lnTo>
                    <a:pt x="298" y="3715"/>
                  </a:lnTo>
                  <a:cubicBezTo>
                    <a:pt x="382" y="4430"/>
                    <a:pt x="489" y="5156"/>
                    <a:pt x="370" y="5894"/>
                  </a:cubicBezTo>
                  <a:cubicBezTo>
                    <a:pt x="322" y="6132"/>
                    <a:pt x="310" y="6370"/>
                    <a:pt x="298" y="6585"/>
                  </a:cubicBezTo>
                  <a:cubicBezTo>
                    <a:pt x="287" y="6728"/>
                    <a:pt x="263" y="6870"/>
                    <a:pt x="251" y="7001"/>
                  </a:cubicBezTo>
                  <a:cubicBezTo>
                    <a:pt x="191" y="7513"/>
                    <a:pt x="358" y="7882"/>
                    <a:pt x="763" y="8109"/>
                  </a:cubicBezTo>
                  <a:lnTo>
                    <a:pt x="2549" y="9133"/>
                  </a:lnTo>
                  <a:lnTo>
                    <a:pt x="2620" y="9002"/>
                  </a:lnTo>
                  <a:cubicBezTo>
                    <a:pt x="2668" y="8930"/>
                    <a:pt x="2704" y="8871"/>
                    <a:pt x="2739" y="8811"/>
                  </a:cubicBezTo>
                  <a:cubicBezTo>
                    <a:pt x="2823" y="8680"/>
                    <a:pt x="2882" y="8561"/>
                    <a:pt x="2930" y="8454"/>
                  </a:cubicBezTo>
                  <a:cubicBezTo>
                    <a:pt x="2989" y="8240"/>
                    <a:pt x="3049" y="8013"/>
                    <a:pt x="3108" y="7811"/>
                  </a:cubicBezTo>
                  <a:cubicBezTo>
                    <a:pt x="3287" y="7216"/>
                    <a:pt x="3466" y="6597"/>
                    <a:pt x="3513" y="5977"/>
                  </a:cubicBezTo>
                  <a:cubicBezTo>
                    <a:pt x="3573" y="5132"/>
                    <a:pt x="3525" y="4192"/>
                    <a:pt x="3358" y="3013"/>
                  </a:cubicBezTo>
                  <a:close/>
                  <a:moveTo>
                    <a:pt x="1037" y="7347"/>
                  </a:moveTo>
                  <a:cubicBezTo>
                    <a:pt x="882" y="7204"/>
                    <a:pt x="894" y="7025"/>
                    <a:pt x="953" y="6728"/>
                  </a:cubicBezTo>
                  <a:cubicBezTo>
                    <a:pt x="965" y="6680"/>
                    <a:pt x="965" y="6632"/>
                    <a:pt x="977" y="6585"/>
                  </a:cubicBezTo>
                  <a:cubicBezTo>
                    <a:pt x="1132" y="5596"/>
                    <a:pt x="1132" y="4680"/>
                    <a:pt x="977" y="3787"/>
                  </a:cubicBezTo>
                  <a:cubicBezTo>
                    <a:pt x="953" y="3608"/>
                    <a:pt x="941" y="3430"/>
                    <a:pt x="906" y="3251"/>
                  </a:cubicBezTo>
                  <a:cubicBezTo>
                    <a:pt x="882" y="2977"/>
                    <a:pt x="834" y="2679"/>
                    <a:pt x="775" y="2394"/>
                  </a:cubicBezTo>
                  <a:cubicBezTo>
                    <a:pt x="703" y="2060"/>
                    <a:pt x="775" y="1810"/>
                    <a:pt x="1025" y="1584"/>
                  </a:cubicBezTo>
                  <a:cubicBezTo>
                    <a:pt x="1203" y="1429"/>
                    <a:pt x="1382" y="1275"/>
                    <a:pt x="1572" y="1108"/>
                  </a:cubicBezTo>
                  <a:cubicBezTo>
                    <a:pt x="1632" y="1072"/>
                    <a:pt x="1680" y="1024"/>
                    <a:pt x="1739" y="977"/>
                  </a:cubicBezTo>
                  <a:cubicBezTo>
                    <a:pt x="2882" y="2227"/>
                    <a:pt x="3215" y="6561"/>
                    <a:pt x="2251" y="8037"/>
                  </a:cubicBezTo>
                  <a:cubicBezTo>
                    <a:pt x="1751" y="7942"/>
                    <a:pt x="1370" y="7632"/>
                    <a:pt x="1037" y="73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335;p28">
            <a:extLst>
              <a:ext uri="{FF2B5EF4-FFF2-40B4-BE49-F238E27FC236}">
                <a16:creationId xmlns:a16="http://schemas.microsoft.com/office/drawing/2014/main" id="{8C87C9A8-9411-D44A-A256-4C341E695D90}"/>
              </a:ext>
            </a:extLst>
          </p:cNvPr>
          <p:cNvSpPr/>
          <p:nvPr/>
        </p:nvSpPr>
        <p:spPr>
          <a:xfrm>
            <a:off x="4660464" y="1373811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343;p28">
            <a:extLst>
              <a:ext uri="{FF2B5EF4-FFF2-40B4-BE49-F238E27FC236}">
                <a16:creationId xmlns:a16="http://schemas.microsoft.com/office/drawing/2014/main" id="{62CA65F8-A3F5-CB40-BA20-B34C6009C342}"/>
              </a:ext>
            </a:extLst>
          </p:cNvPr>
          <p:cNvGrpSpPr/>
          <p:nvPr/>
        </p:nvGrpSpPr>
        <p:grpSpPr>
          <a:xfrm>
            <a:off x="6790202" y="46902"/>
            <a:ext cx="790837" cy="1083272"/>
            <a:chOff x="1731150" y="1748550"/>
            <a:chExt cx="228625" cy="313175"/>
          </a:xfrm>
        </p:grpSpPr>
        <p:sp>
          <p:nvSpPr>
            <p:cNvPr id="16" name="Google Shape;344;p28">
              <a:extLst>
                <a:ext uri="{FF2B5EF4-FFF2-40B4-BE49-F238E27FC236}">
                  <a16:creationId xmlns:a16="http://schemas.microsoft.com/office/drawing/2014/main" id="{A6FC2551-BB9E-DB41-8349-457B0EBB8B02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;p28">
              <a:extLst>
                <a:ext uri="{FF2B5EF4-FFF2-40B4-BE49-F238E27FC236}">
                  <a16:creationId xmlns:a16="http://schemas.microsoft.com/office/drawing/2014/main" id="{075FDCC3-1731-3E41-A211-8929BF83F7DE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;p28">
              <a:extLst>
                <a:ext uri="{FF2B5EF4-FFF2-40B4-BE49-F238E27FC236}">
                  <a16:creationId xmlns:a16="http://schemas.microsoft.com/office/drawing/2014/main" id="{D34A7CB4-EAB5-4242-B60B-24F799A49A50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7;p28">
              <a:extLst>
                <a:ext uri="{FF2B5EF4-FFF2-40B4-BE49-F238E27FC236}">
                  <a16:creationId xmlns:a16="http://schemas.microsoft.com/office/drawing/2014/main" id="{C0C29540-38D9-7141-8E23-1D753CF9078B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8;p28">
              <a:extLst>
                <a:ext uri="{FF2B5EF4-FFF2-40B4-BE49-F238E27FC236}">
                  <a16:creationId xmlns:a16="http://schemas.microsoft.com/office/drawing/2014/main" id="{038979EB-18CB-9E48-8518-68CFD053F68F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9;p28">
              <a:extLst>
                <a:ext uri="{FF2B5EF4-FFF2-40B4-BE49-F238E27FC236}">
                  <a16:creationId xmlns:a16="http://schemas.microsoft.com/office/drawing/2014/main" id="{87CA6F05-D2AF-B647-8C6F-69D23F74F99A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0;p28">
              <a:extLst>
                <a:ext uri="{FF2B5EF4-FFF2-40B4-BE49-F238E27FC236}">
                  <a16:creationId xmlns:a16="http://schemas.microsoft.com/office/drawing/2014/main" id="{10DDC772-7CB2-A84E-BC84-B5EFAC3D6A68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8D3CF45-0F66-544F-9072-BFF3AC019BF8}"/>
              </a:ext>
            </a:extLst>
          </p:cNvPr>
          <p:cNvSpPr txBox="1"/>
          <p:nvPr/>
        </p:nvSpPr>
        <p:spPr>
          <a:xfrm>
            <a:off x="1530072" y="2090402"/>
            <a:ext cx="727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tx1"/>
                </a:solidFill>
              </a:rPr>
              <a:t>✓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D69F14-87EC-C04C-ACE3-9F81096E5981}"/>
              </a:ext>
            </a:extLst>
          </p:cNvPr>
          <p:cNvSpPr txBox="1"/>
          <p:nvPr/>
        </p:nvSpPr>
        <p:spPr>
          <a:xfrm>
            <a:off x="5591998" y="2575263"/>
            <a:ext cx="727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tx1"/>
                </a:solidFill>
              </a:rPr>
              <a:t>✓</a:t>
            </a:r>
          </a:p>
        </p:txBody>
      </p:sp>
      <p:pic>
        <p:nvPicPr>
          <p:cNvPr id="5122" name="Picture 2" descr="Happy family of owls vector illustration | Free SVG">
            <a:extLst>
              <a:ext uri="{FF2B5EF4-FFF2-40B4-BE49-F238E27FC236}">
                <a16:creationId xmlns:a16="http://schemas.microsoft.com/office/drawing/2014/main" id="{19753DD1-E017-0843-BEA5-259374A95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" y="4068112"/>
            <a:ext cx="1452282" cy="145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5078452-498B-1A4F-B928-0AF1B9C0F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7" y="5915"/>
            <a:ext cx="1054746" cy="100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5.mp3" descr="3.5.mp3">
            <a:hlinkClick r:id="" action="ppaction://media"/>
            <a:extLst>
              <a:ext uri="{FF2B5EF4-FFF2-40B4-BE49-F238E27FC236}">
                <a16:creationId xmlns:a16="http://schemas.microsoft.com/office/drawing/2014/main" id="{6D82BF85-FAED-85B6-82FD-DE61EB4170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71998" y="58257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4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/>
          <p:nvPr/>
        </p:nvSpPr>
        <p:spPr>
          <a:xfrm rot="-129175">
            <a:off x="1789023" y="1167494"/>
            <a:ext cx="5957405" cy="2926472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  <p:sp>
        <p:nvSpPr>
          <p:cNvPr id="356" name="Google Shape;356;p29"/>
          <p:cNvSpPr/>
          <p:nvPr/>
        </p:nvSpPr>
        <p:spPr>
          <a:xfrm rot="-129175">
            <a:off x="1593297" y="936869"/>
            <a:ext cx="5957405" cy="2926472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  <p:sp>
        <p:nvSpPr>
          <p:cNvPr id="357" name="Google Shape;357;p29"/>
          <p:cNvSpPr/>
          <p:nvPr/>
        </p:nvSpPr>
        <p:spPr>
          <a:xfrm>
            <a:off x="3310650" y="3751400"/>
            <a:ext cx="2522700" cy="566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  <p:sp>
        <p:nvSpPr>
          <p:cNvPr id="358" name="Google Shape;358;p29"/>
          <p:cNvSpPr/>
          <p:nvPr/>
        </p:nvSpPr>
        <p:spPr>
          <a:xfrm>
            <a:off x="7443046" y="43515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051026" y="364524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  <p:sp>
        <p:nvSpPr>
          <p:cNvPr id="361" name="Google Shape;361;p29"/>
          <p:cNvSpPr txBox="1">
            <a:spLocks noGrp="1"/>
          </p:cNvSpPr>
          <p:nvPr>
            <p:ph type="subTitle" idx="1"/>
          </p:nvPr>
        </p:nvSpPr>
        <p:spPr>
          <a:xfrm>
            <a:off x="2125949" y="1921528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Look and say</a:t>
            </a:r>
            <a:endParaRPr sz="5000" dirty="0"/>
          </a:p>
        </p:txBody>
      </p:sp>
      <p:grpSp>
        <p:nvGrpSpPr>
          <p:cNvPr id="362" name="Google Shape;362;p29"/>
          <p:cNvGrpSpPr/>
          <p:nvPr/>
        </p:nvGrpSpPr>
        <p:grpSpPr>
          <a:xfrm>
            <a:off x="930765" y="489363"/>
            <a:ext cx="1663844" cy="1216701"/>
            <a:chOff x="3348925" y="3556225"/>
            <a:chExt cx="776300" cy="567650"/>
          </a:xfrm>
        </p:grpSpPr>
        <p:sp>
          <p:nvSpPr>
            <p:cNvPr id="363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64D6FEF-666E-9348-A779-F10110F80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D2AEE2-34CD-4744-8D29-E5EE1D96F030}"/>
              </a:ext>
            </a:extLst>
          </p:cNvPr>
          <p:cNvSpPr/>
          <p:nvPr/>
        </p:nvSpPr>
        <p:spPr>
          <a:xfrm>
            <a:off x="0" y="161363"/>
            <a:ext cx="9144000" cy="46257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 descr="A picture containing text, grass, outdoor, mammal&#10;&#10;Description automatically generated">
            <a:extLst>
              <a:ext uri="{FF2B5EF4-FFF2-40B4-BE49-F238E27FC236}">
                <a16:creationId xmlns:a16="http://schemas.microsoft.com/office/drawing/2014/main" id="{ADA6EF89-2508-0F4F-9A92-12E8FDB4B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9364"/>
            <a:ext cx="9144000" cy="1670776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5B43F62-FFC4-8B4C-B733-2420C8D60FB1}"/>
              </a:ext>
            </a:extLst>
          </p:cNvPr>
          <p:cNvSpPr/>
          <p:nvPr/>
        </p:nvSpPr>
        <p:spPr>
          <a:xfrm>
            <a:off x="193527" y="3665469"/>
            <a:ext cx="1269402" cy="44106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white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CC5316D7-14E7-A441-9E38-A1852CD727D2}"/>
              </a:ext>
            </a:extLst>
          </p:cNvPr>
          <p:cNvSpPr/>
          <p:nvPr/>
        </p:nvSpPr>
        <p:spPr>
          <a:xfrm>
            <a:off x="1570955" y="3665830"/>
            <a:ext cx="1269402" cy="441064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black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B968450C-D843-8948-964E-59BC80AC52C5}"/>
              </a:ext>
            </a:extLst>
          </p:cNvPr>
          <p:cNvSpPr/>
          <p:nvPr/>
        </p:nvSpPr>
        <p:spPr>
          <a:xfrm>
            <a:off x="2940536" y="3665469"/>
            <a:ext cx="1515035" cy="441064"/>
          </a:xfrm>
          <a:prstGeom prst="roundRect">
            <a:avLst/>
          </a:prstGeom>
          <a:solidFill>
            <a:srgbClr val="9452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brown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64BDE7E0-7A1F-9D49-BFA8-1926F949ABF0}"/>
              </a:ext>
            </a:extLst>
          </p:cNvPr>
          <p:cNvSpPr/>
          <p:nvPr/>
        </p:nvSpPr>
        <p:spPr>
          <a:xfrm>
            <a:off x="4663776" y="3672038"/>
            <a:ext cx="1269402" cy="441064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grey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8C7A07C7-2030-BD4C-AD38-8CFF345C7BF4}"/>
              </a:ext>
            </a:extLst>
          </p:cNvPr>
          <p:cNvSpPr/>
          <p:nvPr/>
        </p:nvSpPr>
        <p:spPr>
          <a:xfrm>
            <a:off x="6070786" y="3660364"/>
            <a:ext cx="1269402" cy="441064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yellow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F029288-E0F6-F94F-ACB0-40B07910A1A7}"/>
              </a:ext>
            </a:extLst>
          </p:cNvPr>
          <p:cNvSpPr/>
          <p:nvPr/>
        </p:nvSpPr>
        <p:spPr>
          <a:xfrm>
            <a:off x="7448214" y="3660364"/>
            <a:ext cx="1377428" cy="441064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orange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E048D81-2C94-414E-A7A3-402301F587B6}"/>
              </a:ext>
            </a:extLst>
          </p:cNvPr>
          <p:cNvSpPr/>
          <p:nvPr/>
        </p:nvSpPr>
        <p:spPr>
          <a:xfrm>
            <a:off x="108026" y="4232136"/>
            <a:ext cx="806823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tall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176229B-9B47-3846-B36D-B8C9223F8814}"/>
              </a:ext>
            </a:extLst>
          </p:cNvPr>
          <p:cNvSpPr/>
          <p:nvPr/>
        </p:nvSpPr>
        <p:spPr>
          <a:xfrm>
            <a:off x="1058731" y="4240928"/>
            <a:ext cx="1153311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short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77C4C067-6C17-C44D-8E11-D0BFC67CBAAE}"/>
              </a:ext>
            </a:extLst>
          </p:cNvPr>
          <p:cNvSpPr/>
          <p:nvPr/>
        </p:nvSpPr>
        <p:spPr>
          <a:xfrm>
            <a:off x="3420472" y="4245274"/>
            <a:ext cx="1189617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small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2E00FDD-2723-C344-8D5C-8564F9ED3FAB}"/>
              </a:ext>
            </a:extLst>
          </p:cNvPr>
          <p:cNvSpPr/>
          <p:nvPr/>
        </p:nvSpPr>
        <p:spPr>
          <a:xfrm>
            <a:off x="4724636" y="4240928"/>
            <a:ext cx="992840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big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FF6D431-5DE3-9B46-A2BF-9C70792E024E}"/>
              </a:ext>
            </a:extLst>
          </p:cNvPr>
          <p:cNvSpPr/>
          <p:nvPr/>
        </p:nvSpPr>
        <p:spPr>
          <a:xfrm>
            <a:off x="5812701" y="4240928"/>
            <a:ext cx="938154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nice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115DE58-4B69-7943-9F42-8B2049C2D428}"/>
              </a:ext>
            </a:extLst>
          </p:cNvPr>
          <p:cNvSpPr/>
          <p:nvPr/>
        </p:nvSpPr>
        <p:spPr>
          <a:xfrm>
            <a:off x="6861810" y="4232136"/>
            <a:ext cx="1189617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funny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6E5EB05-D027-E94D-AC5A-50ACB1A6B7E4}"/>
              </a:ext>
            </a:extLst>
          </p:cNvPr>
          <p:cNvSpPr/>
          <p:nvPr/>
        </p:nvSpPr>
        <p:spPr>
          <a:xfrm>
            <a:off x="8136928" y="4240928"/>
            <a:ext cx="921570" cy="441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cool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3761589-7F29-7040-A31D-1EAE337CEFC6}"/>
              </a:ext>
            </a:extLst>
          </p:cNvPr>
          <p:cNvSpPr/>
          <p:nvPr/>
        </p:nvSpPr>
        <p:spPr>
          <a:xfrm>
            <a:off x="2295411" y="4240928"/>
            <a:ext cx="1125062" cy="441064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great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AF4B25E7-4C05-C64B-9D4B-649C862D5334}"/>
              </a:ext>
            </a:extLst>
          </p:cNvPr>
          <p:cNvSpPr/>
          <p:nvPr/>
        </p:nvSpPr>
        <p:spPr>
          <a:xfrm>
            <a:off x="1274433" y="220478"/>
            <a:ext cx="4658745" cy="637856"/>
          </a:xfrm>
          <a:prstGeom prst="wedgeRoundRectCallout">
            <a:avLst>
              <a:gd name="adj1" fmla="val -57073"/>
              <a:gd name="adj2" fmla="val 7635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They’re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elephants.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They’re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black</a:t>
            </a: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and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nice</a:t>
            </a: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07 -0.06112 L -0.15296 -0.146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4" y="-42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95062E-6 L -0.48976 -0.275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97" y="-137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6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4.PRODUCTION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09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Zoo Clipart Great - Great Zoo Pictures">
            <a:extLst>
              <a:ext uri="{FF2B5EF4-FFF2-40B4-BE49-F238E27FC236}">
                <a16:creationId xmlns:a16="http://schemas.microsoft.com/office/drawing/2014/main" id="{E52DCA3F-955F-264D-94E3-5C4150244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84"/>
          <a:stretch/>
        </p:blipFill>
        <p:spPr bwMode="auto">
          <a:xfrm>
            <a:off x="941992" y="176145"/>
            <a:ext cx="7249507" cy="4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artoon Teacher Transparent | PNG All">
            <a:extLst>
              <a:ext uri="{FF2B5EF4-FFF2-40B4-BE49-F238E27FC236}">
                <a16:creationId xmlns:a16="http://schemas.microsoft.com/office/drawing/2014/main" id="{1457A0BD-9BD6-9747-B645-10533DB12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79234" y="2926080"/>
            <a:ext cx="2017578" cy="221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C549BE7-0057-684B-B64C-C6EFD806A36B}"/>
              </a:ext>
            </a:extLst>
          </p:cNvPr>
          <p:cNvSpPr/>
          <p:nvPr/>
        </p:nvSpPr>
        <p:spPr>
          <a:xfrm>
            <a:off x="376518" y="398033"/>
            <a:ext cx="8552329" cy="44429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14BEC05-F898-144A-9E64-F9629BFF1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165226"/>
              </p:ext>
            </p:extLst>
          </p:nvPr>
        </p:nvGraphicFramePr>
        <p:xfrm>
          <a:off x="1210235" y="1637108"/>
          <a:ext cx="6884894" cy="3096819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3460560">
                  <a:extLst>
                    <a:ext uri="{9D8B030D-6E8A-4147-A177-3AD203B41FA5}">
                      <a16:colId xmlns:a16="http://schemas.microsoft.com/office/drawing/2014/main" val="1230042583"/>
                    </a:ext>
                  </a:extLst>
                </a:gridCol>
                <a:gridCol w="3424334">
                  <a:extLst>
                    <a:ext uri="{9D8B030D-6E8A-4147-A177-3AD203B41FA5}">
                      <a16:colId xmlns:a16="http://schemas.microsoft.com/office/drawing/2014/main" val="2197037337"/>
                    </a:ext>
                  </a:extLst>
                </a:gridCol>
              </a:tblGrid>
              <a:tr h="9224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 smtClean="0">
                          <a:solidFill>
                            <a:srgbClr val="FF0000"/>
                          </a:solidFill>
                          <a:effectLst/>
                        </a:rPr>
                        <a:t>Name </a:t>
                      </a:r>
                      <a:r>
                        <a:rPr lang="en-AU" sz="2800" dirty="0">
                          <a:solidFill>
                            <a:srgbClr val="FF0000"/>
                          </a:solidFill>
                          <a:effectLst/>
                        </a:rPr>
                        <a:t>of animals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solidFill>
                            <a:srgbClr val="FF0000"/>
                          </a:solidFill>
                          <a:effectLst/>
                        </a:rPr>
                        <a:t>Animal information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85496"/>
                  </a:ext>
                </a:extLst>
              </a:tr>
              <a:tr h="5435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elephant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grey, big, nice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479909"/>
                  </a:ext>
                </a:extLst>
              </a:tr>
              <a:tr h="543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915695"/>
                  </a:ext>
                </a:extLst>
              </a:tr>
              <a:tr h="543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24733"/>
                  </a:ext>
                </a:extLst>
              </a:tr>
              <a:tr h="543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327"/>
                  </a:ext>
                </a:extLst>
              </a:tr>
            </a:tbl>
          </a:graphicData>
        </a:graphic>
      </p:graphicFrame>
      <p:sp>
        <p:nvSpPr>
          <p:cNvPr id="59" name="Google Shape;361;p29">
            <a:extLst>
              <a:ext uri="{FF2B5EF4-FFF2-40B4-BE49-F238E27FC236}">
                <a16:creationId xmlns:a16="http://schemas.microsoft.com/office/drawing/2014/main" id="{B351F100-7EAB-E74B-B317-819EABFC4C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125950" y="586039"/>
            <a:ext cx="4892100" cy="6502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Animal fact file</a:t>
            </a:r>
            <a:endParaRPr sz="5000" dirty="0"/>
          </a:p>
        </p:txBody>
      </p:sp>
      <p:pic>
        <p:nvPicPr>
          <p:cNvPr id="60" name="Picture 2" descr="Happy family of owls vector illustration | Free SVG">
            <a:extLst>
              <a:ext uri="{FF2B5EF4-FFF2-40B4-BE49-F238E27FC236}">
                <a16:creationId xmlns:a16="http://schemas.microsoft.com/office/drawing/2014/main" id="{D044151E-A763-AD4A-8B2E-F7CAE71F5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" y="4068112"/>
            <a:ext cx="1452282" cy="145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id="{B8438AF0-0DC6-814D-8A51-1FB9A8342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814" y="684868"/>
            <a:ext cx="1162349" cy="11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5.ASSESSMENT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4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 WARM UP</a:t>
            </a:r>
            <a:endParaRPr lang="en-US" sz="3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70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17520D-CE65-824F-B60A-BBA414CD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551" y="176083"/>
            <a:ext cx="4338490" cy="572700"/>
          </a:xfrm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AU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Circle the correct word</a:t>
            </a:r>
            <a:r>
              <a:rPr lang="en-US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E25F0CF-B119-B343-918C-DCB32B272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5" y="829526"/>
            <a:ext cx="7743825" cy="4270943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DE00D43-9812-9E43-BD31-630B33B2DAB0}"/>
              </a:ext>
            </a:extLst>
          </p:cNvPr>
          <p:cNvSpPr/>
          <p:nvPr/>
        </p:nvSpPr>
        <p:spPr>
          <a:xfrm>
            <a:off x="2699751" y="1522228"/>
            <a:ext cx="441064" cy="29134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DE00D43-9812-9E43-BD31-630B33B2DAB0}"/>
              </a:ext>
            </a:extLst>
          </p:cNvPr>
          <p:cNvSpPr/>
          <p:nvPr/>
        </p:nvSpPr>
        <p:spPr>
          <a:xfrm>
            <a:off x="2573563" y="2913693"/>
            <a:ext cx="441064" cy="29134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DE00D43-9812-9E43-BD31-630B33B2DAB0}"/>
              </a:ext>
            </a:extLst>
          </p:cNvPr>
          <p:cNvSpPr/>
          <p:nvPr/>
        </p:nvSpPr>
        <p:spPr>
          <a:xfrm>
            <a:off x="2573563" y="4031704"/>
            <a:ext cx="441064" cy="29134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E00D43-9812-9E43-BD31-630B33B2DAB0}"/>
              </a:ext>
            </a:extLst>
          </p:cNvPr>
          <p:cNvSpPr/>
          <p:nvPr/>
        </p:nvSpPr>
        <p:spPr>
          <a:xfrm>
            <a:off x="6671676" y="3246253"/>
            <a:ext cx="441064" cy="29134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DE00D43-9812-9E43-BD31-630B33B2DAB0}"/>
              </a:ext>
            </a:extLst>
          </p:cNvPr>
          <p:cNvSpPr/>
          <p:nvPr/>
        </p:nvSpPr>
        <p:spPr>
          <a:xfrm>
            <a:off x="6614526" y="4340942"/>
            <a:ext cx="441064" cy="29134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525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he Animal Song" descr="The Animal Song">
            <a:hlinkClick r:id="" action="ppaction://media"/>
            <a:extLst>
              <a:ext uri="{FF2B5EF4-FFF2-40B4-BE49-F238E27FC236}">
                <a16:creationId xmlns:a16="http://schemas.microsoft.com/office/drawing/2014/main" id="{30362ACA-828E-B04D-A581-47CB4616E6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2.PRESENTATION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38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tStation - Cartoon Jungle">
            <a:extLst>
              <a:ext uri="{FF2B5EF4-FFF2-40B4-BE49-F238E27FC236}">
                <a16:creationId xmlns:a16="http://schemas.microsoft.com/office/drawing/2014/main" id="{EFD42DA4-3BD2-DD4F-A3B0-EE982349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97275" y="1901564"/>
            <a:ext cx="1058277" cy="2188167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6" y="2558092"/>
            <a:ext cx="1169976" cy="258812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894" y="2263607"/>
            <a:ext cx="1169975" cy="2357812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483469" y="1846010"/>
            <a:ext cx="863419" cy="209918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2750362" y="3354257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824970" y="3691714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1050435" y="4092452"/>
            <a:ext cx="741697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241830" y="4529005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E742AA-C811-2F48-8202-E4C2E0821AD3}"/>
              </a:ext>
            </a:extLst>
          </p:cNvPr>
          <p:cNvSpPr/>
          <p:nvPr/>
        </p:nvSpPr>
        <p:spPr>
          <a:xfrm>
            <a:off x="4243875" y="4940079"/>
            <a:ext cx="819028" cy="203421"/>
          </a:xfrm>
          <a:prstGeom prst="rect">
            <a:avLst/>
          </a:prstGeom>
          <a:solidFill>
            <a:srgbClr val="64BB37"/>
          </a:solidFill>
          <a:ln>
            <a:solidFill>
              <a:srgbClr val="64BB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534028DF-94F4-E746-B5A7-1FC2018D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7" y="0"/>
            <a:ext cx="1999412" cy="20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83F86F3-1101-D941-843F-24E188B3A1B3}"/>
              </a:ext>
            </a:extLst>
          </p:cNvPr>
          <p:cNvSpPr/>
          <p:nvPr/>
        </p:nvSpPr>
        <p:spPr>
          <a:xfrm>
            <a:off x="5649131" y="1332625"/>
            <a:ext cx="854306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Tarzan</a:t>
            </a:r>
          </a:p>
        </p:txBody>
      </p:sp>
      <p:pic>
        <p:nvPicPr>
          <p:cNvPr id="3" name="Picture 2" descr="An elephant with tusks&#10;&#10;Description automatically generated">
            <a:extLst>
              <a:ext uri="{FF2B5EF4-FFF2-40B4-BE49-F238E27FC236}">
                <a16:creationId xmlns:a16="http://schemas.microsoft.com/office/drawing/2014/main" id="{8590C0BD-64EE-B840-80BE-405BE96EB24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2950" t="18866" r="30899" b="18005"/>
          <a:stretch/>
        </p:blipFill>
        <p:spPr>
          <a:xfrm>
            <a:off x="5062903" y="1901564"/>
            <a:ext cx="2347182" cy="2873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Google Shape;361;p29">
            <a:extLst>
              <a:ext uri="{FF2B5EF4-FFF2-40B4-BE49-F238E27FC236}">
                <a16:creationId xmlns:a16="http://schemas.microsoft.com/office/drawing/2014/main" id="{FCBF204C-06F1-2244-A11B-18517B5BB9A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134983" y="4338267"/>
            <a:ext cx="2353546" cy="6596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elephant</a:t>
            </a:r>
            <a:endParaRPr sz="40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4.mp3" descr="3.4.mp3">
            <a:hlinkClick r:id="" action="ppaction://media"/>
            <a:extLst>
              <a:ext uri="{FF2B5EF4-FFF2-40B4-BE49-F238E27FC236}">
                <a16:creationId xmlns:a16="http://schemas.microsoft.com/office/drawing/2014/main" id="{CF707F27-8D26-D15F-2B50-E9B5BB7C1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10085" y="2130717"/>
            <a:ext cx="612022" cy="612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tStation - Cartoon Jungle">
            <a:extLst>
              <a:ext uri="{FF2B5EF4-FFF2-40B4-BE49-F238E27FC236}">
                <a16:creationId xmlns:a16="http://schemas.microsoft.com/office/drawing/2014/main" id="{EFD42DA4-3BD2-DD4F-A3B0-EE982349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97275" y="1901564"/>
            <a:ext cx="1058277" cy="2188167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6" y="2558092"/>
            <a:ext cx="1169976" cy="258812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894" y="2263607"/>
            <a:ext cx="1169975" cy="2357812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483469" y="1846010"/>
            <a:ext cx="863419" cy="209918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2750362" y="3354257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824970" y="3691714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1050435" y="4092452"/>
            <a:ext cx="741697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241830" y="4529005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E742AA-C811-2F48-8202-E4C2E0821AD3}"/>
              </a:ext>
            </a:extLst>
          </p:cNvPr>
          <p:cNvSpPr/>
          <p:nvPr/>
        </p:nvSpPr>
        <p:spPr>
          <a:xfrm>
            <a:off x="4243875" y="4940079"/>
            <a:ext cx="819028" cy="203421"/>
          </a:xfrm>
          <a:prstGeom prst="rect">
            <a:avLst/>
          </a:prstGeom>
          <a:solidFill>
            <a:srgbClr val="64BB37"/>
          </a:solidFill>
          <a:ln>
            <a:solidFill>
              <a:srgbClr val="64BB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534028DF-94F4-E746-B5A7-1FC2018D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7" y="0"/>
            <a:ext cx="1999412" cy="20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83F86F3-1101-D941-843F-24E188B3A1B3}"/>
              </a:ext>
            </a:extLst>
          </p:cNvPr>
          <p:cNvSpPr/>
          <p:nvPr/>
        </p:nvSpPr>
        <p:spPr>
          <a:xfrm>
            <a:off x="5649131" y="1332625"/>
            <a:ext cx="854306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Tarzan</a:t>
            </a: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B944841-00A5-0E40-8C88-3324F1C983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3168" t="17778" r="32369" b="17098"/>
          <a:stretch/>
        </p:blipFill>
        <p:spPr>
          <a:xfrm>
            <a:off x="5517959" y="1785257"/>
            <a:ext cx="2388239" cy="3075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Google Shape;361;p29">
            <a:extLst>
              <a:ext uri="{FF2B5EF4-FFF2-40B4-BE49-F238E27FC236}">
                <a16:creationId xmlns:a16="http://schemas.microsoft.com/office/drawing/2014/main" id="{222E865F-F6C9-FD4B-9843-B37CA873699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534050" y="4344557"/>
            <a:ext cx="2356055" cy="6596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giraffe</a:t>
            </a:r>
            <a:endParaRPr sz="40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4-2.mp3" descr="3.4-2.mp3">
            <a:hlinkClick r:id="" action="ppaction://media"/>
            <a:extLst>
              <a:ext uri="{FF2B5EF4-FFF2-40B4-BE49-F238E27FC236}">
                <a16:creationId xmlns:a16="http://schemas.microsoft.com/office/drawing/2014/main" id="{413F3C57-243A-1711-8609-EBF12F126B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54932" y="1976635"/>
            <a:ext cx="714543" cy="7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tStation - Cartoon Jungle">
            <a:extLst>
              <a:ext uri="{FF2B5EF4-FFF2-40B4-BE49-F238E27FC236}">
                <a16:creationId xmlns:a16="http://schemas.microsoft.com/office/drawing/2014/main" id="{EFD42DA4-3BD2-DD4F-A3B0-EE982349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97275" y="1901564"/>
            <a:ext cx="1058277" cy="2188167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6" y="2558092"/>
            <a:ext cx="1169976" cy="258812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894" y="2263607"/>
            <a:ext cx="1169975" cy="2357812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483469" y="1846010"/>
            <a:ext cx="863419" cy="209918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2750362" y="3354257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824970" y="3691714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1050435" y="4092452"/>
            <a:ext cx="741697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241830" y="4529005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E742AA-C811-2F48-8202-E4C2E0821AD3}"/>
              </a:ext>
            </a:extLst>
          </p:cNvPr>
          <p:cNvSpPr/>
          <p:nvPr/>
        </p:nvSpPr>
        <p:spPr>
          <a:xfrm>
            <a:off x="4243875" y="4940079"/>
            <a:ext cx="819028" cy="203421"/>
          </a:xfrm>
          <a:prstGeom prst="rect">
            <a:avLst/>
          </a:prstGeom>
          <a:solidFill>
            <a:srgbClr val="64BB37"/>
          </a:solidFill>
          <a:ln>
            <a:solidFill>
              <a:srgbClr val="64BB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534028DF-94F4-E746-B5A7-1FC2018D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7" y="0"/>
            <a:ext cx="1999412" cy="20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83F86F3-1101-D941-843F-24E188B3A1B3}"/>
              </a:ext>
            </a:extLst>
          </p:cNvPr>
          <p:cNvSpPr/>
          <p:nvPr/>
        </p:nvSpPr>
        <p:spPr>
          <a:xfrm>
            <a:off x="5649131" y="1332625"/>
            <a:ext cx="854306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Tarzan</a:t>
            </a:r>
          </a:p>
        </p:txBody>
      </p:sp>
      <p:pic>
        <p:nvPicPr>
          <p:cNvPr id="3" name="Picture 2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3C83E822-CD38-7D4E-9D67-B531B240049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4020" t="21951" r="28464" b="18730"/>
          <a:stretch/>
        </p:blipFill>
        <p:spPr>
          <a:xfrm>
            <a:off x="5348515" y="1846011"/>
            <a:ext cx="2873200" cy="3094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Google Shape;361;p29">
            <a:extLst>
              <a:ext uri="{FF2B5EF4-FFF2-40B4-BE49-F238E27FC236}">
                <a16:creationId xmlns:a16="http://schemas.microsoft.com/office/drawing/2014/main" id="{FD087DD4-C65B-BD43-A83A-244C97252E5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144032" y="4426868"/>
            <a:ext cx="1612822" cy="6596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lion</a:t>
            </a:r>
            <a:endParaRPr sz="40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4-3.mp3" descr="3.4-3.mp3">
            <a:hlinkClick r:id="" action="ppaction://media"/>
            <a:extLst>
              <a:ext uri="{FF2B5EF4-FFF2-40B4-BE49-F238E27FC236}">
                <a16:creationId xmlns:a16="http://schemas.microsoft.com/office/drawing/2014/main" id="{D7E80795-6111-63E1-AF91-47DBF6290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45425" y="2151125"/>
            <a:ext cx="714543" cy="7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tStation - Cartoon Jungle">
            <a:extLst>
              <a:ext uri="{FF2B5EF4-FFF2-40B4-BE49-F238E27FC236}">
                <a16:creationId xmlns:a16="http://schemas.microsoft.com/office/drawing/2014/main" id="{EFD42DA4-3BD2-DD4F-A3B0-EE982349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97275" y="1901564"/>
            <a:ext cx="1058277" cy="2188167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6" y="2558092"/>
            <a:ext cx="1169976" cy="258812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894" y="2263607"/>
            <a:ext cx="1169975" cy="2357812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483469" y="1846010"/>
            <a:ext cx="863419" cy="209918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2750362" y="3354257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824970" y="3691714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1050435" y="4092452"/>
            <a:ext cx="741697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241830" y="4529005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E742AA-C811-2F48-8202-E4C2E0821AD3}"/>
              </a:ext>
            </a:extLst>
          </p:cNvPr>
          <p:cNvSpPr/>
          <p:nvPr/>
        </p:nvSpPr>
        <p:spPr>
          <a:xfrm>
            <a:off x="4243875" y="4940079"/>
            <a:ext cx="819028" cy="203421"/>
          </a:xfrm>
          <a:prstGeom prst="rect">
            <a:avLst/>
          </a:prstGeom>
          <a:solidFill>
            <a:srgbClr val="64BB37"/>
          </a:solidFill>
          <a:ln>
            <a:solidFill>
              <a:srgbClr val="64BB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534028DF-94F4-E746-B5A7-1FC2018D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7" y="0"/>
            <a:ext cx="1999412" cy="20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83F86F3-1101-D941-843F-24E188B3A1B3}"/>
              </a:ext>
            </a:extLst>
          </p:cNvPr>
          <p:cNvSpPr/>
          <p:nvPr/>
        </p:nvSpPr>
        <p:spPr>
          <a:xfrm>
            <a:off x="5649131" y="1332625"/>
            <a:ext cx="854306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Tarzan</a:t>
            </a:r>
          </a:p>
        </p:txBody>
      </p:sp>
      <p:pic>
        <p:nvPicPr>
          <p:cNvPr id="4" name="Picture 3" descr="A monkey sitting on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9C836DEB-4252-244E-B734-3417DB9F447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0643" t="16507" r="23465" b="18367"/>
          <a:stretch/>
        </p:blipFill>
        <p:spPr>
          <a:xfrm>
            <a:off x="5139021" y="2002971"/>
            <a:ext cx="2769781" cy="2910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Google Shape;361;p29">
            <a:extLst>
              <a:ext uri="{FF2B5EF4-FFF2-40B4-BE49-F238E27FC236}">
                <a16:creationId xmlns:a16="http://schemas.microsoft.com/office/drawing/2014/main" id="{21D3E6FE-2936-874F-9E0A-9A4EC97D17F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596894" y="4351257"/>
            <a:ext cx="1999412" cy="6596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monkey</a:t>
            </a:r>
            <a:endParaRPr sz="40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4-4.mp3" descr="3.4-4.mp3">
            <a:hlinkClick r:id="" action="ppaction://media"/>
            <a:extLst>
              <a:ext uri="{FF2B5EF4-FFF2-40B4-BE49-F238E27FC236}">
                <a16:creationId xmlns:a16="http://schemas.microsoft.com/office/drawing/2014/main" id="{69568ABD-A0B7-DDA0-6408-2E90581B1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020525" y="2340757"/>
            <a:ext cx="714543" cy="7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9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tStation - Cartoon Jungle">
            <a:extLst>
              <a:ext uri="{FF2B5EF4-FFF2-40B4-BE49-F238E27FC236}">
                <a16:creationId xmlns:a16="http://schemas.microsoft.com/office/drawing/2014/main" id="{EFD42DA4-3BD2-DD4F-A3B0-EE982349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97275" y="1901564"/>
            <a:ext cx="1058277" cy="2188167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786" y="2558092"/>
            <a:ext cx="1169976" cy="258812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894" y="2263607"/>
            <a:ext cx="1169975" cy="2357812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483469" y="1846010"/>
            <a:ext cx="863419" cy="209918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2750362" y="3354257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824970" y="3691714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1050435" y="4092452"/>
            <a:ext cx="741697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241830" y="4529005"/>
            <a:ext cx="863420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E742AA-C811-2F48-8202-E4C2E0821AD3}"/>
              </a:ext>
            </a:extLst>
          </p:cNvPr>
          <p:cNvSpPr/>
          <p:nvPr/>
        </p:nvSpPr>
        <p:spPr>
          <a:xfrm>
            <a:off x="4243875" y="4940079"/>
            <a:ext cx="819028" cy="203421"/>
          </a:xfrm>
          <a:prstGeom prst="rect">
            <a:avLst/>
          </a:prstGeom>
          <a:solidFill>
            <a:srgbClr val="64BB37"/>
          </a:solidFill>
          <a:ln>
            <a:solidFill>
              <a:srgbClr val="64BB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p 91 Tarzan Clip Art | Tarzán, Dibujos de disney, Disney">
            <a:extLst>
              <a:ext uri="{FF2B5EF4-FFF2-40B4-BE49-F238E27FC236}">
                <a16:creationId xmlns:a16="http://schemas.microsoft.com/office/drawing/2014/main" id="{534028DF-94F4-E746-B5A7-1FC2018D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7" y="0"/>
            <a:ext cx="1999412" cy="20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83F86F3-1101-D941-843F-24E188B3A1B3}"/>
              </a:ext>
            </a:extLst>
          </p:cNvPr>
          <p:cNvSpPr/>
          <p:nvPr/>
        </p:nvSpPr>
        <p:spPr>
          <a:xfrm>
            <a:off x="5649131" y="1332625"/>
            <a:ext cx="854306" cy="3374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Tarzan</a:t>
            </a:r>
          </a:p>
        </p:txBody>
      </p:sp>
      <p:pic>
        <p:nvPicPr>
          <p:cNvPr id="1028" name="Picture 4" descr="POACHER_NET 1 | Emily So">
            <a:extLst>
              <a:ext uri="{FF2B5EF4-FFF2-40B4-BE49-F238E27FC236}">
                <a16:creationId xmlns:a16="http://schemas.microsoft.com/office/drawing/2014/main" id="{CF613EA3-453A-C543-99DC-E1AA595FE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33304" y="2099188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acher A | DBZ Dokkan Battle - GamePress">
            <a:extLst>
              <a:ext uri="{FF2B5EF4-FFF2-40B4-BE49-F238E27FC236}">
                <a16:creationId xmlns:a16="http://schemas.microsoft.com/office/drawing/2014/main" id="{A8BEF187-9B18-2946-9B57-3A0C98485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186" y="2485586"/>
            <a:ext cx="2268236" cy="30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4.Unit 3-Lesson 2-Period 1"/>
  <p:tag name="ISPRING_LMS_API_VERSION" val="SCORM 2004 (2nd edition)"/>
  <p:tag name="ISPRING_ULTRA_SCORM_COURSE_ID" val="BB989097-7E4D-4551-A5CD-9FC4EAA50685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4.Unit 3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tfE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bXx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tfE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G18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tfE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G18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tfEdVe8ZnLmYAAABoAAAAHAAAAHVuaXZlcnNhbC9sb2NhbF9zZXR0aW5ncy54bWyzsa/IzVEoSy0qzszPs1Uy1DNQUkjNS85PycxLt1UKDXHTtVBSKC5JzEtJzMnPS7VVystXUrC347LJyU9OzAlOLSkBKixWKMhJrEwtCknNBTJKUv0Sc4EqQzxd/RRcXTxDlPTtuABQSwMEFAACAAgAbnx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G58R1WhbY9iTAAAAGsAAAAbAAAAdW5pdmVyc2FsL3VuaXZlcnNhbC5wbmcueG1ss7GvyM1RKEstKs7Mz7NVMtQzULK34+WyKShKLctMLVeoAIoBBSFASaHSVsnECMEtz0wpyQCpMDBBCGakZqZnlNgqWRhZwAX1gWYCAFBLAQIAABQAAgAIAIxeVlE2YVgCRwMAAOEJAAAUAAAAAAAAAAEAAAAAAAAAAAB1bml2ZXJzYWwvcGxheWVyLnhtbFBLAQIAABQAAgAIAG18R1WcXjIIFAYAADcXAAAdAAAAAAAAAAEAAAAAAHkDAAB1bml2ZXJzYWwvY29tbW9uX21lc3NhZ2VzLmxuZ1BLAQIAABQAAgAIAG18R1UVHmAbowAAAH8BAAAuAAAAAAAAAAEAAAAAAMgJAAB1bml2ZXJzYWwvcGxheWJhY2tfYW5kX25hdmlnYXRpb25fc2V0dGluZ3MueG1sUEsBAgAAFAACAAgAbXxHVaenV+h8BAAAbxcAACcAAAAAAAAAAQAAAAAAtwoAAHVuaXZlcnNhbC9mbGFzaF9wdWJsaXNoaW5nX3NldHRpbmdzLnhtbFBLAQIAABQAAgAIAG18R1XlX+THbQMAAKEMAAAhAAAAAAAAAAEAAAAAAHgPAAB1bml2ZXJzYWwvZmxhc2hfc2tpbl9zZXR0aW5ncy54bWxQSwECAAAUAAIACABtfEdVF9vd2HcEAAD5FgAAJgAAAAAAAAABAAAAAAAkEwAAdW5pdmVyc2FsL2h0bWxfcHVibGlzaGluZ19zZXR0aW5ncy54bWxQSwECAAAUAAIACABtfEdVJR/xB6oBAABoBgAAHwAAAAAAAAABAAAAAADfFwAAdW5pdmVyc2FsL2h0bWxfc2tpbl9zZXR0aW5ncy5qc1BLAQIAABQAAgAIAG18R1V7xmcuZgAAAGgAAAAcAAAAAAAAAAEAAAAAAMYZAAB1bml2ZXJzYWwvbG9jYWxfc2V0dGluZ3MueG1sUEsBAgAAFAACAAgAbnxHVRbuq+5BBgAAWxwAABcAAAAAAAAAAAAAAAAAZhoAAHVuaXZlcnNhbC91bml2ZXJzYWwucG5nUEsBAgAAFAACAAgAbnx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3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FE75F0"/>
      </a:dk2>
      <a:lt2>
        <a:srgbClr val="E3E7EA"/>
      </a:lt2>
      <a:accent1>
        <a:srgbClr val="66DDD4"/>
      </a:accent1>
      <a:accent2>
        <a:srgbClr val="52BBB3"/>
      </a:accent2>
      <a:accent3>
        <a:srgbClr val="FEDF66"/>
      </a:accent3>
      <a:accent4>
        <a:srgbClr val="FD985E"/>
      </a:accent4>
      <a:accent5>
        <a:srgbClr val="9FE4F5"/>
      </a:accent5>
      <a:accent6>
        <a:srgbClr val="E8ACE9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279</Words>
  <Application>Microsoft Office PowerPoint</Application>
  <PresentationFormat>On-screen Show (16:9)</PresentationFormat>
  <Paragraphs>98</Paragraphs>
  <Slides>21</Slides>
  <Notes>16</Notes>
  <HiddenSlides>0</HiddenSlides>
  <MMClips>13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46" baseType="lpstr">
      <vt:lpstr>Times New Roman</vt:lpstr>
      <vt:lpstr>PT Sans</vt:lpstr>
      <vt:lpstr>Russo One</vt:lpstr>
      <vt:lpstr>Bebas Neue</vt:lpstr>
      <vt:lpstr>Roboto</vt:lpstr>
      <vt:lpstr>Arial</vt:lpstr>
      <vt:lpstr>宋体</vt:lpstr>
      <vt:lpstr>Pangolin</vt:lpstr>
      <vt:lpstr>Baskerville</vt:lpstr>
      <vt:lpstr>Quicksand SemiBold</vt:lpstr>
      <vt:lpstr>Quicksand</vt:lpstr>
      <vt:lpstr>Nunito</vt:lpstr>
      <vt:lpstr>黑体</vt:lpstr>
      <vt:lpstr>Baloo 2</vt:lpstr>
      <vt:lpstr>Catamaran</vt:lpstr>
      <vt:lpstr>Changa One</vt:lpstr>
      <vt:lpstr>Life Savers ExtraBold</vt:lpstr>
      <vt:lpstr>Comic Sans MS</vt:lpstr>
      <vt:lpstr>Calibri</vt:lpstr>
      <vt:lpstr>Life Savers</vt:lpstr>
      <vt:lpstr>Montserrat</vt:lpstr>
      <vt:lpstr>English Vocabulary Workshop by Slidesgo</vt:lpstr>
      <vt:lpstr>2_Science Subject for Elementary - 3rd Grade: Physical, Life, and Earth by Slidesgo</vt:lpstr>
      <vt:lpstr>It's Springtime! MK Plan by Slidesgo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Circle the correct word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34.Unit 3-Lesson 2-Period 1</dc:title>
  <dc:creator>Christiaan Rheeder;Chiêm Thủy</dc:creator>
  <cp:lastModifiedBy>Admin</cp:lastModifiedBy>
  <cp:revision>25</cp:revision>
  <dcterms:modified xsi:type="dcterms:W3CDTF">2023-06-07T07:18:44Z</dcterms:modified>
</cp:coreProperties>
</file>