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audio2.wav" ContentType="audio/x-wav"/>
  <Override PartName="/ppt/media/audio3.wav" ContentType="audio/x-wav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7" r:id="rId2"/>
    <p:sldId id="258" r:id="rId3"/>
    <p:sldId id="259" r:id="rId4"/>
    <p:sldId id="486" r:id="rId5"/>
    <p:sldId id="452" r:id="rId6"/>
    <p:sldId id="453" r:id="rId7"/>
    <p:sldId id="454" r:id="rId8"/>
    <p:sldId id="455" r:id="rId9"/>
    <p:sldId id="265" r:id="rId10"/>
    <p:sldId id="487" r:id="rId11"/>
    <p:sldId id="491" r:id="rId12"/>
    <p:sldId id="492" r:id="rId13"/>
    <p:sldId id="493" r:id="rId14"/>
    <p:sldId id="311" r:id="rId15"/>
    <p:sldId id="496" r:id="rId16"/>
    <p:sldId id="494" r:id="rId17"/>
    <p:sldId id="495" r:id="rId18"/>
    <p:sldId id="497" r:id="rId19"/>
    <p:sldId id="499" r:id="rId20"/>
    <p:sldId id="498" r:id="rId21"/>
    <p:sldId id="386" r:id="rId22"/>
    <p:sldId id="441" r:id="rId23"/>
    <p:sldId id="474" r:id="rId24"/>
    <p:sldId id="395" r:id="rId25"/>
    <p:sldId id="260" r:id="rId2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38" autoAdjust="0"/>
    <p:restoredTop sz="94660"/>
  </p:normalViewPr>
  <p:slideViewPr>
    <p:cSldViewPr>
      <p:cViewPr>
        <p:scale>
          <a:sx n="90" d="100"/>
          <a:sy n="90" d="100"/>
        </p:scale>
        <p:origin x="-1350" y="-51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383970-F896-4A00-B5A0-209528402446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F5D47-13A4-4706-BDE5-3488BE3309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465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1669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" name="Google Shape;3280;g10cdd28a008_0_1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1" name="Google Shape;3281;g10cdd28a008_0_1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Warm-up: Play a small game 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 Puzzle game”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teacher asks SS to identify different colors and choose a color to guess the image behind the puzzles.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calls Ss to answer and check their answers.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asks Ss to repeat names of objects in the image.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 keys: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	rope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	horse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	seesaw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	hide-and-seek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251290-5F4F-4259-8CC9-04BDED659992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754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2B05FC-8065-4720-A917-976758E62E4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381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8225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9000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21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31250" y="728599"/>
            <a:ext cx="9174955" cy="4415188"/>
            <a:chOff x="125" y="347604"/>
            <a:chExt cx="9143865" cy="4415188"/>
          </a:xfrm>
        </p:grpSpPr>
        <p:sp>
          <p:nvSpPr>
            <p:cNvPr id="10" name="Google Shape;10;p2"/>
            <p:cNvSpPr/>
            <p:nvPr/>
          </p:nvSpPr>
          <p:spPr>
            <a:xfrm>
              <a:off x="125" y="557245"/>
              <a:ext cx="3328632" cy="3622216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652292" y="347604"/>
              <a:ext cx="6491699" cy="4415188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" name="Google Shape;12;p2"/>
          <p:cNvGrpSpPr/>
          <p:nvPr/>
        </p:nvGrpSpPr>
        <p:grpSpPr>
          <a:xfrm>
            <a:off x="-71775" y="3422602"/>
            <a:ext cx="9215171" cy="1720727"/>
            <a:chOff x="125" y="2880286"/>
            <a:chExt cx="9142942" cy="2263221"/>
          </a:xfrm>
        </p:grpSpPr>
        <p:sp>
          <p:nvSpPr>
            <p:cNvPr id="13" name="Google Shape;13;p2"/>
            <p:cNvSpPr/>
            <p:nvPr/>
          </p:nvSpPr>
          <p:spPr>
            <a:xfrm>
              <a:off x="125" y="2880286"/>
              <a:ext cx="9142942" cy="2263221"/>
            </a:xfrm>
            <a:custGeom>
              <a:avLst/>
              <a:gdLst/>
              <a:ahLst/>
              <a:cxnLst/>
              <a:rect l="l" t="t" r="r" b="b"/>
              <a:pathLst>
                <a:path w="284960" h="89846" extrusionOk="0">
                  <a:moveTo>
                    <a:pt x="254899" y="1"/>
                  </a:moveTo>
                  <a:cubicBezTo>
                    <a:pt x="179295" y="1"/>
                    <a:pt x="124911" y="25407"/>
                    <a:pt x="56688" y="32550"/>
                  </a:cubicBezTo>
                  <a:cubicBezTo>
                    <a:pt x="37873" y="34525"/>
                    <a:pt x="18937" y="35225"/>
                    <a:pt x="0" y="35680"/>
                  </a:cubicBezTo>
                  <a:lnTo>
                    <a:pt x="0" y="89845"/>
                  </a:lnTo>
                  <a:lnTo>
                    <a:pt x="284960" y="89845"/>
                  </a:lnTo>
                  <a:lnTo>
                    <a:pt x="284960" y="1333"/>
                  </a:lnTo>
                  <a:cubicBezTo>
                    <a:pt x="274545" y="415"/>
                    <a:pt x="264549" y="1"/>
                    <a:pt x="254899" y="1"/>
                  </a:cubicBezTo>
                  <a:close/>
                </a:path>
              </a:pathLst>
            </a:custGeom>
            <a:solidFill>
              <a:srgbClr val="3E8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25" y="2928825"/>
              <a:ext cx="9142942" cy="2200846"/>
            </a:xfrm>
            <a:custGeom>
              <a:avLst/>
              <a:gdLst/>
              <a:ahLst/>
              <a:cxnLst/>
              <a:rect l="l" t="t" r="r" b="b"/>
              <a:pathLst>
                <a:path w="284960" h="75365" extrusionOk="0">
                  <a:moveTo>
                    <a:pt x="13869" y="1"/>
                  </a:moveTo>
                  <a:cubicBezTo>
                    <a:pt x="9243" y="1"/>
                    <a:pt x="4619" y="96"/>
                    <a:pt x="0" y="287"/>
                  </a:cubicBezTo>
                  <a:lnTo>
                    <a:pt x="0" y="75364"/>
                  </a:lnTo>
                  <a:lnTo>
                    <a:pt x="284960" y="75364"/>
                  </a:lnTo>
                  <a:lnTo>
                    <a:pt x="284960" y="41200"/>
                  </a:lnTo>
                  <a:cubicBezTo>
                    <a:pt x="276395" y="42313"/>
                    <a:pt x="267772" y="42815"/>
                    <a:pt x="259127" y="42815"/>
                  </a:cubicBezTo>
                  <a:cubicBezTo>
                    <a:pt x="232611" y="42815"/>
                    <a:pt x="205890" y="38096"/>
                    <a:pt x="180034" y="31838"/>
                  </a:cubicBezTo>
                  <a:cubicBezTo>
                    <a:pt x="141310" y="22446"/>
                    <a:pt x="103315" y="9649"/>
                    <a:pt x="63861" y="3722"/>
                  </a:cubicBezTo>
                  <a:cubicBezTo>
                    <a:pt x="47316" y="1246"/>
                    <a:pt x="30583" y="1"/>
                    <a:pt x="138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25" y="3337975"/>
              <a:ext cx="9142942" cy="1805525"/>
            </a:xfrm>
            <a:custGeom>
              <a:avLst/>
              <a:gdLst/>
              <a:ahLst/>
              <a:cxnLst/>
              <a:rect l="l" t="t" r="r" b="b"/>
              <a:pathLst>
                <a:path w="284960" h="72221" extrusionOk="0">
                  <a:moveTo>
                    <a:pt x="284960" y="0"/>
                  </a:moveTo>
                  <a:cubicBezTo>
                    <a:pt x="274017" y="1186"/>
                    <a:pt x="260157" y="4347"/>
                    <a:pt x="248303" y="7569"/>
                  </a:cubicBezTo>
                  <a:cubicBezTo>
                    <a:pt x="219335" y="15411"/>
                    <a:pt x="190976" y="26110"/>
                    <a:pt x="161888" y="33344"/>
                  </a:cubicBezTo>
                  <a:cubicBezTo>
                    <a:pt x="132130" y="40754"/>
                    <a:pt x="101723" y="44469"/>
                    <a:pt x="71304" y="44469"/>
                  </a:cubicBezTo>
                  <a:cubicBezTo>
                    <a:pt x="47441" y="44469"/>
                    <a:pt x="23571" y="42183"/>
                    <a:pt x="0" y="37600"/>
                  </a:cubicBezTo>
                  <a:lnTo>
                    <a:pt x="0" y="72220"/>
                  </a:lnTo>
                  <a:lnTo>
                    <a:pt x="284960" y="72220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2349750" y="681400"/>
            <a:ext cx="4452300" cy="272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1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2806950" y="3953214"/>
            <a:ext cx="35301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-112924" y="3295786"/>
            <a:ext cx="1030635" cy="1762203"/>
            <a:chOff x="-48389" y="3295786"/>
            <a:chExt cx="1030635" cy="1762203"/>
          </a:xfrm>
        </p:grpSpPr>
        <p:sp>
          <p:nvSpPr>
            <p:cNvPr id="19" name="Google Shape;19;p2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9" name="Google Shape;79;p2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80" name="Google Shape;80;p2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7" name="Google Shape;87;p2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7" name="Google Shape;97;p2"/>
          <p:cNvSpPr/>
          <p:nvPr/>
        </p:nvSpPr>
        <p:spPr>
          <a:xfrm>
            <a:off x="145225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8539453" y="4949812"/>
            <a:ext cx="506635" cy="102953"/>
          </a:xfrm>
          <a:custGeom>
            <a:avLst/>
            <a:gdLst/>
            <a:ahLst/>
            <a:cxnLst/>
            <a:rect l="l" t="t" r="r" b="b"/>
            <a:pathLst>
              <a:path w="32602" h="6625" extrusionOk="0">
                <a:moveTo>
                  <a:pt x="19043" y="0"/>
                </a:moveTo>
                <a:cubicBezTo>
                  <a:pt x="18971" y="0"/>
                  <a:pt x="18905" y="19"/>
                  <a:pt x="18847" y="60"/>
                </a:cubicBezTo>
                <a:cubicBezTo>
                  <a:pt x="17913" y="694"/>
                  <a:pt x="16479" y="3763"/>
                  <a:pt x="16479" y="3763"/>
                </a:cubicBezTo>
                <a:cubicBezTo>
                  <a:pt x="16479" y="3763"/>
                  <a:pt x="15011" y="360"/>
                  <a:pt x="14077" y="360"/>
                </a:cubicBezTo>
                <a:cubicBezTo>
                  <a:pt x="13177" y="360"/>
                  <a:pt x="10942" y="3929"/>
                  <a:pt x="10942" y="3929"/>
                </a:cubicBezTo>
                <a:cubicBezTo>
                  <a:pt x="10942" y="3929"/>
                  <a:pt x="8462" y="624"/>
                  <a:pt x="7481" y="624"/>
                </a:cubicBezTo>
                <a:cubicBezTo>
                  <a:pt x="7401" y="624"/>
                  <a:pt x="7330" y="646"/>
                  <a:pt x="7272" y="694"/>
                </a:cubicBezTo>
                <a:cubicBezTo>
                  <a:pt x="6539" y="1327"/>
                  <a:pt x="5304" y="4263"/>
                  <a:pt x="5304" y="4263"/>
                </a:cubicBezTo>
                <a:cubicBezTo>
                  <a:pt x="5304" y="4263"/>
                  <a:pt x="2385" y="839"/>
                  <a:pt x="1439" y="839"/>
                </a:cubicBezTo>
                <a:cubicBezTo>
                  <a:pt x="1354" y="839"/>
                  <a:pt x="1284" y="867"/>
                  <a:pt x="1235" y="927"/>
                </a:cubicBezTo>
                <a:cubicBezTo>
                  <a:pt x="601" y="1694"/>
                  <a:pt x="1" y="6531"/>
                  <a:pt x="1" y="6531"/>
                </a:cubicBezTo>
                <a:cubicBezTo>
                  <a:pt x="1" y="6531"/>
                  <a:pt x="11140" y="6625"/>
                  <a:pt x="20315" y="6625"/>
                </a:cubicBezTo>
                <a:cubicBezTo>
                  <a:pt x="26622" y="6625"/>
                  <a:pt x="32000" y="6581"/>
                  <a:pt x="32190" y="6431"/>
                </a:cubicBezTo>
                <a:cubicBezTo>
                  <a:pt x="32601" y="6083"/>
                  <a:pt x="31002" y="4"/>
                  <a:pt x="30040" y="4"/>
                </a:cubicBezTo>
                <a:cubicBezTo>
                  <a:pt x="29987" y="4"/>
                  <a:pt x="29937" y="22"/>
                  <a:pt x="29889" y="60"/>
                </a:cubicBezTo>
                <a:cubicBezTo>
                  <a:pt x="28988" y="827"/>
                  <a:pt x="27920" y="3696"/>
                  <a:pt x="27920" y="3696"/>
                </a:cubicBezTo>
                <a:cubicBezTo>
                  <a:pt x="27920" y="3696"/>
                  <a:pt x="26005" y="169"/>
                  <a:pt x="25019" y="169"/>
                </a:cubicBezTo>
                <a:cubicBezTo>
                  <a:pt x="24972" y="169"/>
                  <a:pt x="24927" y="177"/>
                  <a:pt x="24885" y="193"/>
                </a:cubicBezTo>
                <a:cubicBezTo>
                  <a:pt x="23984" y="560"/>
                  <a:pt x="22617" y="4063"/>
                  <a:pt x="22617" y="4063"/>
                </a:cubicBezTo>
                <a:cubicBezTo>
                  <a:pt x="22617" y="4063"/>
                  <a:pt x="20103" y="0"/>
                  <a:pt x="190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8561226" y="4977288"/>
            <a:ext cx="461880" cy="67801"/>
          </a:xfrm>
          <a:custGeom>
            <a:avLst/>
            <a:gdLst/>
            <a:ahLst/>
            <a:cxnLst/>
            <a:rect l="l" t="t" r="r" b="b"/>
            <a:pathLst>
              <a:path w="29722" h="4363" extrusionOk="0">
                <a:moveTo>
                  <a:pt x="18192" y="1"/>
                </a:moveTo>
                <a:cubicBezTo>
                  <a:pt x="18142" y="1"/>
                  <a:pt x="18107" y="16"/>
                  <a:pt x="18080" y="26"/>
                </a:cubicBezTo>
                <a:cubicBezTo>
                  <a:pt x="17646" y="227"/>
                  <a:pt x="15912" y="2495"/>
                  <a:pt x="15145" y="3496"/>
                </a:cubicBezTo>
                <a:cubicBezTo>
                  <a:pt x="14411" y="2328"/>
                  <a:pt x="13043" y="160"/>
                  <a:pt x="12509" y="93"/>
                </a:cubicBezTo>
                <a:cubicBezTo>
                  <a:pt x="12483" y="84"/>
                  <a:pt x="12458" y="80"/>
                  <a:pt x="12436" y="80"/>
                </a:cubicBezTo>
                <a:cubicBezTo>
                  <a:pt x="12374" y="80"/>
                  <a:pt x="12325" y="111"/>
                  <a:pt x="12276" y="160"/>
                </a:cubicBezTo>
                <a:cubicBezTo>
                  <a:pt x="11942" y="460"/>
                  <a:pt x="10341" y="2695"/>
                  <a:pt x="9808" y="3429"/>
                </a:cubicBezTo>
                <a:cubicBezTo>
                  <a:pt x="7806" y="1528"/>
                  <a:pt x="6639" y="560"/>
                  <a:pt x="6405" y="560"/>
                </a:cubicBezTo>
                <a:cubicBezTo>
                  <a:pt x="6399" y="560"/>
                  <a:pt x="6393" y="560"/>
                  <a:pt x="6387" y="560"/>
                </a:cubicBezTo>
                <a:cubicBezTo>
                  <a:pt x="5623" y="560"/>
                  <a:pt x="4667" y="2637"/>
                  <a:pt x="4237" y="3696"/>
                </a:cubicBezTo>
                <a:cubicBezTo>
                  <a:pt x="3503" y="2695"/>
                  <a:pt x="1902" y="694"/>
                  <a:pt x="1235" y="660"/>
                </a:cubicBezTo>
                <a:cubicBezTo>
                  <a:pt x="1135" y="660"/>
                  <a:pt x="1001" y="727"/>
                  <a:pt x="935" y="794"/>
                </a:cubicBezTo>
                <a:cubicBezTo>
                  <a:pt x="468" y="1361"/>
                  <a:pt x="67" y="3829"/>
                  <a:pt x="34" y="4129"/>
                </a:cubicBezTo>
                <a:cubicBezTo>
                  <a:pt x="1" y="4229"/>
                  <a:pt x="101" y="4330"/>
                  <a:pt x="201" y="4363"/>
                </a:cubicBezTo>
                <a:lnTo>
                  <a:pt x="234" y="4363"/>
                </a:lnTo>
                <a:cubicBezTo>
                  <a:pt x="334" y="4363"/>
                  <a:pt x="434" y="4296"/>
                  <a:pt x="434" y="4196"/>
                </a:cubicBezTo>
                <a:cubicBezTo>
                  <a:pt x="601" y="3195"/>
                  <a:pt x="935" y="1494"/>
                  <a:pt x="1235" y="1094"/>
                </a:cubicBezTo>
                <a:cubicBezTo>
                  <a:pt x="1635" y="1127"/>
                  <a:pt x="3003" y="2728"/>
                  <a:pt x="4103" y="4229"/>
                </a:cubicBezTo>
                <a:cubicBezTo>
                  <a:pt x="4152" y="4278"/>
                  <a:pt x="4201" y="4309"/>
                  <a:pt x="4250" y="4309"/>
                </a:cubicBezTo>
                <a:cubicBezTo>
                  <a:pt x="4268" y="4309"/>
                  <a:pt x="4286" y="4305"/>
                  <a:pt x="4304" y="4296"/>
                </a:cubicBezTo>
                <a:cubicBezTo>
                  <a:pt x="4370" y="4296"/>
                  <a:pt x="4437" y="4263"/>
                  <a:pt x="4470" y="4196"/>
                </a:cubicBezTo>
                <a:cubicBezTo>
                  <a:pt x="5071" y="2628"/>
                  <a:pt x="5971" y="960"/>
                  <a:pt x="6338" y="960"/>
                </a:cubicBezTo>
                <a:cubicBezTo>
                  <a:pt x="6605" y="1061"/>
                  <a:pt x="8240" y="2528"/>
                  <a:pt x="9707" y="3896"/>
                </a:cubicBezTo>
                <a:cubicBezTo>
                  <a:pt x="9731" y="3920"/>
                  <a:pt x="9771" y="3943"/>
                  <a:pt x="9816" y="3943"/>
                </a:cubicBezTo>
                <a:cubicBezTo>
                  <a:pt x="9835" y="3943"/>
                  <a:pt x="9855" y="3939"/>
                  <a:pt x="9874" y="3929"/>
                </a:cubicBezTo>
                <a:cubicBezTo>
                  <a:pt x="9941" y="3929"/>
                  <a:pt x="9974" y="3896"/>
                  <a:pt x="10008" y="3863"/>
                </a:cubicBezTo>
                <a:cubicBezTo>
                  <a:pt x="10842" y="2695"/>
                  <a:pt x="12109" y="927"/>
                  <a:pt x="12476" y="527"/>
                </a:cubicBezTo>
                <a:cubicBezTo>
                  <a:pt x="12843" y="760"/>
                  <a:pt x="14011" y="2462"/>
                  <a:pt x="14945" y="3963"/>
                </a:cubicBezTo>
                <a:cubicBezTo>
                  <a:pt x="14978" y="4029"/>
                  <a:pt x="15045" y="4063"/>
                  <a:pt x="15111" y="4063"/>
                </a:cubicBezTo>
                <a:cubicBezTo>
                  <a:pt x="15178" y="4063"/>
                  <a:pt x="15245" y="4029"/>
                  <a:pt x="15278" y="3996"/>
                </a:cubicBezTo>
                <a:cubicBezTo>
                  <a:pt x="16512" y="2395"/>
                  <a:pt x="17880" y="660"/>
                  <a:pt x="18214" y="427"/>
                </a:cubicBezTo>
                <a:cubicBezTo>
                  <a:pt x="18614" y="594"/>
                  <a:pt x="19981" y="2395"/>
                  <a:pt x="21049" y="4029"/>
                </a:cubicBezTo>
                <a:cubicBezTo>
                  <a:pt x="21082" y="4063"/>
                  <a:pt x="21149" y="4096"/>
                  <a:pt x="21216" y="4096"/>
                </a:cubicBezTo>
                <a:cubicBezTo>
                  <a:pt x="21282" y="4096"/>
                  <a:pt x="21349" y="4063"/>
                  <a:pt x="21382" y="4029"/>
                </a:cubicBezTo>
                <a:cubicBezTo>
                  <a:pt x="22350" y="2762"/>
                  <a:pt x="23451" y="1361"/>
                  <a:pt x="23751" y="1061"/>
                </a:cubicBezTo>
                <a:cubicBezTo>
                  <a:pt x="23984" y="1261"/>
                  <a:pt x="24618" y="2095"/>
                  <a:pt x="25018" y="2628"/>
                </a:cubicBezTo>
                <a:cubicBezTo>
                  <a:pt x="25840" y="3702"/>
                  <a:pt x="26063" y="3999"/>
                  <a:pt x="26282" y="3999"/>
                </a:cubicBezTo>
                <a:cubicBezTo>
                  <a:pt x="26295" y="3999"/>
                  <a:pt x="26307" y="3998"/>
                  <a:pt x="26319" y="3996"/>
                </a:cubicBezTo>
                <a:cubicBezTo>
                  <a:pt x="26519" y="3963"/>
                  <a:pt x="26686" y="3729"/>
                  <a:pt x="27287" y="2895"/>
                </a:cubicBezTo>
                <a:cubicBezTo>
                  <a:pt x="27720" y="2261"/>
                  <a:pt x="28287" y="1394"/>
                  <a:pt x="28621" y="1227"/>
                </a:cubicBezTo>
                <a:cubicBezTo>
                  <a:pt x="28854" y="1294"/>
                  <a:pt x="29155" y="2462"/>
                  <a:pt x="29288" y="3662"/>
                </a:cubicBezTo>
                <a:cubicBezTo>
                  <a:pt x="29321" y="3796"/>
                  <a:pt x="29422" y="3863"/>
                  <a:pt x="29522" y="3863"/>
                </a:cubicBezTo>
                <a:cubicBezTo>
                  <a:pt x="29655" y="3863"/>
                  <a:pt x="29722" y="3729"/>
                  <a:pt x="29722" y="3629"/>
                </a:cubicBezTo>
                <a:cubicBezTo>
                  <a:pt x="29655" y="3062"/>
                  <a:pt x="29388" y="1194"/>
                  <a:pt x="28821" y="860"/>
                </a:cubicBezTo>
                <a:cubicBezTo>
                  <a:pt x="28754" y="827"/>
                  <a:pt x="28688" y="810"/>
                  <a:pt x="28621" y="810"/>
                </a:cubicBezTo>
                <a:cubicBezTo>
                  <a:pt x="28554" y="810"/>
                  <a:pt x="28488" y="827"/>
                  <a:pt x="28421" y="860"/>
                </a:cubicBezTo>
                <a:cubicBezTo>
                  <a:pt x="28054" y="1061"/>
                  <a:pt x="27554" y="1728"/>
                  <a:pt x="26920" y="2628"/>
                </a:cubicBezTo>
                <a:cubicBezTo>
                  <a:pt x="26686" y="2995"/>
                  <a:pt x="26386" y="3429"/>
                  <a:pt x="26286" y="3529"/>
                </a:cubicBezTo>
                <a:cubicBezTo>
                  <a:pt x="26119" y="3362"/>
                  <a:pt x="25686" y="2795"/>
                  <a:pt x="25352" y="2361"/>
                </a:cubicBezTo>
                <a:cubicBezTo>
                  <a:pt x="24440" y="1135"/>
                  <a:pt x="24039" y="616"/>
                  <a:pt x="23734" y="616"/>
                </a:cubicBezTo>
                <a:cubicBezTo>
                  <a:pt x="23682" y="616"/>
                  <a:pt x="23632" y="631"/>
                  <a:pt x="23584" y="660"/>
                </a:cubicBezTo>
                <a:cubicBezTo>
                  <a:pt x="23284" y="860"/>
                  <a:pt x="21816" y="2762"/>
                  <a:pt x="21249" y="3529"/>
                </a:cubicBezTo>
                <a:cubicBezTo>
                  <a:pt x="19102" y="378"/>
                  <a:pt x="18447" y="1"/>
                  <a:pt x="18192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0374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title" hasCustomPrompt="1"/>
          </p:nvPr>
        </p:nvSpPr>
        <p:spPr>
          <a:xfrm>
            <a:off x="3974365" y="1097130"/>
            <a:ext cx="1203900" cy="95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>
            <a:off x="2910415" y="3131384"/>
            <a:ext cx="33318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"/>
          <p:cNvSpPr txBox="1">
            <a:spLocks noGrp="1"/>
          </p:cNvSpPr>
          <p:nvPr>
            <p:ph type="title" idx="2"/>
          </p:nvPr>
        </p:nvSpPr>
        <p:spPr>
          <a:xfrm>
            <a:off x="2910415" y="2279925"/>
            <a:ext cx="3331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104" name="Google Shape;104;p3"/>
          <p:cNvGrpSpPr/>
          <p:nvPr/>
        </p:nvGrpSpPr>
        <p:grpSpPr>
          <a:xfrm>
            <a:off x="-65450" y="3697900"/>
            <a:ext cx="9236161" cy="1484501"/>
            <a:chOff x="-65450" y="3697900"/>
            <a:chExt cx="9236161" cy="1484501"/>
          </a:xfrm>
        </p:grpSpPr>
        <p:sp>
          <p:nvSpPr>
            <p:cNvPr id="105" name="Google Shape;105;p3"/>
            <p:cNvSpPr/>
            <p:nvPr/>
          </p:nvSpPr>
          <p:spPr>
            <a:xfrm flipH="1">
              <a:off x="-65450" y="3697900"/>
              <a:ext cx="9209436" cy="14845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 flipH="1">
              <a:off x="-38772" y="3988074"/>
              <a:ext cx="9209483" cy="11940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7" name="Google Shape;107;p3"/>
          <p:cNvGrpSpPr/>
          <p:nvPr/>
        </p:nvGrpSpPr>
        <p:grpSpPr>
          <a:xfrm>
            <a:off x="991853" y="4727287"/>
            <a:ext cx="506635" cy="102953"/>
            <a:chOff x="933903" y="4904637"/>
            <a:chExt cx="506635" cy="102953"/>
          </a:xfrm>
        </p:grpSpPr>
        <p:sp>
          <p:nvSpPr>
            <p:cNvPr id="108" name="Google Shape;108;p3"/>
            <p:cNvSpPr/>
            <p:nvPr/>
          </p:nvSpPr>
          <p:spPr>
            <a:xfrm>
              <a:off x="933903" y="4904637"/>
              <a:ext cx="506635" cy="102953"/>
            </a:xfrm>
            <a:custGeom>
              <a:avLst/>
              <a:gdLst/>
              <a:ahLst/>
              <a:cxnLst/>
              <a:rect l="l" t="t" r="r" b="b"/>
              <a:pathLst>
                <a:path w="32602" h="6625" extrusionOk="0">
                  <a:moveTo>
                    <a:pt x="19043" y="0"/>
                  </a:moveTo>
                  <a:cubicBezTo>
                    <a:pt x="18971" y="0"/>
                    <a:pt x="18905" y="19"/>
                    <a:pt x="18847" y="60"/>
                  </a:cubicBezTo>
                  <a:cubicBezTo>
                    <a:pt x="17913" y="694"/>
                    <a:pt x="16479" y="3763"/>
                    <a:pt x="16479" y="3763"/>
                  </a:cubicBezTo>
                  <a:cubicBezTo>
                    <a:pt x="16479" y="3763"/>
                    <a:pt x="15011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4"/>
                    <a:pt x="7481" y="624"/>
                  </a:cubicBezTo>
                  <a:cubicBezTo>
                    <a:pt x="7401" y="624"/>
                    <a:pt x="7330" y="646"/>
                    <a:pt x="7272" y="694"/>
                  </a:cubicBezTo>
                  <a:cubicBezTo>
                    <a:pt x="6539" y="1327"/>
                    <a:pt x="5304" y="4263"/>
                    <a:pt x="5304" y="4263"/>
                  </a:cubicBezTo>
                  <a:cubicBezTo>
                    <a:pt x="5304" y="4263"/>
                    <a:pt x="2385" y="839"/>
                    <a:pt x="1439" y="839"/>
                  </a:cubicBezTo>
                  <a:cubicBezTo>
                    <a:pt x="1354" y="839"/>
                    <a:pt x="1284" y="867"/>
                    <a:pt x="1235" y="927"/>
                  </a:cubicBezTo>
                  <a:cubicBezTo>
                    <a:pt x="601" y="1694"/>
                    <a:pt x="1" y="6531"/>
                    <a:pt x="1" y="6531"/>
                  </a:cubicBezTo>
                  <a:cubicBezTo>
                    <a:pt x="1" y="6531"/>
                    <a:pt x="11140" y="6625"/>
                    <a:pt x="20315" y="6625"/>
                  </a:cubicBezTo>
                  <a:cubicBezTo>
                    <a:pt x="26622" y="6625"/>
                    <a:pt x="32000" y="6581"/>
                    <a:pt x="32190" y="6431"/>
                  </a:cubicBezTo>
                  <a:cubicBezTo>
                    <a:pt x="32601" y="6083"/>
                    <a:pt x="31002" y="4"/>
                    <a:pt x="30040" y="4"/>
                  </a:cubicBezTo>
                  <a:cubicBezTo>
                    <a:pt x="29987" y="4"/>
                    <a:pt x="29937" y="22"/>
                    <a:pt x="29889" y="60"/>
                  </a:cubicBezTo>
                  <a:cubicBezTo>
                    <a:pt x="28988" y="827"/>
                    <a:pt x="27920" y="3696"/>
                    <a:pt x="27920" y="3696"/>
                  </a:cubicBezTo>
                  <a:cubicBezTo>
                    <a:pt x="27920" y="3696"/>
                    <a:pt x="26005" y="169"/>
                    <a:pt x="25019" y="169"/>
                  </a:cubicBezTo>
                  <a:cubicBezTo>
                    <a:pt x="24972" y="169"/>
                    <a:pt x="24927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955676" y="4932113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92" y="1"/>
                  </a:moveTo>
                  <a:cubicBezTo>
                    <a:pt x="18142" y="1"/>
                    <a:pt x="18107" y="16"/>
                    <a:pt x="18080" y="26"/>
                  </a:cubicBezTo>
                  <a:cubicBezTo>
                    <a:pt x="17646" y="227"/>
                    <a:pt x="15912" y="2495"/>
                    <a:pt x="15145" y="3496"/>
                  </a:cubicBezTo>
                  <a:cubicBezTo>
                    <a:pt x="14411" y="2328"/>
                    <a:pt x="13043" y="160"/>
                    <a:pt x="12509" y="93"/>
                  </a:cubicBezTo>
                  <a:cubicBezTo>
                    <a:pt x="12483" y="84"/>
                    <a:pt x="12458" y="80"/>
                    <a:pt x="12436" y="80"/>
                  </a:cubicBezTo>
                  <a:cubicBezTo>
                    <a:pt x="12374" y="80"/>
                    <a:pt x="12325" y="111"/>
                    <a:pt x="12276" y="160"/>
                  </a:cubicBezTo>
                  <a:cubicBezTo>
                    <a:pt x="11942" y="460"/>
                    <a:pt x="10341" y="2695"/>
                    <a:pt x="9808" y="3429"/>
                  </a:cubicBezTo>
                  <a:cubicBezTo>
                    <a:pt x="7806" y="1528"/>
                    <a:pt x="6639" y="560"/>
                    <a:pt x="6405" y="560"/>
                  </a:cubicBezTo>
                  <a:cubicBezTo>
                    <a:pt x="6399" y="560"/>
                    <a:pt x="6393" y="560"/>
                    <a:pt x="6387" y="560"/>
                  </a:cubicBezTo>
                  <a:cubicBezTo>
                    <a:pt x="5623" y="560"/>
                    <a:pt x="4667" y="2637"/>
                    <a:pt x="4237" y="3696"/>
                  </a:cubicBezTo>
                  <a:cubicBezTo>
                    <a:pt x="3503" y="2695"/>
                    <a:pt x="1902" y="694"/>
                    <a:pt x="1235" y="660"/>
                  </a:cubicBezTo>
                  <a:cubicBezTo>
                    <a:pt x="1135" y="660"/>
                    <a:pt x="1001" y="727"/>
                    <a:pt x="935" y="794"/>
                  </a:cubicBezTo>
                  <a:cubicBezTo>
                    <a:pt x="468" y="1361"/>
                    <a:pt x="67" y="3829"/>
                    <a:pt x="34" y="4129"/>
                  </a:cubicBezTo>
                  <a:cubicBezTo>
                    <a:pt x="1" y="4229"/>
                    <a:pt x="101" y="4330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96"/>
                    <a:pt x="434" y="4196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35" y="1127"/>
                    <a:pt x="3003" y="2728"/>
                    <a:pt x="4103" y="4229"/>
                  </a:cubicBezTo>
                  <a:cubicBezTo>
                    <a:pt x="4152" y="4278"/>
                    <a:pt x="4201" y="4309"/>
                    <a:pt x="4250" y="4309"/>
                  </a:cubicBezTo>
                  <a:cubicBezTo>
                    <a:pt x="4268" y="4309"/>
                    <a:pt x="4286" y="4305"/>
                    <a:pt x="4304" y="4296"/>
                  </a:cubicBezTo>
                  <a:cubicBezTo>
                    <a:pt x="4370" y="4296"/>
                    <a:pt x="4437" y="4263"/>
                    <a:pt x="4470" y="4196"/>
                  </a:cubicBezTo>
                  <a:cubicBezTo>
                    <a:pt x="5071" y="2628"/>
                    <a:pt x="5971" y="960"/>
                    <a:pt x="6338" y="960"/>
                  </a:cubicBezTo>
                  <a:cubicBezTo>
                    <a:pt x="6605" y="1061"/>
                    <a:pt x="8240" y="2528"/>
                    <a:pt x="9707" y="3896"/>
                  </a:cubicBezTo>
                  <a:cubicBezTo>
                    <a:pt x="9731" y="3920"/>
                    <a:pt x="9771" y="3943"/>
                    <a:pt x="9816" y="3943"/>
                  </a:cubicBezTo>
                  <a:cubicBezTo>
                    <a:pt x="9835" y="3943"/>
                    <a:pt x="9855" y="3939"/>
                    <a:pt x="9874" y="3929"/>
                  </a:cubicBezTo>
                  <a:cubicBezTo>
                    <a:pt x="9941" y="3929"/>
                    <a:pt x="9974" y="3896"/>
                    <a:pt x="10008" y="3863"/>
                  </a:cubicBezTo>
                  <a:cubicBezTo>
                    <a:pt x="10842" y="2695"/>
                    <a:pt x="12109" y="927"/>
                    <a:pt x="12476" y="527"/>
                  </a:cubicBezTo>
                  <a:cubicBezTo>
                    <a:pt x="12843" y="760"/>
                    <a:pt x="14011" y="2462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96"/>
                  </a:cubicBezTo>
                  <a:cubicBezTo>
                    <a:pt x="16512" y="2395"/>
                    <a:pt x="17880" y="660"/>
                    <a:pt x="18214" y="427"/>
                  </a:cubicBezTo>
                  <a:cubicBezTo>
                    <a:pt x="18614" y="594"/>
                    <a:pt x="19981" y="2395"/>
                    <a:pt x="21049" y="4029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2" y="4096"/>
                    <a:pt x="21349" y="4063"/>
                    <a:pt x="21382" y="4029"/>
                  </a:cubicBezTo>
                  <a:cubicBezTo>
                    <a:pt x="22350" y="2762"/>
                    <a:pt x="23451" y="1361"/>
                    <a:pt x="23751" y="1061"/>
                  </a:cubicBezTo>
                  <a:cubicBezTo>
                    <a:pt x="23984" y="1261"/>
                    <a:pt x="24618" y="2095"/>
                    <a:pt x="25018" y="2628"/>
                  </a:cubicBezTo>
                  <a:cubicBezTo>
                    <a:pt x="25840" y="3702"/>
                    <a:pt x="26063" y="3999"/>
                    <a:pt x="26282" y="3999"/>
                  </a:cubicBezTo>
                  <a:cubicBezTo>
                    <a:pt x="26295" y="3999"/>
                    <a:pt x="26307" y="3998"/>
                    <a:pt x="26319" y="3996"/>
                  </a:cubicBezTo>
                  <a:cubicBezTo>
                    <a:pt x="26519" y="3963"/>
                    <a:pt x="26686" y="3729"/>
                    <a:pt x="27287" y="2895"/>
                  </a:cubicBezTo>
                  <a:cubicBezTo>
                    <a:pt x="27720" y="2261"/>
                    <a:pt x="28287" y="1394"/>
                    <a:pt x="28621" y="1227"/>
                  </a:cubicBezTo>
                  <a:cubicBezTo>
                    <a:pt x="28854" y="1294"/>
                    <a:pt x="29155" y="2462"/>
                    <a:pt x="29288" y="3662"/>
                  </a:cubicBezTo>
                  <a:cubicBezTo>
                    <a:pt x="29321" y="3796"/>
                    <a:pt x="29422" y="3863"/>
                    <a:pt x="29522" y="3863"/>
                  </a:cubicBezTo>
                  <a:cubicBezTo>
                    <a:pt x="29655" y="3863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4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54" y="1061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39" y="616"/>
                    <a:pt x="23734" y="616"/>
                  </a:cubicBezTo>
                  <a:cubicBezTo>
                    <a:pt x="23682" y="616"/>
                    <a:pt x="23632" y="631"/>
                    <a:pt x="23584" y="660"/>
                  </a:cubicBezTo>
                  <a:cubicBezTo>
                    <a:pt x="23284" y="860"/>
                    <a:pt x="21816" y="2762"/>
                    <a:pt x="21249" y="3529"/>
                  </a:cubicBezTo>
                  <a:cubicBezTo>
                    <a:pt x="19102" y="378"/>
                    <a:pt x="18447" y="1"/>
                    <a:pt x="1819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0" name="Google Shape;110;p3"/>
          <p:cNvGrpSpPr/>
          <p:nvPr/>
        </p:nvGrpSpPr>
        <p:grpSpPr>
          <a:xfrm>
            <a:off x="557659" y="4552015"/>
            <a:ext cx="506604" cy="102953"/>
            <a:chOff x="370909" y="4910340"/>
            <a:chExt cx="506604" cy="102953"/>
          </a:xfrm>
        </p:grpSpPr>
        <p:sp>
          <p:nvSpPr>
            <p:cNvPr id="111" name="Google Shape;111;p3"/>
            <p:cNvSpPr/>
            <p:nvPr/>
          </p:nvSpPr>
          <p:spPr>
            <a:xfrm>
              <a:off x="370909" y="4910340"/>
              <a:ext cx="506604" cy="102953"/>
            </a:xfrm>
            <a:custGeom>
              <a:avLst/>
              <a:gdLst/>
              <a:ahLst/>
              <a:cxnLst/>
              <a:rect l="l" t="t" r="r" b="b"/>
              <a:pathLst>
                <a:path w="32600" h="6625" extrusionOk="0">
                  <a:moveTo>
                    <a:pt x="19016" y="0"/>
                  </a:moveTo>
                  <a:cubicBezTo>
                    <a:pt x="18942" y="0"/>
                    <a:pt x="18874" y="19"/>
                    <a:pt x="18814" y="60"/>
                  </a:cubicBezTo>
                  <a:cubicBezTo>
                    <a:pt x="17913" y="694"/>
                    <a:pt x="16479" y="3762"/>
                    <a:pt x="16479" y="3762"/>
                  </a:cubicBezTo>
                  <a:cubicBezTo>
                    <a:pt x="16479" y="3762"/>
                    <a:pt x="14978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3"/>
                    <a:pt x="7481" y="623"/>
                  </a:cubicBezTo>
                  <a:cubicBezTo>
                    <a:pt x="7401" y="623"/>
                    <a:pt x="7331" y="646"/>
                    <a:pt x="7273" y="694"/>
                  </a:cubicBezTo>
                  <a:cubicBezTo>
                    <a:pt x="6505" y="1327"/>
                    <a:pt x="5304" y="4263"/>
                    <a:pt x="5304" y="4263"/>
                  </a:cubicBezTo>
                  <a:cubicBezTo>
                    <a:pt x="5304" y="4263"/>
                    <a:pt x="2357" y="839"/>
                    <a:pt x="1406" y="839"/>
                  </a:cubicBezTo>
                  <a:cubicBezTo>
                    <a:pt x="1321" y="839"/>
                    <a:pt x="1251" y="866"/>
                    <a:pt x="1202" y="927"/>
                  </a:cubicBezTo>
                  <a:cubicBezTo>
                    <a:pt x="601" y="1661"/>
                    <a:pt x="1" y="6531"/>
                    <a:pt x="1" y="6531"/>
                  </a:cubicBezTo>
                  <a:cubicBezTo>
                    <a:pt x="1" y="6531"/>
                    <a:pt x="11141" y="6625"/>
                    <a:pt x="20308" y="6625"/>
                  </a:cubicBezTo>
                  <a:cubicBezTo>
                    <a:pt x="26610" y="6625"/>
                    <a:pt x="31980" y="6581"/>
                    <a:pt x="32157" y="6431"/>
                  </a:cubicBezTo>
                  <a:cubicBezTo>
                    <a:pt x="32600" y="6052"/>
                    <a:pt x="30973" y="4"/>
                    <a:pt x="30036" y="4"/>
                  </a:cubicBezTo>
                  <a:cubicBezTo>
                    <a:pt x="29984" y="4"/>
                    <a:pt x="29935" y="22"/>
                    <a:pt x="29889" y="60"/>
                  </a:cubicBezTo>
                  <a:cubicBezTo>
                    <a:pt x="28988" y="827"/>
                    <a:pt x="27921" y="3662"/>
                    <a:pt x="27921" y="3662"/>
                  </a:cubicBezTo>
                  <a:cubicBezTo>
                    <a:pt x="27921" y="3662"/>
                    <a:pt x="25976" y="169"/>
                    <a:pt x="25016" y="169"/>
                  </a:cubicBezTo>
                  <a:cubicBezTo>
                    <a:pt x="24970" y="169"/>
                    <a:pt x="24926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392682" y="4937817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81" y="1"/>
                  </a:moveTo>
                  <a:cubicBezTo>
                    <a:pt x="18133" y="1"/>
                    <a:pt x="18102" y="15"/>
                    <a:pt x="18080" y="26"/>
                  </a:cubicBezTo>
                  <a:cubicBezTo>
                    <a:pt x="17647" y="227"/>
                    <a:pt x="15912" y="2495"/>
                    <a:pt x="15145" y="3496"/>
                  </a:cubicBezTo>
                  <a:cubicBezTo>
                    <a:pt x="14411" y="2328"/>
                    <a:pt x="13010" y="160"/>
                    <a:pt x="12510" y="93"/>
                  </a:cubicBezTo>
                  <a:cubicBezTo>
                    <a:pt x="12483" y="84"/>
                    <a:pt x="12456" y="80"/>
                    <a:pt x="12430" y="80"/>
                  </a:cubicBezTo>
                  <a:cubicBezTo>
                    <a:pt x="12358" y="80"/>
                    <a:pt x="12292" y="111"/>
                    <a:pt x="12243" y="160"/>
                  </a:cubicBezTo>
                  <a:cubicBezTo>
                    <a:pt x="11909" y="460"/>
                    <a:pt x="10308" y="2695"/>
                    <a:pt x="9808" y="3429"/>
                  </a:cubicBezTo>
                  <a:cubicBezTo>
                    <a:pt x="7806" y="1527"/>
                    <a:pt x="6639" y="560"/>
                    <a:pt x="6372" y="560"/>
                  </a:cubicBezTo>
                  <a:cubicBezTo>
                    <a:pt x="6366" y="560"/>
                    <a:pt x="6360" y="560"/>
                    <a:pt x="6354" y="560"/>
                  </a:cubicBezTo>
                  <a:cubicBezTo>
                    <a:pt x="5589" y="560"/>
                    <a:pt x="4634" y="2636"/>
                    <a:pt x="4204" y="3662"/>
                  </a:cubicBezTo>
                  <a:cubicBezTo>
                    <a:pt x="3470" y="2695"/>
                    <a:pt x="1902" y="694"/>
                    <a:pt x="1235" y="660"/>
                  </a:cubicBezTo>
                  <a:cubicBezTo>
                    <a:pt x="1101" y="660"/>
                    <a:pt x="1001" y="694"/>
                    <a:pt x="935" y="794"/>
                  </a:cubicBezTo>
                  <a:cubicBezTo>
                    <a:pt x="468" y="1361"/>
                    <a:pt x="67" y="3829"/>
                    <a:pt x="34" y="4096"/>
                  </a:cubicBezTo>
                  <a:cubicBezTo>
                    <a:pt x="1" y="4229"/>
                    <a:pt x="67" y="4329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63"/>
                    <a:pt x="434" y="4163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02" y="1127"/>
                    <a:pt x="3003" y="2728"/>
                    <a:pt x="4104" y="4229"/>
                  </a:cubicBezTo>
                  <a:cubicBezTo>
                    <a:pt x="4128" y="4278"/>
                    <a:pt x="4188" y="4309"/>
                    <a:pt x="4245" y="4309"/>
                  </a:cubicBezTo>
                  <a:cubicBezTo>
                    <a:pt x="4266" y="4309"/>
                    <a:pt x="4286" y="4305"/>
                    <a:pt x="4304" y="4296"/>
                  </a:cubicBezTo>
                  <a:cubicBezTo>
                    <a:pt x="4370" y="4296"/>
                    <a:pt x="4437" y="4229"/>
                    <a:pt x="4471" y="4163"/>
                  </a:cubicBezTo>
                  <a:cubicBezTo>
                    <a:pt x="5071" y="2595"/>
                    <a:pt x="5972" y="960"/>
                    <a:pt x="6339" y="960"/>
                  </a:cubicBezTo>
                  <a:cubicBezTo>
                    <a:pt x="6605" y="1060"/>
                    <a:pt x="8240" y="2528"/>
                    <a:pt x="9708" y="3896"/>
                  </a:cubicBezTo>
                  <a:cubicBezTo>
                    <a:pt x="9741" y="3929"/>
                    <a:pt x="9808" y="3929"/>
                    <a:pt x="9841" y="3929"/>
                  </a:cubicBezTo>
                  <a:cubicBezTo>
                    <a:pt x="9908" y="3929"/>
                    <a:pt x="9974" y="3896"/>
                    <a:pt x="10008" y="3862"/>
                  </a:cubicBezTo>
                  <a:cubicBezTo>
                    <a:pt x="10842" y="2695"/>
                    <a:pt x="12109" y="894"/>
                    <a:pt x="12476" y="527"/>
                  </a:cubicBezTo>
                  <a:cubicBezTo>
                    <a:pt x="12843" y="760"/>
                    <a:pt x="14011" y="2428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63"/>
                  </a:cubicBezTo>
                  <a:cubicBezTo>
                    <a:pt x="16479" y="2395"/>
                    <a:pt x="17880" y="660"/>
                    <a:pt x="18214" y="427"/>
                  </a:cubicBezTo>
                  <a:cubicBezTo>
                    <a:pt x="18581" y="593"/>
                    <a:pt x="19948" y="2395"/>
                    <a:pt x="21049" y="3996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3" y="4096"/>
                    <a:pt x="21349" y="4063"/>
                    <a:pt x="21383" y="4029"/>
                  </a:cubicBezTo>
                  <a:cubicBezTo>
                    <a:pt x="22350" y="2728"/>
                    <a:pt x="23451" y="1361"/>
                    <a:pt x="23751" y="1060"/>
                  </a:cubicBezTo>
                  <a:cubicBezTo>
                    <a:pt x="23984" y="1227"/>
                    <a:pt x="24618" y="2095"/>
                    <a:pt x="25019" y="2595"/>
                  </a:cubicBezTo>
                  <a:cubicBezTo>
                    <a:pt x="25835" y="3694"/>
                    <a:pt x="26060" y="3966"/>
                    <a:pt x="26279" y="3966"/>
                  </a:cubicBezTo>
                  <a:cubicBezTo>
                    <a:pt x="26292" y="3966"/>
                    <a:pt x="26306" y="3965"/>
                    <a:pt x="26319" y="3963"/>
                  </a:cubicBezTo>
                  <a:cubicBezTo>
                    <a:pt x="26520" y="3963"/>
                    <a:pt x="26686" y="3729"/>
                    <a:pt x="27253" y="2862"/>
                  </a:cubicBezTo>
                  <a:cubicBezTo>
                    <a:pt x="27687" y="2261"/>
                    <a:pt x="28288" y="1394"/>
                    <a:pt x="28621" y="1227"/>
                  </a:cubicBezTo>
                  <a:cubicBezTo>
                    <a:pt x="28821" y="1294"/>
                    <a:pt x="29155" y="2428"/>
                    <a:pt x="29288" y="3662"/>
                  </a:cubicBezTo>
                  <a:cubicBezTo>
                    <a:pt x="29322" y="3796"/>
                    <a:pt x="29422" y="3862"/>
                    <a:pt x="29522" y="3862"/>
                  </a:cubicBezTo>
                  <a:cubicBezTo>
                    <a:pt x="29655" y="3829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5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21" y="1060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15" y="616"/>
                    <a:pt x="23723" y="616"/>
                  </a:cubicBezTo>
                  <a:cubicBezTo>
                    <a:pt x="23673" y="616"/>
                    <a:pt x="23628" y="631"/>
                    <a:pt x="23584" y="660"/>
                  </a:cubicBezTo>
                  <a:cubicBezTo>
                    <a:pt x="23284" y="860"/>
                    <a:pt x="21816" y="2762"/>
                    <a:pt x="21216" y="3529"/>
                  </a:cubicBezTo>
                  <a:cubicBezTo>
                    <a:pt x="19097" y="378"/>
                    <a:pt x="18423" y="1"/>
                    <a:pt x="181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3" name="Google Shape;113;p3"/>
          <p:cNvGrpSpPr/>
          <p:nvPr/>
        </p:nvGrpSpPr>
        <p:grpSpPr>
          <a:xfrm>
            <a:off x="2456825" y="4483825"/>
            <a:ext cx="266050" cy="239350"/>
            <a:chOff x="-1536750" y="880250"/>
            <a:chExt cx="266050" cy="239350"/>
          </a:xfrm>
        </p:grpSpPr>
        <p:sp>
          <p:nvSpPr>
            <p:cNvPr id="114" name="Google Shape;114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" name="Google Shape;124;p3"/>
          <p:cNvGrpSpPr/>
          <p:nvPr/>
        </p:nvGrpSpPr>
        <p:grpSpPr>
          <a:xfrm>
            <a:off x="8466400" y="3844786"/>
            <a:ext cx="601156" cy="755004"/>
            <a:chOff x="5591675" y="4071736"/>
            <a:chExt cx="601156" cy="755004"/>
          </a:xfrm>
        </p:grpSpPr>
        <p:sp>
          <p:nvSpPr>
            <p:cNvPr id="125" name="Google Shape;125;p3"/>
            <p:cNvSpPr/>
            <p:nvPr/>
          </p:nvSpPr>
          <p:spPr>
            <a:xfrm>
              <a:off x="5868656" y="4478214"/>
              <a:ext cx="324175" cy="189101"/>
            </a:xfrm>
            <a:custGeom>
              <a:avLst/>
              <a:gdLst/>
              <a:ahLst/>
              <a:cxnLst/>
              <a:rect l="l" t="t" r="r" b="b"/>
              <a:pathLst>
                <a:path w="17647" h="10294" extrusionOk="0">
                  <a:moveTo>
                    <a:pt x="7470" y="1"/>
                  </a:moveTo>
                  <a:cubicBezTo>
                    <a:pt x="6621" y="1"/>
                    <a:pt x="5779" y="127"/>
                    <a:pt x="4971" y="420"/>
                  </a:cubicBezTo>
                  <a:cubicBezTo>
                    <a:pt x="1" y="2254"/>
                    <a:pt x="801" y="10294"/>
                    <a:pt x="801" y="10294"/>
                  </a:cubicBezTo>
                  <a:cubicBezTo>
                    <a:pt x="801" y="10294"/>
                    <a:pt x="1502" y="9426"/>
                    <a:pt x="4871" y="6824"/>
                  </a:cubicBezTo>
                  <a:cubicBezTo>
                    <a:pt x="8273" y="4223"/>
                    <a:pt x="17647" y="5990"/>
                    <a:pt x="16946" y="4556"/>
                  </a:cubicBezTo>
                  <a:cubicBezTo>
                    <a:pt x="16360" y="3355"/>
                    <a:pt x="11842" y="1"/>
                    <a:pt x="7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879072" y="4530167"/>
              <a:ext cx="182028" cy="140824"/>
            </a:xfrm>
            <a:custGeom>
              <a:avLst/>
              <a:gdLst/>
              <a:ahLst/>
              <a:cxnLst/>
              <a:rect l="l" t="t" r="r" b="b"/>
              <a:pathLst>
                <a:path w="9909" h="7666" extrusionOk="0">
                  <a:moveTo>
                    <a:pt x="7749" y="1"/>
                  </a:moveTo>
                  <a:cubicBezTo>
                    <a:pt x="7140" y="1"/>
                    <a:pt x="6431" y="99"/>
                    <a:pt x="5672" y="394"/>
                  </a:cubicBezTo>
                  <a:cubicBezTo>
                    <a:pt x="3370" y="1294"/>
                    <a:pt x="1469" y="3663"/>
                    <a:pt x="34" y="7399"/>
                  </a:cubicBezTo>
                  <a:cubicBezTo>
                    <a:pt x="1" y="7499"/>
                    <a:pt x="34" y="7599"/>
                    <a:pt x="134" y="7666"/>
                  </a:cubicBezTo>
                  <a:lnTo>
                    <a:pt x="234" y="7666"/>
                  </a:lnTo>
                  <a:cubicBezTo>
                    <a:pt x="301" y="7666"/>
                    <a:pt x="401" y="7632"/>
                    <a:pt x="401" y="7532"/>
                  </a:cubicBezTo>
                  <a:cubicBezTo>
                    <a:pt x="1802" y="3930"/>
                    <a:pt x="3604" y="1661"/>
                    <a:pt x="5805" y="794"/>
                  </a:cubicBezTo>
                  <a:cubicBezTo>
                    <a:pt x="6513" y="509"/>
                    <a:pt x="7179" y="415"/>
                    <a:pt x="7747" y="415"/>
                  </a:cubicBezTo>
                  <a:cubicBezTo>
                    <a:pt x="8839" y="415"/>
                    <a:pt x="9574" y="761"/>
                    <a:pt x="9574" y="761"/>
                  </a:cubicBezTo>
                  <a:cubicBezTo>
                    <a:pt x="9608" y="783"/>
                    <a:pt x="9645" y="794"/>
                    <a:pt x="9682" y="794"/>
                  </a:cubicBezTo>
                  <a:cubicBezTo>
                    <a:pt x="9756" y="794"/>
                    <a:pt x="9830" y="750"/>
                    <a:pt x="9875" y="661"/>
                  </a:cubicBezTo>
                  <a:cubicBezTo>
                    <a:pt x="9908" y="561"/>
                    <a:pt x="9875" y="461"/>
                    <a:pt x="9775" y="394"/>
                  </a:cubicBezTo>
                  <a:cubicBezTo>
                    <a:pt x="9731" y="372"/>
                    <a:pt x="8930" y="1"/>
                    <a:pt x="7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612747" y="4385477"/>
              <a:ext cx="274301" cy="259164"/>
            </a:xfrm>
            <a:custGeom>
              <a:avLst/>
              <a:gdLst/>
              <a:ahLst/>
              <a:cxnLst/>
              <a:rect l="l" t="t" r="r" b="b"/>
              <a:pathLst>
                <a:path w="14932" h="14108" extrusionOk="0">
                  <a:moveTo>
                    <a:pt x="7545" y="1"/>
                  </a:moveTo>
                  <a:cubicBezTo>
                    <a:pt x="3400" y="1"/>
                    <a:pt x="0" y="5196"/>
                    <a:pt x="688" y="5368"/>
                  </a:cubicBezTo>
                  <a:cubicBezTo>
                    <a:pt x="717" y="5375"/>
                    <a:pt x="750" y="5378"/>
                    <a:pt x="788" y="5378"/>
                  </a:cubicBezTo>
                  <a:cubicBezTo>
                    <a:pt x="1438" y="5378"/>
                    <a:pt x="3398" y="4382"/>
                    <a:pt x="5508" y="4382"/>
                  </a:cubicBezTo>
                  <a:cubicBezTo>
                    <a:pt x="6703" y="4382"/>
                    <a:pt x="7946" y="4702"/>
                    <a:pt x="9027" y="5701"/>
                  </a:cubicBezTo>
                  <a:cubicBezTo>
                    <a:pt x="12130" y="8570"/>
                    <a:pt x="14932" y="14107"/>
                    <a:pt x="14932" y="14107"/>
                  </a:cubicBezTo>
                  <a:cubicBezTo>
                    <a:pt x="14932" y="14107"/>
                    <a:pt x="14631" y="2766"/>
                    <a:pt x="9628" y="464"/>
                  </a:cubicBezTo>
                  <a:cubicBezTo>
                    <a:pt x="8923" y="140"/>
                    <a:pt x="8224" y="1"/>
                    <a:pt x="75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739360" y="4415440"/>
              <a:ext cx="147089" cy="224298"/>
            </a:xfrm>
            <a:custGeom>
              <a:avLst/>
              <a:gdLst/>
              <a:ahLst/>
              <a:cxnLst/>
              <a:rect l="l" t="t" r="r" b="b"/>
              <a:pathLst>
                <a:path w="8007" h="12210" extrusionOk="0">
                  <a:moveTo>
                    <a:pt x="301" y="1"/>
                  </a:moveTo>
                  <a:cubicBezTo>
                    <a:pt x="167" y="1"/>
                    <a:pt x="67" y="67"/>
                    <a:pt x="34" y="168"/>
                  </a:cubicBezTo>
                  <a:cubicBezTo>
                    <a:pt x="1" y="268"/>
                    <a:pt x="67" y="401"/>
                    <a:pt x="201" y="434"/>
                  </a:cubicBezTo>
                  <a:cubicBezTo>
                    <a:pt x="267" y="434"/>
                    <a:pt x="7172" y="2202"/>
                    <a:pt x="7573" y="12009"/>
                  </a:cubicBezTo>
                  <a:cubicBezTo>
                    <a:pt x="7573" y="12109"/>
                    <a:pt x="7673" y="12209"/>
                    <a:pt x="7773" y="12209"/>
                  </a:cubicBezTo>
                  <a:cubicBezTo>
                    <a:pt x="7906" y="12176"/>
                    <a:pt x="8006" y="12109"/>
                    <a:pt x="7973" y="11976"/>
                  </a:cubicBezTo>
                  <a:cubicBezTo>
                    <a:pt x="7573" y="1902"/>
                    <a:pt x="367" y="34"/>
                    <a:pt x="3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5828221" y="4248649"/>
              <a:ext cx="114610" cy="561424"/>
            </a:xfrm>
            <a:custGeom>
              <a:avLst/>
              <a:gdLst/>
              <a:ahLst/>
              <a:cxnLst/>
              <a:rect l="l" t="t" r="r" b="b"/>
              <a:pathLst>
                <a:path w="6239" h="30562" extrusionOk="0">
                  <a:moveTo>
                    <a:pt x="5986" y="0"/>
                  </a:moveTo>
                  <a:cubicBezTo>
                    <a:pt x="5880" y="0"/>
                    <a:pt x="5804" y="87"/>
                    <a:pt x="5804" y="173"/>
                  </a:cubicBezTo>
                  <a:cubicBezTo>
                    <a:pt x="5771" y="407"/>
                    <a:pt x="4270" y="22623"/>
                    <a:pt x="67" y="30228"/>
                  </a:cubicBezTo>
                  <a:cubicBezTo>
                    <a:pt x="0" y="30328"/>
                    <a:pt x="34" y="30462"/>
                    <a:pt x="134" y="30528"/>
                  </a:cubicBezTo>
                  <a:cubicBezTo>
                    <a:pt x="167" y="30528"/>
                    <a:pt x="200" y="30562"/>
                    <a:pt x="234" y="30562"/>
                  </a:cubicBezTo>
                  <a:cubicBezTo>
                    <a:pt x="301" y="30562"/>
                    <a:pt x="367" y="30495"/>
                    <a:pt x="434" y="30428"/>
                  </a:cubicBezTo>
                  <a:cubicBezTo>
                    <a:pt x="4670" y="22723"/>
                    <a:pt x="6205" y="440"/>
                    <a:pt x="6205" y="207"/>
                  </a:cubicBezTo>
                  <a:cubicBezTo>
                    <a:pt x="6238" y="107"/>
                    <a:pt x="6138" y="7"/>
                    <a:pt x="6038" y="7"/>
                  </a:cubicBezTo>
                  <a:cubicBezTo>
                    <a:pt x="6020" y="2"/>
                    <a:pt x="6003" y="0"/>
                    <a:pt x="5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727107" y="4071736"/>
              <a:ext cx="418542" cy="383804"/>
            </a:xfrm>
            <a:custGeom>
              <a:avLst/>
              <a:gdLst/>
              <a:ahLst/>
              <a:cxnLst/>
              <a:rect l="l" t="t" r="r" b="b"/>
              <a:pathLst>
                <a:path w="22784" h="20893" extrusionOk="0">
                  <a:moveTo>
                    <a:pt x="10204" y="1"/>
                  </a:moveTo>
                  <a:cubicBezTo>
                    <a:pt x="10130" y="1"/>
                    <a:pt x="10053" y="10"/>
                    <a:pt x="9974" y="30"/>
                  </a:cubicBezTo>
                  <a:cubicBezTo>
                    <a:pt x="8006" y="530"/>
                    <a:pt x="8607" y="5434"/>
                    <a:pt x="8607" y="5434"/>
                  </a:cubicBezTo>
                  <a:cubicBezTo>
                    <a:pt x="8607" y="5434"/>
                    <a:pt x="6933" y="2146"/>
                    <a:pt x="5095" y="2146"/>
                  </a:cubicBezTo>
                  <a:cubicBezTo>
                    <a:pt x="4554" y="2146"/>
                    <a:pt x="4000" y="2430"/>
                    <a:pt x="3470" y="3165"/>
                  </a:cubicBezTo>
                  <a:cubicBezTo>
                    <a:pt x="2636" y="4333"/>
                    <a:pt x="5604" y="7635"/>
                    <a:pt x="5604" y="7635"/>
                  </a:cubicBezTo>
                  <a:cubicBezTo>
                    <a:pt x="5604" y="7635"/>
                    <a:pt x="4526" y="7500"/>
                    <a:pt x="3327" y="7500"/>
                  </a:cubicBezTo>
                  <a:cubicBezTo>
                    <a:pt x="1858" y="7500"/>
                    <a:pt x="207" y="7703"/>
                    <a:pt x="134" y="8602"/>
                  </a:cubicBezTo>
                  <a:cubicBezTo>
                    <a:pt x="0" y="10270"/>
                    <a:pt x="4737" y="11571"/>
                    <a:pt x="4737" y="11571"/>
                  </a:cubicBezTo>
                  <a:cubicBezTo>
                    <a:pt x="4737" y="11571"/>
                    <a:pt x="1068" y="14740"/>
                    <a:pt x="1868" y="16441"/>
                  </a:cubicBezTo>
                  <a:cubicBezTo>
                    <a:pt x="2072" y="16873"/>
                    <a:pt x="2502" y="17034"/>
                    <a:pt x="3032" y="17034"/>
                  </a:cubicBezTo>
                  <a:cubicBezTo>
                    <a:pt x="4590" y="17034"/>
                    <a:pt x="7005" y="15641"/>
                    <a:pt x="7005" y="15641"/>
                  </a:cubicBezTo>
                  <a:lnTo>
                    <a:pt x="7005" y="15641"/>
                  </a:lnTo>
                  <a:cubicBezTo>
                    <a:pt x="7005" y="15641"/>
                    <a:pt x="5748" y="20892"/>
                    <a:pt x="7598" y="20892"/>
                  </a:cubicBezTo>
                  <a:cubicBezTo>
                    <a:pt x="7653" y="20892"/>
                    <a:pt x="7712" y="20888"/>
                    <a:pt x="7773" y="20878"/>
                  </a:cubicBezTo>
                  <a:cubicBezTo>
                    <a:pt x="9874" y="20578"/>
                    <a:pt x="11142" y="17042"/>
                    <a:pt x="11142" y="17042"/>
                  </a:cubicBezTo>
                  <a:cubicBezTo>
                    <a:pt x="11142" y="17042"/>
                    <a:pt x="11748" y="20634"/>
                    <a:pt x="13500" y="20634"/>
                  </a:cubicBezTo>
                  <a:cubicBezTo>
                    <a:pt x="13802" y="20634"/>
                    <a:pt x="14138" y="20528"/>
                    <a:pt x="14511" y="20278"/>
                  </a:cubicBezTo>
                  <a:cubicBezTo>
                    <a:pt x="15812" y="19410"/>
                    <a:pt x="14144" y="16575"/>
                    <a:pt x="14144" y="16575"/>
                  </a:cubicBezTo>
                  <a:lnTo>
                    <a:pt x="14144" y="16575"/>
                  </a:lnTo>
                  <a:cubicBezTo>
                    <a:pt x="14144" y="16575"/>
                    <a:pt x="16240" y="18712"/>
                    <a:pt x="17916" y="18712"/>
                  </a:cubicBezTo>
                  <a:cubicBezTo>
                    <a:pt x="18375" y="18712"/>
                    <a:pt x="18803" y="18552"/>
                    <a:pt x="19147" y="18143"/>
                  </a:cubicBezTo>
                  <a:cubicBezTo>
                    <a:pt x="19948" y="17242"/>
                    <a:pt x="16846" y="14240"/>
                    <a:pt x="16846" y="14240"/>
                  </a:cubicBezTo>
                  <a:lnTo>
                    <a:pt x="16846" y="14240"/>
                  </a:lnTo>
                  <a:cubicBezTo>
                    <a:pt x="16846" y="14240"/>
                    <a:pt x="17037" y="14248"/>
                    <a:pt x="17342" y="14248"/>
                  </a:cubicBezTo>
                  <a:cubicBezTo>
                    <a:pt x="18563" y="14248"/>
                    <a:pt x="21616" y="14120"/>
                    <a:pt x="21616" y="12839"/>
                  </a:cubicBezTo>
                  <a:cubicBezTo>
                    <a:pt x="21616" y="11204"/>
                    <a:pt x="17146" y="10737"/>
                    <a:pt x="17146" y="10737"/>
                  </a:cubicBezTo>
                  <a:cubicBezTo>
                    <a:pt x="17146" y="10737"/>
                    <a:pt x="22783" y="8502"/>
                    <a:pt x="21049" y="6768"/>
                  </a:cubicBezTo>
                  <a:cubicBezTo>
                    <a:pt x="20806" y="6517"/>
                    <a:pt x="20402" y="6421"/>
                    <a:pt x="19924" y="6421"/>
                  </a:cubicBezTo>
                  <a:cubicBezTo>
                    <a:pt x="18299" y="6421"/>
                    <a:pt x="15812" y="7535"/>
                    <a:pt x="15812" y="7535"/>
                  </a:cubicBezTo>
                  <a:cubicBezTo>
                    <a:pt x="15812" y="7535"/>
                    <a:pt x="17813" y="3099"/>
                    <a:pt x="17079" y="2398"/>
                  </a:cubicBezTo>
                  <a:cubicBezTo>
                    <a:pt x="16739" y="2069"/>
                    <a:pt x="16390" y="1931"/>
                    <a:pt x="16045" y="1931"/>
                  </a:cubicBezTo>
                  <a:cubicBezTo>
                    <a:pt x="14253" y="1931"/>
                    <a:pt x="12543" y="5634"/>
                    <a:pt x="12543" y="5634"/>
                  </a:cubicBezTo>
                  <a:cubicBezTo>
                    <a:pt x="12543" y="5634"/>
                    <a:pt x="12019" y="1"/>
                    <a:pt x="102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5788999" y="4233144"/>
              <a:ext cx="89480" cy="36464"/>
            </a:xfrm>
            <a:custGeom>
              <a:avLst/>
              <a:gdLst/>
              <a:ahLst/>
              <a:cxnLst/>
              <a:rect l="l" t="t" r="r" b="b"/>
              <a:pathLst>
                <a:path w="4871" h="1985" extrusionOk="0">
                  <a:moveTo>
                    <a:pt x="544" y="1"/>
                  </a:moveTo>
                  <a:cubicBezTo>
                    <a:pt x="349" y="1"/>
                    <a:pt x="226" y="10"/>
                    <a:pt x="201" y="17"/>
                  </a:cubicBezTo>
                  <a:cubicBezTo>
                    <a:pt x="101" y="17"/>
                    <a:pt x="0" y="117"/>
                    <a:pt x="0" y="217"/>
                  </a:cubicBezTo>
                  <a:cubicBezTo>
                    <a:pt x="34" y="350"/>
                    <a:pt x="134" y="417"/>
                    <a:pt x="234" y="417"/>
                  </a:cubicBezTo>
                  <a:cubicBezTo>
                    <a:pt x="240" y="417"/>
                    <a:pt x="321" y="412"/>
                    <a:pt x="460" y="412"/>
                  </a:cubicBezTo>
                  <a:cubicBezTo>
                    <a:pt x="1154" y="412"/>
                    <a:pt x="3281" y="528"/>
                    <a:pt x="4504" y="1918"/>
                  </a:cubicBezTo>
                  <a:cubicBezTo>
                    <a:pt x="4537" y="1951"/>
                    <a:pt x="4604" y="1985"/>
                    <a:pt x="4637" y="1985"/>
                  </a:cubicBezTo>
                  <a:cubicBezTo>
                    <a:pt x="4704" y="1985"/>
                    <a:pt x="4737" y="1951"/>
                    <a:pt x="4771" y="1918"/>
                  </a:cubicBezTo>
                  <a:cubicBezTo>
                    <a:pt x="4871" y="1851"/>
                    <a:pt x="4871" y="1718"/>
                    <a:pt x="4804" y="1618"/>
                  </a:cubicBezTo>
                  <a:cubicBezTo>
                    <a:pt x="3532" y="183"/>
                    <a:pt x="1380" y="1"/>
                    <a:pt x="54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5919525" y="4118233"/>
              <a:ext cx="14733" cy="98059"/>
            </a:xfrm>
            <a:custGeom>
              <a:avLst/>
              <a:gdLst/>
              <a:ahLst/>
              <a:cxnLst/>
              <a:rect l="l" t="t" r="r" b="b"/>
              <a:pathLst>
                <a:path w="802" h="5338" extrusionOk="0">
                  <a:moveTo>
                    <a:pt x="201" y="0"/>
                  </a:moveTo>
                  <a:cubicBezTo>
                    <a:pt x="101" y="0"/>
                    <a:pt x="1" y="101"/>
                    <a:pt x="1" y="201"/>
                  </a:cubicBezTo>
                  <a:cubicBezTo>
                    <a:pt x="1" y="367"/>
                    <a:pt x="67" y="4270"/>
                    <a:pt x="367" y="5204"/>
                  </a:cubicBezTo>
                  <a:cubicBezTo>
                    <a:pt x="367" y="5304"/>
                    <a:pt x="468" y="5338"/>
                    <a:pt x="568" y="5338"/>
                  </a:cubicBezTo>
                  <a:lnTo>
                    <a:pt x="601" y="5338"/>
                  </a:lnTo>
                  <a:cubicBezTo>
                    <a:pt x="734" y="5304"/>
                    <a:pt x="801" y="5204"/>
                    <a:pt x="768" y="5071"/>
                  </a:cubicBezTo>
                  <a:cubicBezTo>
                    <a:pt x="501" y="4203"/>
                    <a:pt x="401" y="234"/>
                    <a:pt x="401" y="201"/>
                  </a:cubicBezTo>
                  <a:cubicBezTo>
                    <a:pt x="401" y="101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5825759" y="4160358"/>
              <a:ext cx="66812" cy="70026"/>
            </a:xfrm>
            <a:custGeom>
              <a:avLst/>
              <a:gdLst/>
              <a:ahLst/>
              <a:cxnLst/>
              <a:rect l="l" t="t" r="r" b="b"/>
              <a:pathLst>
                <a:path w="3637" h="3812" extrusionOk="0">
                  <a:moveTo>
                    <a:pt x="246" y="0"/>
                  </a:moveTo>
                  <a:cubicBezTo>
                    <a:pt x="157" y="0"/>
                    <a:pt x="62" y="60"/>
                    <a:pt x="34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201" y="409"/>
                    <a:pt x="3237" y="1544"/>
                    <a:pt x="3237" y="3612"/>
                  </a:cubicBezTo>
                  <a:cubicBezTo>
                    <a:pt x="3237" y="3745"/>
                    <a:pt x="3303" y="3812"/>
                    <a:pt x="3437" y="3812"/>
                  </a:cubicBezTo>
                  <a:cubicBezTo>
                    <a:pt x="3537" y="3812"/>
                    <a:pt x="3637" y="3745"/>
                    <a:pt x="3637" y="3612"/>
                  </a:cubicBezTo>
                  <a:cubicBezTo>
                    <a:pt x="3637" y="1277"/>
                    <a:pt x="435" y="76"/>
                    <a:pt x="301" y="9"/>
                  </a:cubicBezTo>
                  <a:cubicBezTo>
                    <a:pt x="283" y="3"/>
                    <a:pt x="265" y="0"/>
                    <a:pt x="24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5796347" y="4300805"/>
              <a:ext cx="85200" cy="36832"/>
            </a:xfrm>
            <a:custGeom>
              <a:avLst/>
              <a:gdLst/>
              <a:ahLst/>
              <a:cxnLst/>
              <a:rect l="l" t="t" r="r" b="b"/>
              <a:pathLst>
                <a:path w="4638" h="2005" extrusionOk="0">
                  <a:moveTo>
                    <a:pt x="4320" y="1"/>
                  </a:moveTo>
                  <a:cubicBezTo>
                    <a:pt x="2925" y="1"/>
                    <a:pt x="232" y="1572"/>
                    <a:pt x="134" y="1637"/>
                  </a:cubicBezTo>
                  <a:cubicBezTo>
                    <a:pt x="34" y="1704"/>
                    <a:pt x="1" y="1804"/>
                    <a:pt x="67" y="1904"/>
                  </a:cubicBezTo>
                  <a:cubicBezTo>
                    <a:pt x="101" y="1971"/>
                    <a:pt x="168" y="2004"/>
                    <a:pt x="234" y="2004"/>
                  </a:cubicBezTo>
                  <a:lnTo>
                    <a:pt x="334" y="2004"/>
                  </a:lnTo>
                  <a:cubicBezTo>
                    <a:pt x="367" y="1971"/>
                    <a:pt x="3112" y="403"/>
                    <a:pt x="4365" y="403"/>
                  </a:cubicBezTo>
                  <a:cubicBezTo>
                    <a:pt x="4378" y="403"/>
                    <a:pt x="4391" y="403"/>
                    <a:pt x="4404" y="403"/>
                  </a:cubicBezTo>
                  <a:cubicBezTo>
                    <a:pt x="4417" y="408"/>
                    <a:pt x="4431" y="410"/>
                    <a:pt x="4444" y="410"/>
                  </a:cubicBezTo>
                  <a:cubicBezTo>
                    <a:pt x="4529" y="410"/>
                    <a:pt x="4604" y="323"/>
                    <a:pt x="4604" y="236"/>
                  </a:cubicBezTo>
                  <a:cubicBezTo>
                    <a:pt x="4637" y="103"/>
                    <a:pt x="4537" y="3"/>
                    <a:pt x="4404" y="3"/>
                  </a:cubicBezTo>
                  <a:cubicBezTo>
                    <a:pt x="4377" y="2"/>
                    <a:pt x="4349" y="1"/>
                    <a:pt x="43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5887045" y="4321049"/>
              <a:ext cx="28823" cy="87055"/>
            </a:xfrm>
            <a:custGeom>
              <a:avLst/>
              <a:gdLst/>
              <a:ahLst/>
              <a:cxnLst/>
              <a:rect l="l" t="t" r="r" b="b"/>
              <a:pathLst>
                <a:path w="1569" h="4739" extrusionOk="0">
                  <a:moveTo>
                    <a:pt x="1354" y="0"/>
                  </a:moveTo>
                  <a:cubicBezTo>
                    <a:pt x="1282" y="0"/>
                    <a:pt x="1211" y="37"/>
                    <a:pt x="1168" y="102"/>
                  </a:cubicBezTo>
                  <a:cubicBezTo>
                    <a:pt x="601" y="969"/>
                    <a:pt x="67" y="4338"/>
                    <a:pt x="34" y="4505"/>
                  </a:cubicBezTo>
                  <a:cubicBezTo>
                    <a:pt x="1" y="4605"/>
                    <a:pt x="101" y="4705"/>
                    <a:pt x="201" y="4738"/>
                  </a:cubicBezTo>
                  <a:lnTo>
                    <a:pt x="234" y="4738"/>
                  </a:lnTo>
                  <a:cubicBezTo>
                    <a:pt x="334" y="4738"/>
                    <a:pt x="434" y="4672"/>
                    <a:pt x="434" y="4572"/>
                  </a:cubicBezTo>
                  <a:cubicBezTo>
                    <a:pt x="601" y="3604"/>
                    <a:pt x="1101" y="1002"/>
                    <a:pt x="1535" y="335"/>
                  </a:cubicBezTo>
                  <a:cubicBezTo>
                    <a:pt x="1568" y="235"/>
                    <a:pt x="1568" y="102"/>
                    <a:pt x="1468" y="35"/>
                  </a:cubicBezTo>
                  <a:cubicBezTo>
                    <a:pt x="1433" y="11"/>
                    <a:pt x="1393" y="0"/>
                    <a:pt x="13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5944657" y="4334056"/>
              <a:ext cx="31266" cy="76493"/>
            </a:xfrm>
            <a:custGeom>
              <a:avLst/>
              <a:gdLst/>
              <a:ahLst/>
              <a:cxnLst/>
              <a:rect l="l" t="t" r="r" b="b"/>
              <a:pathLst>
                <a:path w="1702" h="4164" extrusionOk="0">
                  <a:moveTo>
                    <a:pt x="222" y="1"/>
                  </a:moveTo>
                  <a:cubicBezTo>
                    <a:pt x="192" y="1"/>
                    <a:pt x="162" y="9"/>
                    <a:pt x="134" y="28"/>
                  </a:cubicBezTo>
                  <a:cubicBezTo>
                    <a:pt x="34" y="61"/>
                    <a:pt x="0" y="194"/>
                    <a:pt x="34" y="294"/>
                  </a:cubicBezTo>
                  <a:cubicBezTo>
                    <a:pt x="567" y="1395"/>
                    <a:pt x="1268" y="3997"/>
                    <a:pt x="1268" y="4030"/>
                  </a:cubicBezTo>
                  <a:cubicBezTo>
                    <a:pt x="1301" y="4097"/>
                    <a:pt x="1401" y="4164"/>
                    <a:pt x="1468" y="4164"/>
                  </a:cubicBezTo>
                  <a:lnTo>
                    <a:pt x="1535" y="4164"/>
                  </a:lnTo>
                  <a:cubicBezTo>
                    <a:pt x="1635" y="4131"/>
                    <a:pt x="1701" y="4030"/>
                    <a:pt x="1668" y="3897"/>
                  </a:cubicBezTo>
                  <a:cubicBezTo>
                    <a:pt x="1668" y="3797"/>
                    <a:pt x="968" y="1228"/>
                    <a:pt x="400" y="128"/>
                  </a:cubicBezTo>
                  <a:cubicBezTo>
                    <a:pt x="376" y="56"/>
                    <a:pt x="300" y="1"/>
                    <a:pt x="22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5969770" y="4299463"/>
              <a:ext cx="71716" cy="62678"/>
            </a:xfrm>
            <a:custGeom>
              <a:avLst/>
              <a:gdLst/>
              <a:ahLst/>
              <a:cxnLst/>
              <a:rect l="l" t="t" r="r" b="b"/>
              <a:pathLst>
                <a:path w="3904" h="3412" extrusionOk="0">
                  <a:moveTo>
                    <a:pt x="279" y="1"/>
                  </a:moveTo>
                  <a:cubicBezTo>
                    <a:pt x="190" y="1"/>
                    <a:pt x="95" y="60"/>
                    <a:pt x="68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835" y="676"/>
                    <a:pt x="2803" y="2611"/>
                    <a:pt x="3503" y="3345"/>
                  </a:cubicBezTo>
                  <a:cubicBezTo>
                    <a:pt x="3537" y="3378"/>
                    <a:pt x="3603" y="3412"/>
                    <a:pt x="3670" y="3412"/>
                  </a:cubicBezTo>
                  <a:cubicBezTo>
                    <a:pt x="3703" y="3412"/>
                    <a:pt x="3770" y="3378"/>
                    <a:pt x="3804" y="3345"/>
                  </a:cubicBezTo>
                  <a:cubicBezTo>
                    <a:pt x="3870" y="3278"/>
                    <a:pt x="3904" y="3145"/>
                    <a:pt x="3804" y="3045"/>
                  </a:cubicBezTo>
                  <a:cubicBezTo>
                    <a:pt x="3703" y="2945"/>
                    <a:pt x="1202" y="376"/>
                    <a:pt x="334" y="9"/>
                  </a:cubicBezTo>
                  <a:cubicBezTo>
                    <a:pt x="317" y="3"/>
                    <a:pt x="298" y="1"/>
                    <a:pt x="27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5969770" y="4223021"/>
              <a:ext cx="96847" cy="35564"/>
            </a:xfrm>
            <a:custGeom>
              <a:avLst/>
              <a:gdLst/>
              <a:ahLst/>
              <a:cxnLst/>
              <a:rect l="l" t="t" r="r" b="b"/>
              <a:pathLst>
                <a:path w="5272" h="1936" extrusionOk="0">
                  <a:moveTo>
                    <a:pt x="5038" y="1"/>
                  </a:moveTo>
                  <a:cubicBezTo>
                    <a:pt x="3970" y="67"/>
                    <a:pt x="334" y="1468"/>
                    <a:pt x="168" y="1535"/>
                  </a:cubicBezTo>
                  <a:cubicBezTo>
                    <a:pt x="68" y="1568"/>
                    <a:pt x="1" y="1702"/>
                    <a:pt x="68" y="1802"/>
                  </a:cubicBezTo>
                  <a:cubicBezTo>
                    <a:pt x="101" y="1902"/>
                    <a:pt x="168" y="1935"/>
                    <a:pt x="268" y="1935"/>
                  </a:cubicBezTo>
                  <a:lnTo>
                    <a:pt x="334" y="1935"/>
                  </a:lnTo>
                  <a:cubicBezTo>
                    <a:pt x="368" y="1902"/>
                    <a:pt x="4070" y="468"/>
                    <a:pt x="5071" y="401"/>
                  </a:cubicBezTo>
                  <a:cubicBezTo>
                    <a:pt x="5171" y="401"/>
                    <a:pt x="5271" y="301"/>
                    <a:pt x="5271" y="201"/>
                  </a:cubicBezTo>
                  <a:cubicBezTo>
                    <a:pt x="5238" y="67"/>
                    <a:pt x="5138" y="1"/>
                    <a:pt x="50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5953236" y="4164161"/>
              <a:ext cx="57608" cy="65011"/>
            </a:xfrm>
            <a:custGeom>
              <a:avLst/>
              <a:gdLst/>
              <a:ahLst/>
              <a:cxnLst/>
              <a:rect l="l" t="t" r="r" b="b"/>
              <a:pathLst>
                <a:path w="3136" h="3539" extrusionOk="0">
                  <a:moveTo>
                    <a:pt x="2883" y="1"/>
                  </a:moveTo>
                  <a:cubicBezTo>
                    <a:pt x="2844" y="1"/>
                    <a:pt x="2804" y="12"/>
                    <a:pt x="2769" y="36"/>
                  </a:cubicBezTo>
                  <a:cubicBezTo>
                    <a:pt x="1635" y="736"/>
                    <a:pt x="134" y="3138"/>
                    <a:pt x="67" y="3238"/>
                  </a:cubicBezTo>
                  <a:cubicBezTo>
                    <a:pt x="0" y="3338"/>
                    <a:pt x="34" y="3438"/>
                    <a:pt x="134" y="3505"/>
                  </a:cubicBezTo>
                  <a:cubicBezTo>
                    <a:pt x="167" y="3538"/>
                    <a:pt x="200" y="3538"/>
                    <a:pt x="234" y="3538"/>
                  </a:cubicBezTo>
                  <a:cubicBezTo>
                    <a:pt x="300" y="3538"/>
                    <a:pt x="400" y="3505"/>
                    <a:pt x="434" y="3438"/>
                  </a:cubicBezTo>
                  <a:cubicBezTo>
                    <a:pt x="434" y="3438"/>
                    <a:pt x="1935" y="1036"/>
                    <a:pt x="3002" y="403"/>
                  </a:cubicBezTo>
                  <a:cubicBezTo>
                    <a:pt x="3102" y="336"/>
                    <a:pt x="3136" y="202"/>
                    <a:pt x="3069" y="102"/>
                  </a:cubicBezTo>
                  <a:cubicBezTo>
                    <a:pt x="3026" y="38"/>
                    <a:pt x="2955" y="1"/>
                    <a:pt x="288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966096" y="4271374"/>
              <a:ext cx="94385" cy="30715"/>
            </a:xfrm>
            <a:custGeom>
              <a:avLst/>
              <a:gdLst/>
              <a:ahLst/>
              <a:cxnLst/>
              <a:rect l="l" t="t" r="r" b="b"/>
              <a:pathLst>
                <a:path w="5138" h="1672" extrusionOk="0">
                  <a:moveTo>
                    <a:pt x="698" y="0"/>
                  </a:moveTo>
                  <a:cubicBezTo>
                    <a:pt x="497" y="0"/>
                    <a:pt x="318" y="22"/>
                    <a:pt x="167" y="70"/>
                  </a:cubicBezTo>
                  <a:cubicBezTo>
                    <a:pt x="67" y="137"/>
                    <a:pt x="1" y="237"/>
                    <a:pt x="34" y="337"/>
                  </a:cubicBezTo>
                  <a:cubicBezTo>
                    <a:pt x="85" y="439"/>
                    <a:pt x="155" y="483"/>
                    <a:pt x="230" y="483"/>
                  </a:cubicBezTo>
                  <a:cubicBezTo>
                    <a:pt x="254" y="483"/>
                    <a:pt x="277" y="479"/>
                    <a:pt x="301" y="471"/>
                  </a:cubicBezTo>
                  <a:cubicBezTo>
                    <a:pt x="412" y="434"/>
                    <a:pt x="550" y="417"/>
                    <a:pt x="709" y="417"/>
                  </a:cubicBezTo>
                  <a:cubicBezTo>
                    <a:pt x="1835" y="417"/>
                    <a:pt x="3986" y="1258"/>
                    <a:pt x="4804" y="1638"/>
                  </a:cubicBezTo>
                  <a:cubicBezTo>
                    <a:pt x="4837" y="1672"/>
                    <a:pt x="4871" y="1672"/>
                    <a:pt x="4904" y="1672"/>
                  </a:cubicBezTo>
                  <a:cubicBezTo>
                    <a:pt x="4971" y="1672"/>
                    <a:pt x="5071" y="1638"/>
                    <a:pt x="5104" y="1538"/>
                  </a:cubicBezTo>
                  <a:cubicBezTo>
                    <a:pt x="5138" y="1438"/>
                    <a:pt x="5104" y="1338"/>
                    <a:pt x="4971" y="1271"/>
                  </a:cubicBezTo>
                  <a:cubicBezTo>
                    <a:pt x="4678" y="1125"/>
                    <a:pt x="2146" y="0"/>
                    <a:pt x="69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5849054" y="4199121"/>
              <a:ext cx="153830" cy="153830"/>
            </a:xfrm>
            <a:custGeom>
              <a:avLst/>
              <a:gdLst/>
              <a:ahLst/>
              <a:cxnLst/>
              <a:rect l="l" t="t" r="r" b="b"/>
              <a:pathLst>
                <a:path w="8374" h="8374" extrusionOk="0">
                  <a:moveTo>
                    <a:pt x="4170" y="1"/>
                  </a:moveTo>
                  <a:cubicBezTo>
                    <a:pt x="1868" y="1"/>
                    <a:pt x="0" y="1902"/>
                    <a:pt x="0" y="4204"/>
                  </a:cubicBezTo>
                  <a:cubicBezTo>
                    <a:pt x="0" y="6505"/>
                    <a:pt x="1868" y="8373"/>
                    <a:pt x="4170" y="8373"/>
                  </a:cubicBezTo>
                  <a:cubicBezTo>
                    <a:pt x="6505" y="8373"/>
                    <a:pt x="8373" y="6505"/>
                    <a:pt x="8373" y="4204"/>
                  </a:cubicBezTo>
                  <a:cubicBezTo>
                    <a:pt x="8373" y="1902"/>
                    <a:pt x="6505" y="1"/>
                    <a:pt x="41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950774" y="4222176"/>
              <a:ext cx="22687" cy="22926"/>
            </a:xfrm>
            <a:custGeom>
              <a:avLst/>
              <a:gdLst/>
              <a:ahLst/>
              <a:cxnLst/>
              <a:rect l="l" t="t" r="r" b="b"/>
              <a:pathLst>
                <a:path w="1235" h="1248" extrusionOk="0">
                  <a:moveTo>
                    <a:pt x="240" y="1"/>
                  </a:moveTo>
                  <a:cubicBezTo>
                    <a:pt x="153" y="1"/>
                    <a:pt x="84" y="38"/>
                    <a:pt x="34" y="113"/>
                  </a:cubicBezTo>
                  <a:cubicBezTo>
                    <a:pt x="1" y="213"/>
                    <a:pt x="34" y="347"/>
                    <a:pt x="168" y="380"/>
                  </a:cubicBezTo>
                  <a:cubicBezTo>
                    <a:pt x="168" y="380"/>
                    <a:pt x="601" y="580"/>
                    <a:pt x="835" y="1114"/>
                  </a:cubicBezTo>
                  <a:cubicBezTo>
                    <a:pt x="868" y="1214"/>
                    <a:pt x="935" y="1247"/>
                    <a:pt x="1001" y="1247"/>
                  </a:cubicBezTo>
                  <a:lnTo>
                    <a:pt x="1102" y="1247"/>
                  </a:lnTo>
                  <a:cubicBezTo>
                    <a:pt x="1202" y="1181"/>
                    <a:pt x="1235" y="1081"/>
                    <a:pt x="1202" y="947"/>
                  </a:cubicBezTo>
                  <a:cubicBezTo>
                    <a:pt x="935" y="280"/>
                    <a:pt x="334" y="13"/>
                    <a:pt x="334" y="13"/>
                  </a:cubicBezTo>
                  <a:cubicBezTo>
                    <a:pt x="301" y="5"/>
                    <a:pt x="270" y="1"/>
                    <a:pt x="24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5966096" y="4255355"/>
              <a:ext cx="15339" cy="27739"/>
            </a:xfrm>
            <a:custGeom>
              <a:avLst/>
              <a:gdLst/>
              <a:ahLst/>
              <a:cxnLst/>
              <a:rect l="l" t="t" r="r" b="b"/>
              <a:pathLst>
                <a:path w="835" h="1510" extrusionOk="0">
                  <a:moveTo>
                    <a:pt x="238" y="0"/>
                  </a:moveTo>
                  <a:cubicBezTo>
                    <a:pt x="184" y="0"/>
                    <a:pt x="134" y="25"/>
                    <a:pt x="101" y="75"/>
                  </a:cubicBezTo>
                  <a:cubicBezTo>
                    <a:pt x="1" y="142"/>
                    <a:pt x="1" y="275"/>
                    <a:pt x="101" y="375"/>
                  </a:cubicBezTo>
                  <a:cubicBezTo>
                    <a:pt x="101" y="375"/>
                    <a:pt x="434" y="709"/>
                    <a:pt x="434" y="1309"/>
                  </a:cubicBezTo>
                  <a:cubicBezTo>
                    <a:pt x="434" y="1409"/>
                    <a:pt x="534" y="1510"/>
                    <a:pt x="634" y="1510"/>
                  </a:cubicBezTo>
                  <a:cubicBezTo>
                    <a:pt x="735" y="1510"/>
                    <a:pt x="835" y="1409"/>
                    <a:pt x="835" y="1309"/>
                  </a:cubicBezTo>
                  <a:cubicBezTo>
                    <a:pt x="835" y="542"/>
                    <a:pt x="401" y="109"/>
                    <a:pt x="401" y="75"/>
                  </a:cubicBezTo>
                  <a:cubicBezTo>
                    <a:pt x="351" y="25"/>
                    <a:pt x="293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912783" y="4218723"/>
              <a:ext cx="28216" cy="15339"/>
            </a:xfrm>
            <a:custGeom>
              <a:avLst/>
              <a:gdLst/>
              <a:ahLst/>
              <a:cxnLst/>
              <a:rect l="l" t="t" r="r" b="b"/>
              <a:pathLst>
                <a:path w="1536" h="835" extrusionOk="0">
                  <a:moveTo>
                    <a:pt x="236" y="1"/>
                  </a:moveTo>
                  <a:cubicBezTo>
                    <a:pt x="217" y="1"/>
                    <a:pt x="205" y="1"/>
                    <a:pt x="201" y="1"/>
                  </a:cubicBezTo>
                  <a:cubicBezTo>
                    <a:pt x="101" y="1"/>
                    <a:pt x="1" y="101"/>
                    <a:pt x="1" y="235"/>
                  </a:cubicBezTo>
                  <a:cubicBezTo>
                    <a:pt x="34" y="335"/>
                    <a:pt x="134" y="435"/>
                    <a:pt x="234" y="435"/>
                  </a:cubicBezTo>
                  <a:cubicBezTo>
                    <a:pt x="234" y="435"/>
                    <a:pt x="245" y="434"/>
                    <a:pt x="266" y="434"/>
                  </a:cubicBezTo>
                  <a:cubicBezTo>
                    <a:pt x="378" y="434"/>
                    <a:pt x="773" y="458"/>
                    <a:pt x="1168" y="768"/>
                  </a:cubicBezTo>
                  <a:cubicBezTo>
                    <a:pt x="1201" y="802"/>
                    <a:pt x="1235" y="835"/>
                    <a:pt x="1302" y="835"/>
                  </a:cubicBezTo>
                  <a:cubicBezTo>
                    <a:pt x="1335" y="835"/>
                    <a:pt x="1402" y="802"/>
                    <a:pt x="1435" y="768"/>
                  </a:cubicBezTo>
                  <a:cubicBezTo>
                    <a:pt x="1535" y="668"/>
                    <a:pt x="1502" y="535"/>
                    <a:pt x="1435" y="468"/>
                  </a:cubicBezTo>
                  <a:cubicBezTo>
                    <a:pt x="935" y="27"/>
                    <a:pt x="382" y="1"/>
                    <a:pt x="2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933616" y="4242752"/>
              <a:ext cx="22687" cy="23183"/>
            </a:xfrm>
            <a:custGeom>
              <a:avLst/>
              <a:gdLst/>
              <a:ahLst/>
              <a:cxnLst/>
              <a:rect l="l" t="t" r="r" b="b"/>
              <a:pathLst>
                <a:path w="1235" h="1262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34" y="361"/>
                    <a:pt x="134" y="394"/>
                  </a:cubicBezTo>
                  <a:cubicBezTo>
                    <a:pt x="168" y="394"/>
                    <a:pt x="601" y="594"/>
                    <a:pt x="835" y="1128"/>
                  </a:cubicBezTo>
                  <a:cubicBezTo>
                    <a:pt x="868" y="1228"/>
                    <a:pt x="935" y="1262"/>
                    <a:pt x="1001" y="1262"/>
                  </a:cubicBezTo>
                  <a:lnTo>
                    <a:pt x="1102" y="1262"/>
                  </a:lnTo>
                  <a:cubicBezTo>
                    <a:pt x="1202" y="1195"/>
                    <a:pt x="1235" y="1095"/>
                    <a:pt x="1202" y="961"/>
                  </a:cubicBezTo>
                  <a:cubicBezTo>
                    <a:pt x="901" y="294"/>
                    <a:pt x="334" y="27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591675" y="4651949"/>
              <a:ext cx="449183" cy="174791"/>
            </a:xfrm>
            <a:custGeom>
              <a:avLst/>
              <a:gdLst/>
              <a:ahLst/>
              <a:cxnLst/>
              <a:rect l="l" t="t" r="r" b="b"/>
              <a:pathLst>
                <a:path w="24452" h="9515" extrusionOk="0">
                  <a:moveTo>
                    <a:pt x="17550" y="0"/>
                  </a:moveTo>
                  <a:cubicBezTo>
                    <a:pt x="17538" y="0"/>
                    <a:pt x="17525" y="1"/>
                    <a:pt x="17513" y="3"/>
                  </a:cubicBezTo>
                  <a:cubicBezTo>
                    <a:pt x="16345" y="136"/>
                    <a:pt x="14044" y="6140"/>
                    <a:pt x="14044" y="6140"/>
                  </a:cubicBezTo>
                  <a:cubicBezTo>
                    <a:pt x="14044" y="6140"/>
                    <a:pt x="12394" y="159"/>
                    <a:pt x="11531" y="159"/>
                  </a:cubicBezTo>
                  <a:cubicBezTo>
                    <a:pt x="11475" y="159"/>
                    <a:pt x="11423" y="184"/>
                    <a:pt x="11375" y="236"/>
                  </a:cubicBezTo>
                  <a:cubicBezTo>
                    <a:pt x="10541" y="1103"/>
                    <a:pt x="8440" y="5607"/>
                    <a:pt x="8440" y="5607"/>
                  </a:cubicBezTo>
                  <a:cubicBezTo>
                    <a:pt x="8440" y="5607"/>
                    <a:pt x="5987" y="1192"/>
                    <a:pt x="4973" y="1192"/>
                  </a:cubicBezTo>
                  <a:cubicBezTo>
                    <a:pt x="4897" y="1192"/>
                    <a:pt x="4829" y="1217"/>
                    <a:pt x="4771" y="1270"/>
                  </a:cubicBezTo>
                  <a:cubicBezTo>
                    <a:pt x="3970" y="2004"/>
                    <a:pt x="4437" y="6407"/>
                    <a:pt x="4437" y="6407"/>
                  </a:cubicBezTo>
                  <a:cubicBezTo>
                    <a:pt x="4437" y="6407"/>
                    <a:pt x="1442" y="2740"/>
                    <a:pt x="606" y="2740"/>
                  </a:cubicBezTo>
                  <a:cubicBezTo>
                    <a:pt x="529" y="2740"/>
                    <a:pt x="470" y="2771"/>
                    <a:pt x="434" y="2838"/>
                  </a:cubicBezTo>
                  <a:cubicBezTo>
                    <a:pt x="0" y="3672"/>
                    <a:pt x="1035" y="8342"/>
                    <a:pt x="1768" y="8942"/>
                  </a:cubicBezTo>
                  <a:cubicBezTo>
                    <a:pt x="2108" y="9236"/>
                    <a:pt x="2914" y="9315"/>
                    <a:pt x="3681" y="9315"/>
                  </a:cubicBezTo>
                  <a:cubicBezTo>
                    <a:pt x="4569" y="9315"/>
                    <a:pt x="5404" y="9209"/>
                    <a:pt x="5404" y="9209"/>
                  </a:cubicBezTo>
                  <a:cubicBezTo>
                    <a:pt x="5404" y="9209"/>
                    <a:pt x="16832" y="9514"/>
                    <a:pt x="21325" y="9514"/>
                  </a:cubicBezTo>
                  <a:cubicBezTo>
                    <a:pt x="22189" y="9514"/>
                    <a:pt x="22796" y="9503"/>
                    <a:pt x="23017" y="9476"/>
                  </a:cubicBezTo>
                  <a:cubicBezTo>
                    <a:pt x="24385" y="9309"/>
                    <a:pt x="24451" y="2371"/>
                    <a:pt x="23517" y="2238"/>
                  </a:cubicBezTo>
                  <a:cubicBezTo>
                    <a:pt x="23501" y="2235"/>
                    <a:pt x="23485" y="2234"/>
                    <a:pt x="23468" y="2234"/>
                  </a:cubicBezTo>
                  <a:cubicBezTo>
                    <a:pt x="22459" y="2234"/>
                    <a:pt x="19781" y="6074"/>
                    <a:pt x="19781" y="6074"/>
                  </a:cubicBezTo>
                  <a:cubicBezTo>
                    <a:pt x="19781" y="6074"/>
                    <a:pt x="18704" y="0"/>
                    <a:pt x="175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5711785" y="4740682"/>
              <a:ext cx="33103" cy="72488"/>
            </a:xfrm>
            <a:custGeom>
              <a:avLst/>
              <a:gdLst/>
              <a:ahLst/>
              <a:cxnLst/>
              <a:rect l="l" t="t" r="r" b="b"/>
              <a:pathLst>
                <a:path w="1802" h="3946" extrusionOk="0">
                  <a:moveTo>
                    <a:pt x="253" y="1"/>
                  </a:moveTo>
                  <a:cubicBezTo>
                    <a:pt x="236" y="1"/>
                    <a:pt x="218" y="3"/>
                    <a:pt x="201" y="9"/>
                  </a:cubicBezTo>
                  <a:cubicBezTo>
                    <a:pt x="67" y="9"/>
                    <a:pt x="0" y="143"/>
                    <a:pt x="34" y="243"/>
                  </a:cubicBezTo>
                  <a:cubicBezTo>
                    <a:pt x="67" y="343"/>
                    <a:pt x="634" y="2845"/>
                    <a:pt x="1401" y="3879"/>
                  </a:cubicBezTo>
                  <a:cubicBezTo>
                    <a:pt x="1435" y="3912"/>
                    <a:pt x="1502" y="3946"/>
                    <a:pt x="1568" y="3946"/>
                  </a:cubicBezTo>
                  <a:cubicBezTo>
                    <a:pt x="1602" y="3946"/>
                    <a:pt x="1668" y="3946"/>
                    <a:pt x="1702" y="3912"/>
                  </a:cubicBezTo>
                  <a:cubicBezTo>
                    <a:pt x="1802" y="3845"/>
                    <a:pt x="1802" y="3712"/>
                    <a:pt x="1735" y="3612"/>
                  </a:cubicBezTo>
                  <a:cubicBezTo>
                    <a:pt x="1001" y="2645"/>
                    <a:pt x="434" y="176"/>
                    <a:pt x="434" y="143"/>
                  </a:cubicBezTo>
                  <a:cubicBezTo>
                    <a:pt x="407" y="60"/>
                    <a:pt x="334" y="1"/>
                    <a:pt x="25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5792067" y="4729034"/>
              <a:ext cx="29429" cy="79854"/>
            </a:xfrm>
            <a:custGeom>
              <a:avLst/>
              <a:gdLst/>
              <a:ahLst/>
              <a:cxnLst/>
              <a:rect l="l" t="t" r="r" b="b"/>
              <a:pathLst>
                <a:path w="1602" h="4347" extrusionOk="0">
                  <a:moveTo>
                    <a:pt x="702" y="1"/>
                  </a:moveTo>
                  <a:cubicBezTo>
                    <a:pt x="680" y="1"/>
                    <a:pt x="658" y="4"/>
                    <a:pt x="634" y="10"/>
                  </a:cubicBezTo>
                  <a:cubicBezTo>
                    <a:pt x="534" y="10"/>
                    <a:pt x="467" y="143"/>
                    <a:pt x="501" y="243"/>
                  </a:cubicBezTo>
                  <a:cubicBezTo>
                    <a:pt x="667" y="1044"/>
                    <a:pt x="968" y="3312"/>
                    <a:pt x="100" y="3979"/>
                  </a:cubicBezTo>
                  <a:cubicBezTo>
                    <a:pt x="34" y="4046"/>
                    <a:pt x="0" y="4179"/>
                    <a:pt x="67" y="4246"/>
                  </a:cubicBezTo>
                  <a:cubicBezTo>
                    <a:pt x="134" y="4313"/>
                    <a:pt x="167" y="4346"/>
                    <a:pt x="234" y="4346"/>
                  </a:cubicBezTo>
                  <a:cubicBezTo>
                    <a:pt x="300" y="4346"/>
                    <a:pt x="334" y="4313"/>
                    <a:pt x="367" y="4279"/>
                  </a:cubicBezTo>
                  <a:cubicBezTo>
                    <a:pt x="1601" y="3345"/>
                    <a:pt x="934" y="276"/>
                    <a:pt x="901" y="143"/>
                  </a:cubicBezTo>
                  <a:cubicBezTo>
                    <a:pt x="873" y="61"/>
                    <a:pt x="801" y="1"/>
                    <a:pt x="7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5882765" y="4736934"/>
              <a:ext cx="36777" cy="73168"/>
            </a:xfrm>
            <a:custGeom>
              <a:avLst/>
              <a:gdLst/>
              <a:ahLst/>
              <a:cxnLst/>
              <a:rect l="l" t="t" r="r" b="b"/>
              <a:pathLst>
                <a:path w="2002" h="3983" extrusionOk="0">
                  <a:moveTo>
                    <a:pt x="952" y="0"/>
                  </a:moveTo>
                  <a:cubicBezTo>
                    <a:pt x="907" y="0"/>
                    <a:pt x="864" y="17"/>
                    <a:pt x="834" y="47"/>
                  </a:cubicBezTo>
                  <a:cubicBezTo>
                    <a:pt x="734" y="113"/>
                    <a:pt x="701" y="247"/>
                    <a:pt x="801" y="347"/>
                  </a:cubicBezTo>
                  <a:cubicBezTo>
                    <a:pt x="1401" y="1081"/>
                    <a:pt x="467" y="2982"/>
                    <a:pt x="67" y="3649"/>
                  </a:cubicBezTo>
                  <a:cubicBezTo>
                    <a:pt x="0" y="3749"/>
                    <a:pt x="33" y="3883"/>
                    <a:pt x="134" y="3949"/>
                  </a:cubicBezTo>
                  <a:cubicBezTo>
                    <a:pt x="167" y="3949"/>
                    <a:pt x="234" y="3983"/>
                    <a:pt x="267" y="3983"/>
                  </a:cubicBezTo>
                  <a:cubicBezTo>
                    <a:pt x="334" y="3983"/>
                    <a:pt x="400" y="3949"/>
                    <a:pt x="434" y="3883"/>
                  </a:cubicBezTo>
                  <a:cubicBezTo>
                    <a:pt x="601" y="3582"/>
                    <a:pt x="2002" y="1181"/>
                    <a:pt x="1101" y="80"/>
                  </a:cubicBezTo>
                  <a:cubicBezTo>
                    <a:pt x="1064" y="25"/>
                    <a:pt x="1007" y="0"/>
                    <a:pt x="9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5971607" y="4748691"/>
              <a:ext cx="31890" cy="64479"/>
            </a:xfrm>
            <a:custGeom>
              <a:avLst/>
              <a:gdLst/>
              <a:ahLst/>
              <a:cxnLst/>
              <a:rect l="l" t="t" r="r" b="b"/>
              <a:pathLst>
                <a:path w="1736" h="3510" extrusionOk="0">
                  <a:moveTo>
                    <a:pt x="1463" y="1"/>
                  </a:moveTo>
                  <a:cubicBezTo>
                    <a:pt x="1377" y="1"/>
                    <a:pt x="1302" y="91"/>
                    <a:pt x="1302" y="207"/>
                  </a:cubicBezTo>
                  <a:cubicBezTo>
                    <a:pt x="1302" y="207"/>
                    <a:pt x="1168" y="2375"/>
                    <a:pt x="101" y="3143"/>
                  </a:cubicBezTo>
                  <a:cubicBezTo>
                    <a:pt x="34" y="3209"/>
                    <a:pt x="1" y="3343"/>
                    <a:pt x="68" y="3443"/>
                  </a:cubicBezTo>
                  <a:cubicBezTo>
                    <a:pt x="101" y="3476"/>
                    <a:pt x="168" y="3510"/>
                    <a:pt x="234" y="3510"/>
                  </a:cubicBezTo>
                  <a:cubicBezTo>
                    <a:pt x="268" y="3510"/>
                    <a:pt x="334" y="3510"/>
                    <a:pt x="368" y="3476"/>
                  </a:cubicBezTo>
                  <a:cubicBezTo>
                    <a:pt x="1569" y="2609"/>
                    <a:pt x="1702" y="307"/>
                    <a:pt x="1702" y="207"/>
                  </a:cubicBezTo>
                  <a:cubicBezTo>
                    <a:pt x="1735" y="107"/>
                    <a:pt x="1635" y="7"/>
                    <a:pt x="1502" y="7"/>
                  </a:cubicBezTo>
                  <a:cubicBezTo>
                    <a:pt x="1489" y="3"/>
                    <a:pt x="1476" y="1"/>
                    <a:pt x="14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1" name="Google Shape;151;p3"/>
          <p:cNvGrpSpPr/>
          <p:nvPr/>
        </p:nvGrpSpPr>
        <p:grpSpPr>
          <a:xfrm>
            <a:off x="248075" y="3937675"/>
            <a:ext cx="266050" cy="239350"/>
            <a:chOff x="-1536750" y="880250"/>
            <a:chExt cx="266050" cy="239350"/>
          </a:xfrm>
        </p:grpSpPr>
        <p:sp>
          <p:nvSpPr>
            <p:cNvPr id="152" name="Google Shape;152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2" name="Google Shape;162;p3"/>
          <p:cNvSpPr/>
          <p:nvPr/>
        </p:nvSpPr>
        <p:spPr>
          <a:xfrm>
            <a:off x="1485750" y="246853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" name="Google Shape;163;p3"/>
          <p:cNvSpPr/>
          <p:nvPr/>
        </p:nvSpPr>
        <p:spPr>
          <a:xfrm flipH="1">
            <a:off x="2777660" y="970676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" name="Google Shape;164;p3"/>
          <p:cNvSpPr/>
          <p:nvPr/>
        </p:nvSpPr>
        <p:spPr>
          <a:xfrm>
            <a:off x="7559175" y="1352066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5" name="Google Shape;165;p3"/>
          <p:cNvGrpSpPr/>
          <p:nvPr/>
        </p:nvGrpSpPr>
        <p:grpSpPr>
          <a:xfrm>
            <a:off x="237050" y="1069625"/>
            <a:ext cx="664025" cy="297950"/>
            <a:chOff x="237050" y="1069625"/>
            <a:chExt cx="664025" cy="297950"/>
          </a:xfrm>
        </p:grpSpPr>
        <p:sp>
          <p:nvSpPr>
            <p:cNvPr id="166" name="Google Shape;166;p3"/>
            <p:cNvSpPr/>
            <p:nvPr/>
          </p:nvSpPr>
          <p:spPr>
            <a:xfrm flipH="1">
              <a:off x="744575" y="114920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 flipH="1">
              <a:off x="687700" y="108952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 flipH="1">
              <a:off x="807450" y="111132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 flipH="1">
              <a:off x="788275" y="106962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 flipH="1">
              <a:off x="237050" y="118375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5461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587" y="3624311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70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0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70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0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43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498" y="3456362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3953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720000" y="2112200"/>
            <a:ext cx="2505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title" idx="2"/>
          </p:nvPr>
        </p:nvSpPr>
        <p:spPr>
          <a:xfrm>
            <a:off x="5951450" y="2112200"/>
            <a:ext cx="2505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1"/>
          </p:nvPr>
        </p:nvSpPr>
        <p:spPr>
          <a:xfrm>
            <a:off x="5951447" y="25998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720175" y="25998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7" name="Google Shape;117;p5"/>
          <p:cNvSpPr/>
          <p:nvPr/>
        </p:nvSpPr>
        <p:spPr>
          <a:xfrm>
            <a:off x="8385200" y="1098467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-297325" y="331263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6592418" y="-302278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" name="Google Shape;120;p5"/>
          <p:cNvGrpSpPr/>
          <p:nvPr/>
        </p:nvGrpSpPr>
        <p:grpSpPr>
          <a:xfrm>
            <a:off x="0" y="4137074"/>
            <a:ext cx="9144000" cy="1010679"/>
            <a:chOff x="0" y="4260525"/>
            <a:chExt cx="9144000" cy="887338"/>
          </a:xfrm>
        </p:grpSpPr>
        <p:sp>
          <p:nvSpPr>
            <p:cNvPr id="121" name="Google Shape;121;p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1" name="Google Shape;131;p5"/>
          <p:cNvGrpSpPr/>
          <p:nvPr/>
        </p:nvGrpSpPr>
        <p:grpSpPr>
          <a:xfrm flipH="1">
            <a:off x="8157148" y="2749525"/>
            <a:ext cx="1006460" cy="2407938"/>
            <a:chOff x="-34400" y="2920300"/>
            <a:chExt cx="1006460" cy="2407938"/>
          </a:xfrm>
        </p:grpSpPr>
        <p:sp>
          <p:nvSpPr>
            <p:cNvPr id="132" name="Google Shape;13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6" name="Google Shape;136;p5"/>
          <p:cNvGrpSpPr/>
          <p:nvPr/>
        </p:nvGrpSpPr>
        <p:grpSpPr>
          <a:xfrm>
            <a:off x="589597" y="4209528"/>
            <a:ext cx="7677721" cy="963749"/>
            <a:chOff x="1046797" y="6114528"/>
            <a:chExt cx="7677721" cy="963749"/>
          </a:xfrm>
        </p:grpSpPr>
        <p:sp>
          <p:nvSpPr>
            <p:cNvPr id="137" name="Google Shape;137;p5"/>
            <p:cNvSpPr/>
            <p:nvPr/>
          </p:nvSpPr>
          <p:spPr>
            <a:xfrm>
              <a:off x="4884137" y="6136293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4881404" y="6114528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5"/>
            <p:cNvSpPr/>
            <p:nvPr/>
          </p:nvSpPr>
          <p:spPr>
            <a:xfrm flipH="1">
              <a:off x="1046797" y="6133012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5"/>
            <p:cNvSpPr/>
            <p:nvPr/>
          </p:nvSpPr>
          <p:spPr>
            <a:xfrm flipH="1">
              <a:off x="1046797" y="6114663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1" name="Google Shape;141;p5"/>
          <p:cNvGrpSpPr/>
          <p:nvPr/>
        </p:nvGrpSpPr>
        <p:grpSpPr>
          <a:xfrm>
            <a:off x="-34400" y="2752225"/>
            <a:ext cx="1006460" cy="2407938"/>
            <a:chOff x="-34400" y="2920300"/>
            <a:chExt cx="1006460" cy="2407938"/>
          </a:xfrm>
        </p:grpSpPr>
        <p:sp>
          <p:nvSpPr>
            <p:cNvPr id="142" name="Google Shape;14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6" name="Google Shape;146;p5"/>
          <p:cNvSpPr txBox="1">
            <a:spLocks noGrp="1"/>
          </p:cNvSpPr>
          <p:nvPr>
            <p:ph type="title" idx="4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5"/>
          <p:cNvSpPr/>
          <p:nvPr/>
        </p:nvSpPr>
        <p:spPr>
          <a:xfrm rot="10800000">
            <a:off x="4064689" y="4209526"/>
            <a:ext cx="809260" cy="256125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1335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29AF-F16A-4703-AE36-C10F0AB18BF0}" type="datetimeFigureOut">
              <a:rPr lang="en-US" smtClean="0"/>
              <a:pPr/>
              <a:t>24/7/2023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DD8F-6BA5-45C0-B33D-50D4488AAC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999896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39122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  <p:sldLayoutId id="2147483667" r:id="rId4"/>
    <p:sldLayoutId id="2147483681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microsoft.com/office/2007/relationships/hdphoto" Target="../media/hdphoto15.wdp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0.png"/><Relationship Id="rId34" Type="http://schemas.microsoft.com/office/2007/relationships/hdphoto" Target="../media/hdphoto14.wdp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png"/><Relationship Id="rId38" Type="http://schemas.openxmlformats.org/officeDocument/2006/relationships/image" Target="../media/image20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41" Type="http://schemas.openxmlformats.org/officeDocument/2006/relationships/image" Target="../media/image22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openxmlformats.org/officeDocument/2006/relationships/image" Target="../media/image19.gif"/><Relationship Id="rId40" Type="http://schemas.openxmlformats.org/officeDocument/2006/relationships/image" Target="../media/image21.png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8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7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2.png"/><Relationship Id="rId5" Type="http://schemas.openxmlformats.org/officeDocument/2006/relationships/image" Target="../media/image18.png"/><Relationship Id="rId4" Type="http://schemas.openxmlformats.org/officeDocument/2006/relationships/image" Target="../media/image44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7.jpe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10" Type="http://schemas.openxmlformats.org/officeDocument/2006/relationships/image" Target="../media/image22.png"/><Relationship Id="rId4" Type="http://schemas.openxmlformats.org/officeDocument/2006/relationships/image" Target="../media/image44.jpg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9.jpe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10" Type="http://schemas.openxmlformats.org/officeDocument/2006/relationships/image" Target="../media/image51.png"/><Relationship Id="rId4" Type="http://schemas.openxmlformats.org/officeDocument/2006/relationships/image" Target="../media/image44.jpg"/><Relationship Id="rId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microsoft.com/office/2007/relationships/hdphoto" Target="../media/hdphoto18.wdp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22.png"/><Relationship Id="rId5" Type="http://schemas.openxmlformats.org/officeDocument/2006/relationships/image" Target="../media/image18.png"/><Relationship Id="rId4" Type="http://schemas.openxmlformats.org/officeDocument/2006/relationships/image" Target="../media/image5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microsoft.com/office/2007/relationships/hdphoto" Target="../media/hdphoto18.wdp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13" Type="http://schemas.openxmlformats.org/officeDocument/2006/relationships/image" Target="../media/image29.png"/><Relationship Id="rId18" Type="http://schemas.openxmlformats.org/officeDocument/2006/relationships/image" Target="../media/image5.png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21" Type="http://schemas.microsoft.com/office/2007/relationships/hdphoto" Target="../media/hdphoto19.wdp"/><Relationship Id="rId7" Type="http://schemas.microsoft.com/office/2007/relationships/hdphoto" Target="../media/hdphoto16.wdp"/><Relationship Id="rId12" Type="http://schemas.openxmlformats.org/officeDocument/2006/relationships/image" Target="../media/image28.gif"/><Relationship Id="rId17" Type="http://schemas.openxmlformats.org/officeDocument/2006/relationships/image" Target="../media/image30.gif"/><Relationship Id="rId25" Type="http://schemas.microsoft.com/office/2007/relationships/hdphoto" Target="../media/hdphoto21.wdp"/><Relationship Id="rId2" Type="http://schemas.openxmlformats.org/officeDocument/2006/relationships/audio" Target="../media/media2.mp3"/><Relationship Id="rId16" Type="http://schemas.openxmlformats.org/officeDocument/2006/relationships/image" Target="../media/image22.png"/><Relationship Id="rId20" Type="http://schemas.openxmlformats.org/officeDocument/2006/relationships/image" Target="../media/image31.png"/><Relationship Id="rId1" Type="http://schemas.microsoft.com/office/2007/relationships/media" Target="../media/media2.mp3"/><Relationship Id="rId6" Type="http://schemas.openxmlformats.org/officeDocument/2006/relationships/image" Target="../media/image24.png"/><Relationship Id="rId11" Type="http://schemas.openxmlformats.org/officeDocument/2006/relationships/image" Target="../media/image27.gif"/><Relationship Id="rId24" Type="http://schemas.openxmlformats.org/officeDocument/2006/relationships/image" Target="../media/image33.png"/><Relationship Id="rId5" Type="http://schemas.openxmlformats.org/officeDocument/2006/relationships/image" Target="../media/image23.gif"/><Relationship Id="rId15" Type="http://schemas.openxmlformats.org/officeDocument/2006/relationships/image" Target="../media/image18.png"/><Relationship Id="rId23" Type="http://schemas.microsoft.com/office/2007/relationships/hdphoto" Target="../media/hdphoto20.wdp"/><Relationship Id="rId10" Type="http://schemas.microsoft.com/office/2007/relationships/hdphoto" Target="../media/hdphoto17.wdp"/><Relationship Id="rId19" Type="http://schemas.microsoft.com/office/2007/relationships/hdphoto" Target="../media/hdphoto3.wdp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6.png"/><Relationship Id="rId14" Type="http://schemas.microsoft.com/office/2007/relationships/hdphoto" Target="../media/hdphoto18.wdp"/><Relationship Id="rId22" Type="http://schemas.openxmlformats.org/officeDocument/2006/relationships/image" Target="../media/image3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64.jpeg"/><Relationship Id="rId18" Type="http://schemas.openxmlformats.org/officeDocument/2006/relationships/image" Target="../media/image69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0.gif"/><Relationship Id="rId12" Type="http://schemas.openxmlformats.org/officeDocument/2006/relationships/image" Target="../media/image63.jpeg"/><Relationship Id="rId17" Type="http://schemas.openxmlformats.org/officeDocument/2006/relationships/image" Target="../media/image68.jpeg"/><Relationship Id="rId2" Type="http://schemas.openxmlformats.org/officeDocument/2006/relationships/audio" Target="../media/media8.wav"/><Relationship Id="rId16" Type="http://schemas.openxmlformats.org/officeDocument/2006/relationships/image" Target="../media/image67.jpeg"/><Relationship Id="rId20" Type="http://schemas.openxmlformats.org/officeDocument/2006/relationships/image" Target="../media/image70.png"/><Relationship Id="rId1" Type="http://schemas.microsoft.com/office/2007/relationships/media" Target="../media/media8.wav"/><Relationship Id="rId6" Type="http://schemas.openxmlformats.org/officeDocument/2006/relationships/image" Target="../media/image59.gif"/><Relationship Id="rId11" Type="http://schemas.openxmlformats.org/officeDocument/2006/relationships/image" Target="../media/image47.jpeg"/><Relationship Id="rId5" Type="http://schemas.openxmlformats.org/officeDocument/2006/relationships/image" Target="../media/image58.png"/><Relationship Id="rId15" Type="http://schemas.openxmlformats.org/officeDocument/2006/relationships/image" Target="../media/image66.jpeg"/><Relationship Id="rId10" Type="http://schemas.openxmlformats.org/officeDocument/2006/relationships/image" Target="../media/image62.jpeg"/><Relationship Id="rId19" Type="http://schemas.openxmlformats.org/officeDocument/2006/relationships/slide" Target="slide10.xml"/><Relationship Id="rId4" Type="http://schemas.openxmlformats.org/officeDocument/2006/relationships/image" Target="../media/image57.jpg"/><Relationship Id="rId9" Type="http://schemas.openxmlformats.org/officeDocument/2006/relationships/image" Target="../media/image61.png"/><Relationship Id="rId14" Type="http://schemas.openxmlformats.org/officeDocument/2006/relationships/image" Target="../media/image6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audio" Target="../media/audio1.wav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openxmlformats.org/officeDocument/2006/relationships/image" Target="../media/image7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76.jpeg"/><Relationship Id="rId5" Type="http://schemas.microsoft.com/office/2007/relationships/hdphoto" Target="../media/hdphoto18.wdp"/><Relationship Id="rId10" Type="http://schemas.openxmlformats.org/officeDocument/2006/relationships/image" Target="../media/image19.gif"/><Relationship Id="rId4" Type="http://schemas.openxmlformats.org/officeDocument/2006/relationships/image" Target="../media/image74.png"/><Relationship Id="rId9" Type="http://schemas.microsoft.com/office/2007/relationships/hdphoto" Target="../media/hdphoto3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7" Type="http://schemas.openxmlformats.org/officeDocument/2006/relationships/image" Target="../media/image7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jpeg"/><Relationship Id="rId10" Type="http://schemas.openxmlformats.org/officeDocument/2006/relationships/audio" Target="../media/audio1.wav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gif"/><Relationship Id="rId13" Type="http://schemas.openxmlformats.org/officeDocument/2006/relationships/image" Target="../media/image88.gif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82.gif"/><Relationship Id="rId12" Type="http://schemas.openxmlformats.org/officeDocument/2006/relationships/image" Target="../media/image87.gif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microsoft.com/office/2007/relationships/hdphoto" Target="../media/hdphoto22.wdp"/><Relationship Id="rId11" Type="http://schemas.openxmlformats.org/officeDocument/2006/relationships/image" Target="../media/image86.gif"/><Relationship Id="rId5" Type="http://schemas.openxmlformats.org/officeDocument/2006/relationships/image" Target="../media/image81.png"/><Relationship Id="rId10" Type="http://schemas.openxmlformats.org/officeDocument/2006/relationships/image" Target="../media/image85.gif"/><Relationship Id="rId4" Type="http://schemas.openxmlformats.org/officeDocument/2006/relationships/audio" Target="../media/audio1.wav"/><Relationship Id="rId9" Type="http://schemas.openxmlformats.org/officeDocument/2006/relationships/image" Target="../media/image84.gif"/><Relationship Id="rId1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8.wdp"/><Relationship Id="rId5" Type="http://schemas.openxmlformats.org/officeDocument/2006/relationships/image" Target="../media/image29.png"/><Relationship Id="rId4" Type="http://schemas.openxmlformats.org/officeDocument/2006/relationships/image" Target="../media/image3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42.jpeg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43.jpe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microsoft.com/office/2007/relationships/hdphoto" Target="../media/hdphoto18.wdp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xmlns="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foregroundMark x1="75877" y1="26754" x2="91228" y2="41009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9840779" y="5241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460861" y="-25621"/>
            <a:ext cx="5714813" cy="24883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8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E3CB29-7599-EB09-A223-0B69490FB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B34AF64-69F9-E93E-F94A-04D26D1CF5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2504BC51-97F7-7F1F-FD99-09C81E7FDC46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BBC21B3-C5CE-1A1C-07D9-5FE527D4D2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199" cy="51435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9FB0F61-50E5-B8D2-F1BF-D4DFCE6392B6}"/>
              </a:ext>
            </a:extLst>
          </p:cNvPr>
          <p:cNvSpPr/>
          <p:nvPr/>
        </p:nvSpPr>
        <p:spPr>
          <a:xfrm>
            <a:off x="0" y="0"/>
            <a:ext cx="6858000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4. Listen and repeat.(track 4.6) </a:t>
            </a:r>
          </a:p>
        </p:txBody>
      </p:sp>
      <p:sp>
        <p:nvSpPr>
          <p:cNvPr id="8" name="Rectangle: Rounded Corners 18">
            <a:extLst>
              <a:ext uri="{FF2B5EF4-FFF2-40B4-BE49-F238E27FC236}">
                <a16:creationId xmlns:a16="http://schemas.microsoft.com/office/drawing/2014/main" xmlns="" id="{DADCDE26-2D8B-2F1B-713C-49D254B7F60D}"/>
              </a:ext>
            </a:extLst>
          </p:cNvPr>
          <p:cNvSpPr/>
          <p:nvPr/>
        </p:nvSpPr>
        <p:spPr>
          <a:xfrm>
            <a:off x="381000" y="918447"/>
            <a:ext cx="3593365" cy="63137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21  twenty-one</a:t>
            </a:r>
            <a:endParaRPr lang="en-US" sz="2400" b="1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18">
            <a:extLst>
              <a:ext uri="{FF2B5EF4-FFF2-40B4-BE49-F238E27FC236}">
                <a16:creationId xmlns:a16="http://schemas.microsoft.com/office/drawing/2014/main" xmlns="" id="{5B2355BB-DC8C-CA61-781C-D028A14A571A}"/>
              </a:ext>
            </a:extLst>
          </p:cNvPr>
          <p:cNvSpPr/>
          <p:nvPr/>
        </p:nvSpPr>
        <p:spPr>
          <a:xfrm>
            <a:off x="5158232" y="1521867"/>
            <a:ext cx="3331800" cy="63137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26  twenty-six</a:t>
            </a:r>
            <a:endParaRPr lang="en-US" sz="2400" b="1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sp>
        <p:nvSpPr>
          <p:cNvPr id="10" name="Rectangle: Rounded Corners 18">
            <a:extLst>
              <a:ext uri="{FF2B5EF4-FFF2-40B4-BE49-F238E27FC236}">
                <a16:creationId xmlns:a16="http://schemas.microsoft.com/office/drawing/2014/main" xmlns="" id="{0B2EB9E9-4C5F-489D-C1CB-9513B0A3AA7E}"/>
              </a:ext>
            </a:extLst>
          </p:cNvPr>
          <p:cNvSpPr/>
          <p:nvPr/>
        </p:nvSpPr>
        <p:spPr>
          <a:xfrm>
            <a:off x="381000" y="1893893"/>
            <a:ext cx="3593365" cy="63137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22  twenty-two</a:t>
            </a:r>
            <a:endParaRPr lang="en-US" sz="2400" b="1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18">
            <a:extLst>
              <a:ext uri="{FF2B5EF4-FFF2-40B4-BE49-F238E27FC236}">
                <a16:creationId xmlns:a16="http://schemas.microsoft.com/office/drawing/2014/main" xmlns="" id="{95C4D318-764C-7ED0-4300-B0C27726AFD4}"/>
              </a:ext>
            </a:extLst>
          </p:cNvPr>
          <p:cNvSpPr/>
          <p:nvPr/>
        </p:nvSpPr>
        <p:spPr>
          <a:xfrm>
            <a:off x="381000" y="2869339"/>
            <a:ext cx="3593365" cy="63137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23  twenty-three</a:t>
            </a:r>
            <a:endParaRPr lang="en-US" sz="2400" b="1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sp>
        <p:nvSpPr>
          <p:cNvPr id="12" name="Rectangle: Rounded Corners 18">
            <a:extLst>
              <a:ext uri="{FF2B5EF4-FFF2-40B4-BE49-F238E27FC236}">
                <a16:creationId xmlns:a16="http://schemas.microsoft.com/office/drawing/2014/main" xmlns="" id="{7E2912CB-46B3-653F-207A-3E12E3BC5F74}"/>
              </a:ext>
            </a:extLst>
          </p:cNvPr>
          <p:cNvSpPr/>
          <p:nvPr/>
        </p:nvSpPr>
        <p:spPr>
          <a:xfrm>
            <a:off x="381000" y="3844784"/>
            <a:ext cx="3593365" cy="63137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24  twenty-four</a:t>
            </a:r>
            <a:endParaRPr lang="en-US" sz="2400" b="1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8">
            <a:extLst>
              <a:ext uri="{FF2B5EF4-FFF2-40B4-BE49-F238E27FC236}">
                <a16:creationId xmlns:a16="http://schemas.microsoft.com/office/drawing/2014/main" xmlns="" id="{24014EFC-6ACB-73AB-646D-8A73B2DB2FFE}"/>
              </a:ext>
            </a:extLst>
          </p:cNvPr>
          <p:cNvSpPr/>
          <p:nvPr/>
        </p:nvSpPr>
        <p:spPr>
          <a:xfrm>
            <a:off x="5158232" y="711194"/>
            <a:ext cx="3331800" cy="63137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25  twenty-five</a:t>
            </a:r>
            <a:endParaRPr lang="en-US" sz="2400" b="1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8">
            <a:extLst>
              <a:ext uri="{FF2B5EF4-FFF2-40B4-BE49-F238E27FC236}">
                <a16:creationId xmlns:a16="http://schemas.microsoft.com/office/drawing/2014/main" xmlns="" id="{2903FC93-F339-B795-3CC1-5A62C584D9E6}"/>
              </a:ext>
            </a:extLst>
          </p:cNvPr>
          <p:cNvSpPr/>
          <p:nvPr/>
        </p:nvSpPr>
        <p:spPr>
          <a:xfrm>
            <a:off x="5158232" y="3143213"/>
            <a:ext cx="3331800" cy="63137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28  twenty-eight</a:t>
            </a:r>
            <a:endParaRPr lang="en-US" sz="2400" b="1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sp>
        <p:nvSpPr>
          <p:cNvPr id="15" name="Rectangle: Rounded Corners 18">
            <a:extLst>
              <a:ext uri="{FF2B5EF4-FFF2-40B4-BE49-F238E27FC236}">
                <a16:creationId xmlns:a16="http://schemas.microsoft.com/office/drawing/2014/main" xmlns="" id="{8306C4BD-84E9-C257-A5E4-CDA290203C52}"/>
              </a:ext>
            </a:extLst>
          </p:cNvPr>
          <p:cNvSpPr/>
          <p:nvPr/>
        </p:nvSpPr>
        <p:spPr>
          <a:xfrm>
            <a:off x="5158232" y="2332540"/>
            <a:ext cx="3331800" cy="63137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27  twenty-seven</a:t>
            </a:r>
            <a:endParaRPr lang="en-US" sz="2400" b="1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sp>
        <p:nvSpPr>
          <p:cNvPr id="17" name="Rectangle: Rounded Corners 18">
            <a:extLst>
              <a:ext uri="{FF2B5EF4-FFF2-40B4-BE49-F238E27FC236}">
                <a16:creationId xmlns:a16="http://schemas.microsoft.com/office/drawing/2014/main" xmlns="" id="{5F41322B-EC19-6432-D554-7EAC52BE8668}"/>
              </a:ext>
            </a:extLst>
          </p:cNvPr>
          <p:cNvSpPr/>
          <p:nvPr/>
        </p:nvSpPr>
        <p:spPr>
          <a:xfrm>
            <a:off x="5158232" y="3953887"/>
            <a:ext cx="3331800" cy="63137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29  twenty-nine</a:t>
            </a:r>
            <a:endParaRPr lang="en-US" sz="2400" b="1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pic>
        <p:nvPicPr>
          <p:cNvPr id="18" name="29">
            <a:hlinkClick r:id="" action="ppaction://media"/>
            <a:extLst>
              <a:ext uri="{FF2B5EF4-FFF2-40B4-BE49-F238E27FC236}">
                <a16:creationId xmlns:a16="http://schemas.microsoft.com/office/drawing/2014/main" xmlns="" id="{103F2202-92A5-4FB6-898E-AD7D62F742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86599" y="29897"/>
            <a:ext cx="609600" cy="609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E592266-98AF-91BA-FEAE-AD50A7394C6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80962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E3CB29-7599-EB09-A223-0B69490FB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B34AF64-69F9-E93E-F94A-04D26D1CF5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2504BC51-97F7-7F1F-FD99-09C81E7FDC46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BBC21B3-C5CE-1A1C-07D9-5FE527D4D2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199" cy="51435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A5CB8C9-62AB-91EF-7567-D5A6C2691188}"/>
              </a:ext>
            </a:extLst>
          </p:cNvPr>
          <p:cNvSpPr/>
          <p:nvPr/>
        </p:nvSpPr>
        <p:spPr>
          <a:xfrm>
            <a:off x="0" y="0"/>
            <a:ext cx="6858000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4. Listen and repeat.(track 4.6) </a:t>
            </a:r>
          </a:p>
        </p:txBody>
      </p:sp>
      <p:pic>
        <p:nvPicPr>
          <p:cNvPr id="7" name="Picture 6" descr="Two cute kids talking to each other cartoon Vector Image">
            <a:extLst>
              <a:ext uri="{FF2B5EF4-FFF2-40B4-BE49-F238E27FC236}">
                <a16:creationId xmlns:a16="http://schemas.microsoft.com/office/drawing/2014/main" xmlns="" id="{464085F0-9CD9-7454-73BA-0116B49525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6" b="28276"/>
          <a:stretch/>
        </p:blipFill>
        <p:spPr bwMode="auto">
          <a:xfrm flipH="1">
            <a:off x="333223" y="2194559"/>
            <a:ext cx="1680026" cy="279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Two cute kids talking to each other cartoon Vector Image">
            <a:extLst>
              <a:ext uri="{FF2B5EF4-FFF2-40B4-BE49-F238E27FC236}">
                <a16:creationId xmlns:a16="http://schemas.microsoft.com/office/drawing/2014/main" xmlns="" id="{12CE60E0-8C8B-CC2D-0C22-13433D7847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81" b="22906"/>
          <a:stretch/>
        </p:blipFill>
        <p:spPr bwMode="auto">
          <a:xfrm flipH="1">
            <a:off x="7331163" y="2076745"/>
            <a:ext cx="1568686" cy="2822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1A75964-59F2-F727-8B45-A442C224B41F}"/>
              </a:ext>
            </a:extLst>
          </p:cNvPr>
          <p:cNvSpPr/>
          <p:nvPr/>
        </p:nvSpPr>
        <p:spPr>
          <a:xfrm>
            <a:off x="2322023" y="1942193"/>
            <a:ext cx="4414520" cy="282942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Premium Vector | Slice of pizza illustrations cartoon">
            <a:extLst>
              <a:ext uri="{FF2B5EF4-FFF2-40B4-BE49-F238E27FC236}">
                <a16:creationId xmlns:a16="http://schemas.microsoft.com/office/drawing/2014/main" xmlns="" id="{4FA13426-B26F-EBC3-7240-39E4FB020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415" y="2048130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remium Vector | Slice of pizza illustrations cartoon">
            <a:extLst>
              <a:ext uri="{FF2B5EF4-FFF2-40B4-BE49-F238E27FC236}">
                <a16:creationId xmlns:a16="http://schemas.microsoft.com/office/drawing/2014/main" xmlns="" id="{18200D17-1212-506E-D3B8-83136A04C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314" y="2094835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remium Vector | Slice of pizza illustrations cartoon">
            <a:extLst>
              <a:ext uri="{FF2B5EF4-FFF2-40B4-BE49-F238E27FC236}">
                <a16:creationId xmlns:a16="http://schemas.microsoft.com/office/drawing/2014/main" xmlns="" id="{0E2C8969-3699-FA70-7C8E-489C8DE91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154" y="2104494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remium Vector | Slice of pizza illustrations cartoon">
            <a:extLst>
              <a:ext uri="{FF2B5EF4-FFF2-40B4-BE49-F238E27FC236}">
                <a16:creationId xmlns:a16="http://schemas.microsoft.com/office/drawing/2014/main" xmlns="" id="{B0799E8E-1AEF-4F17-B13E-AB00341AE0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150" y="2076745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remium Vector | Slice of pizza illustrations cartoon">
            <a:extLst>
              <a:ext uri="{FF2B5EF4-FFF2-40B4-BE49-F238E27FC236}">
                <a16:creationId xmlns:a16="http://schemas.microsoft.com/office/drawing/2014/main" xmlns="" id="{E898581F-0A49-186D-C1CA-70B8E8DB66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010" y="2104659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Premium Vector | Slice of pizza illustrations cartoon">
            <a:extLst>
              <a:ext uri="{FF2B5EF4-FFF2-40B4-BE49-F238E27FC236}">
                <a16:creationId xmlns:a16="http://schemas.microsoft.com/office/drawing/2014/main" xmlns="" id="{0717108F-6C9F-1A5E-AB72-04295987F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704" y="2561478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Premium Vector | Slice of pizza illustrations cartoon">
            <a:extLst>
              <a:ext uri="{FF2B5EF4-FFF2-40B4-BE49-F238E27FC236}">
                <a16:creationId xmlns:a16="http://schemas.microsoft.com/office/drawing/2014/main" xmlns="" id="{1ADFC5D0-3F38-7C91-3857-6670B6238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603" y="2608183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Premium Vector | Slice of pizza illustrations cartoon">
            <a:extLst>
              <a:ext uri="{FF2B5EF4-FFF2-40B4-BE49-F238E27FC236}">
                <a16:creationId xmlns:a16="http://schemas.microsoft.com/office/drawing/2014/main" xmlns="" id="{41227712-A0E7-310D-CDD6-9047E303C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443" y="2617842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Premium Vector | Slice of pizza illustrations cartoon">
            <a:extLst>
              <a:ext uri="{FF2B5EF4-FFF2-40B4-BE49-F238E27FC236}">
                <a16:creationId xmlns:a16="http://schemas.microsoft.com/office/drawing/2014/main" xmlns="" id="{354F8E9D-9371-69FE-6683-8254FFF30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439" y="2590093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Premium Vector | Slice of pizza illustrations cartoon">
            <a:extLst>
              <a:ext uri="{FF2B5EF4-FFF2-40B4-BE49-F238E27FC236}">
                <a16:creationId xmlns:a16="http://schemas.microsoft.com/office/drawing/2014/main" xmlns="" id="{698FB2C3-4153-0F8A-780C-3A318661F9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6299" y="2618007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Premium Vector | Slice of pizza illustrations cartoon">
            <a:extLst>
              <a:ext uri="{FF2B5EF4-FFF2-40B4-BE49-F238E27FC236}">
                <a16:creationId xmlns:a16="http://schemas.microsoft.com/office/drawing/2014/main" xmlns="" id="{51F2DF86-F083-A561-4852-71448B285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913" y="3165322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Premium Vector | Slice of pizza illustrations cartoon">
            <a:extLst>
              <a:ext uri="{FF2B5EF4-FFF2-40B4-BE49-F238E27FC236}">
                <a16:creationId xmlns:a16="http://schemas.microsoft.com/office/drawing/2014/main" xmlns="" id="{584A5787-9A0A-FAF0-B276-5466E9EF1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812" y="3212027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Premium Vector | Slice of pizza illustrations cartoon">
            <a:extLst>
              <a:ext uri="{FF2B5EF4-FFF2-40B4-BE49-F238E27FC236}">
                <a16:creationId xmlns:a16="http://schemas.microsoft.com/office/drawing/2014/main" xmlns="" id="{ABB59A8F-1FB7-FB70-D860-B037DDF5E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652" y="3221686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Premium Vector | Slice of pizza illustrations cartoon">
            <a:extLst>
              <a:ext uri="{FF2B5EF4-FFF2-40B4-BE49-F238E27FC236}">
                <a16:creationId xmlns:a16="http://schemas.microsoft.com/office/drawing/2014/main" xmlns="" id="{6A2DB0BB-0960-2E69-278E-14E01B65A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648" y="3193937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Premium Vector | Slice of pizza illustrations cartoon">
            <a:extLst>
              <a:ext uri="{FF2B5EF4-FFF2-40B4-BE49-F238E27FC236}">
                <a16:creationId xmlns:a16="http://schemas.microsoft.com/office/drawing/2014/main" xmlns="" id="{EC287695-5E44-B4B1-1009-D3840F274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508" y="3221851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Premium Vector | Slice of pizza illustrations cartoon">
            <a:extLst>
              <a:ext uri="{FF2B5EF4-FFF2-40B4-BE49-F238E27FC236}">
                <a16:creationId xmlns:a16="http://schemas.microsoft.com/office/drawing/2014/main" xmlns="" id="{4EAB6CEC-99C0-2FBE-86B9-4A8666809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411" y="3829854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Premium Vector | Slice of pizza illustrations cartoon">
            <a:extLst>
              <a:ext uri="{FF2B5EF4-FFF2-40B4-BE49-F238E27FC236}">
                <a16:creationId xmlns:a16="http://schemas.microsoft.com/office/drawing/2014/main" xmlns="" id="{52E11BEF-6E2C-0C11-24E8-03B6BF15D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2310" y="3876559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Premium Vector | Slice of pizza illustrations cartoon">
            <a:extLst>
              <a:ext uri="{FF2B5EF4-FFF2-40B4-BE49-F238E27FC236}">
                <a16:creationId xmlns:a16="http://schemas.microsoft.com/office/drawing/2014/main" xmlns="" id="{76F48C12-807B-67CB-E18A-84E2224ED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150" y="3886218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Premium Vector | Slice of pizza illustrations cartoon">
            <a:extLst>
              <a:ext uri="{FF2B5EF4-FFF2-40B4-BE49-F238E27FC236}">
                <a16:creationId xmlns:a16="http://schemas.microsoft.com/office/drawing/2014/main" xmlns="" id="{35EC0F00-64CB-90EF-6CD5-DEF6A218A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146" y="3858469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Premium Vector | Slice of pizza illustrations cartoon">
            <a:extLst>
              <a:ext uri="{FF2B5EF4-FFF2-40B4-BE49-F238E27FC236}">
                <a16:creationId xmlns:a16="http://schemas.microsoft.com/office/drawing/2014/main" xmlns="" id="{E7331AA1-31A2-2CC4-68AC-164D93DA2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06" y="3886383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Premium Vector | Slice of pizza illustrations cartoon">
            <a:extLst>
              <a:ext uri="{FF2B5EF4-FFF2-40B4-BE49-F238E27FC236}">
                <a16:creationId xmlns:a16="http://schemas.microsoft.com/office/drawing/2014/main" xmlns="" id="{62C4AC13-1345-C795-CA16-6E0D78B4C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4192">
            <a:off x="2181593" y="2739476"/>
            <a:ext cx="1018021" cy="101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Oval Callout 5">
            <a:extLst>
              <a:ext uri="{FF2B5EF4-FFF2-40B4-BE49-F238E27FC236}">
                <a16:creationId xmlns:a16="http://schemas.microsoft.com/office/drawing/2014/main" xmlns="" id="{95072BAC-F57B-F62F-C8F8-F5E8BB3F3FE0}"/>
              </a:ext>
            </a:extLst>
          </p:cNvPr>
          <p:cNvSpPr/>
          <p:nvPr/>
        </p:nvSpPr>
        <p:spPr>
          <a:xfrm>
            <a:off x="-77390" y="659357"/>
            <a:ext cx="4229402" cy="1519142"/>
          </a:xfrm>
          <a:prstGeom prst="wedgeEllipseCallout">
            <a:avLst>
              <a:gd name="adj1" fmla="val -27463"/>
              <a:gd name="adj2" fmla="val 80854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How mα</a:t>
            </a:r>
            <a:r>
              <a:rPr lang="en-US" sz="2800" b="1" dirty="0" err="1">
                <a:solidFill>
                  <a:srgbClr val="FF0000"/>
                </a:solidFill>
                <a:latin typeface="Comic Sans MS" pitchFamily="66" charset="0"/>
              </a:rPr>
              <a:t>ny</a:t>
            </a:r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800" b="1" dirty="0">
                <a:latin typeface="Comic Sans MS" pitchFamily="66" charset="0"/>
              </a:rPr>
              <a:t>pieces of </a:t>
            </a:r>
            <a:r>
              <a:rPr lang="en-US" sz="2800" b="1" dirty="0" err="1">
                <a:latin typeface="Comic Sans MS" pitchFamily="66" charset="0"/>
              </a:rPr>
              <a:t>pizz</a:t>
            </a:r>
            <a:r>
              <a:rPr lang="en-US" sz="2800" b="1" dirty="0">
                <a:latin typeface="Comic Sans MS" pitchFamily="66" charset="0"/>
              </a:rPr>
              <a:t>α</a:t>
            </a:r>
          </a:p>
          <a:p>
            <a:pPr algn="ctr"/>
            <a:r>
              <a:rPr lang="en-US" sz="2800" b="1" dirty="0">
                <a:latin typeface="Comic Sans MS" pitchFamily="66" charset="0"/>
              </a:rPr>
              <a:t>hα</a:t>
            </a:r>
            <a:r>
              <a:rPr lang="en-US" sz="2800" b="1" dirty="0" err="1">
                <a:latin typeface="Comic Sans MS" pitchFamily="66" charset="0"/>
              </a:rPr>
              <a:t>ve</a:t>
            </a:r>
            <a:r>
              <a:rPr lang="en-US" sz="2800" b="1" dirty="0">
                <a:latin typeface="Comic Sans MS" pitchFamily="66" charset="0"/>
              </a:rPr>
              <a:t> you got?</a:t>
            </a:r>
          </a:p>
        </p:txBody>
      </p:sp>
      <p:sp>
        <p:nvSpPr>
          <p:cNvPr id="35" name="Oval Callout 75">
            <a:extLst>
              <a:ext uri="{FF2B5EF4-FFF2-40B4-BE49-F238E27FC236}">
                <a16:creationId xmlns:a16="http://schemas.microsoft.com/office/drawing/2014/main" xmlns="" id="{9E59AEB0-5F9C-3BB8-CB89-79603921DC26}"/>
              </a:ext>
            </a:extLst>
          </p:cNvPr>
          <p:cNvSpPr/>
          <p:nvPr/>
        </p:nvSpPr>
        <p:spPr>
          <a:xfrm>
            <a:off x="4991989" y="584774"/>
            <a:ext cx="4264233" cy="1622339"/>
          </a:xfrm>
          <a:prstGeom prst="wedgeEllipseCallout">
            <a:avLst>
              <a:gd name="adj1" fmla="val 30598"/>
              <a:gd name="adj2" fmla="val 72976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800" b="1" dirty="0">
                <a:latin typeface="Comic Sans MS" pitchFamily="66" charset="0"/>
              </a:rPr>
              <a:t>I’ve got twenty-one</a:t>
            </a:r>
          </a:p>
          <a:p>
            <a:pPr algn="ctr"/>
            <a:r>
              <a:rPr lang="en-US" sz="2800" b="1" dirty="0">
                <a:latin typeface="Comic Sans MS" pitchFamily="66" charset="0"/>
              </a:rPr>
              <a:t>pieces of </a:t>
            </a:r>
            <a:r>
              <a:rPr lang="en-US" sz="2800" b="1" dirty="0" err="1">
                <a:latin typeface="Comic Sans MS" pitchFamily="66" charset="0"/>
              </a:rPr>
              <a:t>pizz</a:t>
            </a:r>
            <a:r>
              <a:rPr lang="en-US" sz="2800" b="1" dirty="0">
                <a:latin typeface="Comic Sans MS" pitchFamily="66" charset="0"/>
              </a:rPr>
              <a:t>α.</a:t>
            </a:r>
            <a:endParaRPr lang="en-US" sz="2400" b="1" dirty="0">
              <a:latin typeface="Comic Sans MS" pitchFamily="66" charset="0"/>
            </a:endParaRPr>
          </a:p>
        </p:txBody>
      </p:sp>
      <p:pic>
        <p:nvPicPr>
          <p:cNvPr id="36" name="track 4 (mp3cut.net)">
            <a:hlinkClick r:id="" action="ppaction://media"/>
            <a:extLst>
              <a:ext uri="{FF2B5EF4-FFF2-40B4-BE49-F238E27FC236}">
                <a16:creationId xmlns:a16="http://schemas.microsoft.com/office/drawing/2014/main" xmlns="" id="{2A0D9866-F0C4-0FC6-FCE5-C196C8A9B7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086599" y="3113"/>
            <a:ext cx="609600" cy="609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83E6363-11C4-A704-203F-FCD2E943269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82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26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  <p:bldLst>
      <p:bldP spid="34" grpId="0" animBg="1"/>
      <p:bldP spid="3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E3CB29-7599-EB09-A223-0B69490FB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B34AF64-69F9-E93E-F94A-04D26D1CF5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2504BC51-97F7-7F1F-FD99-09C81E7FDC46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BBC21B3-C5CE-1A1C-07D9-5FE527D4D2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199" cy="51435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A5CB8C9-62AB-91EF-7567-D5A6C2691188}"/>
              </a:ext>
            </a:extLst>
          </p:cNvPr>
          <p:cNvSpPr/>
          <p:nvPr/>
        </p:nvSpPr>
        <p:spPr>
          <a:xfrm>
            <a:off x="0" y="0"/>
            <a:ext cx="6858000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4. Listen and repeat.(track 4.6) </a:t>
            </a:r>
          </a:p>
        </p:txBody>
      </p:sp>
      <p:pic>
        <p:nvPicPr>
          <p:cNvPr id="7" name="Picture 6" descr="Two cute kids talking to each other cartoon Vector Image">
            <a:extLst>
              <a:ext uri="{FF2B5EF4-FFF2-40B4-BE49-F238E27FC236}">
                <a16:creationId xmlns:a16="http://schemas.microsoft.com/office/drawing/2014/main" xmlns="" id="{464085F0-9CD9-7454-73BA-0116B49525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6" b="28276"/>
          <a:stretch/>
        </p:blipFill>
        <p:spPr bwMode="auto">
          <a:xfrm flipH="1">
            <a:off x="333223" y="2194559"/>
            <a:ext cx="1680026" cy="279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Two cute kids talking to each other cartoon Vector Image">
            <a:extLst>
              <a:ext uri="{FF2B5EF4-FFF2-40B4-BE49-F238E27FC236}">
                <a16:creationId xmlns:a16="http://schemas.microsoft.com/office/drawing/2014/main" xmlns="" id="{12CE60E0-8C8B-CC2D-0C22-13433D7847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81" b="22906"/>
          <a:stretch/>
        </p:blipFill>
        <p:spPr bwMode="auto">
          <a:xfrm flipH="1">
            <a:off x="7331163" y="2076745"/>
            <a:ext cx="1568686" cy="2822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1A75964-59F2-F727-8B45-A442C224B41F}"/>
              </a:ext>
            </a:extLst>
          </p:cNvPr>
          <p:cNvSpPr/>
          <p:nvPr/>
        </p:nvSpPr>
        <p:spPr>
          <a:xfrm>
            <a:off x="2519680" y="1942193"/>
            <a:ext cx="4699260" cy="282942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Callout 5">
            <a:extLst>
              <a:ext uri="{FF2B5EF4-FFF2-40B4-BE49-F238E27FC236}">
                <a16:creationId xmlns:a16="http://schemas.microsoft.com/office/drawing/2014/main" xmlns="" id="{95072BAC-F57B-F62F-C8F8-F5E8BB3F3FE0}"/>
              </a:ext>
            </a:extLst>
          </p:cNvPr>
          <p:cNvSpPr/>
          <p:nvPr/>
        </p:nvSpPr>
        <p:spPr>
          <a:xfrm>
            <a:off x="-77390" y="579348"/>
            <a:ext cx="3674481" cy="1535202"/>
          </a:xfrm>
          <a:prstGeom prst="wedgeEllipseCallout">
            <a:avLst>
              <a:gd name="adj1" fmla="val -27463"/>
              <a:gd name="adj2" fmla="val 80854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How mα</a:t>
            </a:r>
            <a:r>
              <a:rPr lang="en-US" sz="2800" b="1" dirty="0" err="1">
                <a:solidFill>
                  <a:srgbClr val="FF0000"/>
                </a:solidFill>
                <a:latin typeface="Comic Sans MS" pitchFamily="66" charset="0"/>
              </a:rPr>
              <a:t>ny</a:t>
            </a:r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omic Sans MS" pitchFamily="66" charset="0"/>
              </a:rPr>
              <a:t>cupc</a:t>
            </a:r>
            <a:r>
              <a:rPr lang="en-US" sz="2800" b="1" dirty="0">
                <a:solidFill>
                  <a:schemeClr val="bg1"/>
                </a:solidFill>
                <a:latin typeface="Comic Sans MS" pitchFamily="66" charset="0"/>
              </a:rPr>
              <a:t>αkes hαs he got?</a:t>
            </a:r>
          </a:p>
        </p:txBody>
      </p:sp>
      <p:sp>
        <p:nvSpPr>
          <p:cNvPr id="35" name="Oval Callout 75">
            <a:extLst>
              <a:ext uri="{FF2B5EF4-FFF2-40B4-BE49-F238E27FC236}">
                <a16:creationId xmlns:a16="http://schemas.microsoft.com/office/drawing/2014/main" xmlns="" id="{9E59AEB0-5F9C-3BB8-CB89-79603921DC26}"/>
              </a:ext>
            </a:extLst>
          </p:cNvPr>
          <p:cNvSpPr/>
          <p:nvPr/>
        </p:nvSpPr>
        <p:spPr>
          <a:xfrm>
            <a:off x="6004407" y="760041"/>
            <a:ext cx="3251815" cy="1221184"/>
          </a:xfrm>
          <a:prstGeom prst="wedgeEllipseCallout">
            <a:avLst>
              <a:gd name="adj1" fmla="val 30598"/>
              <a:gd name="adj2" fmla="val 72976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800" b="1" dirty="0">
                <a:latin typeface="Comic Sans MS" pitchFamily="66" charset="0"/>
              </a:rPr>
              <a:t>He’s got twenty-six.</a:t>
            </a:r>
            <a:endParaRPr lang="en-US" sz="2400" b="1" dirty="0">
              <a:latin typeface="Comic Sans MS" pitchFamily="66" charset="0"/>
            </a:endParaRPr>
          </a:p>
        </p:txBody>
      </p:sp>
      <p:pic>
        <p:nvPicPr>
          <p:cNvPr id="9" name="Picture 4" descr="Cute cartoon cupcake isolated on white Royalty Free Vector">
            <a:extLst>
              <a:ext uri="{FF2B5EF4-FFF2-40B4-BE49-F238E27FC236}">
                <a16:creationId xmlns:a16="http://schemas.microsoft.com/office/drawing/2014/main" xmlns="" id="{65A74507-4C3A-FD7E-AEEF-FAD62ACC73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2725523" y="2038095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ute cartoon cupcake isolated on white Royalty Free Vector">
            <a:extLst>
              <a:ext uri="{FF2B5EF4-FFF2-40B4-BE49-F238E27FC236}">
                <a16:creationId xmlns:a16="http://schemas.microsoft.com/office/drawing/2014/main" xmlns="" id="{D4F360A1-E63C-2C7F-8AD6-BD51704106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3321490" y="2038095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Cute cartoon cupcake isolated on white Royalty Free Vector">
            <a:extLst>
              <a:ext uri="{FF2B5EF4-FFF2-40B4-BE49-F238E27FC236}">
                <a16:creationId xmlns:a16="http://schemas.microsoft.com/office/drawing/2014/main" xmlns="" id="{00125849-BC3D-F20E-C380-B1AA27EE35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5831975" y="2038095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Cute cartoon cupcake isolated on white Royalty Free Vector">
            <a:extLst>
              <a:ext uri="{FF2B5EF4-FFF2-40B4-BE49-F238E27FC236}">
                <a16:creationId xmlns:a16="http://schemas.microsoft.com/office/drawing/2014/main" xmlns="" id="{6DC065E8-02A6-D2AC-0CFC-822027BC9C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3982822" y="2038095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 descr="Cute cartoon cupcake isolated on white Royalty Free Vector">
            <a:extLst>
              <a:ext uri="{FF2B5EF4-FFF2-40B4-BE49-F238E27FC236}">
                <a16:creationId xmlns:a16="http://schemas.microsoft.com/office/drawing/2014/main" xmlns="" id="{00E60BB2-B1DC-94C2-49F4-702B04D1EE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4663501" y="2038095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4" descr="Cute cartoon cupcake isolated on white Royalty Free Vector">
            <a:extLst>
              <a:ext uri="{FF2B5EF4-FFF2-40B4-BE49-F238E27FC236}">
                <a16:creationId xmlns:a16="http://schemas.microsoft.com/office/drawing/2014/main" xmlns="" id="{B8AD7D08-3906-4C9F-8EC6-EE9AD420BB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5250240" y="2038095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 descr="Cute cartoon cupcake isolated on white Royalty Free Vector">
            <a:extLst>
              <a:ext uri="{FF2B5EF4-FFF2-40B4-BE49-F238E27FC236}">
                <a16:creationId xmlns:a16="http://schemas.microsoft.com/office/drawing/2014/main" xmlns="" id="{C6F4DEB6-63EA-27C5-F5A6-056F57F6EB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2725523" y="2777010"/>
            <a:ext cx="637520" cy="5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 descr="Cute cartoon cupcake isolated on white Royalty Free Vector">
            <a:extLst>
              <a:ext uri="{FF2B5EF4-FFF2-40B4-BE49-F238E27FC236}">
                <a16:creationId xmlns:a16="http://schemas.microsoft.com/office/drawing/2014/main" xmlns="" id="{F7181044-17E0-1ACF-C73C-F187066A3D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3321490" y="2777010"/>
            <a:ext cx="637520" cy="5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 descr="Cute cartoon cupcake isolated on white Royalty Free Vector">
            <a:extLst>
              <a:ext uri="{FF2B5EF4-FFF2-40B4-BE49-F238E27FC236}">
                <a16:creationId xmlns:a16="http://schemas.microsoft.com/office/drawing/2014/main" xmlns="" id="{F2C250D2-DA07-0940-A25E-A8A6BDC1EF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5831975" y="2777010"/>
            <a:ext cx="637520" cy="5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" descr="Cute cartoon cupcake isolated on white Royalty Free Vector">
            <a:extLst>
              <a:ext uri="{FF2B5EF4-FFF2-40B4-BE49-F238E27FC236}">
                <a16:creationId xmlns:a16="http://schemas.microsoft.com/office/drawing/2014/main" xmlns="" id="{D4006412-AC21-9F68-F4A3-C692CEDCE6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3982822" y="2777010"/>
            <a:ext cx="637520" cy="5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 descr="Cute cartoon cupcake isolated on white Royalty Free Vector">
            <a:extLst>
              <a:ext uri="{FF2B5EF4-FFF2-40B4-BE49-F238E27FC236}">
                <a16:creationId xmlns:a16="http://schemas.microsoft.com/office/drawing/2014/main" xmlns="" id="{B45696F3-B29C-A670-54DA-EC62B1D667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4663501" y="2777010"/>
            <a:ext cx="637520" cy="5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Cute cartoon cupcake isolated on white Royalty Free Vector">
            <a:extLst>
              <a:ext uri="{FF2B5EF4-FFF2-40B4-BE49-F238E27FC236}">
                <a16:creationId xmlns:a16="http://schemas.microsoft.com/office/drawing/2014/main" xmlns="" id="{1C4D8969-2FA4-1A24-C8F7-AF50206D32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5250240" y="2777010"/>
            <a:ext cx="637520" cy="5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Cute cartoon cupcake isolated on white Royalty Free Vector">
            <a:extLst>
              <a:ext uri="{FF2B5EF4-FFF2-40B4-BE49-F238E27FC236}">
                <a16:creationId xmlns:a16="http://schemas.microsoft.com/office/drawing/2014/main" xmlns="" id="{F01F2926-5EDC-54D2-AC8B-1B2D55F258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2674742" y="3320775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Cute cartoon cupcake isolated on white Royalty Free Vector">
            <a:extLst>
              <a:ext uri="{FF2B5EF4-FFF2-40B4-BE49-F238E27FC236}">
                <a16:creationId xmlns:a16="http://schemas.microsoft.com/office/drawing/2014/main" xmlns="" id="{65FF3274-F1DE-4A04-48B5-60BA19941D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3270709" y="3320775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Cute cartoon cupcake isolated on white Royalty Free Vector">
            <a:extLst>
              <a:ext uri="{FF2B5EF4-FFF2-40B4-BE49-F238E27FC236}">
                <a16:creationId xmlns:a16="http://schemas.microsoft.com/office/drawing/2014/main" xmlns="" id="{805418DE-B0A6-2A4F-1876-6EAB1E5A85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5781194" y="3320775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Cute cartoon cupcake isolated on white Royalty Free Vector">
            <a:extLst>
              <a:ext uri="{FF2B5EF4-FFF2-40B4-BE49-F238E27FC236}">
                <a16:creationId xmlns:a16="http://schemas.microsoft.com/office/drawing/2014/main" xmlns="" id="{CC379E9B-91F8-1C8A-70FE-49A70982F4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3932041" y="3320775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4" descr="Cute cartoon cupcake isolated on white Royalty Free Vector">
            <a:extLst>
              <a:ext uri="{FF2B5EF4-FFF2-40B4-BE49-F238E27FC236}">
                <a16:creationId xmlns:a16="http://schemas.microsoft.com/office/drawing/2014/main" xmlns="" id="{688B8E8B-68FC-3B2D-D2A6-35F410A57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4612720" y="3320775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4" descr="Cute cartoon cupcake isolated on white Royalty Free Vector">
            <a:extLst>
              <a:ext uri="{FF2B5EF4-FFF2-40B4-BE49-F238E27FC236}">
                <a16:creationId xmlns:a16="http://schemas.microsoft.com/office/drawing/2014/main" xmlns="" id="{FED5572C-B2C6-89E9-8BEF-FDFBA8DBCA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5199459" y="3320775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Cute cartoon cupcake isolated on white Royalty Free Vector">
            <a:extLst>
              <a:ext uri="{FF2B5EF4-FFF2-40B4-BE49-F238E27FC236}">
                <a16:creationId xmlns:a16="http://schemas.microsoft.com/office/drawing/2014/main" xmlns="" id="{A79D15AE-87AC-6D55-4556-6E199C6AAE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2674742" y="3999950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" descr="Cute cartoon cupcake isolated on white Royalty Free Vector">
            <a:extLst>
              <a:ext uri="{FF2B5EF4-FFF2-40B4-BE49-F238E27FC236}">
                <a16:creationId xmlns:a16="http://schemas.microsoft.com/office/drawing/2014/main" xmlns="" id="{B28C3F66-5F7C-0D20-F2EB-36A5A7E6FE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3270709" y="3999950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4" descr="Cute cartoon cupcake isolated on white Royalty Free Vector">
            <a:extLst>
              <a:ext uri="{FF2B5EF4-FFF2-40B4-BE49-F238E27FC236}">
                <a16:creationId xmlns:a16="http://schemas.microsoft.com/office/drawing/2014/main" xmlns="" id="{3AAAFA14-AA3A-0E65-CD27-6C9A508C40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5781194" y="3999950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" descr="Cute cartoon cupcake isolated on white Royalty Free Vector">
            <a:extLst>
              <a:ext uri="{FF2B5EF4-FFF2-40B4-BE49-F238E27FC236}">
                <a16:creationId xmlns:a16="http://schemas.microsoft.com/office/drawing/2014/main" xmlns="" id="{3A34D6E6-352F-4951-38C1-69A0B18ABA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3932041" y="3999950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4" descr="Cute cartoon cupcake isolated on white Royalty Free Vector">
            <a:extLst>
              <a:ext uri="{FF2B5EF4-FFF2-40B4-BE49-F238E27FC236}">
                <a16:creationId xmlns:a16="http://schemas.microsoft.com/office/drawing/2014/main" xmlns="" id="{3C99451A-2909-BAF5-CB99-2CB794FA8F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4612720" y="3999950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4" descr="Cute cartoon cupcake isolated on white Royalty Free Vector">
            <a:extLst>
              <a:ext uri="{FF2B5EF4-FFF2-40B4-BE49-F238E27FC236}">
                <a16:creationId xmlns:a16="http://schemas.microsoft.com/office/drawing/2014/main" xmlns="" id="{94241F11-AEB4-6BFB-BBDE-B92E8C5667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5199459" y="3999950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4" descr="Cute cartoon cupcake isolated on white Royalty Free Vector">
            <a:extLst>
              <a:ext uri="{FF2B5EF4-FFF2-40B4-BE49-F238E27FC236}">
                <a16:creationId xmlns:a16="http://schemas.microsoft.com/office/drawing/2014/main" xmlns="" id="{0BF48FA2-1659-C94A-165A-5EEC345DAD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6500067" y="2505226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4" descr="Cute cartoon cupcake isolated on white Royalty Free Vector">
            <a:extLst>
              <a:ext uri="{FF2B5EF4-FFF2-40B4-BE49-F238E27FC236}">
                <a16:creationId xmlns:a16="http://schemas.microsoft.com/office/drawing/2014/main" xmlns="" id="{14D5C53D-6ACF-E783-16E1-B2E2E01487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6500067" y="3244141"/>
            <a:ext cx="637520" cy="5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CFC6D4D1-F906-F5A2-563A-A44F32AA182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13" name="track 4.6 (1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91414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952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7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E20C839-CB4E-4E79-9D97-BACCB530A9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14259"/>
            <a:ext cx="9220200" cy="5143500"/>
          </a:xfrm>
          <a:prstGeom prst="rect">
            <a:avLst/>
          </a:prstGeom>
        </p:spPr>
      </p:pic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12" name="Rounded Rectangle 211"/>
          <p:cNvSpPr/>
          <p:nvPr/>
        </p:nvSpPr>
        <p:spPr>
          <a:xfrm>
            <a:off x="2174659" y="1352550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sp>
        <p:nvSpPr>
          <p:cNvPr id="218" name="Google Shape;158;p24"/>
          <p:cNvSpPr txBox="1">
            <a:spLocks/>
          </p:cNvSpPr>
          <p:nvPr/>
        </p:nvSpPr>
        <p:spPr>
          <a:xfrm>
            <a:off x="3195559" y="1491743"/>
            <a:ext cx="3926056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Practice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158710" y="1349622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2174659" y="1454528"/>
            <a:ext cx="1004951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3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262635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480AF04-B0B9-B07E-0DF9-7E34C81F3F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199" cy="51435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0F65501-D4C6-A988-CE0B-9CBC0E7BE305}"/>
              </a:ext>
            </a:extLst>
          </p:cNvPr>
          <p:cNvSpPr/>
          <p:nvPr/>
        </p:nvSpPr>
        <p:spPr>
          <a:xfrm>
            <a:off x="381000" y="0"/>
            <a:ext cx="3543301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5. Look and say.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32B29FE3-A157-4513-D0A9-E8949367CA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527" y="1194492"/>
            <a:ext cx="4056073" cy="2550313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xmlns="" id="{292EFE35-3100-7741-0FE3-1CF747D9630C}"/>
              </a:ext>
            </a:extLst>
          </p:cNvPr>
          <p:cNvSpPr/>
          <p:nvPr/>
        </p:nvSpPr>
        <p:spPr>
          <a:xfrm>
            <a:off x="4509116" y="895350"/>
            <a:ext cx="4482484" cy="960117"/>
          </a:xfrm>
          <a:prstGeom prst="wedgeRoundRectCallout">
            <a:avLst>
              <a:gd name="adj1" fmla="val -49197"/>
              <a:gd name="adj2" fmla="val 95401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How mα</a:t>
            </a:r>
            <a:r>
              <a:rPr lang="en-US" sz="2800" b="1" dirty="0" err="1">
                <a:latin typeface="Comic Sans MS" panose="030F0702030302020204" pitchFamily="66" charset="0"/>
              </a:rPr>
              <a:t>ny</a:t>
            </a:r>
            <a:r>
              <a:rPr lang="en-US" sz="2800" b="1" dirty="0">
                <a:latin typeface="Comic Sans MS" panose="030F0702030302020204" pitchFamily="66" charset="0"/>
              </a:rPr>
              <a:t> sα</a:t>
            </a:r>
            <a:r>
              <a:rPr lang="en-US" sz="2800" b="1" dirty="0" err="1">
                <a:latin typeface="Comic Sans MS" panose="030F0702030302020204" pitchFamily="66" charset="0"/>
              </a:rPr>
              <a:t>ndwiches</a:t>
            </a:r>
            <a:r>
              <a:rPr lang="en-US" sz="2800" b="1" dirty="0">
                <a:latin typeface="Comic Sans MS" panose="030F0702030302020204" pitchFamily="66" charset="0"/>
              </a:rPr>
              <a:t> hαs she got?</a:t>
            </a:r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xmlns="" id="{09B51D73-FD87-10B6-1D49-CB0CFBC65784}"/>
              </a:ext>
            </a:extLst>
          </p:cNvPr>
          <p:cNvSpPr/>
          <p:nvPr/>
        </p:nvSpPr>
        <p:spPr>
          <a:xfrm>
            <a:off x="5943600" y="2366224"/>
            <a:ext cx="2722957" cy="952379"/>
          </a:xfrm>
          <a:prstGeom prst="wedgeRoundRectCallout">
            <a:avLst>
              <a:gd name="adj1" fmla="val 43048"/>
              <a:gd name="adj2" fmla="val 88475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She’s got 21.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11368DF-9FD3-7784-1CAC-32F5983FF8FF}"/>
              </a:ext>
            </a:extLst>
          </p:cNvPr>
          <p:cNvSpPr txBox="1"/>
          <p:nvPr/>
        </p:nvSpPr>
        <p:spPr>
          <a:xfrm>
            <a:off x="89516" y="3920932"/>
            <a:ext cx="4787284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1. she / 21 / s</a:t>
            </a:r>
            <a:r>
              <a:rPr lang="el-GR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α</a:t>
            </a:r>
            <a:r>
              <a:rPr lang="en-US" sz="28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ndwiches</a:t>
            </a:r>
            <a:endParaRPr lang="en-US" sz="28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0FC54AE-E6B2-C55B-7080-1C92A0E030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133350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627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480AF04-B0B9-B07E-0DF9-7E34C81F3F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199" cy="51435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0F65501-D4C6-A988-CE0B-9CBC0E7BE305}"/>
              </a:ext>
            </a:extLst>
          </p:cNvPr>
          <p:cNvSpPr/>
          <p:nvPr/>
        </p:nvSpPr>
        <p:spPr>
          <a:xfrm>
            <a:off x="381000" y="0"/>
            <a:ext cx="3543301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5. Look and say.</a:t>
            </a: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xmlns="" id="{292EFE35-3100-7741-0FE3-1CF747D9630C}"/>
              </a:ext>
            </a:extLst>
          </p:cNvPr>
          <p:cNvSpPr/>
          <p:nvPr/>
        </p:nvSpPr>
        <p:spPr>
          <a:xfrm>
            <a:off x="4605674" y="909228"/>
            <a:ext cx="4482484" cy="960117"/>
          </a:xfrm>
          <a:prstGeom prst="wedgeRoundRectCallout">
            <a:avLst>
              <a:gd name="adj1" fmla="val -49197"/>
              <a:gd name="adj2" fmla="val 95401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How mα</a:t>
            </a:r>
            <a:r>
              <a:rPr lang="en-US" sz="2800" b="1" dirty="0" err="1">
                <a:latin typeface="Comic Sans MS" panose="030F0702030302020204" pitchFamily="66" charset="0"/>
              </a:rPr>
              <a:t>ny</a:t>
            </a:r>
            <a:r>
              <a:rPr lang="en-US" sz="2800" b="1" dirty="0">
                <a:latin typeface="Comic Sans MS" panose="030F0702030302020204" pitchFamily="66" charset="0"/>
              </a:rPr>
              <a:t> oranges hαs my sister got?</a:t>
            </a:r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xmlns="" id="{09B51D73-FD87-10B6-1D49-CB0CFBC65784}"/>
              </a:ext>
            </a:extLst>
          </p:cNvPr>
          <p:cNvSpPr/>
          <p:nvPr/>
        </p:nvSpPr>
        <p:spPr>
          <a:xfrm>
            <a:off x="6019800" y="2469648"/>
            <a:ext cx="2722957" cy="960117"/>
          </a:xfrm>
          <a:prstGeom prst="wedgeRoundRectCallout">
            <a:avLst>
              <a:gd name="adj1" fmla="val 43048"/>
              <a:gd name="adj2" fmla="val 88475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She’s got 22.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11368DF-9FD3-7784-1CAC-32F5983FF8FF}"/>
              </a:ext>
            </a:extLst>
          </p:cNvPr>
          <p:cNvSpPr txBox="1"/>
          <p:nvPr/>
        </p:nvSpPr>
        <p:spPr>
          <a:xfrm>
            <a:off x="89516" y="3920932"/>
            <a:ext cx="5015884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2. my sister/ 22/ orα</a:t>
            </a:r>
            <a:r>
              <a:rPr lang="en-US" sz="28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nges</a:t>
            </a:r>
            <a:endParaRPr lang="en-US" sz="28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1D5F55F-676A-964C-8FC9-30CF92521A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971550"/>
            <a:ext cx="4271066" cy="2643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272DAE3-0967-0AB6-2967-CCE6937690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83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480AF04-B0B9-B07E-0DF9-7E34C81F3F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199" cy="51435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0F65501-D4C6-A988-CE0B-9CBC0E7BE305}"/>
              </a:ext>
            </a:extLst>
          </p:cNvPr>
          <p:cNvSpPr/>
          <p:nvPr/>
        </p:nvSpPr>
        <p:spPr>
          <a:xfrm>
            <a:off x="381000" y="0"/>
            <a:ext cx="3543301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5. Look and say.</a:t>
            </a: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xmlns="" id="{292EFE35-3100-7741-0FE3-1CF747D9630C}"/>
              </a:ext>
            </a:extLst>
          </p:cNvPr>
          <p:cNvSpPr/>
          <p:nvPr/>
        </p:nvSpPr>
        <p:spPr>
          <a:xfrm>
            <a:off x="4585316" y="895350"/>
            <a:ext cx="4482484" cy="960117"/>
          </a:xfrm>
          <a:prstGeom prst="wedgeRoundRectCallout">
            <a:avLst>
              <a:gd name="adj1" fmla="val -49197"/>
              <a:gd name="adj2" fmla="val 95401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How mα</a:t>
            </a:r>
            <a:r>
              <a:rPr lang="en-US" sz="2800" b="1" dirty="0" err="1">
                <a:latin typeface="Comic Sans MS" panose="030F0702030302020204" pitchFamily="66" charset="0"/>
              </a:rPr>
              <a:t>ny</a:t>
            </a:r>
            <a:r>
              <a:rPr lang="en-US" sz="2800" b="1" dirty="0">
                <a:latin typeface="Comic Sans MS" panose="030F0702030302020204" pitchFamily="66" charset="0"/>
              </a:rPr>
              <a:t> cookies hα</a:t>
            </a:r>
            <a:r>
              <a:rPr lang="en-US" sz="2800" b="1" dirty="0" err="1">
                <a:latin typeface="Comic Sans MS" panose="030F0702030302020204" pitchFamily="66" charset="0"/>
              </a:rPr>
              <a:t>ve</a:t>
            </a:r>
            <a:r>
              <a:rPr lang="en-US" sz="2800" b="1" dirty="0">
                <a:latin typeface="Comic Sans MS" panose="030F0702030302020204" pitchFamily="66" charset="0"/>
              </a:rPr>
              <a:t> you got?</a:t>
            </a:r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xmlns="" id="{09B51D73-FD87-10B6-1D49-CB0CFBC65784}"/>
              </a:ext>
            </a:extLst>
          </p:cNvPr>
          <p:cNvSpPr/>
          <p:nvPr/>
        </p:nvSpPr>
        <p:spPr>
          <a:xfrm>
            <a:off x="5715000" y="2469648"/>
            <a:ext cx="3027757" cy="960117"/>
          </a:xfrm>
          <a:prstGeom prst="wedgeRoundRectCallout">
            <a:avLst>
              <a:gd name="adj1" fmla="val 43048"/>
              <a:gd name="adj2" fmla="val 88475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We’ve got 24.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11368DF-9FD3-7784-1CAC-32F5983FF8FF}"/>
              </a:ext>
            </a:extLst>
          </p:cNvPr>
          <p:cNvSpPr txBox="1"/>
          <p:nvPr/>
        </p:nvSpPr>
        <p:spPr>
          <a:xfrm>
            <a:off x="336746" y="3914045"/>
            <a:ext cx="3949084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3. we / 24 / cookies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0A3E10D-77D8-AAF7-8BA1-6632729BB8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4" y="895350"/>
            <a:ext cx="4453548" cy="2667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6888F5E-B405-51C6-6D46-B6E774EB4B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721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480AF04-B0B9-B07E-0DF9-7E34C81F3F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199" cy="51435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0F65501-D4C6-A988-CE0B-9CBC0E7BE305}"/>
              </a:ext>
            </a:extLst>
          </p:cNvPr>
          <p:cNvSpPr/>
          <p:nvPr/>
        </p:nvSpPr>
        <p:spPr>
          <a:xfrm>
            <a:off x="381000" y="0"/>
            <a:ext cx="3543301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5. Look and say.</a:t>
            </a: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xmlns="" id="{292EFE35-3100-7741-0FE3-1CF747D9630C}"/>
              </a:ext>
            </a:extLst>
          </p:cNvPr>
          <p:cNvSpPr/>
          <p:nvPr/>
        </p:nvSpPr>
        <p:spPr>
          <a:xfrm>
            <a:off x="4509116" y="895350"/>
            <a:ext cx="4482484" cy="960117"/>
          </a:xfrm>
          <a:prstGeom prst="wedgeRoundRectCallout">
            <a:avLst>
              <a:gd name="adj1" fmla="val -49197"/>
              <a:gd name="adj2" fmla="val 95401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How mα</a:t>
            </a:r>
            <a:r>
              <a:rPr lang="en-US" sz="2800" b="1" dirty="0" err="1">
                <a:latin typeface="Comic Sans MS" panose="030F0702030302020204" pitchFamily="66" charset="0"/>
              </a:rPr>
              <a:t>ny</a:t>
            </a:r>
            <a:r>
              <a:rPr lang="en-US" sz="2800" b="1" dirty="0">
                <a:latin typeface="Comic Sans MS" panose="030F0702030302020204" pitchFamily="66" charset="0"/>
              </a:rPr>
              <a:t> bananas hα</a:t>
            </a:r>
            <a:r>
              <a:rPr lang="en-US" sz="2800" b="1" dirty="0" err="1">
                <a:latin typeface="Comic Sans MS" panose="030F0702030302020204" pitchFamily="66" charset="0"/>
              </a:rPr>
              <a:t>ve</a:t>
            </a:r>
            <a:r>
              <a:rPr lang="en-US" sz="2800" b="1" dirty="0">
                <a:latin typeface="Comic Sans MS" panose="030F0702030302020204" pitchFamily="66" charset="0"/>
              </a:rPr>
              <a:t> your cousins got?</a:t>
            </a:r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xmlns="" id="{09B51D73-FD87-10B6-1D49-CB0CFBC65784}"/>
              </a:ext>
            </a:extLst>
          </p:cNvPr>
          <p:cNvSpPr/>
          <p:nvPr/>
        </p:nvSpPr>
        <p:spPr>
          <a:xfrm>
            <a:off x="5410200" y="2469648"/>
            <a:ext cx="3332557" cy="960117"/>
          </a:xfrm>
          <a:prstGeom prst="wedgeRoundRectCallout">
            <a:avLst>
              <a:gd name="adj1" fmla="val 43048"/>
              <a:gd name="adj2" fmla="val 88475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They’ve got 28.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11368DF-9FD3-7784-1CAC-32F5983FF8FF}"/>
              </a:ext>
            </a:extLst>
          </p:cNvPr>
          <p:cNvSpPr txBox="1"/>
          <p:nvPr/>
        </p:nvSpPr>
        <p:spPr>
          <a:xfrm>
            <a:off x="-5542" y="3834185"/>
            <a:ext cx="5415742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4. my cousins / 28 / bαnα</a:t>
            </a:r>
            <a:r>
              <a:rPr lang="en-US" sz="28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nas</a:t>
            </a:r>
            <a:endParaRPr lang="en-US" sz="28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EC34EA9-B9B7-E86F-DEE5-97BDF66A3C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31" y="894233"/>
            <a:ext cx="4481945" cy="26770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08549B3-6873-BC07-747E-5B8F50E222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812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A508FEE-793C-D249-A9FB-5BB5BB368C0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0" b="13554"/>
          <a:stretch/>
        </p:blipFill>
        <p:spPr>
          <a:xfrm>
            <a:off x="-228600" y="19050"/>
            <a:ext cx="9372600" cy="51435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4CEE7E4-4F7A-436F-F723-44E60C035056}"/>
              </a:ext>
            </a:extLst>
          </p:cNvPr>
          <p:cNvSpPr/>
          <p:nvPr/>
        </p:nvSpPr>
        <p:spPr>
          <a:xfrm>
            <a:off x="152400" y="0"/>
            <a:ext cx="7595062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5. Listen </a:t>
            </a:r>
            <a:r>
              <a:rPr lang="el-GR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α</a:t>
            </a:r>
            <a:r>
              <a:rPr lang="en-US" sz="3200" b="1" kern="0" dirty="0" err="1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nd</a:t>
            </a: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ch</a:t>
            </a:r>
            <a:r>
              <a:rPr lang="el-GR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α</a:t>
            </a:r>
            <a:r>
              <a:rPr lang="en-US" sz="3200" b="1" kern="0" dirty="0" err="1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nt</a:t>
            </a: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 ( track 4.7)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AD50E64-06AB-0F14-1441-4D16D6708265}"/>
              </a:ext>
            </a:extLst>
          </p:cNvPr>
          <p:cNvSpPr txBox="1"/>
          <p:nvPr/>
        </p:nvSpPr>
        <p:spPr>
          <a:xfrm>
            <a:off x="2569326" y="312595"/>
            <a:ext cx="4688378" cy="45451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Pizz</a:t>
            </a:r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α, pizzα, pizzα </a:t>
            </a:r>
          </a:p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Pizz</a:t>
            </a:r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α for everyone. 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How mα</a:t>
            </a:r>
            <a:r>
              <a:rPr lang="en-US" sz="28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ny</a:t>
            </a:r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 hα</a:t>
            </a:r>
            <a:r>
              <a:rPr lang="en-US" sz="28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ve</a:t>
            </a:r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 we got? Let’s count the pieces. 21, 22, 23, 24, 25 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25 pieces of </a:t>
            </a:r>
            <a:r>
              <a:rPr lang="en-US" sz="28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pizz</a:t>
            </a:r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α. 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Hoorαy!</a:t>
            </a:r>
          </a:p>
        </p:txBody>
      </p:sp>
      <p:pic>
        <p:nvPicPr>
          <p:cNvPr id="12" name="track  4.7">
            <a:hlinkClick r:id="" action="ppaction://media"/>
            <a:extLst>
              <a:ext uri="{FF2B5EF4-FFF2-40B4-BE49-F238E27FC236}">
                <a16:creationId xmlns:a16="http://schemas.microsoft.com/office/drawing/2014/main" xmlns="" id="{40C762A2-7AA7-2C14-C6AA-B21B174CFD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52904" y="19050"/>
            <a:ext cx="609600" cy="609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FEE8514-6A1F-7CD8-66F3-6D9981AC6D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34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5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E20C839-CB4E-4E79-9D97-BACCB530A9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14259"/>
            <a:ext cx="9220200" cy="5143500"/>
          </a:xfrm>
          <a:prstGeom prst="rect">
            <a:avLst/>
          </a:prstGeom>
        </p:spPr>
      </p:pic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12" name="Rounded Rectangle 211"/>
          <p:cNvSpPr/>
          <p:nvPr/>
        </p:nvSpPr>
        <p:spPr>
          <a:xfrm>
            <a:off x="2174659" y="1352550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sp>
        <p:nvSpPr>
          <p:cNvPr id="218" name="Google Shape;158;p24"/>
          <p:cNvSpPr txBox="1">
            <a:spLocks/>
          </p:cNvSpPr>
          <p:nvPr/>
        </p:nvSpPr>
        <p:spPr>
          <a:xfrm>
            <a:off x="3195559" y="1491743"/>
            <a:ext cx="3926056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Production</a:t>
            </a:r>
            <a:endParaRPr lang="en-US" sz="4400" b="1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9" name="Google Shape;1260;p37"/>
          <p:cNvSpPr/>
          <p:nvPr/>
        </p:nvSpPr>
        <p:spPr>
          <a:xfrm>
            <a:off x="2158710" y="1349622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2174659" y="1454528"/>
            <a:ext cx="1004951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4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365149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3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 descr="Bee_inkinch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94007" y="1930573"/>
            <a:ext cx="2760401" cy="1444975"/>
          </a:xfrm>
          <a:prstGeom prst="rect">
            <a:avLst/>
          </a:prstGeom>
        </p:spPr>
      </p:pic>
      <p:sp>
        <p:nvSpPr>
          <p:cNvPr id="3286" name="Google Shape;3286;p36"/>
          <p:cNvSpPr/>
          <p:nvPr/>
        </p:nvSpPr>
        <p:spPr>
          <a:xfrm>
            <a:off x="5064025" y="5757600"/>
            <a:ext cx="4600" cy="17500"/>
          </a:xfrm>
          <a:custGeom>
            <a:avLst/>
            <a:gdLst/>
            <a:ahLst/>
            <a:cxnLst/>
            <a:rect l="l" t="t" r="r" b="b"/>
            <a:pathLst>
              <a:path w="184" h="700" extrusionOk="0">
                <a:moveTo>
                  <a:pt x="183" y="0"/>
                </a:moveTo>
                <a:cubicBezTo>
                  <a:pt x="158" y="25"/>
                  <a:pt x="154" y="50"/>
                  <a:pt x="153" y="108"/>
                </a:cubicBezTo>
                <a:lnTo>
                  <a:pt x="153" y="108"/>
                </a:lnTo>
                <a:cubicBezTo>
                  <a:pt x="163" y="72"/>
                  <a:pt x="173" y="36"/>
                  <a:pt x="183" y="0"/>
                </a:cubicBezTo>
                <a:close/>
                <a:moveTo>
                  <a:pt x="153" y="108"/>
                </a:moveTo>
                <a:cubicBezTo>
                  <a:pt x="102" y="294"/>
                  <a:pt x="51" y="497"/>
                  <a:pt x="1" y="699"/>
                </a:cubicBezTo>
                <a:lnTo>
                  <a:pt x="153" y="152"/>
                </a:lnTo>
                <a:cubicBezTo>
                  <a:pt x="153" y="136"/>
                  <a:pt x="153" y="121"/>
                  <a:pt x="153" y="108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7" name="Google Shape;3287;p36"/>
          <p:cNvSpPr/>
          <p:nvPr/>
        </p:nvSpPr>
        <p:spPr>
          <a:xfrm>
            <a:off x="3499400" y="5814600"/>
            <a:ext cx="4600" cy="20525"/>
          </a:xfrm>
          <a:custGeom>
            <a:avLst/>
            <a:gdLst/>
            <a:ahLst/>
            <a:cxnLst/>
            <a:rect l="l" t="t" r="r" b="b"/>
            <a:pathLst>
              <a:path w="184" h="821" extrusionOk="0">
                <a:moveTo>
                  <a:pt x="1" y="0"/>
                </a:moveTo>
                <a:cubicBezTo>
                  <a:pt x="1" y="61"/>
                  <a:pt x="1" y="91"/>
                  <a:pt x="31" y="182"/>
                </a:cubicBezTo>
                <a:lnTo>
                  <a:pt x="183" y="821"/>
                </a:lnTo>
                <a:cubicBezTo>
                  <a:pt x="123" y="547"/>
                  <a:pt x="92" y="304"/>
                  <a:pt x="1" y="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8" name="Google Shape;3288;p36"/>
          <p:cNvSpPr/>
          <p:nvPr/>
        </p:nvSpPr>
        <p:spPr>
          <a:xfrm>
            <a:off x="3595150" y="5724150"/>
            <a:ext cx="3825" cy="15225"/>
          </a:xfrm>
          <a:custGeom>
            <a:avLst/>
            <a:gdLst/>
            <a:ahLst/>
            <a:cxnLst/>
            <a:rect l="l" t="t" r="r" b="b"/>
            <a:pathLst>
              <a:path w="153" h="609" extrusionOk="0">
                <a:moveTo>
                  <a:pt x="1" y="1"/>
                </a:moveTo>
                <a:lnTo>
                  <a:pt x="1" y="1"/>
                </a:lnTo>
                <a:cubicBezTo>
                  <a:pt x="45" y="155"/>
                  <a:pt x="89" y="309"/>
                  <a:pt x="121" y="452"/>
                </a:cubicBezTo>
                <a:lnTo>
                  <a:pt x="121" y="452"/>
                </a:lnTo>
                <a:lnTo>
                  <a:pt x="62" y="153"/>
                </a:lnTo>
                <a:cubicBezTo>
                  <a:pt x="62" y="62"/>
                  <a:pt x="62" y="31"/>
                  <a:pt x="1" y="1"/>
                </a:cubicBezTo>
                <a:close/>
                <a:moveTo>
                  <a:pt x="121" y="452"/>
                </a:moveTo>
                <a:lnTo>
                  <a:pt x="153" y="609"/>
                </a:lnTo>
                <a:cubicBezTo>
                  <a:pt x="144" y="559"/>
                  <a:pt x="134" y="506"/>
                  <a:pt x="121" y="4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9" name="Google Shape;3289;p36"/>
          <p:cNvSpPr/>
          <p:nvPr/>
        </p:nvSpPr>
        <p:spPr>
          <a:xfrm>
            <a:off x="2427200" y="5819150"/>
            <a:ext cx="12950" cy="9150"/>
          </a:xfrm>
          <a:custGeom>
            <a:avLst/>
            <a:gdLst/>
            <a:ahLst/>
            <a:cxnLst/>
            <a:rect l="l" t="t" r="r" b="b"/>
            <a:pathLst>
              <a:path w="518" h="366" extrusionOk="0">
                <a:moveTo>
                  <a:pt x="517" y="0"/>
                </a:moveTo>
                <a:lnTo>
                  <a:pt x="517" y="0"/>
                </a:lnTo>
                <a:cubicBezTo>
                  <a:pt x="435" y="50"/>
                  <a:pt x="343" y="126"/>
                  <a:pt x="248" y="200"/>
                </a:cubicBezTo>
                <a:lnTo>
                  <a:pt x="248" y="200"/>
                </a:lnTo>
                <a:lnTo>
                  <a:pt x="457" y="61"/>
                </a:lnTo>
                <a:cubicBezTo>
                  <a:pt x="487" y="61"/>
                  <a:pt x="517" y="31"/>
                  <a:pt x="517" y="0"/>
                </a:cubicBezTo>
                <a:close/>
                <a:moveTo>
                  <a:pt x="248" y="200"/>
                </a:moveTo>
                <a:lnTo>
                  <a:pt x="1" y="365"/>
                </a:lnTo>
                <a:cubicBezTo>
                  <a:pt x="84" y="323"/>
                  <a:pt x="167" y="263"/>
                  <a:pt x="248" y="20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441" name="Google Shape;3441;p36"/>
          <p:cNvGrpSpPr/>
          <p:nvPr/>
        </p:nvGrpSpPr>
        <p:grpSpPr>
          <a:xfrm>
            <a:off x="8723525" y="2023025"/>
            <a:ext cx="266050" cy="239375"/>
            <a:chOff x="-4577275" y="4640425"/>
            <a:chExt cx="266050" cy="239375"/>
          </a:xfrm>
        </p:grpSpPr>
        <p:sp>
          <p:nvSpPr>
            <p:cNvPr id="3442" name="Google Shape;3442;p36"/>
            <p:cNvSpPr/>
            <p:nvPr/>
          </p:nvSpPr>
          <p:spPr>
            <a:xfrm>
              <a:off x="-4574700" y="4644225"/>
              <a:ext cx="263475" cy="231500"/>
            </a:xfrm>
            <a:custGeom>
              <a:avLst/>
              <a:gdLst/>
              <a:ahLst/>
              <a:cxnLst/>
              <a:rect l="l" t="t" r="r" b="b"/>
              <a:pathLst>
                <a:path w="10539" h="9260" extrusionOk="0">
                  <a:moveTo>
                    <a:pt x="3729" y="1"/>
                  </a:moveTo>
                  <a:cubicBezTo>
                    <a:pt x="3646" y="1"/>
                    <a:pt x="3558" y="16"/>
                    <a:pt x="3467" y="49"/>
                  </a:cubicBezTo>
                  <a:cubicBezTo>
                    <a:pt x="2266" y="483"/>
                    <a:pt x="3534" y="3385"/>
                    <a:pt x="3534" y="3385"/>
                  </a:cubicBezTo>
                  <a:cubicBezTo>
                    <a:pt x="3534" y="3385"/>
                    <a:pt x="2314" y="2974"/>
                    <a:pt x="1320" y="2974"/>
                  </a:cubicBezTo>
                  <a:cubicBezTo>
                    <a:pt x="663" y="2974"/>
                    <a:pt x="105" y="3154"/>
                    <a:pt x="65" y="3752"/>
                  </a:cubicBezTo>
                  <a:cubicBezTo>
                    <a:pt x="0" y="4909"/>
                    <a:pt x="1301" y="5116"/>
                    <a:pt x="2238" y="5116"/>
                  </a:cubicBezTo>
                  <a:cubicBezTo>
                    <a:pt x="2758" y="5116"/>
                    <a:pt x="3167" y="5052"/>
                    <a:pt x="3167" y="5052"/>
                  </a:cubicBezTo>
                  <a:lnTo>
                    <a:pt x="3167" y="5052"/>
                  </a:lnTo>
                  <a:cubicBezTo>
                    <a:pt x="3167" y="5053"/>
                    <a:pt x="332" y="7321"/>
                    <a:pt x="1499" y="7821"/>
                  </a:cubicBezTo>
                  <a:cubicBezTo>
                    <a:pt x="1614" y="7868"/>
                    <a:pt x="1732" y="7890"/>
                    <a:pt x="1852" y="7890"/>
                  </a:cubicBezTo>
                  <a:cubicBezTo>
                    <a:pt x="2909" y="7890"/>
                    <a:pt x="4068" y="6220"/>
                    <a:pt x="4068" y="6220"/>
                  </a:cubicBezTo>
                  <a:cubicBezTo>
                    <a:pt x="4068" y="6220"/>
                    <a:pt x="4333" y="9260"/>
                    <a:pt x="5142" y="9260"/>
                  </a:cubicBezTo>
                  <a:cubicBezTo>
                    <a:pt x="5193" y="9260"/>
                    <a:pt x="5246" y="9248"/>
                    <a:pt x="5302" y="9222"/>
                  </a:cubicBezTo>
                  <a:cubicBezTo>
                    <a:pt x="6236" y="8788"/>
                    <a:pt x="6102" y="6254"/>
                    <a:pt x="6102" y="6253"/>
                  </a:cubicBezTo>
                  <a:lnTo>
                    <a:pt x="6102" y="6253"/>
                  </a:lnTo>
                  <a:cubicBezTo>
                    <a:pt x="6103" y="6254"/>
                    <a:pt x="6817" y="8277"/>
                    <a:pt x="8076" y="8277"/>
                  </a:cubicBezTo>
                  <a:cubicBezTo>
                    <a:pt x="8150" y="8277"/>
                    <a:pt x="8226" y="8270"/>
                    <a:pt x="8304" y="8255"/>
                  </a:cubicBezTo>
                  <a:cubicBezTo>
                    <a:pt x="9738" y="8021"/>
                    <a:pt x="7403" y="5386"/>
                    <a:pt x="6903" y="5386"/>
                  </a:cubicBezTo>
                  <a:cubicBezTo>
                    <a:pt x="6436" y="5386"/>
                    <a:pt x="10539" y="5319"/>
                    <a:pt x="10139" y="3918"/>
                  </a:cubicBezTo>
                  <a:cubicBezTo>
                    <a:pt x="9982" y="3378"/>
                    <a:pt x="9506" y="3205"/>
                    <a:pt x="8961" y="3205"/>
                  </a:cubicBezTo>
                  <a:cubicBezTo>
                    <a:pt x="7992" y="3205"/>
                    <a:pt x="6803" y="3752"/>
                    <a:pt x="6803" y="3752"/>
                  </a:cubicBezTo>
                  <a:cubicBezTo>
                    <a:pt x="6803" y="3752"/>
                    <a:pt x="9004" y="983"/>
                    <a:pt x="7670" y="416"/>
                  </a:cubicBezTo>
                  <a:cubicBezTo>
                    <a:pt x="7549" y="364"/>
                    <a:pt x="7430" y="341"/>
                    <a:pt x="7314" y="341"/>
                  </a:cubicBezTo>
                  <a:cubicBezTo>
                    <a:pt x="6156" y="341"/>
                    <a:pt x="5302" y="2684"/>
                    <a:pt x="5302" y="2684"/>
                  </a:cubicBezTo>
                  <a:cubicBezTo>
                    <a:pt x="5302" y="2684"/>
                    <a:pt x="4840" y="1"/>
                    <a:pt x="3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3" name="Google Shape;3443;p36"/>
            <p:cNvSpPr/>
            <p:nvPr/>
          </p:nvSpPr>
          <p:spPr>
            <a:xfrm>
              <a:off x="-4577275" y="4640425"/>
              <a:ext cx="261900" cy="239375"/>
            </a:xfrm>
            <a:custGeom>
              <a:avLst/>
              <a:gdLst/>
              <a:ahLst/>
              <a:cxnLst/>
              <a:rect l="l" t="t" r="r" b="b"/>
              <a:pathLst>
                <a:path w="10476" h="9575" extrusionOk="0">
                  <a:moveTo>
                    <a:pt x="3837" y="301"/>
                  </a:moveTo>
                  <a:cubicBezTo>
                    <a:pt x="4638" y="301"/>
                    <a:pt x="5105" y="2169"/>
                    <a:pt x="5238" y="2869"/>
                  </a:cubicBezTo>
                  <a:cubicBezTo>
                    <a:pt x="5238" y="2936"/>
                    <a:pt x="5305" y="3003"/>
                    <a:pt x="5371" y="3003"/>
                  </a:cubicBezTo>
                  <a:cubicBezTo>
                    <a:pt x="5438" y="3003"/>
                    <a:pt x="5505" y="2970"/>
                    <a:pt x="5538" y="2903"/>
                  </a:cubicBezTo>
                  <a:cubicBezTo>
                    <a:pt x="5772" y="2269"/>
                    <a:pt x="6572" y="635"/>
                    <a:pt x="7440" y="635"/>
                  </a:cubicBezTo>
                  <a:cubicBezTo>
                    <a:pt x="7540" y="635"/>
                    <a:pt x="7640" y="668"/>
                    <a:pt x="7740" y="701"/>
                  </a:cubicBezTo>
                  <a:cubicBezTo>
                    <a:pt x="7907" y="768"/>
                    <a:pt x="8007" y="901"/>
                    <a:pt x="8040" y="1068"/>
                  </a:cubicBezTo>
                  <a:cubicBezTo>
                    <a:pt x="8240" y="1802"/>
                    <a:pt x="7206" y="3303"/>
                    <a:pt x="6772" y="3803"/>
                  </a:cubicBezTo>
                  <a:cubicBezTo>
                    <a:pt x="6739" y="3870"/>
                    <a:pt x="6739" y="3937"/>
                    <a:pt x="6772" y="4004"/>
                  </a:cubicBezTo>
                  <a:cubicBezTo>
                    <a:pt x="6812" y="4043"/>
                    <a:pt x="6851" y="4059"/>
                    <a:pt x="6890" y="4059"/>
                  </a:cubicBezTo>
                  <a:cubicBezTo>
                    <a:pt x="6917" y="4059"/>
                    <a:pt x="6945" y="4051"/>
                    <a:pt x="6973" y="4037"/>
                  </a:cubicBezTo>
                  <a:cubicBezTo>
                    <a:pt x="6973" y="4037"/>
                    <a:pt x="8140" y="3503"/>
                    <a:pt x="9074" y="3503"/>
                  </a:cubicBezTo>
                  <a:cubicBezTo>
                    <a:pt x="9641" y="3503"/>
                    <a:pt x="9975" y="3703"/>
                    <a:pt x="10108" y="4137"/>
                  </a:cubicBezTo>
                  <a:cubicBezTo>
                    <a:pt x="10142" y="4270"/>
                    <a:pt x="10108" y="4404"/>
                    <a:pt x="10041" y="4504"/>
                  </a:cubicBezTo>
                  <a:cubicBezTo>
                    <a:pt x="9741" y="4938"/>
                    <a:pt x="8640" y="5271"/>
                    <a:pt x="7039" y="5371"/>
                  </a:cubicBezTo>
                  <a:cubicBezTo>
                    <a:pt x="6973" y="5371"/>
                    <a:pt x="6806" y="5405"/>
                    <a:pt x="6839" y="5538"/>
                  </a:cubicBezTo>
                  <a:cubicBezTo>
                    <a:pt x="6839" y="5605"/>
                    <a:pt x="6839" y="5705"/>
                    <a:pt x="7006" y="5705"/>
                  </a:cubicBezTo>
                  <a:cubicBezTo>
                    <a:pt x="7306" y="5705"/>
                    <a:pt x="8674" y="7106"/>
                    <a:pt x="8707" y="7906"/>
                  </a:cubicBezTo>
                  <a:cubicBezTo>
                    <a:pt x="8741" y="8107"/>
                    <a:pt x="8640" y="8240"/>
                    <a:pt x="8374" y="8273"/>
                  </a:cubicBezTo>
                  <a:cubicBezTo>
                    <a:pt x="8307" y="8286"/>
                    <a:pt x="8242" y="8291"/>
                    <a:pt x="8178" y="8291"/>
                  </a:cubicBezTo>
                  <a:cubicBezTo>
                    <a:pt x="7031" y="8291"/>
                    <a:pt x="6372" y="6404"/>
                    <a:pt x="6372" y="6372"/>
                  </a:cubicBezTo>
                  <a:cubicBezTo>
                    <a:pt x="6345" y="6317"/>
                    <a:pt x="6295" y="6263"/>
                    <a:pt x="6224" y="6263"/>
                  </a:cubicBezTo>
                  <a:cubicBezTo>
                    <a:pt x="6208" y="6263"/>
                    <a:pt x="6190" y="6266"/>
                    <a:pt x="6172" y="6272"/>
                  </a:cubicBezTo>
                  <a:cubicBezTo>
                    <a:pt x="6105" y="6272"/>
                    <a:pt x="6039" y="6339"/>
                    <a:pt x="6072" y="6439"/>
                  </a:cubicBezTo>
                  <a:cubicBezTo>
                    <a:pt x="6072" y="7106"/>
                    <a:pt x="6005" y="8907"/>
                    <a:pt x="5338" y="9241"/>
                  </a:cubicBezTo>
                  <a:cubicBezTo>
                    <a:pt x="5305" y="9274"/>
                    <a:pt x="5271" y="9274"/>
                    <a:pt x="5238" y="9274"/>
                  </a:cubicBezTo>
                  <a:cubicBezTo>
                    <a:pt x="4771" y="9274"/>
                    <a:pt x="4437" y="7539"/>
                    <a:pt x="4337" y="6372"/>
                  </a:cubicBezTo>
                  <a:cubicBezTo>
                    <a:pt x="4337" y="6305"/>
                    <a:pt x="4271" y="6239"/>
                    <a:pt x="4204" y="6239"/>
                  </a:cubicBezTo>
                  <a:cubicBezTo>
                    <a:pt x="4204" y="6205"/>
                    <a:pt x="4204" y="6205"/>
                    <a:pt x="4171" y="6205"/>
                  </a:cubicBezTo>
                  <a:cubicBezTo>
                    <a:pt x="4137" y="6205"/>
                    <a:pt x="4071" y="6239"/>
                    <a:pt x="4037" y="6272"/>
                  </a:cubicBezTo>
                  <a:cubicBezTo>
                    <a:pt x="4037" y="6305"/>
                    <a:pt x="2936" y="7873"/>
                    <a:pt x="1969" y="7873"/>
                  </a:cubicBezTo>
                  <a:cubicBezTo>
                    <a:pt x="1836" y="7873"/>
                    <a:pt x="1736" y="7873"/>
                    <a:pt x="1669" y="7806"/>
                  </a:cubicBezTo>
                  <a:cubicBezTo>
                    <a:pt x="1502" y="7773"/>
                    <a:pt x="1502" y="7673"/>
                    <a:pt x="1469" y="7640"/>
                  </a:cubicBezTo>
                  <a:cubicBezTo>
                    <a:pt x="1402" y="7106"/>
                    <a:pt x="2603" y="5938"/>
                    <a:pt x="3370" y="5305"/>
                  </a:cubicBezTo>
                  <a:cubicBezTo>
                    <a:pt x="3403" y="5271"/>
                    <a:pt x="3437" y="5204"/>
                    <a:pt x="3403" y="5138"/>
                  </a:cubicBezTo>
                  <a:cubicBezTo>
                    <a:pt x="3370" y="5071"/>
                    <a:pt x="3303" y="5038"/>
                    <a:pt x="3237" y="5038"/>
                  </a:cubicBezTo>
                  <a:cubicBezTo>
                    <a:pt x="3237" y="5038"/>
                    <a:pt x="2836" y="5104"/>
                    <a:pt x="2336" y="5104"/>
                  </a:cubicBezTo>
                  <a:cubicBezTo>
                    <a:pt x="1736" y="5104"/>
                    <a:pt x="935" y="5004"/>
                    <a:pt x="568" y="4604"/>
                  </a:cubicBezTo>
                  <a:cubicBezTo>
                    <a:pt x="401" y="4437"/>
                    <a:pt x="335" y="4204"/>
                    <a:pt x="335" y="3904"/>
                  </a:cubicBezTo>
                  <a:cubicBezTo>
                    <a:pt x="335" y="3770"/>
                    <a:pt x="368" y="3270"/>
                    <a:pt x="1435" y="3270"/>
                  </a:cubicBezTo>
                  <a:cubicBezTo>
                    <a:pt x="2369" y="3270"/>
                    <a:pt x="3570" y="3670"/>
                    <a:pt x="3570" y="3670"/>
                  </a:cubicBezTo>
                  <a:cubicBezTo>
                    <a:pt x="3590" y="3680"/>
                    <a:pt x="3609" y="3684"/>
                    <a:pt x="3628" y="3684"/>
                  </a:cubicBezTo>
                  <a:cubicBezTo>
                    <a:pt x="3673" y="3684"/>
                    <a:pt x="3713" y="3660"/>
                    <a:pt x="3737" y="3637"/>
                  </a:cubicBezTo>
                  <a:cubicBezTo>
                    <a:pt x="3770" y="3570"/>
                    <a:pt x="3804" y="3503"/>
                    <a:pt x="3770" y="3470"/>
                  </a:cubicBezTo>
                  <a:cubicBezTo>
                    <a:pt x="3770" y="3437"/>
                    <a:pt x="2936" y="1502"/>
                    <a:pt x="3303" y="668"/>
                  </a:cubicBezTo>
                  <a:cubicBezTo>
                    <a:pt x="3370" y="501"/>
                    <a:pt x="3470" y="401"/>
                    <a:pt x="3604" y="334"/>
                  </a:cubicBezTo>
                  <a:cubicBezTo>
                    <a:pt x="3670" y="334"/>
                    <a:pt x="3770" y="301"/>
                    <a:pt x="3837" y="301"/>
                  </a:cubicBezTo>
                  <a:close/>
                  <a:moveTo>
                    <a:pt x="3837" y="1"/>
                  </a:moveTo>
                  <a:cubicBezTo>
                    <a:pt x="3704" y="1"/>
                    <a:pt x="3604" y="34"/>
                    <a:pt x="3503" y="67"/>
                  </a:cubicBezTo>
                  <a:cubicBezTo>
                    <a:pt x="3270" y="134"/>
                    <a:pt x="3103" y="301"/>
                    <a:pt x="3003" y="534"/>
                  </a:cubicBezTo>
                  <a:cubicBezTo>
                    <a:pt x="2670" y="1302"/>
                    <a:pt x="3137" y="2669"/>
                    <a:pt x="3370" y="3270"/>
                  </a:cubicBezTo>
                  <a:cubicBezTo>
                    <a:pt x="2936" y="3170"/>
                    <a:pt x="2136" y="2970"/>
                    <a:pt x="1435" y="2970"/>
                  </a:cubicBezTo>
                  <a:cubicBezTo>
                    <a:pt x="301" y="2970"/>
                    <a:pt x="34" y="3470"/>
                    <a:pt x="34" y="3904"/>
                  </a:cubicBezTo>
                  <a:cubicBezTo>
                    <a:pt x="1" y="4270"/>
                    <a:pt x="101" y="4571"/>
                    <a:pt x="335" y="4838"/>
                  </a:cubicBezTo>
                  <a:cubicBezTo>
                    <a:pt x="793" y="5323"/>
                    <a:pt x="1667" y="5416"/>
                    <a:pt x="2338" y="5416"/>
                  </a:cubicBezTo>
                  <a:cubicBezTo>
                    <a:pt x="2496" y="5416"/>
                    <a:pt x="2642" y="5411"/>
                    <a:pt x="2770" y="5405"/>
                  </a:cubicBezTo>
                  <a:lnTo>
                    <a:pt x="2770" y="5405"/>
                  </a:lnTo>
                  <a:cubicBezTo>
                    <a:pt x="2169" y="5938"/>
                    <a:pt x="1068" y="7039"/>
                    <a:pt x="1168" y="7673"/>
                  </a:cubicBezTo>
                  <a:cubicBezTo>
                    <a:pt x="1202" y="7806"/>
                    <a:pt x="1269" y="8006"/>
                    <a:pt x="1535" y="8107"/>
                  </a:cubicBezTo>
                  <a:cubicBezTo>
                    <a:pt x="1669" y="8173"/>
                    <a:pt x="1802" y="8173"/>
                    <a:pt x="1969" y="8173"/>
                  </a:cubicBezTo>
                  <a:cubicBezTo>
                    <a:pt x="2803" y="8173"/>
                    <a:pt x="3637" y="7273"/>
                    <a:pt x="4071" y="6772"/>
                  </a:cubicBezTo>
                  <a:cubicBezTo>
                    <a:pt x="4171" y="7706"/>
                    <a:pt x="4471" y="9574"/>
                    <a:pt x="5238" y="9574"/>
                  </a:cubicBezTo>
                  <a:cubicBezTo>
                    <a:pt x="5305" y="9574"/>
                    <a:pt x="5371" y="9574"/>
                    <a:pt x="5472" y="9541"/>
                  </a:cubicBezTo>
                  <a:cubicBezTo>
                    <a:pt x="6139" y="9207"/>
                    <a:pt x="6339" y="7973"/>
                    <a:pt x="6372" y="7139"/>
                  </a:cubicBezTo>
                  <a:cubicBezTo>
                    <a:pt x="6710" y="7753"/>
                    <a:pt x="7330" y="8593"/>
                    <a:pt x="8207" y="8593"/>
                  </a:cubicBezTo>
                  <a:cubicBezTo>
                    <a:pt x="8283" y="8593"/>
                    <a:pt x="8361" y="8587"/>
                    <a:pt x="8440" y="8574"/>
                  </a:cubicBezTo>
                  <a:cubicBezTo>
                    <a:pt x="8841" y="8507"/>
                    <a:pt x="9074" y="8240"/>
                    <a:pt x="9041" y="7840"/>
                  </a:cubicBezTo>
                  <a:cubicBezTo>
                    <a:pt x="8974" y="7173"/>
                    <a:pt x="8140" y="6138"/>
                    <a:pt x="7506" y="5638"/>
                  </a:cubicBezTo>
                  <a:cubicBezTo>
                    <a:pt x="8640" y="5538"/>
                    <a:pt x="9875" y="5271"/>
                    <a:pt x="10275" y="4704"/>
                  </a:cubicBezTo>
                  <a:cubicBezTo>
                    <a:pt x="10442" y="4504"/>
                    <a:pt x="10475" y="4270"/>
                    <a:pt x="10408" y="4037"/>
                  </a:cubicBezTo>
                  <a:cubicBezTo>
                    <a:pt x="10275" y="3670"/>
                    <a:pt x="9975" y="3203"/>
                    <a:pt x="9074" y="3203"/>
                  </a:cubicBezTo>
                  <a:cubicBezTo>
                    <a:pt x="8474" y="3203"/>
                    <a:pt x="7807" y="3403"/>
                    <a:pt x="7373" y="3570"/>
                  </a:cubicBezTo>
                  <a:cubicBezTo>
                    <a:pt x="7807" y="2903"/>
                    <a:pt x="8540" y="1702"/>
                    <a:pt x="8340" y="968"/>
                  </a:cubicBezTo>
                  <a:cubicBezTo>
                    <a:pt x="8274" y="701"/>
                    <a:pt x="8107" y="534"/>
                    <a:pt x="7840" y="434"/>
                  </a:cubicBezTo>
                  <a:cubicBezTo>
                    <a:pt x="7706" y="368"/>
                    <a:pt x="7573" y="334"/>
                    <a:pt x="7440" y="334"/>
                  </a:cubicBezTo>
                  <a:cubicBezTo>
                    <a:pt x="6506" y="334"/>
                    <a:pt x="5772" y="1602"/>
                    <a:pt x="5438" y="2336"/>
                  </a:cubicBezTo>
                  <a:cubicBezTo>
                    <a:pt x="5238" y="1502"/>
                    <a:pt x="4771" y="1"/>
                    <a:pt x="383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4" name="Google Shape;3444;p36"/>
            <p:cNvSpPr/>
            <p:nvPr/>
          </p:nvSpPr>
          <p:spPr>
            <a:xfrm>
              <a:off x="-4508050" y="4780125"/>
              <a:ext cx="31725" cy="37125"/>
            </a:xfrm>
            <a:custGeom>
              <a:avLst/>
              <a:gdLst/>
              <a:ahLst/>
              <a:cxnLst/>
              <a:rect l="l" t="t" r="r" b="b"/>
              <a:pathLst>
                <a:path w="1269" h="1485" extrusionOk="0">
                  <a:moveTo>
                    <a:pt x="1055" y="0"/>
                  </a:moveTo>
                  <a:cubicBezTo>
                    <a:pt x="1018" y="0"/>
                    <a:pt x="985" y="17"/>
                    <a:pt x="968" y="50"/>
                  </a:cubicBezTo>
                  <a:lnTo>
                    <a:pt x="34" y="1218"/>
                  </a:lnTo>
                  <a:cubicBezTo>
                    <a:pt x="1" y="1284"/>
                    <a:pt x="1" y="1384"/>
                    <a:pt x="67" y="1451"/>
                  </a:cubicBezTo>
                  <a:cubicBezTo>
                    <a:pt x="101" y="1451"/>
                    <a:pt x="134" y="1484"/>
                    <a:pt x="167" y="1484"/>
                  </a:cubicBezTo>
                  <a:cubicBezTo>
                    <a:pt x="201" y="1484"/>
                    <a:pt x="267" y="1451"/>
                    <a:pt x="301" y="1418"/>
                  </a:cubicBezTo>
                  <a:lnTo>
                    <a:pt x="1201" y="250"/>
                  </a:lnTo>
                  <a:cubicBezTo>
                    <a:pt x="1268" y="184"/>
                    <a:pt x="1235" y="83"/>
                    <a:pt x="1168" y="50"/>
                  </a:cubicBezTo>
                  <a:cubicBezTo>
                    <a:pt x="1135" y="17"/>
                    <a:pt x="1093" y="0"/>
                    <a:pt x="1055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5" name="Google Shape;3445;p36"/>
            <p:cNvSpPr/>
            <p:nvPr/>
          </p:nvSpPr>
          <p:spPr>
            <a:xfrm>
              <a:off x="-4534725" y="4738000"/>
              <a:ext cx="54225" cy="17550"/>
            </a:xfrm>
            <a:custGeom>
              <a:avLst/>
              <a:gdLst/>
              <a:ahLst/>
              <a:cxnLst/>
              <a:rect l="l" t="t" r="r" b="b"/>
              <a:pathLst>
                <a:path w="2169" h="702" extrusionOk="0">
                  <a:moveTo>
                    <a:pt x="200" y="1"/>
                  </a:moveTo>
                  <a:cubicBezTo>
                    <a:pt x="100" y="1"/>
                    <a:pt x="34" y="34"/>
                    <a:pt x="0" y="134"/>
                  </a:cubicBezTo>
                  <a:cubicBezTo>
                    <a:pt x="0" y="201"/>
                    <a:pt x="34" y="301"/>
                    <a:pt x="134" y="301"/>
                  </a:cubicBezTo>
                  <a:lnTo>
                    <a:pt x="1968" y="701"/>
                  </a:lnTo>
                  <a:lnTo>
                    <a:pt x="2002" y="701"/>
                  </a:lnTo>
                  <a:cubicBezTo>
                    <a:pt x="2102" y="701"/>
                    <a:pt x="2168" y="634"/>
                    <a:pt x="2168" y="568"/>
                  </a:cubicBezTo>
                  <a:cubicBezTo>
                    <a:pt x="2168" y="501"/>
                    <a:pt x="2135" y="401"/>
                    <a:pt x="2035" y="401"/>
                  </a:cubicBezTo>
                  <a:lnTo>
                    <a:pt x="200" y="1"/>
                  </a:ln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6" name="Google Shape;3446;p36"/>
            <p:cNvSpPr/>
            <p:nvPr/>
          </p:nvSpPr>
          <p:spPr>
            <a:xfrm>
              <a:off x="-4477200" y="4688475"/>
              <a:ext cx="18375" cy="42875"/>
            </a:xfrm>
            <a:custGeom>
              <a:avLst/>
              <a:gdLst/>
              <a:ahLst/>
              <a:cxnLst/>
              <a:rect l="l" t="t" r="r" b="b"/>
              <a:pathLst>
                <a:path w="735" h="1715" extrusionOk="0">
                  <a:moveTo>
                    <a:pt x="189" y="1"/>
                  </a:moveTo>
                  <a:cubicBezTo>
                    <a:pt x="170" y="1"/>
                    <a:pt x="151" y="5"/>
                    <a:pt x="134" y="13"/>
                  </a:cubicBezTo>
                  <a:cubicBezTo>
                    <a:pt x="34" y="13"/>
                    <a:pt x="1" y="114"/>
                    <a:pt x="34" y="214"/>
                  </a:cubicBezTo>
                  <a:lnTo>
                    <a:pt x="434" y="1581"/>
                  </a:lnTo>
                  <a:cubicBezTo>
                    <a:pt x="434" y="1648"/>
                    <a:pt x="501" y="1715"/>
                    <a:pt x="568" y="1715"/>
                  </a:cubicBezTo>
                  <a:lnTo>
                    <a:pt x="601" y="1715"/>
                  </a:lnTo>
                  <a:cubicBezTo>
                    <a:pt x="701" y="1681"/>
                    <a:pt x="735" y="1581"/>
                    <a:pt x="735" y="1515"/>
                  </a:cubicBezTo>
                  <a:lnTo>
                    <a:pt x="334" y="114"/>
                  </a:lnTo>
                  <a:cubicBezTo>
                    <a:pt x="309" y="38"/>
                    <a:pt x="247" y="1"/>
                    <a:pt x="18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7" name="Google Shape;3447;p36"/>
            <p:cNvSpPr/>
            <p:nvPr/>
          </p:nvSpPr>
          <p:spPr>
            <a:xfrm>
              <a:off x="-4428825" y="4692100"/>
              <a:ext cx="27550" cy="41750"/>
            </a:xfrm>
            <a:custGeom>
              <a:avLst/>
              <a:gdLst/>
              <a:ahLst/>
              <a:cxnLst/>
              <a:rect l="l" t="t" r="r" b="b"/>
              <a:pathLst>
                <a:path w="1102" h="1670" extrusionOk="0">
                  <a:moveTo>
                    <a:pt x="898" y="1"/>
                  </a:moveTo>
                  <a:cubicBezTo>
                    <a:pt x="839" y="1"/>
                    <a:pt x="789" y="37"/>
                    <a:pt x="768" y="102"/>
                  </a:cubicBezTo>
                  <a:lnTo>
                    <a:pt x="34" y="1436"/>
                  </a:lnTo>
                  <a:cubicBezTo>
                    <a:pt x="1" y="1536"/>
                    <a:pt x="34" y="1603"/>
                    <a:pt x="101" y="1670"/>
                  </a:cubicBezTo>
                  <a:lnTo>
                    <a:pt x="201" y="1670"/>
                  </a:lnTo>
                  <a:cubicBezTo>
                    <a:pt x="234" y="1670"/>
                    <a:pt x="301" y="1636"/>
                    <a:pt x="334" y="1603"/>
                  </a:cubicBezTo>
                  <a:lnTo>
                    <a:pt x="1035" y="235"/>
                  </a:lnTo>
                  <a:cubicBezTo>
                    <a:pt x="1101" y="169"/>
                    <a:pt x="1068" y="69"/>
                    <a:pt x="1001" y="35"/>
                  </a:cubicBezTo>
                  <a:cubicBezTo>
                    <a:pt x="966" y="12"/>
                    <a:pt x="930" y="1"/>
                    <a:pt x="898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8" name="Google Shape;3448;p36"/>
            <p:cNvSpPr/>
            <p:nvPr/>
          </p:nvSpPr>
          <p:spPr>
            <a:xfrm>
              <a:off x="-4417150" y="4747800"/>
              <a:ext cx="59225" cy="14400"/>
            </a:xfrm>
            <a:custGeom>
              <a:avLst/>
              <a:gdLst/>
              <a:ahLst/>
              <a:cxnLst/>
              <a:rect l="l" t="t" r="r" b="b"/>
              <a:pathLst>
                <a:path w="2369" h="576" extrusionOk="0">
                  <a:moveTo>
                    <a:pt x="2219" y="0"/>
                  </a:moveTo>
                  <a:cubicBezTo>
                    <a:pt x="2203" y="0"/>
                    <a:pt x="2186" y="3"/>
                    <a:pt x="2169" y="9"/>
                  </a:cubicBezTo>
                  <a:lnTo>
                    <a:pt x="167" y="276"/>
                  </a:lnTo>
                  <a:cubicBezTo>
                    <a:pt x="67" y="309"/>
                    <a:pt x="1" y="376"/>
                    <a:pt x="34" y="442"/>
                  </a:cubicBezTo>
                  <a:cubicBezTo>
                    <a:pt x="34" y="543"/>
                    <a:pt x="101" y="576"/>
                    <a:pt x="167" y="576"/>
                  </a:cubicBezTo>
                  <a:lnTo>
                    <a:pt x="201" y="576"/>
                  </a:lnTo>
                  <a:lnTo>
                    <a:pt x="2235" y="309"/>
                  </a:lnTo>
                  <a:cubicBezTo>
                    <a:pt x="2302" y="309"/>
                    <a:pt x="2369" y="209"/>
                    <a:pt x="2369" y="142"/>
                  </a:cubicBezTo>
                  <a:cubicBezTo>
                    <a:pt x="2341" y="60"/>
                    <a:pt x="2291" y="0"/>
                    <a:pt x="221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9" name="Google Shape;3449;p36"/>
            <p:cNvSpPr/>
            <p:nvPr/>
          </p:nvSpPr>
          <p:spPr>
            <a:xfrm>
              <a:off x="-4419650" y="4782950"/>
              <a:ext cx="31700" cy="34300"/>
            </a:xfrm>
            <a:custGeom>
              <a:avLst/>
              <a:gdLst/>
              <a:ahLst/>
              <a:cxnLst/>
              <a:rect l="l" t="t" r="r" b="b"/>
              <a:pathLst>
                <a:path w="1268" h="1372" extrusionOk="0">
                  <a:moveTo>
                    <a:pt x="154" y="1"/>
                  </a:moveTo>
                  <a:cubicBezTo>
                    <a:pt x="123" y="1"/>
                    <a:pt x="93" y="12"/>
                    <a:pt x="67" y="37"/>
                  </a:cubicBezTo>
                  <a:cubicBezTo>
                    <a:pt x="0" y="104"/>
                    <a:pt x="0" y="204"/>
                    <a:pt x="67" y="271"/>
                  </a:cubicBezTo>
                  <a:lnTo>
                    <a:pt x="1001" y="1305"/>
                  </a:lnTo>
                  <a:cubicBezTo>
                    <a:pt x="1035" y="1338"/>
                    <a:pt x="1068" y="1371"/>
                    <a:pt x="1101" y="1371"/>
                  </a:cubicBezTo>
                  <a:cubicBezTo>
                    <a:pt x="1135" y="1371"/>
                    <a:pt x="1168" y="1338"/>
                    <a:pt x="1201" y="1305"/>
                  </a:cubicBezTo>
                  <a:cubicBezTo>
                    <a:pt x="1268" y="1271"/>
                    <a:pt x="1268" y="1171"/>
                    <a:pt x="1235" y="1105"/>
                  </a:cubicBezTo>
                  <a:lnTo>
                    <a:pt x="301" y="71"/>
                  </a:lnTo>
                  <a:cubicBezTo>
                    <a:pt x="259" y="29"/>
                    <a:pt x="205" y="1"/>
                    <a:pt x="15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0" name="Google Shape;3450;p36"/>
            <p:cNvSpPr/>
            <p:nvPr/>
          </p:nvSpPr>
          <p:spPr>
            <a:xfrm>
              <a:off x="-4453850" y="4792200"/>
              <a:ext cx="11700" cy="44225"/>
            </a:xfrm>
            <a:custGeom>
              <a:avLst/>
              <a:gdLst/>
              <a:ahLst/>
              <a:cxnLst/>
              <a:rect l="l" t="t" r="r" b="b"/>
              <a:pathLst>
                <a:path w="468" h="1769" extrusionOk="0">
                  <a:moveTo>
                    <a:pt x="134" y="1"/>
                  </a:moveTo>
                  <a:cubicBezTo>
                    <a:pt x="68" y="1"/>
                    <a:pt x="1" y="67"/>
                    <a:pt x="1" y="168"/>
                  </a:cubicBezTo>
                  <a:lnTo>
                    <a:pt x="134" y="1635"/>
                  </a:lnTo>
                  <a:cubicBezTo>
                    <a:pt x="134" y="1735"/>
                    <a:pt x="201" y="1769"/>
                    <a:pt x="301" y="1769"/>
                  </a:cubicBezTo>
                  <a:cubicBezTo>
                    <a:pt x="401" y="1769"/>
                    <a:pt x="468" y="1702"/>
                    <a:pt x="434" y="1602"/>
                  </a:cubicBezTo>
                  <a:lnTo>
                    <a:pt x="301" y="134"/>
                  </a:lnTo>
                  <a:cubicBezTo>
                    <a:pt x="301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1" name="Google Shape;3451;p36"/>
            <p:cNvSpPr/>
            <p:nvPr/>
          </p:nvSpPr>
          <p:spPr>
            <a:xfrm>
              <a:off x="-4495550" y="4712975"/>
              <a:ext cx="94275" cy="94275"/>
            </a:xfrm>
            <a:custGeom>
              <a:avLst/>
              <a:gdLst/>
              <a:ahLst/>
              <a:cxnLst/>
              <a:rect l="l" t="t" r="r" b="b"/>
              <a:pathLst>
                <a:path w="3771" h="3771" extrusionOk="0">
                  <a:moveTo>
                    <a:pt x="1902" y="1"/>
                  </a:moveTo>
                  <a:cubicBezTo>
                    <a:pt x="835" y="1"/>
                    <a:pt x="1" y="835"/>
                    <a:pt x="1" y="1902"/>
                  </a:cubicBezTo>
                  <a:cubicBezTo>
                    <a:pt x="1" y="2936"/>
                    <a:pt x="835" y="3770"/>
                    <a:pt x="1902" y="3770"/>
                  </a:cubicBezTo>
                  <a:cubicBezTo>
                    <a:pt x="2936" y="3770"/>
                    <a:pt x="3770" y="2936"/>
                    <a:pt x="3770" y="1902"/>
                  </a:cubicBezTo>
                  <a:cubicBezTo>
                    <a:pt x="3770" y="835"/>
                    <a:pt x="2936" y="1"/>
                    <a:pt x="1902" y="1"/>
                  </a:cubicBezTo>
                  <a:close/>
                </a:path>
              </a:pathLst>
            </a:custGeom>
            <a:solidFill>
              <a:srgbClr val="F7A7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9972" r="100000">
                        <a14:foregroundMark x1="53047" y1="32353" x2="64266" y2="45294"/>
                        <a14:foregroundMark x1="73684" y1="29118" x2="86427" y2="479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442929" y="2396790"/>
            <a:ext cx="1268733" cy="1383462"/>
          </a:xfrm>
          <a:prstGeom prst="rect">
            <a:avLst/>
          </a:prstGeom>
        </p:spPr>
      </p:pic>
      <p:pic>
        <p:nvPicPr>
          <p:cNvPr id="48" name="Picture 4" descr="Merry Christmas Sticker by Biznet for iOS &amp;amp; Android | GIPHY in 2021 | Trees  to plant, Good morning beautiful gif, Kew gardens">
            <a:extLst>
              <a:ext uri="{FF2B5EF4-FFF2-40B4-BE49-F238E27FC236}">
                <a16:creationId xmlns:a16="http://schemas.microsoft.com/office/drawing/2014/main" xmlns="" id="{6F28202C-01C3-4DC0-BC99-1675CB3687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42" y="2127874"/>
            <a:ext cx="1405656" cy="160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52" b="94149" l="3191" r="97518">
                        <a14:foregroundMark x1="43794" y1="88475" x2="56738" y2="88652"/>
                      </a14:backgroundRemoval>
                    </a14:imgEffect>
                  </a14:imgLayer>
                </a14:imgProps>
              </a:ext>
            </a:extLst>
          </a:blip>
          <a:srcRect l="2703" t="9471"/>
          <a:stretch/>
        </p:blipFill>
        <p:spPr>
          <a:xfrm>
            <a:off x="4648377" y="2301262"/>
            <a:ext cx="3101349" cy="288558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934" y="2322699"/>
            <a:ext cx="1826338" cy="1826338"/>
          </a:xfrm>
          <a:prstGeom prst="rect">
            <a:avLst/>
          </a:prstGeom>
        </p:spPr>
      </p:pic>
      <p:pic>
        <p:nvPicPr>
          <p:cNvPr id="51" name="Picture 50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712753" y="3563289"/>
            <a:ext cx="2002390" cy="1623560"/>
          </a:xfrm>
          <a:prstGeom prst="rect">
            <a:avLst/>
          </a:prstGeom>
        </p:spPr>
      </p:pic>
      <p:pic>
        <p:nvPicPr>
          <p:cNvPr id="5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4" y="4185474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807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480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11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704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6" descr="Bee_inkinch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97882" y="3897265"/>
            <a:ext cx="2157281" cy="1254329"/>
          </a:xfrm>
          <a:prstGeom prst="rect">
            <a:avLst/>
          </a:prstGeom>
        </p:spPr>
      </p:pic>
      <p:pic>
        <p:nvPicPr>
          <p:cNvPr id="58" name="Picture 57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-242224" y="3805463"/>
            <a:ext cx="1625228" cy="1317753"/>
          </a:xfrm>
          <a:prstGeom prst="rect">
            <a:avLst/>
          </a:prstGeom>
        </p:spPr>
      </p:pic>
      <p:pic>
        <p:nvPicPr>
          <p:cNvPr id="60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260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0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05053" y="3911537"/>
            <a:ext cx="1706200" cy="1383406"/>
          </a:xfrm>
          <a:prstGeom prst="rect">
            <a:avLst/>
          </a:prstGeom>
        </p:spPr>
      </p:pic>
      <p:pic>
        <p:nvPicPr>
          <p:cNvPr id="6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034" y="4185474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urple Planet Music - Ping Pong (1_18) 80bpm (L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244002" y="594564"/>
            <a:ext cx="406400" cy="406400"/>
          </a:xfrm>
          <a:prstGeom prst="rect">
            <a:avLst/>
          </a:prstGeom>
        </p:spPr>
      </p:pic>
      <p:sp>
        <p:nvSpPr>
          <p:cNvPr id="64" name="Google Shape;3283;p36"/>
          <p:cNvSpPr/>
          <p:nvPr/>
        </p:nvSpPr>
        <p:spPr>
          <a:xfrm>
            <a:off x="2819400" y="1374376"/>
            <a:ext cx="3871800" cy="49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3284;p36"/>
          <p:cNvSpPr txBox="1">
            <a:spLocks/>
          </p:cNvSpPr>
          <p:nvPr/>
        </p:nvSpPr>
        <p:spPr>
          <a:xfrm>
            <a:off x="1344965" y="149388"/>
            <a:ext cx="6697464" cy="1333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hanga One"/>
              <a:buNone/>
              <a:defRPr sz="1519" b="0" i="0" u="none" strike="noStrike" cap="none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pPr>
              <a:buClr>
                <a:srgbClr val="F7AE54"/>
              </a:buClr>
            </a:pPr>
            <a:r>
              <a:rPr lang="en-US" sz="4400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Unit 4: Food and </a:t>
            </a:r>
            <a:r>
              <a:rPr lang="en-US" sz="4400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Drinks</a:t>
            </a:r>
            <a:endParaRPr lang="en-US" sz="4000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6" name="Google Shape;3285;p36"/>
          <p:cNvSpPr txBox="1">
            <a:spLocks/>
          </p:cNvSpPr>
          <p:nvPr/>
        </p:nvSpPr>
        <p:spPr>
          <a:xfrm>
            <a:off x="2923127" y="1456101"/>
            <a:ext cx="35301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kern="0" dirty="0">
                <a:solidFill>
                  <a:srgbClr val="261D2A"/>
                </a:solidFill>
                <a:latin typeface="Comic Sans MS" panose="030F0702030302020204" pitchFamily="66" charset="0"/>
              </a:rPr>
              <a:t>Lesson 2: Task 4 5 6</a:t>
            </a:r>
          </a:p>
        </p:txBody>
      </p:sp>
      <p:grpSp>
        <p:nvGrpSpPr>
          <p:cNvPr id="67" name="Google Shape;3452;p36"/>
          <p:cNvGrpSpPr/>
          <p:nvPr/>
        </p:nvGrpSpPr>
        <p:grpSpPr>
          <a:xfrm>
            <a:off x="986959" y="981683"/>
            <a:ext cx="826450" cy="1114175"/>
            <a:chOff x="1198150" y="721125"/>
            <a:chExt cx="826450" cy="1114175"/>
          </a:xfrm>
        </p:grpSpPr>
        <p:sp>
          <p:nvSpPr>
            <p:cNvPr id="68" name="Google Shape;3453;p36"/>
            <p:cNvSpPr/>
            <p:nvPr/>
          </p:nvSpPr>
          <p:spPr>
            <a:xfrm>
              <a:off x="1642650" y="721125"/>
              <a:ext cx="381950" cy="350275"/>
            </a:xfrm>
            <a:custGeom>
              <a:avLst/>
              <a:gdLst/>
              <a:ahLst/>
              <a:cxnLst/>
              <a:rect l="l" t="t" r="r" b="b"/>
              <a:pathLst>
                <a:path w="15278" h="14011" extrusionOk="0">
                  <a:moveTo>
                    <a:pt x="6872" y="1"/>
                  </a:moveTo>
                  <a:cubicBezTo>
                    <a:pt x="6572" y="1"/>
                    <a:pt x="6271" y="34"/>
                    <a:pt x="5971" y="134"/>
                  </a:cubicBezTo>
                  <a:cubicBezTo>
                    <a:pt x="5337" y="268"/>
                    <a:pt x="4804" y="635"/>
                    <a:pt x="4370" y="1102"/>
                  </a:cubicBezTo>
                  <a:cubicBezTo>
                    <a:pt x="3770" y="1735"/>
                    <a:pt x="3503" y="2603"/>
                    <a:pt x="3469" y="3470"/>
                  </a:cubicBezTo>
                  <a:cubicBezTo>
                    <a:pt x="3136" y="3637"/>
                    <a:pt x="2869" y="3804"/>
                    <a:pt x="2635" y="4070"/>
                  </a:cubicBezTo>
                  <a:cubicBezTo>
                    <a:pt x="1468" y="4738"/>
                    <a:pt x="634" y="5672"/>
                    <a:pt x="300" y="6706"/>
                  </a:cubicBezTo>
                  <a:cubicBezTo>
                    <a:pt x="0" y="7673"/>
                    <a:pt x="134" y="8674"/>
                    <a:pt x="667" y="9508"/>
                  </a:cubicBezTo>
                  <a:cubicBezTo>
                    <a:pt x="1068" y="10141"/>
                    <a:pt x="1635" y="10709"/>
                    <a:pt x="2302" y="11109"/>
                  </a:cubicBezTo>
                  <a:cubicBezTo>
                    <a:pt x="2335" y="11142"/>
                    <a:pt x="2369" y="11176"/>
                    <a:pt x="2402" y="11209"/>
                  </a:cubicBezTo>
                  <a:cubicBezTo>
                    <a:pt x="2902" y="11709"/>
                    <a:pt x="3569" y="11976"/>
                    <a:pt x="4303" y="11976"/>
                  </a:cubicBezTo>
                  <a:cubicBezTo>
                    <a:pt x="4370" y="11976"/>
                    <a:pt x="4437" y="11943"/>
                    <a:pt x="4503" y="11943"/>
                  </a:cubicBezTo>
                  <a:cubicBezTo>
                    <a:pt x="4970" y="12977"/>
                    <a:pt x="5838" y="13744"/>
                    <a:pt x="6905" y="13944"/>
                  </a:cubicBezTo>
                  <a:cubicBezTo>
                    <a:pt x="7139" y="13978"/>
                    <a:pt x="7372" y="14011"/>
                    <a:pt x="7606" y="14011"/>
                  </a:cubicBezTo>
                  <a:cubicBezTo>
                    <a:pt x="8173" y="14011"/>
                    <a:pt x="8740" y="13877"/>
                    <a:pt x="9273" y="13611"/>
                  </a:cubicBezTo>
                  <a:cubicBezTo>
                    <a:pt x="9574" y="13711"/>
                    <a:pt x="9907" y="13777"/>
                    <a:pt x="10207" y="13777"/>
                  </a:cubicBezTo>
                  <a:lnTo>
                    <a:pt x="10441" y="13777"/>
                  </a:lnTo>
                  <a:cubicBezTo>
                    <a:pt x="11575" y="13777"/>
                    <a:pt x="12643" y="13244"/>
                    <a:pt x="13310" y="12243"/>
                  </a:cubicBezTo>
                  <a:cubicBezTo>
                    <a:pt x="13743" y="11609"/>
                    <a:pt x="13977" y="10875"/>
                    <a:pt x="14010" y="10141"/>
                  </a:cubicBezTo>
                  <a:cubicBezTo>
                    <a:pt x="14944" y="9374"/>
                    <a:pt x="15278" y="8040"/>
                    <a:pt x="14744" y="6906"/>
                  </a:cubicBezTo>
                  <a:cubicBezTo>
                    <a:pt x="14611" y="6639"/>
                    <a:pt x="14410" y="6339"/>
                    <a:pt x="14144" y="6005"/>
                  </a:cubicBezTo>
                  <a:cubicBezTo>
                    <a:pt x="14244" y="5805"/>
                    <a:pt x="14310" y="5605"/>
                    <a:pt x="14344" y="5371"/>
                  </a:cubicBezTo>
                  <a:cubicBezTo>
                    <a:pt x="14544" y="4671"/>
                    <a:pt x="14410" y="3937"/>
                    <a:pt x="14044" y="3303"/>
                  </a:cubicBezTo>
                  <a:cubicBezTo>
                    <a:pt x="13777" y="2870"/>
                    <a:pt x="13376" y="2503"/>
                    <a:pt x="12943" y="2303"/>
                  </a:cubicBezTo>
                  <a:cubicBezTo>
                    <a:pt x="12809" y="2002"/>
                    <a:pt x="12643" y="1735"/>
                    <a:pt x="12442" y="1469"/>
                  </a:cubicBezTo>
                  <a:cubicBezTo>
                    <a:pt x="11809" y="635"/>
                    <a:pt x="10841" y="134"/>
                    <a:pt x="9807" y="101"/>
                  </a:cubicBezTo>
                  <a:lnTo>
                    <a:pt x="9674" y="101"/>
                  </a:lnTo>
                  <a:cubicBezTo>
                    <a:pt x="9240" y="101"/>
                    <a:pt x="8806" y="168"/>
                    <a:pt x="8373" y="334"/>
                  </a:cubicBezTo>
                  <a:cubicBezTo>
                    <a:pt x="7906" y="134"/>
                    <a:pt x="7405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3454;p36"/>
            <p:cNvSpPr/>
            <p:nvPr/>
          </p:nvSpPr>
          <p:spPr>
            <a:xfrm>
              <a:off x="1781275" y="788900"/>
              <a:ext cx="146600" cy="93775"/>
            </a:xfrm>
            <a:custGeom>
              <a:avLst/>
              <a:gdLst/>
              <a:ahLst/>
              <a:cxnLst/>
              <a:rect l="l" t="t" r="r" b="b"/>
              <a:pathLst>
                <a:path w="5864" h="3751" extrusionOk="0">
                  <a:moveTo>
                    <a:pt x="1299" y="1"/>
                  </a:moveTo>
                  <a:cubicBezTo>
                    <a:pt x="1232" y="1"/>
                    <a:pt x="1163" y="9"/>
                    <a:pt x="1093" y="25"/>
                  </a:cubicBezTo>
                  <a:cubicBezTo>
                    <a:pt x="0" y="313"/>
                    <a:pt x="842" y="3751"/>
                    <a:pt x="2592" y="3751"/>
                  </a:cubicBezTo>
                  <a:cubicBezTo>
                    <a:pt x="2871" y="3751"/>
                    <a:pt x="3174" y="3663"/>
                    <a:pt x="3495" y="3461"/>
                  </a:cubicBezTo>
                  <a:cubicBezTo>
                    <a:pt x="3495" y="3461"/>
                    <a:pt x="5863" y="1860"/>
                    <a:pt x="4763" y="425"/>
                  </a:cubicBezTo>
                  <a:cubicBezTo>
                    <a:pt x="4579" y="186"/>
                    <a:pt x="4364" y="87"/>
                    <a:pt x="4139" y="87"/>
                  </a:cubicBezTo>
                  <a:cubicBezTo>
                    <a:pt x="3601" y="87"/>
                    <a:pt x="3005" y="653"/>
                    <a:pt x="2646" y="1225"/>
                  </a:cubicBezTo>
                  <a:lnTo>
                    <a:pt x="2646" y="1225"/>
                  </a:lnTo>
                  <a:cubicBezTo>
                    <a:pt x="2384" y="617"/>
                    <a:pt x="1896" y="1"/>
                    <a:pt x="12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3455;p36"/>
            <p:cNvSpPr/>
            <p:nvPr/>
          </p:nvSpPr>
          <p:spPr>
            <a:xfrm>
              <a:off x="1784400" y="783750"/>
              <a:ext cx="133475" cy="104275"/>
            </a:xfrm>
            <a:custGeom>
              <a:avLst/>
              <a:gdLst/>
              <a:ahLst/>
              <a:cxnLst/>
              <a:rect l="l" t="t" r="r" b="b"/>
              <a:pathLst>
                <a:path w="5339" h="4171" extrusionOk="0">
                  <a:moveTo>
                    <a:pt x="2503" y="1966"/>
                  </a:moveTo>
                  <a:cubicBezTo>
                    <a:pt x="2536" y="2199"/>
                    <a:pt x="2536" y="2366"/>
                    <a:pt x="2536" y="2399"/>
                  </a:cubicBezTo>
                  <a:lnTo>
                    <a:pt x="2436" y="2399"/>
                  </a:lnTo>
                  <a:cubicBezTo>
                    <a:pt x="2403" y="2333"/>
                    <a:pt x="2403" y="2199"/>
                    <a:pt x="2503" y="1966"/>
                  </a:cubicBezTo>
                  <a:close/>
                  <a:moveTo>
                    <a:pt x="1193" y="412"/>
                  </a:moveTo>
                  <a:cubicBezTo>
                    <a:pt x="1660" y="412"/>
                    <a:pt x="2062" y="922"/>
                    <a:pt x="2303" y="1432"/>
                  </a:cubicBezTo>
                  <a:cubicBezTo>
                    <a:pt x="2102" y="1732"/>
                    <a:pt x="1836" y="2299"/>
                    <a:pt x="2069" y="2633"/>
                  </a:cubicBezTo>
                  <a:cubicBezTo>
                    <a:pt x="2125" y="2689"/>
                    <a:pt x="2251" y="2815"/>
                    <a:pt x="2468" y="2815"/>
                  </a:cubicBezTo>
                  <a:cubicBezTo>
                    <a:pt x="2509" y="2815"/>
                    <a:pt x="2554" y="2810"/>
                    <a:pt x="2603" y="2800"/>
                  </a:cubicBezTo>
                  <a:cubicBezTo>
                    <a:pt x="2703" y="2800"/>
                    <a:pt x="2770" y="2766"/>
                    <a:pt x="2803" y="2700"/>
                  </a:cubicBezTo>
                  <a:cubicBezTo>
                    <a:pt x="3036" y="2433"/>
                    <a:pt x="2936" y="1899"/>
                    <a:pt x="2770" y="1465"/>
                  </a:cubicBezTo>
                  <a:cubicBezTo>
                    <a:pt x="2836" y="1332"/>
                    <a:pt x="2936" y="1199"/>
                    <a:pt x="3036" y="1098"/>
                  </a:cubicBezTo>
                  <a:cubicBezTo>
                    <a:pt x="3403" y="698"/>
                    <a:pt x="3737" y="498"/>
                    <a:pt x="4037" y="498"/>
                  </a:cubicBezTo>
                  <a:cubicBezTo>
                    <a:pt x="4204" y="498"/>
                    <a:pt x="4337" y="598"/>
                    <a:pt x="4471" y="765"/>
                  </a:cubicBezTo>
                  <a:cubicBezTo>
                    <a:pt x="4904" y="1332"/>
                    <a:pt x="4771" y="1999"/>
                    <a:pt x="4070" y="2766"/>
                  </a:cubicBezTo>
                  <a:cubicBezTo>
                    <a:pt x="3670" y="3200"/>
                    <a:pt x="3270" y="3500"/>
                    <a:pt x="3270" y="3500"/>
                  </a:cubicBezTo>
                  <a:cubicBezTo>
                    <a:pt x="2973" y="3683"/>
                    <a:pt x="2704" y="3756"/>
                    <a:pt x="2463" y="3756"/>
                  </a:cubicBezTo>
                  <a:cubicBezTo>
                    <a:pt x="2000" y="3756"/>
                    <a:pt x="1643" y="3485"/>
                    <a:pt x="1402" y="3200"/>
                  </a:cubicBezTo>
                  <a:cubicBezTo>
                    <a:pt x="635" y="2266"/>
                    <a:pt x="468" y="598"/>
                    <a:pt x="1035" y="431"/>
                  </a:cubicBezTo>
                  <a:cubicBezTo>
                    <a:pt x="1089" y="418"/>
                    <a:pt x="1141" y="412"/>
                    <a:pt x="1193" y="412"/>
                  </a:cubicBezTo>
                  <a:close/>
                  <a:moveTo>
                    <a:pt x="1193" y="0"/>
                  </a:moveTo>
                  <a:cubicBezTo>
                    <a:pt x="1109" y="0"/>
                    <a:pt x="1023" y="10"/>
                    <a:pt x="935" y="31"/>
                  </a:cubicBezTo>
                  <a:cubicBezTo>
                    <a:pt x="768" y="64"/>
                    <a:pt x="668" y="164"/>
                    <a:pt x="568" y="265"/>
                  </a:cubicBezTo>
                  <a:cubicBezTo>
                    <a:pt x="1" y="865"/>
                    <a:pt x="301" y="2499"/>
                    <a:pt x="1102" y="3467"/>
                  </a:cubicBezTo>
                  <a:cubicBezTo>
                    <a:pt x="1501" y="3926"/>
                    <a:pt x="1973" y="4171"/>
                    <a:pt x="2473" y="4171"/>
                  </a:cubicBezTo>
                  <a:cubicBezTo>
                    <a:pt x="2808" y="4171"/>
                    <a:pt x="3156" y="4061"/>
                    <a:pt x="3503" y="3834"/>
                  </a:cubicBezTo>
                  <a:cubicBezTo>
                    <a:pt x="3537" y="3834"/>
                    <a:pt x="3970" y="3534"/>
                    <a:pt x="4371" y="3067"/>
                  </a:cubicBezTo>
                  <a:cubicBezTo>
                    <a:pt x="5205" y="2133"/>
                    <a:pt x="5338" y="1232"/>
                    <a:pt x="4804" y="498"/>
                  </a:cubicBezTo>
                  <a:cubicBezTo>
                    <a:pt x="4604" y="231"/>
                    <a:pt x="4337" y="98"/>
                    <a:pt x="4037" y="98"/>
                  </a:cubicBezTo>
                  <a:cubicBezTo>
                    <a:pt x="4019" y="97"/>
                    <a:pt x="4001" y="96"/>
                    <a:pt x="3983" y="96"/>
                  </a:cubicBezTo>
                  <a:cubicBezTo>
                    <a:pt x="3470" y="96"/>
                    <a:pt x="2994" y="540"/>
                    <a:pt x="2736" y="798"/>
                  </a:cubicBezTo>
                  <a:cubicBezTo>
                    <a:pt x="2669" y="865"/>
                    <a:pt x="2603" y="932"/>
                    <a:pt x="2569" y="1032"/>
                  </a:cubicBezTo>
                  <a:cubicBezTo>
                    <a:pt x="2249" y="478"/>
                    <a:pt x="1775" y="0"/>
                    <a:pt x="11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3456;p36"/>
            <p:cNvSpPr/>
            <p:nvPr/>
          </p:nvSpPr>
          <p:spPr>
            <a:xfrm>
              <a:off x="1800225" y="908350"/>
              <a:ext cx="144325" cy="95150"/>
            </a:xfrm>
            <a:custGeom>
              <a:avLst/>
              <a:gdLst/>
              <a:ahLst/>
              <a:cxnLst/>
              <a:rect l="l" t="t" r="r" b="b"/>
              <a:pathLst>
                <a:path w="5773" h="3806" extrusionOk="0">
                  <a:moveTo>
                    <a:pt x="2498" y="0"/>
                  </a:moveTo>
                  <a:cubicBezTo>
                    <a:pt x="669" y="0"/>
                    <a:pt x="1" y="3583"/>
                    <a:pt x="1136" y="3787"/>
                  </a:cubicBezTo>
                  <a:cubicBezTo>
                    <a:pt x="1197" y="3799"/>
                    <a:pt x="1257" y="3806"/>
                    <a:pt x="1315" y="3806"/>
                  </a:cubicBezTo>
                  <a:cubicBezTo>
                    <a:pt x="1918" y="3806"/>
                    <a:pt x="2381" y="3155"/>
                    <a:pt x="2613" y="2524"/>
                  </a:cubicBezTo>
                  <a:lnTo>
                    <a:pt x="2613" y="2524"/>
                  </a:lnTo>
                  <a:cubicBezTo>
                    <a:pt x="2990" y="3067"/>
                    <a:pt x="3592" y="3594"/>
                    <a:pt x="4122" y="3594"/>
                  </a:cubicBezTo>
                  <a:cubicBezTo>
                    <a:pt x="4363" y="3594"/>
                    <a:pt x="4589" y="3485"/>
                    <a:pt x="4772" y="3220"/>
                  </a:cubicBezTo>
                  <a:cubicBezTo>
                    <a:pt x="5772" y="1752"/>
                    <a:pt x="3371" y="251"/>
                    <a:pt x="3371" y="251"/>
                  </a:cubicBezTo>
                  <a:cubicBezTo>
                    <a:pt x="3056" y="77"/>
                    <a:pt x="2765" y="0"/>
                    <a:pt x="2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3457;p36"/>
            <p:cNvSpPr/>
            <p:nvPr/>
          </p:nvSpPr>
          <p:spPr>
            <a:xfrm>
              <a:off x="1806100" y="903275"/>
              <a:ext cx="125950" cy="105475"/>
            </a:xfrm>
            <a:custGeom>
              <a:avLst/>
              <a:gdLst/>
              <a:ahLst/>
              <a:cxnLst/>
              <a:rect l="l" t="t" r="r" b="b"/>
              <a:pathLst>
                <a:path w="5038" h="4219" extrusionOk="0">
                  <a:moveTo>
                    <a:pt x="2302" y="1755"/>
                  </a:moveTo>
                  <a:cubicBezTo>
                    <a:pt x="2335" y="1788"/>
                    <a:pt x="2369" y="1955"/>
                    <a:pt x="2302" y="2188"/>
                  </a:cubicBezTo>
                  <a:cubicBezTo>
                    <a:pt x="2202" y="1955"/>
                    <a:pt x="2202" y="1821"/>
                    <a:pt x="2235" y="1788"/>
                  </a:cubicBezTo>
                  <a:cubicBezTo>
                    <a:pt x="2235" y="1788"/>
                    <a:pt x="2268" y="1755"/>
                    <a:pt x="2302" y="1755"/>
                  </a:cubicBezTo>
                  <a:close/>
                  <a:moveTo>
                    <a:pt x="2235" y="423"/>
                  </a:moveTo>
                  <a:cubicBezTo>
                    <a:pt x="2480" y="423"/>
                    <a:pt x="2738" y="501"/>
                    <a:pt x="3002" y="654"/>
                  </a:cubicBezTo>
                  <a:cubicBezTo>
                    <a:pt x="3036" y="654"/>
                    <a:pt x="4337" y="1454"/>
                    <a:pt x="4537" y="2422"/>
                  </a:cubicBezTo>
                  <a:cubicBezTo>
                    <a:pt x="4603" y="2722"/>
                    <a:pt x="4537" y="3022"/>
                    <a:pt x="4337" y="3322"/>
                  </a:cubicBezTo>
                  <a:cubicBezTo>
                    <a:pt x="4337" y="3356"/>
                    <a:pt x="4303" y="3389"/>
                    <a:pt x="4270" y="3389"/>
                  </a:cubicBezTo>
                  <a:cubicBezTo>
                    <a:pt x="4170" y="3523"/>
                    <a:pt x="4003" y="3589"/>
                    <a:pt x="3836" y="3589"/>
                  </a:cubicBezTo>
                  <a:cubicBezTo>
                    <a:pt x="3436" y="3556"/>
                    <a:pt x="2936" y="3122"/>
                    <a:pt x="2602" y="2689"/>
                  </a:cubicBezTo>
                  <a:cubicBezTo>
                    <a:pt x="2735" y="2288"/>
                    <a:pt x="2836" y="1788"/>
                    <a:pt x="2669" y="1521"/>
                  </a:cubicBezTo>
                  <a:cubicBezTo>
                    <a:pt x="2602" y="1421"/>
                    <a:pt x="2502" y="1354"/>
                    <a:pt x="2402" y="1354"/>
                  </a:cubicBezTo>
                  <a:cubicBezTo>
                    <a:pt x="2365" y="1350"/>
                    <a:pt x="2331" y="1348"/>
                    <a:pt x="2300" y="1348"/>
                  </a:cubicBezTo>
                  <a:cubicBezTo>
                    <a:pt x="2099" y="1348"/>
                    <a:pt x="1988" y="1430"/>
                    <a:pt x="1902" y="1488"/>
                  </a:cubicBezTo>
                  <a:cubicBezTo>
                    <a:pt x="1601" y="1821"/>
                    <a:pt x="1968" y="2455"/>
                    <a:pt x="2135" y="2755"/>
                  </a:cubicBezTo>
                  <a:cubicBezTo>
                    <a:pt x="2035" y="3022"/>
                    <a:pt x="1902" y="3289"/>
                    <a:pt x="1735" y="3456"/>
                  </a:cubicBezTo>
                  <a:cubicBezTo>
                    <a:pt x="1514" y="3677"/>
                    <a:pt x="1293" y="3806"/>
                    <a:pt x="1072" y="3806"/>
                  </a:cubicBezTo>
                  <a:cubicBezTo>
                    <a:pt x="1026" y="3806"/>
                    <a:pt x="980" y="3801"/>
                    <a:pt x="934" y="3789"/>
                  </a:cubicBezTo>
                  <a:cubicBezTo>
                    <a:pt x="801" y="3756"/>
                    <a:pt x="701" y="3656"/>
                    <a:pt x="634" y="3456"/>
                  </a:cubicBezTo>
                  <a:cubicBezTo>
                    <a:pt x="434" y="2822"/>
                    <a:pt x="667" y="1588"/>
                    <a:pt x="1301" y="887"/>
                  </a:cubicBezTo>
                  <a:cubicBezTo>
                    <a:pt x="1574" y="576"/>
                    <a:pt x="1892" y="423"/>
                    <a:pt x="2235" y="423"/>
                  </a:cubicBezTo>
                  <a:close/>
                  <a:moveTo>
                    <a:pt x="2243" y="1"/>
                  </a:moveTo>
                  <a:cubicBezTo>
                    <a:pt x="1778" y="1"/>
                    <a:pt x="1343" y="205"/>
                    <a:pt x="968" y="621"/>
                  </a:cubicBezTo>
                  <a:cubicBezTo>
                    <a:pt x="234" y="1454"/>
                    <a:pt x="0" y="2855"/>
                    <a:pt x="234" y="3589"/>
                  </a:cubicBezTo>
                  <a:cubicBezTo>
                    <a:pt x="367" y="4023"/>
                    <a:pt x="634" y="4156"/>
                    <a:pt x="867" y="4190"/>
                  </a:cubicBezTo>
                  <a:cubicBezTo>
                    <a:pt x="943" y="4209"/>
                    <a:pt x="1019" y="4218"/>
                    <a:pt x="1095" y="4218"/>
                  </a:cubicBezTo>
                  <a:cubicBezTo>
                    <a:pt x="1418" y="4218"/>
                    <a:pt x="1738" y="4047"/>
                    <a:pt x="2035" y="3723"/>
                  </a:cubicBezTo>
                  <a:cubicBezTo>
                    <a:pt x="2202" y="3556"/>
                    <a:pt x="2335" y="3322"/>
                    <a:pt x="2435" y="3156"/>
                  </a:cubicBezTo>
                  <a:cubicBezTo>
                    <a:pt x="2802" y="3589"/>
                    <a:pt x="3303" y="3956"/>
                    <a:pt x="3836" y="3990"/>
                  </a:cubicBezTo>
                  <a:cubicBezTo>
                    <a:pt x="3869" y="3993"/>
                    <a:pt x="3902" y="3995"/>
                    <a:pt x="3934" y="3995"/>
                  </a:cubicBezTo>
                  <a:cubicBezTo>
                    <a:pt x="4229" y="3995"/>
                    <a:pt x="4493" y="3857"/>
                    <a:pt x="4704" y="3556"/>
                  </a:cubicBezTo>
                  <a:cubicBezTo>
                    <a:pt x="4970" y="3156"/>
                    <a:pt x="5037" y="2755"/>
                    <a:pt x="4937" y="2322"/>
                  </a:cubicBezTo>
                  <a:cubicBezTo>
                    <a:pt x="4704" y="1188"/>
                    <a:pt x="3303" y="320"/>
                    <a:pt x="3236" y="287"/>
                  </a:cubicBezTo>
                  <a:cubicBezTo>
                    <a:pt x="2897" y="97"/>
                    <a:pt x="2563" y="1"/>
                    <a:pt x="22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3458;p36"/>
            <p:cNvSpPr/>
            <p:nvPr/>
          </p:nvSpPr>
          <p:spPr>
            <a:xfrm>
              <a:off x="1698525" y="865375"/>
              <a:ext cx="126775" cy="89300"/>
            </a:xfrm>
            <a:custGeom>
              <a:avLst/>
              <a:gdLst/>
              <a:ahLst/>
              <a:cxnLst/>
              <a:rect l="l" t="t" r="r" b="b"/>
              <a:pathLst>
                <a:path w="5071" h="3572" extrusionOk="0">
                  <a:moveTo>
                    <a:pt x="3006" y="1"/>
                  </a:moveTo>
                  <a:cubicBezTo>
                    <a:pt x="2824" y="1"/>
                    <a:pt x="2633" y="31"/>
                    <a:pt x="2435" y="102"/>
                  </a:cubicBezTo>
                  <a:cubicBezTo>
                    <a:pt x="1134" y="535"/>
                    <a:pt x="0" y="1569"/>
                    <a:pt x="534" y="2403"/>
                  </a:cubicBezTo>
                  <a:cubicBezTo>
                    <a:pt x="914" y="3021"/>
                    <a:pt x="1751" y="3571"/>
                    <a:pt x="2636" y="3571"/>
                  </a:cubicBezTo>
                  <a:cubicBezTo>
                    <a:pt x="2993" y="3571"/>
                    <a:pt x="3357" y="3482"/>
                    <a:pt x="3703" y="3271"/>
                  </a:cubicBezTo>
                  <a:cubicBezTo>
                    <a:pt x="4937" y="2570"/>
                    <a:pt x="5070" y="1303"/>
                    <a:pt x="4737" y="936"/>
                  </a:cubicBezTo>
                  <a:cubicBezTo>
                    <a:pt x="4737" y="936"/>
                    <a:pt x="4018" y="1"/>
                    <a:pt x="3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3459;p36"/>
            <p:cNvSpPr/>
            <p:nvPr/>
          </p:nvSpPr>
          <p:spPr>
            <a:xfrm>
              <a:off x="1787750" y="867900"/>
              <a:ext cx="15025" cy="71750"/>
            </a:xfrm>
            <a:custGeom>
              <a:avLst/>
              <a:gdLst/>
              <a:ahLst/>
              <a:cxnLst/>
              <a:rect l="l" t="t" r="r" b="b"/>
              <a:pathLst>
                <a:path w="601" h="2870" extrusionOk="0">
                  <a:moveTo>
                    <a:pt x="0" y="1"/>
                  </a:moveTo>
                  <a:cubicBezTo>
                    <a:pt x="0" y="2"/>
                    <a:pt x="267" y="2503"/>
                    <a:pt x="601" y="28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3460;p36"/>
            <p:cNvSpPr/>
            <p:nvPr/>
          </p:nvSpPr>
          <p:spPr>
            <a:xfrm>
              <a:off x="1782750" y="862750"/>
              <a:ext cx="25025" cy="81825"/>
            </a:xfrm>
            <a:custGeom>
              <a:avLst/>
              <a:gdLst/>
              <a:ahLst/>
              <a:cxnLst/>
              <a:rect l="l" t="t" r="r" b="b"/>
              <a:pathLst>
                <a:path w="1001" h="3273" extrusionOk="0">
                  <a:moveTo>
                    <a:pt x="219" y="0"/>
                  </a:moveTo>
                  <a:cubicBezTo>
                    <a:pt x="202" y="0"/>
                    <a:pt x="185" y="2"/>
                    <a:pt x="167" y="7"/>
                  </a:cubicBezTo>
                  <a:cubicBezTo>
                    <a:pt x="134" y="7"/>
                    <a:pt x="67" y="40"/>
                    <a:pt x="34" y="73"/>
                  </a:cubicBezTo>
                  <a:cubicBezTo>
                    <a:pt x="0" y="107"/>
                    <a:pt x="0" y="173"/>
                    <a:pt x="0" y="240"/>
                  </a:cubicBezTo>
                  <a:cubicBezTo>
                    <a:pt x="67" y="841"/>
                    <a:pt x="300" y="2842"/>
                    <a:pt x="634" y="3209"/>
                  </a:cubicBezTo>
                  <a:cubicBezTo>
                    <a:pt x="671" y="3245"/>
                    <a:pt x="727" y="3272"/>
                    <a:pt x="787" y="3272"/>
                  </a:cubicBezTo>
                  <a:cubicBezTo>
                    <a:pt x="837" y="3272"/>
                    <a:pt x="889" y="3254"/>
                    <a:pt x="934" y="3209"/>
                  </a:cubicBezTo>
                  <a:cubicBezTo>
                    <a:pt x="1001" y="3142"/>
                    <a:pt x="1001" y="3009"/>
                    <a:pt x="934" y="2909"/>
                  </a:cubicBezTo>
                  <a:cubicBezTo>
                    <a:pt x="767" y="2742"/>
                    <a:pt x="534" y="1374"/>
                    <a:pt x="400" y="173"/>
                  </a:cubicBezTo>
                  <a:cubicBezTo>
                    <a:pt x="400" y="87"/>
                    <a:pt x="325" y="0"/>
                    <a:pt x="21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3461;p36"/>
            <p:cNvSpPr/>
            <p:nvPr/>
          </p:nvSpPr>
          <p:spPr>
            <a:xfrm>
              <a:off x="1756900" y="869575"/>
              <a:ext cx="20025" cy="84250"/>
            </a:xfrm>
            <a:custGeom>
              <a:avLst/>
              <a:gdLst/>
              <a:ahLst/>
              <a:cxnLst/>
              <a:rect l="l" t="t" r="r" b="b"/>
              <a:pathLst>
                <a:path w="801" h="3370" extrusionOk="0">
                  <a:moveTo>
                    <a:pt x="0" y="0"/>
                  </a:moveTo>
                  <a:cubicBezTo>
                    <a:pt x="0" y="1"/>
                    <a:pt x="400" y="2936"/>
                    <a:pt x="801" y="33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3462;p36"/>
            <p:cNvSpPr/>
            <p:nvPr/>
          </p:nvSpPr>
          <p:spPr>
            <a:xfrm>
              <a:off x="1751050" y="864575"/>
              <a:ext cx="31725" cy="94175"/>
            </a:xfrm>
            <a:custGeom>
              <a:avLst/>
              <a:gdLst/>
              <a:ahLst/>
              <a:cxnLst/>
              <a:rect l="l" t="t" r="r" b="b"/>
              <a:pathLst>
                <a:path w="1269" h="3767" extrusionOk="0">
                  <a:moveTo>
                    <a:pt x="201" y="0"/>
                  </a:moveTo>
                  <a:cubicBezTo>
                    <a:pt x="134" y="0"/>
                    <a:pt x="101" y="34"/>
                    <a:pt x="67" y="67"/>
                  </a:cubicBezTo>
                  <a:cubicBezTo>
                    <a:pt x="34" y="100"/>
                    <a:pt x="1" y="167"/>
                    <a:pt x="34" y="234"/>
                  </a:cubicBezTo>
                  <a:cubicBezTo>
                    <a:pt x="101" y="734"/>
                    <a:pt x="468" y="3236"/>
                    <a:pt x="868" y="3703"/>
                  </a:cubicBezTo>
                  <a:cubicBezTo>
                    <a:pt x="923" y="3740"/>
                    <a:pt x="988" y="3766"/>
                    <a:pt x="1046" y="3766"/>
                  </a:cubicBezTo>
                  <a:cubicBezTo>
                    <a:pt x="1094" y="3766"/>
                    <a:pt x="1138" y="3748"/>
                    <a:pt x="1168" y="3703"/>
                  </a:cubicBezTo>
                  <a:cubicBezTo>
                    <a:pt x="1268" y="3636"/>
                    <a:pt x="1268" y="3503"/>
                    <a:pt x="1201" y="3403"/>
                  </a:cubicBezTo>
                  <a:cubicBezTo>
                    <a:pt x="935" y="3169"/>
                    <a:pt x="601" y="1368"/>
                    <a:pt x="434" y="167"/>
                  </a:cubicBezTo>
                  <a:cubicBezTo>
                    <a:pt x="434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3463;p36"/>
            <p:cNvSpPr/>
            <p:nvPr/>
          </p:nvSpPr>
          <p:spPr>
            <a:xfrm>
              <a:off x="1877800" y="833500"/>
              <a:ext cx="63425" cy="56950"/>
            </a:xfrm>
            <a:custGeom>
              <a:avLst/>
              <a:gdLst/>
              <a:ahLst/>
              <a:cxnLst/>
              <a:rect l="l" t="t" r="r" b="b"/>
              <a:pathLst>
                <a:path w="2537" h="2278" extrusionOk="0">
                  <a:moveTo>
                    <a:pt x="2315" y="1"/>
                  </a:moveTo>
                  <a:cubicBezTo>
                    <a:pt x="2226" y="1"/>
                    <a:pt x="2130" y="65"/>
                    <a:pt x="2102" y="176"/>
                  </a:cubicBezTo>
                  <a:cubicBezTo>
                    <a:pt x="1735" y="1710"/>
                    <a:pt x="268" y="1844"/>
                    <a:pt x="201" y="1844"/>
                  </a:cubicBezTo>
                  <a:cubicBezTo>
                    <a:pt x="134" y="1844"/>
                    <a:pt x="101" y="1877"/>
                    <a:pt x="68" y="1910"/>
                  </a:cubicBezTo>
                  <a:cubicBezTo>
                    <a:pt x="34" y="1977"/>
                    <a:pt x="1" y="2011"/>
                    <a:pt x="1" y="2077"/>
                  </a:cubicBezTo>
                  <a:cubicBezTo>
                    <a:pt x="34" y="2177"/>
                    <a:pt x="134" y="2277"/>
                    <a:pt x="234" y="2277"/>
                  </a:cubicBezTo>
                  <a:cubicBezTo>
                    <a:pt x="268" y="2277"/>
                    <a:pt x="2069" y="2111"/>
                    <a:pt x="2536" y="276"/>
                  </a:cubicBezTo>
                  <a:cubicBezTo>
                    <a:pt x="2536" y="143"/>
                    <a:pt x="2469" y="42"/>
                    <a:pt x="2369" y="9"/>
                  </a:cubicBezTo>
                  <a:cubicBezTo>
                    <a:pt x="2352" y="3"/>
                    <a:pt x="2334" y="1"/>
                    <a:pt x="231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3464;p36"/>
            <p:cNvSpPr/>
            <p:nvPr/>
          </p:nvSpPr>
          <p:spPr>
            <a:xfrm>
              <a:off x="1733550" y="886250"/>
              <a:ext cx="15850" cy="66750"/>
            </a:xfrm>
            <a:custGeom>
              <a:avLst/>
              <a:gdLst/>
              <a:ahLst/>
              <a:cxnLst/>
              <a:rect l="l" t="t" r="r" b="b"/>
              <a:pathLst>
                <a:path w="634" h="267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4" y="2169"/>
                    <a:pt x="634" y="26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3465;p36"/>
            <p:cNvSpPr/>
            <p:nvPr/>
          </p:nvSpPr>
          <p:spPr>
            <a:xfrm>
              <a:off x="1728525" y="881250"/>
              <a:ext cx="27550" cy="76325"/>
            </a:xfrm>
            <a:custGeom>
              <a:avLst/>
              <a:gdLst/>
              <a:ahLst/>
              <a:cxnLst/>
              <a:rect l="l" t="t" r="r" b="b"/>
              <a:pathLst>
                <a:path w="1102" h="3053" extrusionOk="0">
                  <a:moveTo>
                    <a:pt x="201" y="0"/>
                  </a:moveTo>
                  <a:cubicBezTo>
                    <a:pt x="134" y="0"/>
                    <a:pt x="101" y="34"/>
                    <a:pt x="68" y="67"/>
                  </a:cubicBezTo>
                  <a:cubicBezTo>
                    <a:pt x="34" y="101"/>
                    <a:pt x="1" y="167"/>
                    <a:pt x="1" y="234"/>
                  </a:cubicBezTo>
                  <a:cubicBezTo>
                    <a:pt x="34" y="434"/>
                    <a:pt x="168" y="2469"/>
                    <a:pt x="701" y="3003"/>
                  </a:cubicBezTo>
                  <a:cubicBezTo>
                    <a:pt x="752" y="3036"/>
                    <a:pt x="810" y="3053"/>
                    <a:pt x="864" y="3053"/>
                  </a:cubicBezTo>
                  <a:cubicBezTo>
                    <a:pt x="918" y="3053"/>
                    <a:pt x="968" y="3036"/>
                    <a:pt x="1002" y="3003"/>
                  </a:cubicBezTo>
                  <a:cubicBezTo>
                    <a:pt x="1102" y="2903"/>
                    <a:pt x="1068" y="2769"/>
                    <a:pt x="1002" y="2702"/>
                  </a:cubicBezTo>
                  <a:cubicBezTo>
                    <a:pt x="668" y="2402"/>
                    <a:pt x="468" y="1001"/>
                    <a:pt x="435" y="201"/>
                  </a:cubicBezTo>
                  <a:cubicBezTo>
                    <a:pt x="401" y="67"/>
                    <a:pt x="335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3466;p36"/>
            <p:cNvSpPr/>
            <p:nvPr/>
          </p:nvSpPr>
          <p:spPr>
            <a:xfrm>
              <a:off x="1876975" y="889925"/>
              <a:ext cx="78425" cy="37525"/>
            </a:xfrm>
            <a:custGeom>
              <a:avLst/>
              <a:gdLst/>
              <a:ahLst/>
              <a:cxnLst/>
              <a:rect l="l" t="t" r="r" b="b"/>
              <a:pathLst>
                <a:path w="3137" h="1501" extrusionOk="0">
                  <a:moveTo>
                    <a:pt x="940" y="0"/>
                  </a:moveTo>
                  <a:cubicBezTo>
                    <a:pt x="705" y="0"/>
                    <a:pt x="448" y="27"/>
                    <a:pt x="167" y="87"/>
                  </a:cubicBezTo>
                  <a:cubicBezTo>
                    <a:pt x="134" y="120"/>
                    <a:pt x="101" y="120"/>
                    <a:pt x="67" y="154"/>
                  </a:cubicBezTo>
                  <a:cubicBezTo>
                    <a:pt x="1" y="221"/>
                    <a:pt x="1" y="287"/>
                    <a:pt x="1" y="354"/>
                  </a:cubicBezTo>
                  <a:cubicBezTo>
                    <a:pt x="34" y="454"/>
                    <a:pt x="134" y="521"/>
                    <a:pt x="267" y="521"/>
                  </a:cubicBezTo>
                  <a:cubicBezTo>
                    <a:pt x="524" y="464"/>
                    <a:pt x="756" y="439"/>
                    <a:pt x="967" y="439"/>
                  </a:cubicBezTo>
                  <a:cubicBezTo>
                    <a:pt x="2237" y="439"/>
                    <a:pt x="2707" y="1331"/>
                    <a:pt x="2736" y="1388"/>
                  </a:cubicBezTo>
                  <a:cubicBezTo>
                    <a:pt x="2761" y="1463"/>
                    <a:pt x="2842" y="1501"/>
                    <a:pt x="2923" y="1501"/>
                  </a:cubicBezTo>
                  <a:cubicBezTo>
                    <a:pt x="2951" y="1501"/>
                    <a:pt x="2978" y="1496"/>
                    <a:pt x="3003" y="1488"/>
                  </a:cubicBezTo>
                  <a:cubicBezTo>
                    <a:pt x="3103" y="1421"/>
                    <a:pt x="3136" y="1321"/>
                    <a:pt x="3103" y="1221"/>
                  </a:cubicBezTo>
                  <a:cubicBezTo>
                    <a:pt x="3103" y="1192"/>
                    <a:pt x="2521" y="0"/>
                    <a:pt x="94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3467;p36"/>
            <p:cNvSpPr/>
            <p:nvPr/>
          </p:nvSpPr>
          <p:spPr>
            <a:xfrm>
              <a:off x="1198150" y="938800"/>
              <a:ext cx="386150" cy="896500"/>
            </a:xfrm>
            <a:custGeom>
              <a:avLst/>
              <a:gdLst/>
              <a:ahLst/>
              <a:cxnLst/>
              <a:rect l="l" t="t" r="r" b="b"/>
              <a:pathLst>
                <a:path w="15446" h="35860" extrusionOk="0">
                  <a:moveTo>
                    <a:pt x="13611" y="0"/>
                  </a:moveTo>
                  <a:cubicBezTo>
                    <a:pt x="13310" y="0"/>
                    <a:pt x="13043" y="0"/>
                    <a:pt x="12743" y="33"/>
                  </a:cubicBezTo>
                  <a:cubicBezTo>
                    <a:pt x="12677" y="33"/>
                    <a:pt x="12643" y="67"/>
                    <a:pt x="12610" y="100"/>
                  </a:cubicBezTo>
                  <a:cubicBezTo>
                    <a:pt x="12576" y="134"/>
                    <a:pt x="12543" y="200"/>
                    <a:pt x="12576" y="267"/>
                  </a:cubicBezTo>
                  <a:cubicBezTo>
                    <a:pt x="12576" y="354"/>
                    <a:pt x="12652" y="440"/>
                    <a:pt x="12758" y="440"/>
                  </a:cubicBezTo>
                  <a:cubicBezTo>
                    <a:pt x="12775" y="440"/>
                    <a:pt x="12792" y="438"/>
                    <a:pt x="12810" y="434"/>
                  </a:cubicBezTo>
                  <a:cubicBezTo>
                    <a:pt x="12927" y="417"/>
                    <a:pt x="13052" y="409"/>
                    <a:pt x="13181" y="409"/>
                  </a:cubicBezTo>
                  <a:cubicBezTo>
                    <a:pt x="13310" y="409"/>
                    <a:pt x="13444" y="417"/>
                    <a:pt x="13577" y="434"/>
                  </a:cubicBezTo>
                  <a:cubicBezTo>
                    <a:pt x="13711" y="434"/>
                    <a:pt x="13811" y="334"/>
                    <a:pt x="13811" y="234"/>
                  </a:cubicBezTo>
                  <a:cubicBezTo>
                    <a:pt x="13811" y="100"/>
                    <a:pt x="13744" y="0"/>
                    <a:pt x="13611" y="0"/>
                  </a:cubicBezTo>
                  <a:close/>
                  <a:moveTo>
                    <a:pt x="14419" y="154"/>
                  </a:moveTo>
                  <a:cubicBezTo>
                    <a:pt x="14362" y="154"/>
                    <a:pt x="14302" y="185"/>
                    <a:pt x="14278" y="234"/>
                  </a:cubicBezTo>
                  <a:cubicBezTo>
                    <a:pt x="14244" y="234"/>
                    <a:pt x="14244" y="267"/>
                    <a:pt x="14211" y="300"/>
                  </a:cubicBezTo>
                  <a:cubicBezTo>
                    <a:pt x="14178" y="400"/>
                    <a:pt x="14244" y="534"/>
                    <a:pt x="14378" y="567"/>
                  </a:cubicBezTo>
                  <a:cubicBezTo>
                    <a:pt x="14811" y="701"/>
                    <a:pt x="15078" y="834"/>
                    <a:pt x="15078" y="834"/>
                  </a:cubicBezTo>
                  <a:cubicBezTo>
                    <a:pt x="15114" y="858"/>
                    <a:pt x="15153" y="869"/>
                    <a:pt x="15193" y="869"/>
                  </a:cubicBezTo>
                  <a:cubicBezTo>
                    <a:pt x="15265" y="869"/>
                    <a:pt x="15335" y="832"/>
                    <a:pt x="15378" y="767"/>
                  </a:cubicBezTo>
                  <a:cubicBezTo>
                    <a:pt x="15445" y="667"/>
                    <a:pt x="15412" y="534"/>
                    <a:pt x="15312" y="500"/>
                  </a:cubicBezTo>
                  <a:cubicBezTo>
                    <a:pt x="15278" y="467"/>
                    <a:pt x="14978" y="300"/>
                    <a:pt x="14478" y="167"/>
                  </a:cubicBezTo>
                  <a:cubicBezTo>
                    <a:pt x="14460" y="158"/>
                    <a:pt x="14440" y="154"/>
                    <a:pt x="14419" y="154"/>
                  </a:cubicBezTo>
                  <a:close/>
                  <a:moveTo>
                    <a:pt x="11944" y="225"/>
                  </a:moveTo>
                  <a:cubicBezTo>
                    <a:pt x="11922" y="225"/>
                    <a:pt x="11900" y="228"/>
                    <a:pt x="11876" y="234"/>
                  </a:cubicBezTo>
                  <a:cubicBezTo>
                    <a:pt x="11609" y="334"/>
                    <a:pt x="11342" y="467"/>
                    <a:pt x="11109" y="634"/>
                  </a:cubicBezTo>
                  <a:cubicBezTo>
                    <a:pt x="11075" y="634"/>
                    <a:pt x="11075" y="667"/>
                    <a:pt x="11075" y="667"/>
                  </a:cubicBezTo>
                  <a:cubicBezTo>
                    <a:pt x="11009" y="734"/>
                    <a:pt x="10975" y="834"/>
                    <a:pt x="11042" y="901"/>
                  </a:cubicBezTo>
                  <a:cubicBezTo>
                    <a:pt x="11085" y="965"/>
                    <a:pt x="11156" y="1002"/>
                    <a:pt x="11228" y="1002"/>
                  </a:cubicBezTo>
                  <a:cubicBezTo>
                    <a:pt x="11267" y="1002"/>
                    <a:pt x="11307" y="991"/>
                    <a:pt x="11342" y="967"/>
                  </a:cubicBezTo>
                  <a:cubicBezTo>
                    <a:pt x="11542" y="834"/>
                    <a:pt x="11776" y="734"/>
                    <a:pt x="12043" y="634"/>
                  </a:cubicBezTo>
                  <a:cubicBezTo>
                    <a:pt x="12143" y="601"/>
                    <a:pt x="12210" y="467"/>
                    <a:pt x="12143" y="367"/>
                  </a:cubicBezTo>
                  <a:cubicBezTo>
                    <a:pt x="12115" y="285"/>
                    <a:pt x="12043" y="225"/>
                    <a:pt x="11944" y="225"/>
                  </a:cubicBezTo>
                  <a:close/>
                  <a:moveTo>
                    <a:pt x="10571" y="1093"/>
                  </a:moveTo>
                  <a:cubicBezTo>
                    <a:pt x="10517" y="1093"/>
                    <a:pt x="10458" y="1118"/>
                    <a:pt x="10408" y="1168"/>
                  </a:cubicBezTo>
                  <a:cubicBezTo>
                    <a:pt x="10275" y="1301"/>
                    <a:pt x="10108" y="1434"/>
                    <a:pt x="9975" y="1601"/>
                  </a:cubicBezTo>
                  <a:cubicBezTo>
                    <a:pt x="9908" y="1635"/>
                    <a:pt x="9875" y="1701"/>
                    <a:pt x="9808" y="1768"/>
                  </a:cubicBezTo>
                  <a:cubicBezTo>
                    <a:pt x="9741" y="1868"/>
                    <a:pt x="9741" y="2002"/>
                    <a:pt x="9841" y="2068"/>
                  </a:cubicBezTo>
                  <a:cubicBezTo>
                    <a:pt x="9886" y="2098"/>
                    <a:pt x="9938" y="2115"/>
                    <a:pt x="9987" y="2115"/>
                  </a:cubicBezTo>
                  <a:cubicBezTo>
                    <a:pt x="10048" y="2115"/>
                    <a:pt x="10105" y="2090"/>
                    <a:pt x="10141" y="2035"/>
                  </a:cubicBezTo>
                  <a:cubicBezTo>
                    <a:pt x="10308" y="1835"/>
                    <a:pt x="10508" y="1635"/>
                    <a:pt x="10708" y="1468"/>
                  </a:cubicBezTo>
                  <a:cubicBezTo>
                    <a:pt x="10775" y="1401"/>
                    <a:pt x="10775" y="1268"/>
                    <a:pt x="10708" y="1168"/>
                  </a:cubicBezTo>
                  <a:cubicBezTo>
                    <a:pt x="10675" y="1118"/>
                    <a:pt x="10625" y="1093"/>
                    <a:pt x="10571" y="1093"/>
                  </a:cubicBezTo>
                  <a:close/>
                  <a:moveTo>
                    <a:pt x="9495" y="2365"/>
                  </a:moveTo>
                  <a:cubicBezTo>
                    <a:pt x="9436" y="2365"/>
                    <a:pt x="9382" y="2394"/>
                    <a:pt x="9341" y="2435"/>
                  </a:cubicBezTo>
                  <a:cubicBezTo>
                    <a:pt x="9307" y="2435"/>
                    <a:pt x="9307" y="2469"/>
                    <a:pt x="9307" y="2469"/>
                  </a:cubicBezTo>
                  <a:cubicBezTo>
                    <a:pt x="9174" y="2702"/>
                    <a:pt x="9007" y="2936"/>
                    <a:pt x="8874" y="3202"/>
                  </a:cubicBezTo>
                  <a:cubicBezTo>
                    <a:pt x="8807" y="3302"/>
                    <a:pt x="8874" y="3436"/>
                    <a:pt x="8974" y="3469"/>
                  </a:cubicBezTo>
                  <a:cubicBezTo>
                    <a:pt x="9009" y="3493"/>
                    <a:pt x="9045" y="3504"/>
                    <a:pt x="9079" y="3504"/>
                  </a:cubicBezTo>
                  <a:cubicBezTo>
                    <a:pt x="9141" y="3504"/>
                    <a:pt x="9198" y="3467"/>
                    <a:pt x="9241" y="3403"/>
                  </a:cubicBezTo>
                  <a:cubicBezTo>
                    <a:pt x="9374" y="3136"/>
                    <a:pt x="9508" y="2902"/>
                    <a:pt x="9641" y="2702"/>
                  </a:cubicBezTo>
                  <a:cubicBezTo>
                    <a:pt x="9708" y="2602"/>
                    <a:pt x="9708" y="2469"/>
                    <a:pt x="9608" y="2402"/>
                  </a:cubicBezTo>
                  <a:cubicBezTo>
                    <a:pt x="9569" y="2376"/>
                    <a:pt x="9531" y="2365"/>
                    <a:pt x="9495" y="2365"/>
                  </a:cubicBezTo>
                  <a:close/>
                  <a:moveTo>
                    <a:pt x="8686" y="3833"/>
                  </a:moveTo>
                  <a:cubicBezTo>
                    <a:pt x="8635" y="3833"/>
                    <a:pt x="8582" y="3862"/>
                    <a:pt x="8540" y="3903"/>
                  </a:cubicBezTo>
                  <a:cubicBezTo>
                    <a:pt x="8540" y="3936"/>
                    <a:pt x="8507" y="3936"/>
                    <a:pt x="8507" y="3970"/>
                  </a:cubicBezTo>
                  <a:cubicBezTo>
                    <a:pt x="8407" y="4203"/>
                    <a:pt x="8273" y="4470"/>
                    <a:pt x="8173" y="4737"/>
                  </a:cubicBezTo>
                  <a:cubicBezTo>
                    <a:pt x="8140" y="4837"/>
                    <a:pt x="8207" y="4970"/>
                    <a:pt x="8307" y="5004"/>
                  </a:cubicBezTo>
                  <a:cubicBezTo>
                    <a:pt x="8332" y="5012"/>
                    <a:pt x="8359" y="5016"/>
                    <a:pt x="8386" y="5016"/>
                  </a:cubicBezTo>
                  <a:cubicBezTo>
                    <a:pt x="8467" y="5016"/>
                    <a:pt x="8549" y="4979"/>
                    <a:pt x="8574" y="4904"/>
                  </a:cubicBezTo>
                  <a:cubicBezTo>
                    <a:pt x="8674" y="4637"/>
                    <a:pt x="8774" y="4370"/>
                    <a:pt x="8874" y="4136"/>
                  </a:cubicBezTo>
                  <a:cubicBezTo>
                    <a:pt x="8941" y="4036"/>
                    <a:pt x="8874" y="3903"/>
                    <a:pt x="8774" y="3870"/>
                  </a:cubicBezTo>
                  <a:cubicBezTo>
                    <a:pt x="8748" y="3844"/>
                    <a:pt x="8718" y="3833"/>
                    <a:pt x="8686" y="3833"/>
                  </a:cubicBezTo>
                  <a:close/>
                  <a:moveTo>
                    <a:pt x="8099" y="5391"/>
                  </a:moveTo>
                  <a:cubicBezTo>
                    <a:pt x="8038" y="5391"/>
                    <a:pt x="7989" y="5422"/>
                    <a:pt x="7940" y="5471"/>
                  </a:cubicBezTo>
                  <a:cubicBezTo>
                    <a:pt x="7940" y="5504"/>
                    <a:pt x="7906" y="5504"/>
                    <a:pt x="7906" y="5537"/>
                  </a:cubicBezTo>
                  <a:cubicBezTo>
                    <a:pt x="7840" y="5738"/>
                    <a:pt x="7773" y="5938"/>
                    <a:pt x="7740" y="6138"/>
                  </a:cubicBezTo>
                  <a:lnTo>
                    <a:pt x="7673" y="6338"/>
                  </a:lnTo>
                  <a:cubicBezTo>
                    <a:pt x="7640" y="6471"/>
                    <a:pt x="7706" y="6571"/>
                    <a:pt x="7806" y="6605"/>
                  </a:cubicBezTo>
                  <a:cubicBezTo>
                    <a:pt x="7830" y="6611"/>
                    <a:pt x="7853" y="6614"/>
                    <a:pt x="7874" y="6614"/>
                  </a:cubicBezTo>
                  <a:cubicBezTo>
                    <a:pt x="7973" y="6614"/>
                    <a:pt x="8046" y="6554"/>
                    <a:pt x="8073" y="6471"/>
                  </a:cubicBezTo>
                  <a:lnTo>
                    <a:pt x="8140" y="6238"/>
                  </a:lnTo>
                  <a:cubicBezTo>
                    <a:pt x="8173" y="6038"/>
                    <a:pt x="8240" y="5871"/>
                    <a:pt x="8307" y="5671"/>
                  </a:cubicBezTo>
                  <a:cubicBezTo>
                    <a:pt x="8340" y="5571"/>
                    <a:pt x="8273" y="5437"/>
                    <a:pt x="8173" y="5404"/>
                  </a:cubicBezTo>
                  <a:cubicBezTo>
                    <a:pt x="8147" y="5395"/>
                    <a:pt x="8122" y="5391"/>
                    <a:pt x="8099" y="5391"/>
                  </a:cubicBezTo>
                  <a:close/>
                  <a:moveTo>
                    <a:pt x="7706" y="7005"/>
                  </a:moveTo>
                  <a:cubicBezTo>
                    <a:pt x="7640" y="7005"/>
                    <a:pt x="7573" y="7005"/>
                    <a:pt x="7506" y="7072"/>
                  </a:cubicBezTo>
                  <a:cubicBezTo>
                    <a:pt x="7473" y="7105"/>
                    <a:pt x="7473" y="7139"/>
                    <a:pt x="7473" y="7172"/>
                  </a:cubicBezTo>
                  <a:cubicBezTo>
                    <a:pt x="7406" y="7472"/>
                    <a:pt x="7339" y="7739"/>
                    <a:pt x="7306" y="8006"/>
                  </a:cubicBezTo>
                  <a:cubicBezTo>
                    <a:pt x="7306" y="8106"/>
                    <a:pt x="7373" y="8206"/>
                    <a:pt x="7473" y="8239"/>
                  </a:cubicBezTo>
                  <a:cubicBezTo>
                    <a:pt x="7491" y="8244"/>
                    <a:pt x="7508" y="8246"/>
                    <a:pt x="7525" y="8246"/>
                  </a:cubicBezTo>
                  <a:cubicBezTo>
                    <a:pt x="7631" y="8246"/>
                    <a:pt x="7706" y="8159"/>
                    <a:pt x="7706" y="8073"/>
                  </a:cubicBezTo>
                  <a:cubicBezTo>
                    <a:pt x="7773" y="7806"/>
                    <a:pt x="7806" y="7539"/>
                    <a:pt x="7873" y="7272"/>
                  </a:cubicBezTo>
                  <a:cubicBezTo>
                    <a:pt x="7906" y="7139"/>
                    <a:pt x="7840" y="7038"/>
                    <a:pt x="7706" y="7005"/>
                  </a:cubicBezTo>
                  <a:close/>
                  <a:moveTo>
                    <a:pt x="7439" y="8640"/>
                  </a:moveTo>
                  <a:cubicBezTo>
                    <a:pt x="7373" y="8640"/>
                    <a:pt x="7306" y="8673"/>
                    <a:pt x="7273" y="8706"/>
                  </a:cubicBezTo>
                  <a:cubicBezTo>
                    <a:pt x="7239" y="8740"/>
                    <a:pt x="7206" y="8806"/>
                    <a:pt x="7206" y="8840"/>
                  </a:cubicBezTo>
                  <a:cubicBezTo>
                    <a:pt x="7173" y="9140"/>
                    <a:pt x="7173" y="9440"/>
                    <a:pt x="7173" y="9707"/>
                  </a:cubicBezTo>
                  <a:cubicBezTo>
                    <a:pt x="7173" y="9807"/>
                    <a:pt x="7273" y="9907"/>
                    <a:pt x="7406" y="9907"/>
                  </a:cubicBezTo>
                  <a:cubicBezTo>
                    <a:pt x="7506" y="9907"/>
                    <a:pt x="7606" y="9807"/>
                    <a:pt x="7606" y="9674"/>
                  </a:cubicBezTo>
                  <a:cubicBezTo>
                    <a:pt x="7606" y="9440"/>
                    <a:pt x="7606" y="9173"/>
                    <a:pt x="7640" y="8873"/>
                  </a:cubicBezTo>
                  <a:cubicBezTo>
                    <a:pt x="7640" y="8773"/>
                    <a:pt x="7540" y="8673"/>
                    <a:pt x="7439" y="8640"/>
                  </a:cubicBezTo>
                  <a:close/>
                  <a:moveTo>
                    <a:pt x="8207" y="9874"/>
                  </a:moveTo>
                  <a:cubicBezTo>
                    <a:pt x="8140" y="9874"/>
                    <a:pt x="8107" y="9907"/>
                    <a:pt x="8073" y="9941"/>
                  </a:cubicBezTo>
                  <a:cubicBezTo>
                    <a:pt x="8040" y="9974"/>
                    <a:pt x="8007" y="10007"/>
                    <a:pt x="8007" y="10074"/>
                  </a:cubicBezTo>
                  <a:cubicBezTo>
                    <a:pt x="8007" y="10174"/>
                    <a:pt x="8107" y="10274"/>
                    <a:pt x="8207" y="10274"/>
                  </a:cubicBezTo>
                  <a:cubicBezTo>
                    <a:pt x="8474" y="10274"/>
                    <a:pt x="8740" y="10307"/>
                    <a:pt x="9007" y="10374"/>
                  </a:cubicBezTo>
                  <a:cubicBezTo>
                    <a:pt x="9021" y="10379"/>
                    <a:pt x="9035" y="10381"/>
                    <a:pt x="9049" y="10381"/>
                  </a:cubicBezTo>
                  <a:cubicBezTo>
                    <a:pt x="9141" y="10381"/>
                    <a:pt x="9241" y="10294"/>
                    <a:pt x="9241" y="10207"/>
                  </a:cubicBezTo>
                  <a:cubicBezTo>
                    <a:pt x="9274" y="10107"/>
                    <a:pt x="9207" y="9974"/>
                    <a:pt x="9074" y="9974"/>
                  </a:cubicBezTo>
                  <a:cubicBezTo>
                    <a:pt x="8807" y="9907"/>
                    <a:pt x="8507" y="9874"/>
                    <a:pt x="8207" y="9874"/>
                  </a:cubicBezTo>
                  <a:close/>
                  <a:moveTo>
                    <a:pt x="9813" y="10219"/>
                  </a:moveTo>
                  <a:cubicBezTo>
                    <a:pt x="9764" y="10219"/>
                    <a:pt x="9713" y="10235"/>
                    <a:pt x="9674" y="10274"/>
                  </a:cubicBezTo>
                  <a:cubicBezTo>
                    <a:pt x="9674" y="10307"/>
                    <a:pt x="9641" y="10307"/>
                    <a:pt x="9641" y="10341"/>
                  </a:cubicBezTo>
                  <a:cubicBezTo>
                    <a:pt x="9608" y="10441"/>
                    <a:pt x="9641" y="10574"/>
                    <a:pt x="9741" y="10608"/>
                  </a:cubicBezTo>
                  <a:cubicBezTo>
                    <a:pt x="9975" y="10708"/>
                    <a:pt x="10141" y="10841"/>
                    <a:pt x="10308" y="10975"/>
                  </a:cubicBezTo>
                  <a:cubicBezTo>
                    <a:pt x="10342" y="11008"/>
                    <a:pt x="10342" y="11008"/>
                    <a:pt x="10375" y="11041"/>
                  </a:cubicBezTo>
                  <a:cubicBezTo>
                    <a:pt x="10408" y="11075"/>
                    <a:pt x="10458" y="11091"/>
                    <a:pt x="10513" y="11091"/>
                  </a:cubicBezTo>
                  <a:cubicBezTo>
                    <a:pt x="10567" y="11091"/>
                    <a:pt x="10625" y="11075"/>
                    <a:pt x="10675" y="11041"/>
                  </a:cubicBezTo>
                  <a:cubicBezTo>
                    <a:pt x="10742" y="10941"/>
                    <a:pt x="10742" y="10808"/>
                    <a:pt x="10675" y="10741"/>
                  </a:cubicBezTo>
                  <a:cubicBezTo>
                    <a:pt x="10642" y="10708"/>
                    <a:pt x="10608" y="10674"/>
                    <a:pt x="10575" y="10674"/>
                  </a:cubicBezTo>
                  <a:cubicBezTo>
                    <a:pt x="10408" y="10508"/>
                    <a:pt x="10175" y="10341"/>
                    <a:pt x="9908" y="10241"/>
                  </a:cubicBezTo>
                  <a:cubicBezTo>
                    <a:pt x="9880" y="10227"/>
                    <a:pt x="9847" y="10219"/>
                    <a:pt x="9813" y="10219"/>
                  </a:cubicBezTo>
                  <a:close/>
                  <a:moveTo>
                    <a:pt x="5784" y="10362"/>
                  </a:moveTo>
                  <a:cubicBezTo>
                    <a:pt x="5757" y="10362"/>
                    <a:pt x="5730" y="10366"/>
                    <a:pt x="5705" y="10374"/>
                  </a:cubicBezTo>
                  <a:cubicBezTo>
                    <a:pt x="5438" y="10474"/>
                    <a:pt x="5171" y="10608"/>
                    <a:pt x="4938" y="10741"/>
                  </a:cubicBezTo>
                  <a:cubicBezTo>
                    <a:pt x="4904" y="10774"/>
                    <a:pt x="4904" y="10774"/>
                    <a:pt x="4871" y="10808"/>
                  </a:cubicBezTo>
                  <a:cubicBezTo>
                    <a:pt x="4804" y="10875"/>
                    <a:pt x="4804" y="10941"/>
                    <a:pt x="4838" y="11041"/>
                  </a:cubicBezTo>
                  <a:cubicBezTo>
                    <a:pt x="4881" y="11106"/>
                    <a:pt x="4952" y="11143"/>
                    <a:pt x="5023" y="11143"/>
                  </a:cubicBezTo>
                  <a:cubicBezTo>
                    <a:pt x="5063" y="11143"/>
                    <a:pt x="5102" y="11132"/>
                    <a:pt x="5138" y="11108"/>
                  </a:cubicBezTo>
                  <a:cubicBezTo>
                    <a:pt x="5371" y="10975"/>
                    <a:pt x="5605" y="10875"/>
                    <a:pt x="5872" y="10741"/>
                  </a:cubicBezTo>
                  <a:cubicBezTo>
                    <a:pt x="5972" y="10708"/>
                    <a:pt x="6005" y="10574"/>
                    <a:pt x="5972" y="10474"/>
                  </a:cubicBezTo>
                  <a:cubicBezTo>
                    <a:pt x="5947" y="10399"/>
                    <a:pt x="5865" y="10362"/>
                    <a:pt x="5784" y="10362"/>
                  </a:cubicBezTo>
                  <a:close/>
                  <a:moveTo>
                    <a:pt x="7339" y="9907"/>
                  </a:moveTo>
                  <a:cubicBezTo>
                    <a:pt x="7073" y="9941"/>
                    <a:pt x="6806" y="10007"/>
                    <a:pt x="6505" y="10074"/>
                  </a:cubicBezTo>
                  <a:cubicBezTo>
                    <a:pt x="6472" y="10107"/>
                    <a:pt x="6439" y="10107"/>
                    <a:pt x="6405" y="10141"/>
                  </a:cubicBezTo>
                  <a:cubicBezTo>
                    <a:pt x="6372" y="10207"/>
                    <a:pt x="6339" y="10274"/>
                    <a:pt x="6372" y="10341"/>
                  </a:cubicBezTo>
                  <a:cubicBezTo>
                    <a:pt x="6400" y="10423"/>
                    <a:pt x="6472" y="10483"/>
                    <a:pt x="6553" y="10483"/>
                  </a:cubicBezTo>
                  <a:cubicBezTo>
                    <a:pt x="6570" y="10483"/>
                    <a:pt x="6588" y="10480"/>
                    <a:pt x="6606" y="10474"/>
                  </a:cubicBezTo>
                  <a:cubicBezTo>
                    <a:pt x="6872" y="10408"/>
                    <a:pt x="7139" y="10374"/>
                    <a:pt x="7373" y="10341"/>
                  </a:cubicBezTo>
                  <a:lnTo>
                    <a:pt x="7373" y="10341"/>
                  </a:lnTo>
                  <a:cubicBezTo>
                    <a:pt x="7306" y="10374"/>
                    <a:pt x="7239" y="10474"/>
                    <a:pt x="7273" y="10541"/>
                  </a:cubicBezTo>
                  <a:cubicBezTo>
                    <a:pt x="7306" y="10875"/>
                    <a:pt x="7373" y="11141"/>
                    <a:pt x="7473" y="11408"/>
                  </a:cubicBezTo>
                  <a:cubicBezTo>
                    <a:pt x="7497" y="11480"/>
                    <a:pt x="7573" y="11535"/>
                    <a:pt x="7651" y="11535"/>
                  </a:cubicBezTo>
                  <a:cubicBezTo>
                    <a:pt x="7681" y="11535"/>
                    <a:pt x="7712" y="11527"/>
                    <a:pt x="7740" y="11508"/>
                  </a:cubicBezTo>
                  <a:cubicBezTo>
                    <a:pt x="7873" y="11475"/>
                    <a:pt x="7906" y="11375"/>
                    <a:pt x="7873" y="11241"/>
                  </a:cubicBezTo>
                  <a:cubicBezTo>
                    <a:pt x="7773" y="11008"/>
                    <a:pt x="7706" y="10774"/>
                    <a:pt x="7673" y="10474"/>
                  </a:cubicBezTo>
                  <a:cubicBezTo>
                    <a:pt x="7673" y="10374"/>
                    <a:pt x="7573" y="10307"/>
                    <a:pt x="7473" y="10307"/>
                  </a:cubicBezTo>
                  <a:cubicBezTo>
                    <a:pt x="7540" y="10274"/>
                    <a:pt x="7606" y="10207"/>
                    <a:pt x="7573" y="10107"/>
                  </a:cubicBezTo>
                  <a:cubicBezTo>
                    <a:pt x="7573" y="9974"/>
                    <a:pt x="7473" y="9907"/>
                    <a:pt x="7339" y="9907"/>
                  </a:cubicBezTo>
                  <a:close/>
                  <a:moveTo>
                    <a:pt x="4340" y="11181"/>
                  </a:moveTo>
                  <a:cubicBezTo>
                    <a:pt x="4294" y="11181"/>
                    <a:pt x="4246" y="11200"/>
                    <a:pt x="4204" y="11241"/>
                  </a:cubicBezTo>
                  <a:cubicBezTo>
                    <a:pt x="3970" y="11408"/>
                    <a:pt x="3770" y="11575"/>
                    <a:pt x="3570" y="11775"/>
                  </a:cubicBezTo>
                  <a:cubicBezTo>
                    <a:pt x="3570" y="11775"/>
                    <a:pt x="3537" y="11775"/>
                    <a:pt x="3537" y="11809"/>
                  </a:cubicBezTo>
                  <a:cubicBezTo>
                    <a:pt x="3470" y="11875"/>
                    <a:pt x="3470" y="12009"/>
                    <a:pt x="3537" y="12075"/>
                  </a:cubicBezTo>
                  <a:cubicBezTo>
                    <a:pt x="3587" y="12125"/>
                    <a:pt x="3645" y="12150"/>
                    <a:pt x="3699" y="12150"/>
                  </a:cubicBezTo>
                  <a:cubicBezTo>
                    <a:pt x="3754" y="12150"/>
                    <a:pt x="3804" y="12125"/>
                    <a:pt x="3837" y="12075"/>
                  </a:cubicBezTo>
                  <a:cubicBezTo>
                    <a:pt x="4037" y="11909"/>
                    <a:pt x="4237" y="11708"/>
                    <a:pt x="4471" y="11542"/>
                  </a:cubicBezTo>
                  <a:cubicBezTo>
                    <a:pt x="4537" y="11475"/>
                    <a:pt x="4571" y="11342"/>
                    <a:pt x="4504" y="11275"/>
                  </a:cubicBezTo>
                  <a:cubicBezTo>
                    <a:pt x="4465" y="11217"/>
                    <a:pt x="4404" y="11181"/>
                    <a:pt x="4340" y="11181"/>
                  </a:cubicBezTo>
                  <a:close/>
                  <a:moveTo>
                    <a:pt x="10964" y="11366"/>
                  </a:moveTo>
                  <a:cubicBezTo>
                    <a:pt x="10945" y="11366"/>
                    <a:pt x="10926" y="11369"/>
                    <a:pt x="10909" y="11375"/>
                  </a:cubicBezTo>
                  <a:cubicBezTo>
                    <a:pt x="10875" y="11408"/>
                    <a:pt x="10842" y="11408"/>
                    <a:pt x="10809" y="11442"/>
                  </a:cubicBezTo>
                  <a:cubicBezTo>
                    <a:pt x="10775" y="11508"/>
                    <a:pt x="10742" y="11575"/>
                    <a:pt x="10775" y="11642"/>
                  </a:cubicBezTo>
                  <a:cubicBezTo>
                    <a:pt x="10842" y="11875"/>
                    <a:pt x="10842" y="12109"/>
                    <a:pt x="10708" y="12276"/>
                  </a:cubicBezTo>
                  <a:cubicBezTo>
                    <a:pt x="10675" y="12376"/>
                    <a:pt x="10708" y="12509"/>
                    <a:pt x="10809" y="12576"/>
                  </a:cubicBezTo>
                  <a:cubicBezTo>
                    <a:pt x="10835" y="12585"/>
                    <a:pt x="10862" y="12589"/>
                    <a:pt x="10888" y="12589"/>
                  </a:cubicBezTo>
                  <a:cubicBezTo>
                    <a:pt x="10960" y="12589"/>
                    <a:pt x="11027" y="12558"/>
                    <a:pt x="11075" y="12509"/>
                  </a:cubicBezTo>
                  <a:cubicBezTo>
                    <a:pt x="11242" y="12209"/>
                    <a:pt x="11276" y="11875"/>
                    <a:pt x="11175" y="11508"/>
                  </a:cubicBezTo>
                  <a:cubicBezTo>
                    <a:pt x="11148" y="11426"/>
                    <a:pt x="11053" y="11366"/>
                    <a:pt x="10964" y="11366"/>
                  </a:cubicBezTo>
                  <a:close/>
                  <a:moveTo>
                    <a:pt x="8086" y="11862"/>
                  </a:moveTo>
                  <a:cubicBezTo>
                    <a:pt x="8037" y="11862"/>
                    <a:pt x="7985" y="11879"/>
                    <a:pt x="7940" y="11909"/>
                  </a:cubicBezTo>
                  <a:cubicBezTo>
                    <a:pt x="7940" y="11909"/>
                    <a:pt x="7906" y="11909"/>
                    <a:pt x="7906" y="11942"/>
                  </a:cubicBezTo>
                  <a:cubicBezTo>
                    <a:pt x="7840" y="12009"/>
                    <a:pt x="7840" y="12109"/>
                    <a:pt x="7906" y="12175"/>
                  </a:cubicBezTo>
                  <a:cubicBezTo>
                    <a:pt x="8007" y="12342"/>
                    <a:pt x="8140" y="12476"/>
                    <a:pt x="8273" y="12609"/>
                  </a:cubicBezTo>
                  <a:cubicBezTo>
                    <a:pt x="8340" y="12676"/>
                    <a:pt x="8440" y="12743"/>
                    <a:pt x="8540" y="12809"/>
                  </a:cubicBezTo>
                  <a:cubicBezTo>
                    <a:pt x="8576" y="12833"/>
                    <a:pt x="8615" y="12844"/>
                    <a:pt x="8655" y="12844"/>
                  </a:cubicBezTo>
                  <a:cubicBezTo>
                    <a:pt x="8727" y="12844"/>
                    <a:pt x="8797" y="12807"/>
                    <a:pt x="8840" y="12743"/>
                  </a:cubicBezTo>
                  <a:cubicBezTo>
                    <a:pt x="8907" y="12676"/>
                    <a:pt x="8874" y="12542"/>
                    <a:pt x="8774" y="12476"/>
                  </a:cubicBezTo>
                  <a:cubicBezTo>
                    <a:pt x="8707" y="12409"/>
                    <a:pt x="8607" y="12342"/>
                    <a:pt x="8540" y="12276"/>
                  </a:cubicBezTo>
                  <a:cubicBezTo>
                    <a:pt x="8440" y="12175"/>
                    <a:pt x="8340" y="12075"/>
                    <a:pt x="8240" y="11942"/>
                  </a:cubicBezTo>
                  <a:cubicBezTo>
                    <a:pt x="8203" y="11887"/>
                    <a:pt x="8146" y="11862"/>
                    <a:pt x="8086" y="11862"/>
                  </a:cubicBezTo>
                  <a:close/>
                  <a:moveTo>
                    <a:pt x="10242" y="12667"/>
                  </a:moveTo>
                  <a:cubicBezTo>
                    <a:pt x="10221" y="12667"/>
                    <a:pt x="10198" y="12670"/>
                    <a:pt x="10175" y="12676"/>
                  </a:cubicBezTo>
                  <a:cubicBezTo>
                    <a:pt x="10028" y="12725"/>
                    <a:pt x="9846" y="12756"/>
                    <a:pt x="9667" y="12756"/>
                  </a:cubicBezTo>
                  <a:cubicBezTo>
                    <a:pt x="9602" y="12756"/>
                    <a:pt x="9537" y="12751"/>
                    <a:pt x="9474" y="12743"/>
                  </a:cubicBezTo>
                  <a:cubicBezTo>
                    <a:pt x="9374" y="12743"/>
                    <a:pt x="9307" y="12743"/>
                    <a:pt x="9274" y="12809"/>
                  </a:cubicBezTo>
                  <a:cubicBezTo>
                    <a:pt x="9241" y="12843"/>
                    <a:pt x="9241" y="12876"/>
                    <a:pt x="9207" y="12909"/>
                  </a:cubicBezTo>
                  <a:cubicBezTo>
                    <a:pt x="9207" y="13009"/>
                    <a:pt x="9274" y="13143"/>
                    <a:pt x="9408" y="13143"/>
                  </a:cubicBezTo>
                  <a:cubicBezTo>
                    <a:pt x="9514" y="13166"/>
                    <a:pt x="9624" y="13178"/>
                    <a:pt x="9735" y="13178"/>
                  </a:cubicBezTo>
                  <a:cubicBezTo>
                    <a:pt x="9936" y="13178"/>
                    <a:pt x="10136" y="13141"/>
                    <a:pt x="10308" y="13076"/>
                  </a:cubicBezTo>
                  <a:cubicBezTo>
                    <a:pt x="10442" y="13043"/>
                    <a:pt x="10475" y="12909"/>
                    <a:pt x="10442" y="12809"/>
                  </a:cubicBezTo>
                  <a:cubicBezTo>
                    <a:pt x="10414" y="12727"/>
                    <a:pt x="10342" y="12667"/>
                    <a:pt x="10242" y="12667"/>
                  </a:cubicBezTo>
                  <a:close/>
                  <a:moveTo>
                    <a:pt x="3135" y="12329"/>
                  </a:moveTo>
                  <a:cubicBezTo>
                    <a:pt x="3080" y="12329"/>
                    <a:pt x="3025" y="12354"/>
                    <a:pt x="2970" y="12409"/>
                  </a:cubicBezTo>
                  <a:cubicBezTo>
                    <a:pt x="2803" y="12642"/>
                    <a:pt x="2636" y="12876"/>
                    <a:pt x="2469" y="13109"/>
                  </a:cubicBezTo>
                  <a:cubicBezTo>
                    <a:pt x="2403" y="13210"/>
                    <a:pt x="2436" y="13343"/>
                    <a:pt x="2536" y="13410"/>
                  </a:cubicBezTo>
                  <a:cubicBezTo>
                    <a:pt x="2571" y="13433"/>
                    <a:pt x="2611" y="13444"/>
                    <a:pt x="2650" y="13444"/>
                  </a:cubicBezTo>
                  <a:cubicBezTo>
                    <a:pt x="2722" y="13444"/>
                    <a:pt x="2793" y="13408"/>
                    <a:pt x="2836" y="13343"/>
                  </a:cubicBezTo>
                  <a:cubicBezTo>
                    <a:pt x="2970" y="13109"/>
                    <a:pt x="3136" y="12876"/>
                    <a:pt x="3303" y="12676"/>
                  </a:cubicBezTo>
                  <a:cubicBezTo>
                    <a:pt x="3370" y="12576"/>
                    <a:pt x="3370" y="12442"/>
                    <a:pt x="3270" y="12376"/>
                  </a:cubicBezTo>
                  <a:cubicBezTo>
                    <a:pt x="3225" y="12346"/>
                    <a:pt x="3180" y="12329"/>
                    <a:pt x="3135" y="12329"/>
                  </a:cubicBezTo>
                  <a:close/>
                  <a:moveTo>
                    <a:pt x="2225" y="13740"/>
                  </a:moveTo>
                  <a:cubicBezTo>
                    <a:pt x="2169" y="13740"/>
                    <a:pt x="2123" y="13769"/>
                    <a:pt x="2102" y="13810"/>
                  </a:cubicBezTo>
                  <a:cubicBezTo>
                    <a:pt x="2069" y="13810"/>
                    <a:pt x="2069" y="13843"/>
                    <a:pt x="2069" y="13843"/>
                  </a:cubicBezTo>
                  <a:cubicBezTo>
                    <a:pt x="1936" y="14110"/>
                    <a:pt x="1802" y="14377"/>
                    <a:pt x="1735" y="14644"/>
                  </a:cubicBezTo>
                  <a:cubicBezTo>
                    <a:pt x="1669" y="14744"/>
                    <a:pt x="1735" y="14877"/>
                    <a:pt x="1835" y="14911"/>
                  </a:cubicBezTo>
                  <a:cubicBezTo>
                    <a:pt x="1867" y="14919"/>
                    <a:pt x="1897" y="14923"/>
                    <a:pt x="1924" y="14923"/>
                  </a:cubicBezTo>
                  <a:cubicBezTo>
                    <a:pt x="2012" y="14923"/>
                    <a:pt x="2077" y="14879"/>
                    <a:pt x="2102" y="14777"/>
                  </a:cubicBezTo>
                  <a:cubicBezTo>
                    <a:pt x="2202" y="14544"/>
                    <a:pt x="2302" y="14277"/>
                    <a:pt x="2436" y="14043"/>
                  </a:cubicBezTo>
                  <a:cubicBezTo>
                    <a:pt x="2469" y="13943"/>
                    <a:pt x="2436" y="13810"/>
                    <a:pt x="2336" y="13777"/>
                  </a:cubicBezTo>
                  <a:cubicBezTo>
                    <a:pt x="2298" y="13751"/>
                    <a:pt x="2259" y="13740"/>
                    <a:pt x="2225" y="13740"/>
                  </a:cubicBezTo>
                  <a:close/>
                  <a:moveTo>
                    <a:pt x="1735" y="15311"/>
                  </a:moveTo>
                  <a:cubicBezTo>
                    <a:pt x="1635" y="15311"/>
                    <a:pt x="1569" y="15311"/>
                    <a:pt x="1535" y="15378"/>
                  </a:cubicBezTo>
                  <a:cubicBezTo>
                    <a:pt x="1502" y="15411"/>
                    <a:pt x="1502" y="15444"/>
                    <a:pt x="1469" y="15478"/>
                  </a:cubicBezTo>
                  <a:cubicBezTo>
                    <a:pt x="1402" y="15745"/>
                    <a:pt x="1368" y="16045"/>
                    <a:pt x="1335" y="16312"/>
                  </a:cubicBezTo>
                  <a:cubicBezTo>
                    <a:pt x="1335" y="16445"/>
                    <a:pt x="1435" y="16545"/>
                    <a:pt x="1535" y="16545"/>
                  </a:cubicBezTo>
                  <a:cubicBezTo>
                    <a:pt x="1669" y="16545"/>
                    <a:pt x="1769" y="16479"/>
                    <a:pt x="1769" y="16345"/>
                  </a:cubicBezTo>
                  <a:cubicBezTo>
                    <a:pt x="1769" y="16078"/>
                    <a:pt x="1835" y="15811"/>
                    <a:pt x="1869" y="15578"/>
                  </a:cubicBezTo>
                  <a:cubicBezTo>
                    <a:pt x="1902" y="15444"/>
                    <a:pt x="1835" y="15344"/>
                    <a:pt x="1735" y="15311"/>
                  </a:cubicBezTo>
                  <a:close/>
                  <a:moveTo>
                    <a:pt x="1587" y="16972"/>
                  </a:moveTo>
                  <a:cubicBezTo>
                    <a:pt x="1570" y="16972"/>
                    <a:pt x="1553" y="16974"/>
                    <a:pt x="1535" y="16979"/>
                  </a:cubicBezTo>
                  <a:cubicBezTo>
                    <a:pt x="1502" y="16979"/>
                    <a:pt x="1435" y="16979"/>
                    <a:pt x="1402" y="17046"/>
                  </a:cubicBezTo>
                  <a:cubicBezTo>
                    <a:pt x="1368" y="17079"/>
                    <a:pt x="1335" y="17146"/>
                    <a:pt x="1368" y="17179"/>
                  </a:cubicBezTo>
                  <a:cubicBezTo>
                    <a:pt x="1368" y="17479"/>
                    <a:pt x="1435" y="17779"/>
                    <a:pt x="1502" y="18046"/>
                  </a:cubicBezTo>
                  <a:cubicBezTo>
                    <a:pt x="1529" y="18129"/>
                    <a:pt x="1625" y="18188"/>
                    <a:pt x="1713" y="18188"/>
                  </a:cubicBezTo>
                  <a:cubicBezTo>
                    <a:pt x="1732" y="18188"/>
                    <a:pt x="1751" y="18186"/>
                    <a:pt x="1769" y="18180"/>
                  </a:cubicBezTo>
                  <a:cubicBezTo>
                    <a:pt x="1869" y="18146"/>
                    <a:pt x="1936" y="18046"/>
                    <a:pt x="1902" y="17946"/>
                  </a:cubicBezTo>
                  <a:cubicBezTo>
                    <a:pt x="1835" y="17679"/>
                    <a:pt x="1802" y="17413"/>
                    <a:pt x="1769" y="17146"/>
                  </a:cubicBezTo>
                  <a:cubicBezTo>
                    <a:pt x="1769" y="17059"/>
                    <a:pt x="1694" y="16972"/>
                    <a:pt x="1587" y="16972"/>
                  </a:cubicBezTo>
                  <a:close/>
                  <a:moveTo>
                    <a:pt x="2006" y="18553"/>
                  </a:moveTo>
                  <a:cubicBezTo>
                    <a:pt x="1974" y="18553"/>
                    <a:pt x="1939" y="18561"/>
                    <a:pt x="1902" y="18580"/>
                  </a:cubicBezTo>
                  <a:cubicBezTo>
                    <a:pt x="1902" y="18580"/>
                    <a:pt x="1869" y="18613"/>
                    <a:pt x="1869" y="18613"/>
                  </a:cubicBezTo>
                  <a:cubicBezTo>
                    <a:pt x="1802" y="18680"/>
                    <a:pt x="1769" y="18780"/>
                    <a:pt x="1835" y="18847"/>
                  </a:cubicBezTo>
                  <a:cubicBezTo>
                    <a:pt x="1936" y="19114"/>
                    <a:pt x="2102" y="19381"/>
                    <a:pt x="2269" y="19614"/>
                  </a:cubicBezTo>
                  <a:cubicBezTo>
                    <a:pt x="2310" y="19655"/>
                    <a:pt x="2377" y="19684"/>
                    <a:pt x="2446" y="19684"/>
                  </a:cubicBezTo>
                  <a:cubicBezTo>
                    <a:pt x="2488" y="19684"/>
                    <a:pt x="2531" y="19673"/>
                    <a:pt x="2569" y="19647"/>
                  </a:cubicBezTo>
                  <a:cubicBezTo>
                    <a:pt x="2669" y="19581"/>
                    <a:pt x="2669" y="19447"/>
                    <a:pt x="2603" y="19347"/>
                  </a:cubicBezTo>
                  <a:cubicBezTo>
                    <a:pt x="2436" y="19147"/>
                    <a:pt x="2302" y="18914"/>
                    <a:pt x="2202" y="18680"/>
                  </a:cubicBezTo>
                  <a:cubicBezTo>
                    <a:pt x="2154" y="18608"/>
                    <a:pt x="2089" y="18553"/>
                    <a:pt x="2006" y="18553"/>
                  </a:cubicBezTo>
                  <a:close/>
                  <a:moveTo>
                    <a:pt x="5038" y="19614"/>
                  </a:moveTo>
                  <a:cubicBezTo>
                    <a:pt x="4738" y="19614"/>
                    <a:pt x="4437" y="19647"/>
                    <a:pt x="4137" y="19748"/>
                  </a:cubicBezTo>
                  <a:cubicBezTo>
                    <a:pt x="4104" y="19748"/>
                    <a:pt x="4070" y="19781"/>
                    <a:pt x="4037" y="19814"/>
                  </a:cubicBezTo>
                  <a:cubicBezTo>
                    <a:pt x="4004" y="19848"/>
                    <a:pt x="3970" y="19948"/>
                    <a:pt x="4004" y="20014"/>
                  </a:cubicBezTo>
                  <a:cubicBezTo>
                    <a:pt x="4031" y="20097"/>
                    <a:pt x="4104" y="20157"/>
                    <a:pt x="4203" y="20157"/>
                  </a:cubicBezTo>
                  <a:cubicBezTo>
                    <a:pt x="4224" y="20157"/>
                    <a:pt x="4247" y="20154"/>
                    <a:pt x="4271" y="20148"/>
                  </a:cubicBezTo>
                  <a:cubicBezTo>
                    <a:pt x="4446" y="20073"/>
                    <a:pt x="4640" y="20035"/>
                    <a:pt x="4824" y="20035"/>
                  </a:cubicBezTo>
                  <a:cubicBezTo>
                    <a:pt x="4886" y="20035"/>
                    <a:pt x="4946" y="20039"/>
                    <a:pt x="5004" y="20048"/>
                  </a:cubicBezTo>
                  <a:cubicBezTo>
                    <a:pt x="5138" y="20048"/>
                    <a:pt x="5205" y="19948"/>
                    <a:pt x="5238" y="19848"/>
                  </a:cubicBezTo>
                  <a:cubicBezTo>
                    <a:pt x="5238" y="19714"/>
                    <a:pt x="5138" y="19614"/>
                    <a:pt x="5038" y="19614"/>
                  </a:cubicBezTo>
                  <a:close/>
                  <a:moveTo>
                    <a:pt x="5818" y="19811"/>
                  </a:moveTo>
                  <a:cubicBezTo>
                    <a:pt x="5767" y="19811"/>
                    <a:pt x="5713" y="19840"/>
                    <a:pt x="5672" y="19881"/>
                  </a:cubicBezTo>
                  <a:cubicBezTo>
                    <a:pt x="5638" y="19881"/>
                    <a:pt x="5638" y="19914"/>
                    <a:pt x="5638" y="19948"/>
                  </a:cubicBezTo>
                  <a:cubicBezTo>
                    <a:pt x="5571" y="20048"/>
                    <a:pt x="5638" y="20148"/>
                    <a:pt x="5738" y="20215"/>
                  </a:cubicBezTo>
                  <a:cubicBezTo>
                    <a:pt x="5872" y="20281"/>
                    <a:pt x="6038" y="20381"/>
                    <a:pt x="6139" y="20481"/>
                  </a:cubicBezTo>
                  <a:cubicBezTo>
                    <a:pt x="6205" y="20548"/>
                    <a:pt x="6272" y="20581"/>
                    <a:pt x="6305" y="20648"/>
                  </a:cubicBezTo>
                  <a:cubicBezTo>
                    <a:pt x="6342" y="20703"/>
                    <a:pt x="6399" y="20728"/>
                    <a:pt x="6459" y="20728"/>
                  </a:cubicBezTo>
                  <a:cubicBezTo>
                    <a:pt x="6509" y="20728"/>
                    <a:pt x="6561" y="20712"/>
                    <a:pt x="6606" y="20682"/>
                  </a:cubicBezTo>
                  <a:cubicBezTo>
                    <a:pt x="6706" y="20615"/>
                    <a:pt x="6706" y="20481"/>
                    <a:pt x="6639" y="20415"/>
                  </a:cubicBezTo>
                  <a:cubicBezTo>
                    <a:pt x="6572" y="20315"/>
                    <a:pt x="6505" y="20248"/>
                    <a:pt x="6439" y="20181"/>
                  </a:cubicBezTo>
                  <a:cubicBezTo>
                    <a:pt x="6272" y="20048"/>
                    <a:pt x="6105" y="19914"/>
                    <a:pt x="5905" y="19848"/>
                  </a:cubicBezTo>
                  <a:cubicBezTo>
                    <a:pt x="5880" y="19822"/>
                    <a:pt x="5849" y="19811"/>
                    <a:pt x="5818" y="19811"/>
                  </a:cubicBezTo>
                  <a:close/>
                  <a:moveTo>
                    <a:pt x="2974" y="19898"/>
                  </a:moveTo>
                  <a:cubicBezTo>
                    <a:pt x="2920" y="19898"/>
                    <a:pt x="2870" y="19914"/>
                    <a:pt x="2836" y="19948"/>
                  </a:cubicBezTo>
                  <a:cubicBezTo>
                    <a:pt x="2836" y="19981"/>
                    <a:pt x="2836" y="19981"/>
                    <a:pt x="2836" y="19981"/>
                  </a:cubicBezTo>
                  <a:cubicBezTo>
                    <a:pt x="2769" y="20048"/>
                    <a:pt x="2769" y="20181"/>
                    <a:pt x="2836" y="20248"/>
                  </a:cubicBezTo>
                  <a:cubicBezTo>
                    <a:pt x="2903" y="20315"/>
                    <a:pt x="2936" y="20348"/>
                    <a:pt x="3003" y="20415"/>
                  </a:cubicBezTo>
                  <a:cubicBezTo>
                    <a:pt x="2903" y="20515"/>
                    <a:pt x="2769" y="20615"/>
                    <a:pt x="2669" y="20715"/>
                  </a:cubicBezTo>
                  <a:cubicBezTo>
                    <a:pt x="2603" y="20815"/>
                    <a:pt x="2603" y="20948"/>
                    <a:pt x="2669" y="21015"/>
                  </a:cubicBezTo>
                  <a:cubicBezTo>
                    <a:pt x="2719" y="21048"/>
                    <a:pt x="2778" y="21065"/>
                    <a:pt x="2832" y="21065"/>
                  </a:cubicBezTo>
                  <a:cubicBezTo>
                    <a:pt x="2886" y="21065"/>
                    <a:pt x="2936" y="21048"/>
                    <a:pt x="2970" y="21015"/>
                  </a:cubicBezTo>
                  <a:cubicBezTo>
                    <a:pt x="3103" y="20882"/>
                    <a:pt x="3203" y="20782"/>
                    <a:pt x="3303" y="20682"/>
                  </a:cubicBezTo>
                  <a:cubicBezTo>
                    <a:pt x="3370" y="20748"/>
                    <a:pt x="3437" y="20782"/>
                    <a:pt x="3503" y="20815"/>
                  </a:cubicBezTo>
                  <a:cubicBezTo>
                    <a:pt x="3533" y="20845"/>
                    <a:pt x="3577" y="20861"/>
                    <a:pt x="3622" y="20861"/>
                  </a:cubicBezTo>
                  <a:cubicBezTo>
                    <a:pt x="3677" y="20861"/>
                    <a:pt x="3733" y="20837"/>
                    <a:pt x="3770" y="20782"/>
                  </a:cubicBezTo>
                  <a:cubicBezTo>
                    <a:pt x="3837" y="20682"/>
                    <a:pt x="3837" y="20548"/>
                    <a:pt x="3737" y="20481"/>
                  </a:cubicBezTo>
                  <a:cubicBezTo>
                    <a:pt x="3703" y="20448"/>
                    <a:pt x="3670" y="20448"/>
                    <a:pt x="3637" y="20415"/>
                  </a:cubicBezTo>
                  <a:cubicBezTo>
                    <a:pt x="3670" y="20348"/>
                    <a:pt x="3670" y="20281"/>
                    <a:pt x="3637" y="20215"/>
                  </a:cubicBezTo>
                  <a:cubicBezTo>
                    <a:pt x="3594" y="20150"/>
                    <a:pt x="3523" y="20113"/>
                    <a:pt x="3451" y="20113"/>
                  </a:cubicBezTo>
                  <a:cubicBezTo>
                    <a:pt x="3412" y="20113"/>
                    <a:pt x="3372" y="20124"/>
                    <a:pt x="3337" y="20148"/>
                  </a:cubicBezTo>
                  <a:cubicBezTo>
                    <a:pt x="3270" y="20081"/>
                    <a:pt x="3203" y="20014"/>
                    <a:pt x="3136" y="19948"/>
                  </a:cubicBezTo>
                  <a:cubicBezTo>
                    <a:pt x="3086" y="19914"/>
                    <a:pt x="3028" y="19898"/>
                    <a:pt x="2974" y="19898"/>
                  </a:cubicBezTo>
                  <a:close/>
                  <a:moveTo>
                    <a:pt x="4309" y="20893"/>
                  </a:moveTo>
                  <a:cubicBezTo>
                    <a:pt x="4260" y="20893"/>
                    <a:pt x="4210" y="20909"/>
                    <a:pt x="4170" y="20948"/>
                  </a:cubicBezTo>
                  <a:cubicBezTo>
                    <a:pt x="4170" y="20982"/>
                    <a:pt x="4137" y="20982"/>
                    <a:pt x="4137" y="21015"/>
                  </a:cubicBezTo>
                  <a:cubicBezTo>
                    <a:pt x="4070" y="21115"/>
                    <a:pt x="4137" y="21215"/>
                    <a:pt x="4237" y="21282"/>
                  </a:cubicBezTo>
                  <a:cubicBezTo>
                    <a:pt x="4504" y="21415"/>
                    <a:pt x="4771" y="21549"/>
                    <a:pt x="5038" y="21616"/>
                  </a:cubicBezTo>
                  <a:cubicBezTo>
                    <a:pt x="5061" y="21623"/>
                    <a:pt x="5085" y="21628"/>
                    <a:pt x="5108" y="21628"/>
                  </a:cubicBezTo>
                  <a:cubicBezTo>
                    <a:pt x="5181" y="21628"/>
                    <a:pt x="5246" y="21584"/>
                    <a:pt x="5271" y="21482"/>
                  </a:cubicBezTo>
                  <a:cubicBezTo>
                    <a:pt x="5305" y="21382"/>
                    <a:pt x="5271" y="21249"/>
                    <a:pt x="5138" y="21215"/>
                  </a:cubicBezTo>
                  <a:cubicBezTo>
                    <a:pt x="4904" y="21149"/>
                    <a:pt x="4671" y="21048"/>
                    <a:pt x="4404" y="20915"/>
                  </a:cubicBezTo>
                  <a:cubicBezTo>
                    <a:pt x="4376" y="20901"/>
                    <a:pt x="4343" y="20893"/>
                    <a:pt x="4309" y="20893"/>
                  </a:cubicBezTo>
                  <a:close/>
                  <a:moveTo>
                    <a:pt x="6650" y="21088"/>
                  </a:moveTo>
                  <a:cubicBezTo>
                    <a:pt x="6572" y="21088"/>
                    <a:pt x="6496" y="21143"/>
                    <a:pt x="6472" y="21215"/>
                  </a:cubicBezTo>
                  <a:cubicBezTo>
                    <a:pt x="6372" y="21315"/>
                    <a:pt x="6205" y="21382"/>
                    <a:pt x="5905" y="21382"/>
                  </a:cubicBezTo>
                  <a:cubicBezTo>
                    <a:pt x="5838" y="21382"/>
                    <a:pt x="5772" y="21415"/>
                    <a:pt x="5738" y="21449"/>
                  </a:cubicBezTo>
                  <a:cubicBezTo>
                    <a:pt x="5705" y="21482"/>
                    <a:pt x="5705" y="21515"/>
                    <a:pt x="5705" y="21582"/>
                  </a:cubicBezTo>
                  <a:cubicBezTo>
                    <a:pt x="5705" y="21682"/>
                    <a:pt x="5772" y="21782"/>
                    <a:pt x="5905" y="21782"/>
                  </a:cubicBezTo>
                  <a:cubicBezTo>
                    <a:pt x="5942" y="21785"/>
                    <a:pt x="5979" y="21787"/>
                    <a:pt x="6014" y="21787"/>
                  </a:cubicBezTo>
                  <a:cubicBezTo>
                    <a:pt x="6394" y="21787"/>
                    <a:pt x="6684" y="21629"/>
                    <a:pt x="6806" y="21415"/>
                  </a:cubicBezTo>
                  <a:cubicBezTo>
                    <a:pt x="6872" y="21282"/>
                    <a:pt x="6839" y="21182"/>
                    <a:pt x="6739" y="21115"/>
                  </a:cubicBezTo>
                  <a:cubicBezTo>
                    <a:pt x="6711" y="21097"/>
                    <a:pt x="6680" y="21088"/>
                    <a:pt x="6650" y="21088"/>
                  </a:cubicBezTo>
                  <a:close/>
                  <a:moveTo>
                    <a:pt x="2290" y="21302"/>
                  </a:moveTo>
                  <a:cubicBezTo>
                    <a:pt x="2229" y="21302"/>
                    <a:pt x="2172" y="21327"/>
                    <a:pt x="2136" y="21382"/>
                  </a:cubicBezTo>
                  <a:cubicBezTo>
                    <a:pt x="1969" y="21616"/>
                    <a:pt x="1835" y="21849"/>
                    <a:pt x="1669" y="22116"/>
                  </a:cubicBezTo>
                  <a:cubicBezTo>
                    <a:pt x="1602" y="22216"/>
                    <a:pt x="1635" y="22349"/>
                    <a:pt x="1769" y="22383"/>
                  </a:cubicBezTo>
                  <a:cubicBezTo>
                    <a:pt x="1804" y="22406"/>
                    <a:pt x="1840" y="22417"/>
                    <a:pt x="1874" y="22417"/>
                  </a:cubicBezTo>
                  <a:cubicBezTo>
                    <a:pt x="1936" y="22417"/>
                    <a:pt x="1993" y="22381"/>
                    <a:pt x="2036" y="22316"/>
                  </a:cubicBezTo>
                  <a:cubicBezTo>
                    <a:pt x="2169" y="22083"/>
                    <a:pt x="2336" y="21849"/>
                    <a:pt x="2469" y="21649"/>
                  </a:cubicBezTo>
                  <a:cubicBezTo>
                    <a:pt x="2536" y="21549"/>
                    <a:pt x="2503" y="21415"/>
                    <a:pt x="2436" y="21349"/>
                  </a:cubicBezTo>
                  <a:cubicBezTo>
                    <a:pt x="2391" y="21319"/>
                    <a:pt x="2339" y="21302"/>
                    <a:pt x="2290" y="21302"/>
                  </a:cubicBezTo>
                  <a:close/>
                  <a:moveTo>
                    <a:pt x="1458" y="22747"/>
                  </a:moveTo>
                  <a:cubicBezTo>
                    <a:pt x="1402" y="22747"/>
                    <a:pt x="1356" y="22775"/>
                    <a:pt x="1335" y="22816"/>
                  </a:cubicBezTo>
                  <a:cubicBezTo>
                    <a:pt x="1302" y="22850"/>
                    <a:pt x="1302" y="22850"/>
                    <a:pt x="1302" y="22883"/>
                  </a:cubicBezTo>
                  <a:cubicBezTo>
                    <a:pt x="1168" y="23117"/>
                    <a:pt x="1068" y="23384"/>
                    <a:pt x="968" y="23650"/>
                  </a:cubicBezTo>
                  <a:cubicBezTo>
                    <a:pt x="901" y="23750"/>
                    <a:pt x="968" y="23884"/>
                    <a:pt x="1068" y="23917"/>
                  </a:cubicBezTo>
                  <a:cubicBezTo>
                    <a:pt x="1093" y="23926"/>
                    <a:pt x="1120" y="23930"/>
                    <a:pt x="1147" y="23930"/>
                  </a:cubicBezTo>
                  <a:cubicBezTo>
                    <a:pt x="1229" y="23930"/>
                    <a:pt x="1310" y="23892"/>
                    <a:pt x="1335" y="23817"/>
                  </a:cubicBezTo>
                  <a:cubicBezTo>
                    <a:pt x="1435" y="23550"/>
                    <a:pt x="1569" y="23283"/>
                    <a:pt x="1669" y="23050"/>
                  </a:cubicBezTo>
                  <a:cubicBezTo>
                    <a:pt x="1702" y="22950"/>
                    <a:pt x="1669" y="22816"/>
                    <a:pt x="1569" y="22783"/>
                  </a:cubicBezTo>
                  <a:cubicBezTo>
                    <a:pt x="1530" y="22758"/>
                    <a:pt x="1492" y="22747"/>
                    <a:pt x="1458" y="22747"/>
                  </a:cubicBezTo>
                  <a:close/>
                  <a:moveTo>
                    <a:pt x="875" y="24304"/>
                  </a:moveTo>
                  <a:cubicBezTo>
                    <a:pt x="817" y="24304"/>
                    <a:pt x="750" y="24335"/>
                    <a:pt x="701" y="24384"/>
                  </a:cubicBezTo>
                  <a:cubicBezTo>
                    <a:pt x="701" y="24384"/>
                    <a:pt x="668" y="24418"/>
                    <a:pt x="668" y="24451"/>
                  </a:cubicBezTo>
                  <a:cubicBezTo>
                    <a:pt x="601" y="24618"/>
                    <a:pt x="568" y="24818"/>
                    <a:pt x="501" y="25018"/>
                  </a:cubicBezTo>
                  <a:lnTo>
                    <a:pt x="434" y="25252"/>
                  </a:lnTo>
                  <a:cubicBezTo>
                    <a:pt x="401" y="25352"/>
                    <a:pt x="468" y="25485"/>
                    <a:pt x="568" y="25518"/>
                  </a:cubicBezTo>
                  <a:cubicBezTo>
                    <a:pt x="585" y="25524"/>
                    <a:pt x="603" y="25527"/>
                    <a:pt x="622" y="25527"/>
                  </a:cubicBezTo>
                  <a:cubicBezTo>
                    <a:pt x="711" y="25527"/>
                    <a:pt x="807" y="25462"/>
                    <a:pt x="835" y="25352"/>
                  </a:cubicBezTo>
                  <a:lnTo>
                    <a:pt x="901" y="25151"/>
                  </a:lnTo>
                  <a:cubicBezTo>
                    <a:pt x="935" y="24951"/>
                    <a:pt x="1002" y="24751"/>
                    <a:pt x="1068" y="24584"/>
                  </a:cubicBezTo>
                  <a:cubicBezTo>
                    <a:pt x="1102" y="24484"/>
                    <a:pt x="1035" y="24351"/>
                    <a:pt x="935" y="24318"/>
                  </a:cubicBezTo>
                  <a:cubicBezTo>
                    <a:pt x="917" y="24309"/>
                    <a:pt x="897" y="24304"/>
                    <a:pt x="875" y="24304"/>
                  </a:cubicBezTo>
                  <a:close/>
                  <a:moveTo>
                    <a:pt x="414" y="25906"/>
                  </a:moveTo>
                  <a:cubicBezTo>
                    <a:pt x="365" y="25906"/>
                    <a:pt x="317" y="25937"/>
                    <a:pt x="268" y="25985"/>
                  </a:cubicBezTo>
                  <a:cubicBezTo>
                    <a:pt x="268" y="26019"/>
                    <a:pt x="234" y="26052"/>
                    <a:pt x="234" y="26085"/>
                  </a:cubicBezTo>
                  <a:cubicBezTo>
                    <a:pt x="168" y="26352"/>
                    <a:pt x="134" y="26653"/>
                    <a:pt x="68" y="26919"/>
                  </a:cubicBezTo>
                  <a:cubicBezTo>
                    <a:pt x="68" y="27019"/>
                    <a:pt x="134" y="27120"/>
                    <a:pt x="268" y="27153"/>
                  </a:cubicBezTo>
                  <a:cubicBezTo>
                    <a:pt x="368" y="27153"/>
                    <a:pt x="468" y="27086"/>
                    <a:pt x="501" y="26953"/>
                  </a:cubicBezTo>
                  <a:cubicBezTo>
                    <a:pt x="535" y="26719"/>
                    <a:pt x="568" y="26419"/>
                    <a:pt x="635" y="26152"/>
                  </a:cubicBezTo>
                  <a:cubicBezTo>
                    <a:pt x="668" y="26052"/>
                    <a:pt x="601" y="25952"/>
                    <a:pt x="468" y="25919"/>
                  </a:cubicBezTo>
                  <a:cubicBezTo>
                    <a:pt x="450" y="25910"/>
                    <a:pt x="432" y="25906"/>
                    <a:pt x="414" y="25906"/>
                  </a:cubicBezTo>
                  <a:close/>
                  <a:moveTo>
                    <a:pt x="234" y="27553"/>
                  </a:moveTo>
                  <a:cubicBezTo>
                    <a:pt x="168" y="27553"/>
                    <a:pt x="101" y="27587"/>
                    <a:pt x="68" y="27620"/>
                  </a:cubicBezTo>
                  <a:cubicBezTo>
                    <a:pt x="34" y="27653"/>
                    <a:pt x="1" y="27720"/>
                    <a:pt x="1" y="27753"/>
                  </a:cubicBezTo>
                  <a:cubicBezTo>
                    <a:pt x="1" y="28054"/>
                    <a:pt x="1" y="28320"/>
                    <a:pt x="1" y="28621"/>
                  </a:cubicBezTo>
                  <a:cubicBezTo>
                    <a:pt x="1" y="28721"/>
                    <a:pt x="101" y="28821"/>
                    <a:pt x="201" y="28821"/>
                  </a:cubicBezTo>
                  <a:cubicBezTo>
                    <a:pt x="334" y="28821"/>
                    <a:pt x="434" y="28721"/>
                    <a:pt x="401" y="28587"/>
                  </a:cubicBezTo>
                  <a:cubicBezTo>
                    <a:pt x="401" y="28320"/>
                    <a:pt x="401" y="28054"/>
                    <a:pt x="434" y="27787"/>
                  </a:cubicBezTo>
                  <a:cubicBezTo>
                    <a:pt x="434" y="27653"/>
                    <a:pt x="334" y="27553"/>
                    <a:pt x="234" y="27553"/>
                  </a:cubicBezTo>
                  <a:close/>
                  <a:moveTo>
                    <a:pt x="234" y="29221"/>
                  </a:moveTo>
                  <a:cubicBezTo>
                    <a:pt x="201" y="29221"/>
                    <a:pt x="134" y="29254"/>
                    <a:pt x="101" y="29288"/>
                  </a:cubicBezTo>
                  <a:cubicBezTo>
                    <a:pt x="68" y="29354"/>
                    <a:pt x="68" y="29388"/>
                    <a:pt x="68" y="29455"/>
                  </a:cubicBezTo>
                  <a:cubicBezTo>
                    <a:pt x="101" y="29755"/>
                    <a:pt x="168" y="30022"/>
                    <a:pt x="201" y="30288"/>
                  </a:cubicBezTo>
                  <a:cubicBezTo>
                    <a:pt x="229" y="30399"/>
                    <a:pt x="325" y="30464"/>
                    <a:pt x="414" y="30464"/>
                  </a:cubicBezTo>
                  <a:cubicBezTo>
                    <a:pt x="433" y="30464"/>
                    <a:pt x="451" y="30461"/>
                    <a:pt x="468" y="30455"/>
                  </a:cubicBezTo>
                  <a:cubicBezTo>
                    <a:pt x="568" y="30422"/>
                    <a:pt x="635" y="30322"/>
                    <a:pt x="635" y="30222"/>
                  </a:cubicBezTo>
                  <a:cubicBezTo>
                    <a:pt x="568" y="29955"/>
                    <a:pt x="501" y="29688"/>
                    <a:pt x="468" y="29421"/>
                  </a:cubicBezTo>
                  <a:cubicBezTo>
                    <a:pt x="468" y="29288"/>
                    <a:pt x="368" y="29221"/>
                    <a:pt x="234" y="29221"/>
                  </a:cubicBezTo>
                  <a:close/>
                  <a:moveTo>
                    <a:pt x="635" y="30847"/>
                  </a:moveTo>
                  <a:cubicBezTo>
                    <a:pt x="614" y="30847"/>
                    <a:pt x="592" y="30850"/>
                    <a:pt x="568" y="30856"/>
                  </a:cubicBezTo>
                  <a:cubicBezTo>
                    <a:pt x="535" y="30889"/>
                    <a:pt x="501" y="30889"/>
                    <a:pt x="501" y="30922"/>
                  </a:cubicBezTo>
                  <a:cubicBezTo>
                    <a:pt x="434" y="30989"/>
                    <a:pt x="434" y="31056"/>
                    <a:pt x="434" y="31122"/>
                  </a:cubicBezTo>
                  <a:cubicBezTo>
                    <a:pt x="535" y="31389"/>
                    <a:pt x="668" y="31656"/>
                    <a:pt x="768" y="31923"/>
                  </a:cubicBezTo>
                  <a:cubicBezTo>
                    <a:pt x="818" y="31998"/>
                    <a:pt x="887" y="32036"/>
                    <a:pt x="974" y="32036"/>
                  </a:cubicBezTo>
                  <a:cubicBezTo>
                    <a:pt x="1004" y="32036"/>
                    <a:pt x="1035" y="32031"/>
                    <a:pt x="1068" y="32023"/>
                  </a:cubicBezTo>
                  <a:cubicBezTo>
                    <a:pt x="1168" y="31956"/>
                    <a:pt x="1202" y="31856"/>
                    <a:pt x="1135" y="31723"/>
                  </a:cubicBezTo>
                  <a:cubicBezTo>
                    <a:pt x="1035" y="31489"/>
                    <a:pt x="935" y="31256"/>
                    <a:pt x="835" y="30989"/>
                  </a:cubicBezTo>
                  <a:cubicBezTo>
                    <a:pt x="807" y="30907"/>
                    <a:pt x="735" y="30847"/>
                    <a:pt x="635" y="30847"/>
                  </a:cubicBezTo>
                  <a:close/>
                  <a:moveTo>
                    <a:pt x="1358" y="32355"/>
                  </a:moveTo>
                  <a:cubicBezTo>
                    <a:pt x="1324" y="32355"/>
                    <a:pt x="1292" y="32366"/>
                    <a:pt x="1268" y="32390"/>
                  </a:cubicBezTo>
                  <a:cubicBezTo>
                    <a:pt x="1235" y="32390"/>
                    <a:pt x="1235" y="32390"/>
                    <a:pt x="1202" y="32423"/>
                  </a:cubicBezTo>
                  <a:cubicBezTo>
                    <a:pt x="1135" y="32490"/>
                    <a:pt x="1135" y="32590"/>
                    <a:pt x="1202" y="32657"/>
                  </a:cubicBezTo>
                  <a:cubicBezTo>
                    <a:pt x="1335" y="32924"/>
                    <a:pt x="1502" y="33157"/>
                    <a:pt x="1702" y="33357"/>
                  </a:cubicBezTo>
                  <a:cubicBezTo>
                    <a:pt x="1739" y="33412"/>
                    <a:pt x="1796" y="33437"/>
                    <a:pt x="1851" y="33437"/>
                  </a:cubicBezTo>
                  <a:cubicBezTo>
                    <a:pt x="1895" y="33437"/>
                    <a:pt x="1939" y="33421"/>
                    <a:pt x="1969" y="33391"/>
                  </a:cubicBezTo>
                  <a:cubicBezTo>
                    <a:pt x="2069" y="33324"/>
                    <a:pt x="2069" y="33191"/>
                    <a:pt x="2002" y="33090"/>
                  </a:cubicBezTo>
                  <a:cubicBezTo>
                    <a:pt x="1835" y="32890"/>
                    <a:pt x="1669" y="32690"/>
                    <a:pt x="1535" y="32457"/>
                  </a:cubicBezTo>
                  <a:cubicBezTo>
                    <a:pt x="1492" y="32392"/>
                    <a:pt x="1421" y="32355"/>
                    <a:pt x="1358" y="32355"/>
                  </a:cubicBezTo>
                  <a:close/>
                  <a:moveTo>
                    <a:pt x="2407" y="33641"/>
                  </a:moveTo>
                  <a:cubicBezTo>
                    <a:pt x="2353" y="33641"/>
                    <a:pt x="2302" y="33658"/>
                    <a:pt x="2269" y="33691"/>
                  </a:cubicBezTo>
                  <a:cubicBezTo>
                    <a:pt x="2269" y="33691"/>
                    <a:pt x="2269" y="33691"/>
                    <a:pt x="2269" y="33724"/>
                  </a:cubicBezTo>
                  <a:cubicBezTo>
                    <a:pt x="2202" y="33791"/>
                    <a:pt x="2202" y="33924"/>
                    <a:pt x="2269" y="33991"/>
                  </a:cubicBezTo>
                  <a:cubicBezTo>
                    <a:pt x="2302" y="34058"/>
                    <a:pt x="2369" y="34091"/>
                    <a:pt x="2403" y="34125"/>
                  </a:cubicBezTo>
                  <a:cubicBezTo>
                    <a:pt x="2569" y="34291"/>
                    <a:pt x="2769" y="34425"/>
                    <a:pt x="2936" y="34558"/>
                  </a:cubicBezTo>
                  <a:cubicBezTo>
                    <a:pt x="2972" y="34582"/>
                    <a:pt x="3011" y="34593"/>
                    <a:pt x="3051" y="34593"/>
                  </a:cubicBezTo>
                  <a:cubicBezTo>
                    <a:pt x="3123" y="34593"/>
                    <a:pt x="3193" y="34556"/>
                    <a:pt x="3236" y="34491"/>
                  </a:cubicBezTo>
                  <a:cubicBezTo>
                    <a:pt x="3303" y="34425"/>
                    <a:pt x="3270" y="34291"/>
                    <a:pt x="3170" y="34225"/>
                  </a:cubicBezTo>
                  <a:cubicBezTo>
                    <a:pt x="3003" y="34091"/>
                    <a:pt x="2836" y="33958"/>
                    <a:pt x="2703" y="33824"/>
                  </a:cubicBezTo>
                  <a:cubicBezTo>
                    <a:pt x="2636" y="33791"/>
                    <a:pt x="2603" y="33724"/>
                    <a:pt x="2569" y="33691"/>
                  </a:cubicBezTo>
                  <a:cubicBezTo>
                    <a:pt x="2519" y="33658"/>
                    <a:pt x="2461" y="33641"/>
                    <a:pt x="2407" y="33641"/>
                  </a:cubicBezTo>
                  <a:close/>
                  <a:moveTo>
                    <a:pt x="10922" y="34257"/>
                  </a:moveTo>
                  <a:cubicBezTo>
                    <a:pt x="10884" y="34257"/>
                    <a:pt x="10844" y="34268"/>
                    <a:pt x="10809" y="34291"/>
                  </a:cubicBezTo>
                  <a:cubicBezTo>
                    <a:pt x="10575" y="34425"/>
                    <a:pt x="10308" y="34558"/>
                    <a:pt x="10075" y="34692"/>
                  </a:cubicBezTo>
                  <a:cubicBezTo>
                    <a:pt x="10075" y="34692"/>
                    <a:pt x="10041" y="34725"/>
                    <a:pt x="10008" y="34725"/>
                  </a:cubicBezTo>
                  <a:cubicBezTo>
                    <a:pt x="9975" y="34792"/>
                    <a:pt x="9941" y="34892"/>
                    <a:pt x="9975" y="34958"/>
                  </a:cubicBezTo>
                  <a:cubicBezTo>
                    <a:pt x="10023" y="35031"/>
                    <a:pt x="10105" y="35085"/>
                    <a:pt x="10185" y="35085"/>
                  </a:cubicBezTo>
                  <a:cubicBezTo>
                    <a:pt x="10216" y="35085"/>
                    <a:pt x="10247" y="35077"/>
                    <a:pt x="10275" y="35059"/>
                  </a:cubicBezTo>
                  <a:cubicBezTo>
                    <a:pt x="10508" y="34925"/>
                    <a:pt x="10775" y="34792"/>
                    <a:pt x="11009" y="34658"/>
                  </a:cubicBezTo>
                  <a:cubicBezTo>
                    <a:pt x="11109" y="34592"/>
                    <a:pt x="11142" y="34458"/>
                    <a:pt x="11075" y="34358"/>
                  </a:cubicBezTo>
                  <a:cubicBezTo>
                    <a:pt x="11054" y="34293"/>
                    <a:pt x="10991" y="34257"/>
                    <a:pt x="10922" y="34257"/>
                  </a:cubicBezTo>
                  <a:close/>
                  <a:moveTo>
                    <a:pt x="3757" y="34622"/>
                  </a:moveTo>
                  <a:cubicBezTo>
                    <a:pt x="3699" y="34622"/>
                    <a:pt x="3645" y="34650"/>
                    <a:pt x="3603" y="34692"/>
                  </a:cubicBezTo>
                  <a:cubicBezTo>
                    <a:pt x="3603" y="34692"/>
                    <a:pt x="3570" y="34725"/>
                    <a:pt x="3570" y="34725"/>
                  </a:cubicBezTo>
                  <a:cubicBezTo>
                    <a:pt x="3537" y="34825"/>
                    <a:pt x="3570" y="34958"/>
                    <a:pt x="3670" y="35025"/>
                  </a:cubicBezTo>
                  <a:cubicBezTo>
                    <a:pt x="3904" y="35159"/>
                    <a:pt x="4170" y="35259"/>
                    <a:pt x="4437" y="35392"/>
                  </a:cubicBezTo>
                  <a:cubicBezTo>
                    <a:pt x="4455" y="35398"/>
                    <a:pt x="4474" y="35401"/>
                    <a:pt x="4493" y="35401"/>
                  </a:cubicBezTo>
                  <a:cubicBezTo>
                    <a:pt x="4582" y="35401"/>
                    <a:pt x="4677" y="35341"/>
                    <a:pt x="4704" y="35259"/>
                  </a:cubicBezTo>
                  <a:cubicBezTo>
                    <a:pt x="4738" y="35159"/>
                    <a:pt x="4704" y="35025"/>
                    <a:pt x="4604" y="34992"/>
                  </a:cubicBezTo>
                  <a:cubicBezTo>
                    <a:pt x="4337" y="34892"/>
                    <a:pt x="4104" y="34792"/>
                    <a:pt x="3870" y="34658"/>
                  </a:cubicBezTo>
                  <a:cubicBezTo>
                    <a:pt x="3832" y="34633"/>
                    <a:pt x="3794" y="34622"/>
                    <a:pt x="3757" y="34622"/>
                  </a:cubicBezTo>
                  <a:close/>
                  <a:moveTo>
                    <a:pt x="9396" y="34983"/>
                  </a:moveTo>
                  <a:cubicBezTo>
                    <a:pt x="9377" y="34983"/>
                    <a:pt x="9359" y="34986"/>
                    <a:pt x="9341" y="34992"/>
                  </a:cubicBezTo>
                  <a:cubicBezTo>
                    <a:pt x="9074" y="35092"/>
                    <a:pt x="8807" y="35159"/>
                    <a:pt x="8574" y="35225"/>
                  </a:cubicBezTo>
                  <a:cubicBezTo>
                    <a:pt x="8507" y="35225"/>
                    <a:pt x="8474" y="35259"/>
                    <a:pt x="8440" y="35292"/>
                  </a:cubicBezTo>
                  <a:cubicBezTo>
                    <a:pt x="8407" y="35359"/>
                    <a:pt x="8373" y="35425"/>
                    <a:pt x="8407" y="35492"/>
                  </a:cubicBezTo>
                  <a:cubicBezTo>
                    <a:pt x="8434" y="35575"/>
                    <a:pt x="8507" y="35634"/>
                    <a:pt x="8588" y="35634"/>
                  </a:cubicBezTo>
                  <a:cubicBezTo>
                    <a:pt x="8605" y="35634"/>
                    <a:pt x="8623" y="35632"/>
                    <a:pt x="8640" y="35626"/>
                  </a:cubicBezTo>
                  <a:cubicBezTo>
                    <a:pt x="8941" y="35559"/>
                    <a:pt x="9207" y="35492"/>
                    <a:pt x="9474" y="35392"/>
                  </a:cubicBezTo>
                  <a:cubicBezTo>
                    <a:pt x="9574" y="35359"/>
                    <a:pt x="9641" y="35225"/>
                    <a:pt x="9608" y="35125"/>
                  </a:cubicBezTo>
                  <a:cubicBezTo>
                    <a:pt x="9580" y="35043"/>
                    <a:pt x="9485" y="34983"/>
                    <a:pt x="9396" y="34983"/>
                  </a:cubicBezTo>
                  <a:close/>
                  <a:moveTo>
                    <a:pt x="5371" y="35225"/>
                  </a:moveTo>
                  <a:cubicBezTo>
                    <a:pt x="5271" y="35225"/>
                    <a:pt x="5205" y="35259"/>
                    <a:pt x="5138" y="35292"/>
                  </a:cubicBezTo>
                  <a:cubicBezTo>
                    <a:pt x="5138" y="35325"/>
                    <a:pt x="5104" y="35359"/>
                    <a:pt x="5104" y="35392"/>
                  </a:cubicBezTo>
                  <a:cubicBezTo>
                    <a:pt x="5071" y="35492"/>
                    <a:pt x="5138" y="35626"/>
                    <a:pt x="5271" y="35626"/>
                  </a:cubicBezTo>
                  <a:cubicBezTo>
                    <a:pt x="5538" y="35692"/>
                    <a:pt x="5805" y="35759"/>
                    <a:pt x="6105" y="35792"/>
                  </a:cubicBezTo>
                  <a:cubicBezTo>
                    <a:pt x="6119" y="35797"/>
                    <a:pt x="6132" y="35799"/>
                    <a:pt x="6145" y="35799"/>
                  </a:cubicBezTo>
                  <a:cubicBezTo>
                    <a:pt x="6231" y="35799"/>
                    <a:pt x="6310" y="35712"/>
                    <a:pt x="6339" y="35626"/>
                  </a:cubicBezTo>
                  <a:cubicBezTo>
                    <a:pt x="6339" y="35492"/>
                    <a:pt x="6272" y="35392"/>
                    <a:pt x="6139" y="35392"/>
                  </a:cubicBezTo>
                  <a:cubicBezTo>
                    <a:pt x="5872" y="35359"/>
                    <a:pt x="5605" y="35292"/>
                    <a:pt x="5371" y="35225"/>
                  </a:cubicBezTo>
                  <a:close/>
                  <a:moveTo>
                    <a:pt x="7813" y="35386"/>
                  </a:moveTo>
                  <a:cubicBezTo>
                    <a:pt x="7800" y="35386"/>
                    <a:pt x="7786" y="35388"/>
                    <a:pt x="7773" y="35392"/>
                  </a:cubicBezTo>
                  <a:cubicBezTo>
                    <a:pt x="7506" y="35425"/>
                    <a:pt x="7239" y="35425"/>
                    <a:pt x="6939" y="35425"/>
                  </a:cubicBezTo>
                  <a:cubicBezTo>
                    <a:pt x="6906" y="35425"/>
                    <a:pt x="6839" y="35459"/>
                    <a:pt x="6806" y="35492"/>
                  </a:cubicBezTo>
                  <a:cubicBezTo>
                    <a:pt x="6772" y="35526"/>
                    <a:pt x="6739" y="35592"/>
                    <a:pt x="6739" y="35626"/>
                  </a:cubicBezTo>
                  <a:cubicBezTo>
                    <a:pt x="6739" y="35759"/>
                    <a:pt x="6839" y="35859"/>
                    <a:pt x="6972" y="35859"/>
                  </a:cubicBezTo>
                  <a:cubicBezTo>
                    <a:pt x="7239" y="35859"/>
                    <a:pt x="7540" y="35826"/>
                    <a:pt x="7806" y="35792"/>
                  </a:cubicBezTo>
                  <a:cubicBezTo>
                    <a:pt x="7940" y="35792"/>
                    <a:pt x="8007" y="35659"/>
                    <a:pt x="8007" y="35559"/>
                  </a:cubicBezTo>
                  <a:cubicBezTo>
                    <a:pt x="7978" y="35472"/>
                    <a:pt x="7899" y="35386"/>
                    <a:pt x="7813" y="35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3" name="Google Shape;3468;p36"/>
          <p:cNvGrpSpPr/>
          <p:nvPr/>
        </p:nvGrpSpPr>
        <p:grpSpPr>
          <a:xfrm>
            <a:off x="8355348" y="1424551"/>
            <a:ext cx="717200" cy="356100"/>
            <a:chOff x="8025425" y="984400"/>
            <a:chExt cx="717200" cy="356100"/>
          </a:xfrm>
        </p:grpSpPr>
        <p:sp>
          <p:nvSpPr>
            <p:cNvPr id="84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90" name="Picture 89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91" name="Picture 2" descr="Sun GIFs - Get the best GIF on GIPHY"/>
          <p:cNvPicPr>
            <a:picLocks noChangeAspect="1" noChangeArrowheads="1" noCrop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596" y="689052"/>
            <a:ext cx="1203687" cy="116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959" y="3197334"/>
            <a:ext cx="610335" cy="659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93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2026990" y="3509832"/>
            <a:ext cx="1063146" cy="899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 flipH="1">
            <a:off x="3402010" y="3429571"/>
            <a:ext cx="698392" cy="1173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413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47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19753E-6 L 0.02518 -4.19753E-6 " pathEditMode="relative" rAng="0" ptsTypes="AA">
                                      <p:cBhvr>
                                        <p:cTn id="8" dur="1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551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D9B49D-6F6F-0326-E21D-102FC13D9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7F19023-7E71-E17E-6FE0-A26BEEF937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6F3873C8-BD25-75FB-2330-10F59E56384B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8764FAC-6BBD-5CE2-ED7F-D6202042DB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1" y="-48838"/>
            <a:ext cx="9264703" cy="5238936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xmlns="" id="{69377EFD-1F64-2152-0064-5DC313F9569B}"/>
              </a:ext>
            </a:extLst>
          </p:cNvPr>
          <p:cNvSpPr/>
          <p:nvPr/>
        </p:nvSpPr>
        <p:spPr>
          <a:xfrm>
            <a:off x="3906424" y="-74090"/>
            <a:ext cx="4672356" cy="4670279"/>
          </a:xfrm>
          <a:prstGeom prst="ellipse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xmlns="" id="{F2E08FF4-3A57-106B-9BE8-01165E9EF160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8" name="quay dung">
            <a:extLst>
              <a:ext uri="{FF2B5EF4-FFF2-40B4-BE49-F238E27FC236}">
                <a16:creationId xmlns:a16="http://schemas.microsoft.com/office/drawing/2014/main" xmlns="" id="{9387CE55-61FC-FCD1-14B0-C13FF14A51C2}"/>
              </a:ext>
            </a:extLst>
          </p:cNvPr>
          <p:cNvSpPr/>
          <p:nvPr/>
        </p:nvSpPr>
        <p:spPr>
          <a:xfrm>
            <a:off x="3810000" y="4507245"/>
            <a:ext cx="2028009" cy="63681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r>
              <a:rPr lang="en-GB" sz="2400" b="1" kern="12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START</a:t>
            </a:r>
            <a:endParaRPr lang="vi-VN" sz="2400" b="1" kern="1200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CBC80F74-5331-F5D4-D860-BD3D7D3B98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5" y="335432"/>
            <a:ext cx="709153" cy="62732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8137D999-A9A1-5BB2-6894-04E5F05193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304" y="634148"/>
            <a:ext cx="678338" cy="60006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11C9208B-CFEB-8907-8426-BA054E043F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1685" y="211492"/>
            <a:ext cx="709153" cy="62732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EF60D303-B2A1-98A9-FC85-E4815CEB25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873" y="358881"/>
            <a:ext cx="535781" cy="892969"/>
          </a:xfrm>
          <a:prstGeom prst="rect">
            <a:avLst/>
          </a:prstGeom>
        </p:spPr>
      </p:pic>
      <p:sp>
        <p:nvSpPr>
          <p:cNvPr id="29" name="Isosceles Triangle 28">
            <a:extLst>
              <a:ext uri="{FF2B5EF4-FFF2-40B4-BE49-F238E27FC236}">
                <a16:creationId xmlns:a16="http://schemas.microsoft.com/office/drawing/2014/main" xmlns="" id="{8B555CFD-42C1-A9F7-D840-3352AE75401C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xmlns="" id="{A06349F9-2817-81A6-4405-EDE8024AA9EB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xmlns="" id="{CE149A9E-B2BF-19EB-F035-46EC2F0CD7CC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xmlns="" id="{2115AC66-4E61-B76A-A89B-EC3528A6CD89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xmlns="" id="{EAD2B7F4-9F21-6F0A-A831-91BF9BB0C291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xmlns="" id="{E6CF4F4D-98C4-E76F-13B9-80F3433F611B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xmlns="" id="{3A136FBB-7CD8-FD95-6CD5-9421FC42F645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6" name="Isosceles Triangle 35">
            <a:extLst>
              <a:ext uri="{FF2B5EF4-FFF2-40B4-BE49-F238E27FC236}">
                <a16:creationId xmlns:a16="http://schemas.microsoft.com/office/drawing/2014/main" xmlns="" id="{EFFCE6BC-DC6C-58F3-7F4C-38ADDA46DF53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7" name="Isosceles Triangle 36">
            <a:extLst>
              <a:ext uri="{FF2B5EF4-FFF2-40B4-BE49-F238E27FC236}">
                <a16:creationId xmlns:a16="http://schemas.microsoft.com/office/drawing/2014/main" xmlns="" id="{34E0171B-02BF-8DCC-E4C6-100C0B2D276B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xmlns="" id="{480824F8-FCC6-205E-C6D4-3D0172199E99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xmlns="" id="{D929112F-E472-B642-3806-D7C67F240D0E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0" name="Isosceles Triangle 39">
            <a:extLst>
              <a:ext uri="{FF2B5EF4-FFF2-40B4-BE49-F238E27FC236}">
                <a16:creationId xmlns:a16="http://schemas.microsoft.com/office/drawing/2014/main" xmlns="" id="{EDD39C4F-04E9-2331-A64D-88D2F0296DA9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1" name="Isosceles Triangle 40">
            <a:extLst>
              <a:ext uri="{FF2B5EF4-FFF2-40B4-BE49-F238E27FC236}">
                <a16:creationId xmlns:a16="http://schemas.microsoft.com/office/drawing/2014/main" xmlns="" id="{C13F14DC-29E5-64B4-4CAE-551BE07E62F3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2" name="Isosceles Triangle 41">
            <a:extLst>
              <a:ext uri="{FF2B5EF4-FFF2-40B4-BE49-F238E27FC236}">
                <a16:creationId xmlns:a16="http://schemas.microsoft.com/office/drawing/2014/main" xmlns="" id="{4F7F991A-2FFE-5962-3710-33816E23C3BF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3" name="Isosceles Triangle 42">
            <a:extLst>
              <a:ext uri="{FF2B5EF4-FFF2-40B4-BE49-F238E27FC236}">
                <a16:creationId xmlns:a16="http://schemas.microsoft.com/office/drawing/2014/main" xmlns="" id="{A0440BD9-AAC1-C14F-838F-9D3BD1D6103F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4" name="Isosceles Triangle 43">
            <a:extLst>
              <a:ext uri="{FF2B5EF4-FFF2-40B4-BE49-F238E27FC236}">
                <a16:creationId xmlns:a16="http://schemas.microsoft.com/office/drawing/2014/main" xmlns="" id="{92EE4E12-86E3-E6CF-19FD-623E8E34D879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xmlns="" id="{B7BC3943-3A13-4627-615B-1BC1A69ED83E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6" name="Isosceles Triangle 45">
            <a:extLst>
              <a:ext uri="{FF2B5EF4-FFF2-40B4-BE49-F238E27FC236}">
                <a16:creationId xmlns:a16="http://schemas.microsoft.com/office/drawing/2014/main" xmlns="" id="{EF268021-D70D-723A-9FAB-E3238A7FB5DA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xmlns="" id="{6E876FD4-A595-C07D-71B3-1BE7B55CDCF5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34BEA2B0-67A8-47B1-DB72-49AF5128548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grpSp>
        <p:nvGrpSpPr>
          <p:cNvPr id="5121" name="Group 5120">
            <a:extLst>
              <a:ext uri="{FF2B5EF4-FFF2-40B4-BE49-F238E27FC236}">
                <a16:creationId xmlns:a16="http://schemas.microsoft.com/office/drawing/2014/main" xmlns="" id="{22151B12-CF85-13A5-7177-28CFE9688567}"/>
              </a:ext>
            </a:extLst>
          </p:cNvPr>
          <p:cNvGrpSpPr/>
          <p:nvPr/>
        </p:nvGrpSpPr>
        <p:grpSpPr>
          <a:xfrm>
            <a:off x="4343400" y="361950"/>
            <a:ext cx="3779848" cy="3785944"/>
            <a:chOff x="-361399" y="111576"/>
            <a:chExt cx="3779848" cy="3785944"/>
          </a:xfrm>
        </p:grpSpPr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xmlns="" id="{0A535B5F-2FA0-DAA4-1E30-F9CFA20E148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61399" y="111576"/>
              <a:ext cx="3779848" cy="3785944"/>
            </a:xfrm>
            <a:prstGeom prst="rect">
              <a:avLst/>
            </a:prstGeom>
          </p:spPr>
        </p:pic>
        <p:pic>
          <p:nvPicPr>
            <p:cNvPr id="60" name="Picture 4" descr="Cute cartoon cupcake isolated on white Royalty Free Vector">
              <a:extLst>
                <a:ext uri="{FF2B5EF4-FFF2-40B4-BE49-F238E27FC236}">
                  <a16:creationId xmlns:a16="http://schemas.microsoft.com/office/drawing/2014/main" xmlns="" id="{DAA80591-FBFB-234B-3B38-377C26B28C7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460"/>
            <a:stretch/>
          </p:blipFill>
          <p:spPr bwMode="auto">
            <a:xfrm rot="4375539">
              <a:off x="1713411" y="3021814"/>
              <a:ext cx="749043" cy="7243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" name="Picture 2" descr="Premium Vector | Slice of pizza illustrations cartoon">
              <a:extLst>
                <a:ext uri="{FF2B5EF4-FFF2-40B4-BE49-F238E27FC236}">
                  <a16:creationId xmlns:a16="http://schemas.microsoft.com/office/drawing/2014/main" xmlns="" id="{DBC9DA4C-D9C3-AB42-D2D9-A084CEA982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121582">
              <a:off x="-168353" y="1116106"/>
              <a:ext cx="885397" cy="88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2" name="Picture 2" descr="Delicious Vector Cartoon Cookie with Chocolate Chips Isolated on Stock  Vector - Illustration of drawing, homemade: 97523699">
              <a:extLst>
                <a:ext uri="{FF2B5EF4-FFF2-40B4-BE49-F238E27FC236}">
                  <a16:creationId xmlns:a16="http://schemas.microsoft.com/office/drawing/2014/main" xmlns="" id="{EE4F569C-95F6-FDB5-D160-632EE96E4E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5748" y="2168718"/>
              <a:ext cx="850653" cy="8506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4" name="Picture 4" descr="Premium Vector | Vector cartoon orange fruit with green leaves">
              <a:extLst>
                <a:ext uri="{FF2B5EF4-FFF2-40B4-BE49-F238E27FC236}">
                  <a16:creationId xmlns:a16="http://schemas.microsoft.com/office/drawing/2014/main" xmlns="" id="{7D83446E-3F47-6B0D-743E-06C9585FE5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728091">
              <a:off x="1730459" y="347544"/>
              <a:ext cx="746160" cy="746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6" name="Picture 6" descr="Spaghetti Cartoon Images – Browse 9,217 Stock Photos, Vectors, and Video |  Adobe Stock">
              <a:extLst>
                <a:ext uri="{FF2B5EF4-FFF2-40B4-BE49-F238E27FC236}">
                  <a16:creationId xmlns:a16="http://schemas.microsoft.com/office/drawing/2014/main" xmlns="" id="{E279B0C0-A366-7128-B2CA-50AB2392FD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519004">
              <a:off x="-152364" y="2263200"/>
              <a:ext cx="867778" cy="7367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8" name="Picture 8" descr="Vector sandwich with vegetables. Fast food flat cartoon isolated  illustration on a white background. Triangular fresh sandwich with cheese,  tomato and salad:: موقع تصميمي">
              <a:extLst>
                <a:ext uri="{FF2B5EF4-FFF2-40B4-BE49-F238E27FC236}">
                  <a16:creationId xmlns:a16="http://schemas.microsoft.com/office/drawing/2014/main" xmlns="" id="{E8A0AA05-AA0E-94C8-5E6C-FE0D93BF846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56" t="26619" r="16290" b="26976"/>
            <a:stretch/>
          </p:blipFill>
          <p:spPr bwMode="auto">
            <a:xfrm rot="5944129">
              <a:off x="604288" y="3079293"/>
              <a:ext cx="875627" cy="6142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30" name="Picture 10" descr="Egg Cartoon Images – Browse 280,509 Stock Photos, Vectors, and Video |  Adobe Stock">
              <a:extLst>
                <a:ext uri="{FF2B5EF4-FFF2-40B4-BE49-F238E27FC236}">
                  <a16:creationId xmlns:a16="http://schemas.microsoft.com/office/drawing/2014/main" xmlns="" id="{66424E1E-89B0-D8A9-8C7A-4BA9C1B0D1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301719">
              <a:off x="2495465" y="1194389"/>
              <a:ext cx="703156" cy="7031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32" name="Picture 12" descr="Banana cartoon illustration | Download on Freepik">
              <a:extLst>
                <a:ext uri="{FF2B5EF4-FFF2-40B4-BE49-F238E27FC236}">
                  <a16:creationId xmlns:a16="http://schemas.microsoft.com/office/drawing/2014/main" xmlns="" id="{973E2CEC-4862-0AFB-A4ED-F1A84B67EA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62" t="3655" r="14590"/>
            <a:stretch/>
          </p:blipFill>
          <p:spPr bwMode="auto">
            <a:xfrm rot="9678263">
              <a:off x="657309" y="348785"/>
              <a:ext cx="622993" cy="8424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123" name="Picture 5122">
            <a:extLst>
              <a:ext uri="{FF2B5EF4-FFF2-40B4-BE49-F238E27FC236}">
                <a16:creationId xmlns:a16="http://schemas.microsoft.com/office/drawing/2014/main" xmlns="" id="{6B4693C3-B869-0B5F-F12E-906E8B119D2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493" y="1830585"/>
            <a:ext cx="1015661" cy="866298"/>
          </a:xfrm>
          <a:prstGeom prst="rect">
            <a:avLst/>
          </a:prstGeom>
        </p:spPr>
      </p:pic>
      <p:sp>
        <p:nvSpPr>
          <p:cNvPr id="5125" name="Isosceles Triangle 5124">
            <a:extLst>
              <a:ext uri="{FF2B5EF4-FFF2-40B4-BE49-F238E27FC236}">
                <a16:creationId xmlns:a16="http://schemas.microsoft.com/office/drawing/2014/main" xmlns="" id="{9DD4F448-0743-2865-C961-91B92CCEE344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127" name="Heart 5126">
            <a:hlinkClick r:id="rId19" action="ppaction://hlinksldjump"/>
            <a:extLst>
              <a:ext uri="{FF2B5EF4-FFF2-40B4-BE49-F238E27FC236}">
                <a16:creationId xmlns:a16="http://schemas.microsoft.com/office/drawing/2014/main" xmlns="" id="{A66EED8D-AC95-4147-C335-69121FBCD46B}"/>
              </a:ext>
            </a:extLst>
          </p:cNvPr>
          <p:cNvSpPr/>
          <p:nvPr/>
        </p:nvSpPr>
        <p:spPr>
          <a:xfrm rot="5400000">
            <a:off x="8524474" y="1939837"/>
            <a:ext cx="587829" cy="587828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129" name="Speech Bubble: Rectangle with Corners Rounded 5128">
            <a:extLst>
              <a:ext uri="{FF2B5EF4-FFF2-40B4-BE49-F238E27FC236}">
                <a16:creationId xmlns:a16="http://schemas.microsoft.com/office/drawing/2014/main" xmlns="" id="{B13D446A-C60C-B882-D036-3EB33462057B}"/>
              </a:ext>
            </a:extLst>
          </p:cNvPr>
          <p:cNvSpPr/>
          <p:nvPr/>
        </p:nvSpPr>
        <p:spPr>
          <a:xfrm>
            <a:off x="31697" y="913073"/>
            <a:ext cx="3995181" cy="960117"/>
          </a:xfrm>
          <a:prstGeom prst="wedgeRoundRectCallout">
            <a:avLst>
              <a:gd name="adj1" fmla="val -49197"/>
              <a:gd name="adj2" fmla="val 95401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How mα</a:t>
            </a:r>
            <a:r>
              <a:rPr lang="en-US" sz="2800" b="1" dirty="0" err="1">
                <a:latin typeface="Comic Sans MS" panose="030F0702030302020204" pitchFamily="66" charset="0"/>
              </a:rPr>
              <a:t>ny</a:t>
            </a:r>
            <a:r>
              <a:rPr lang="en-US" sz="2800" b="1" dirty="0">
                <a:latin typeface="Comic Sans MS" panose="030F0702030302020204" pitchFamily="66" charset="0"/>
              </a:rPr>
              <a:t> bananas </a:t>
            </a:r>
          </a:p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hα</a:t>
            </a:r>
            <a:r>
              <a:rPr lang="en-US" sz="2800" b="1" dirty="0" err="1">
                <a:latin typeface="Comic Sans MS" panose="030F0702030302020204" pitchFamily="66" charset="0"/>
              </a:rPr>
              <a:t>ve</a:t>
            </a:r>
            <a:r>
              <a:rPr lang="en-US" sz="2800" b="1" dirty="0">
                <a:latin typeface="Comic Sans MS" panose="030F0702030302020204" pitchFamily="66" charset="0"/>
              </a:rPr>
              <a:t> you got?</a:t>
            </a:r>
          </a:p>
        </p:txBody>
      </p:sp>
      <p:sp>
        <p:nvSpPr>
          <p:cNvPr id="5131" name="Speech Bubble: Rectangle with Corners Rounded 5130">
            <a:extLst>
              <a:ext uri="{FF2B5EF4-FFF2-40B4-BE49-F238E27FC236}">
                <a16:creationId xmlns:a16="http://schemas.microsoft.com/office/drawing/2014/main" xmlns="" id="{B179EC78-8A83-3ED1-255A-6910386C6622}"/>
              </a:ext>
            </a:extLst>
          </p:cNvPr>
          <p:cNvSpPr/>
          <p:nvPr/>
        </p:nvSpPr>
        <p:spPr>
          <a:xfrm>
            <a:off x="393704" y="2360176"/>
            <a:ext cx="3332557" cy="960117"/>
          </a:xfrm>
          <a:prstGeom prst="wedgeRoundRectCallout">
            <a:avLst>
              <a:gd name="adj1" fmla="val 43048"/>
              <a:gd name="adj2" fmla="val 88475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I’ve got 26.</a:t>
            </a:r>
          </a:p>
        </p:txBody>
      </p:sp>
      <p:sp>
        <p:nvSpPr>
          <p:cNvPr id="5133" name="Rectangle 5132">
            <a:extLst>
              <a:ext uri="{FF2B5EF4-FFF2-40B4-BE49-F238E27FC236}">
                <a16:creationId xmlns:a16="http://schemas.microsoft.com/office/drawing/2014/main" xmlns="" id="{9007BF9A-C7F9-E775-AA84-3FB853BB1254}"/>
              </a:ext>
            </a:extLst>
          </p:cNvPr>
          <p:cNvSpPr/>
          <p:nvPr/>
        </p:nvSpPr>
        <p:spPr>
          <a:xfrm>
            <a:off x="152400" y="0"/>
            <a:ext cx="2207570" cy="58477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Let’s say.</a:t>
            </a:r>
          </a:p>
        </p:txBody>
      </p:sp>
      <p:sp>
        <p:nvSpPr>
          <p:cNvPr id="49" name="quay dung">
            <a:extLst>
              <a:ext uri="{FF2B5EF4-FFF2-40B4-BE49-F238E27FC236}">
                <a16:creationId xmlns:a16="http://schemas.microsoft.com/office/drawing/2014/main" xmlns="" id="{9387CE55-61FC-FCD1-14B0-C13FF14A51C2}"/>
              </a:ext>
            </a:extLst>
          </p:cNvPr>
          <p:cNvSpPr/>
          <p:nvPr/>
        </p:nvSpPr>
        <p:spPr>
          <a:xfrm>
            <a:off x="6573754" y="4506686"/>
            <a:ext cx="2028009" cy="63681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r>
              <a:rPr lang="en-GB" sz="2400" b="1" kern="1200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STOP</a:t>
            </a:r>
            <a:endParaRPr lang="vi-VN" sz="2400" b="1" kern="1200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mixkit-bike-wheel-spinning-1613 (1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296400" y="-4043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77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11" dur="1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3" dur="149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14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5125" grpId="0" animBg="1"/>
      <p:bldP spid="4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6" y="89916"/>
            <a:ext cx="1072451" cy="514220"/>
          </a:xfrm>
          <a:prstGeom prst="rect">
            <a:avLst/>
          </a:prstGeom>
        </p:spPr>
      </p:pic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xmlns="" id="{B7183092-5B42-7E14-C06B-7D10F7EDF484}"/>
              </a:ext>
            </a:extLst>
          </p:cNvPr>
          <p:cNvGraphicFramePr>
            <a:graphicFrameLocks noGrp="1"/>
          </p:cNvGraphicFramePr>
          <p:nvPr/>
        </p:nvGraphicFramePr>
        <p:xfrm>
          <a:off x="1513665" y="1458728"/>
          <a:ext cx="5886596" cy="2483632"/>
        </p:xfrm>
        <a:graphic>
          <a:graphicData uri="http://schemas.openxmlformats.org/drawingml/2006/table">
            <a:tbl>
              <a:tblPr firstRow="1" bandRow="1"/>
              <a:tblGrid>
                <a:gridCol w="1471649">
                  <a:extLst>
                    <a:ext uri="{9D8B030D-6E8A-4147-A177-3AD203B41FA5}">
                      <a16:colId xmlns:a16="http://schemas.microsoft.com/office/drawing/2014/main" xmlns="" val="257416257"/>
                    </a:ext>
                  </a:extLst>
                </a:gridCol>
                <a:gridCol w="1471649">
                  <a:extLst>
                    <a:ext uri="{9D8B030D-6E8A-4147-A177-3AD203B41FA5}">
                      <a16:colId xmlns:a16="http://schemas.microsoft.com/office/drawing/2014/main" xmlns="" val="547786624"/>
                    </a:ext>
                  </a:extLst>
                </a:gridCol>
                <a:gridCol w="1471649">
                  <a:extLst>
                    <a:ext uri="{9D8B030D-6E8A-4147-A177-3AD203B41FA5}">
                      <a16:colId xmlns:a16="http://schemas.microsoft.com/office/drawing/2014/main" xmlns="" val="806567065"/>
                    </a:ext>
                  </a:extLst>
                </a:gridCol>
                <a:gridCol w="1471649">
                  <a:extLst>
                    <a:ext uri="{9D8B030D-6E8A-4147-A177-3AD203B41FA5}">
                      <a16:colId xmlns:a16="http://schemas.microsoft.com/office/drawing/2014/main" xmlns="" val="1347445215"/>
                    </a:ext>
                  </a:extLst>
                </a:gridCol>
              </a:tblGrid>
              <a:tr h="620908"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TEAM 1</a:t>
                      </a:r>
                      <a:endParaRPr lang="x-none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7403372"/>
                  </a:ext>
                </a:extLst>
              </a:tr>
              <a:tr h="620908"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TEAM 2</a:t>
                      </a:r>
                      <a:endParaRPr lang="x-none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46324055"/>
                  </a:ext>
                </a:extLst>
              </a:tr>
              <a:tr h="620908"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TEAM 3</a:t>
                      </a:r>
                      <a:endParaRPr lang="x-none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09118582"/>
                  </a:ext>
                </a:extLst>
              </a:tr>
              <a:tr h="620908"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TEAM 4</a:t>
                      </a:r>
                      <a:endParaRPr lang="x-none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591639"/>
                  </a:ext>
                </a:extLst>
              </a:tr>
            </a:tbl>
          </a:graphicData>
        </a:graphic>
      </p:graphicFrame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60288F20-9CB0-1E11-19D5-6F4DC2699B42}"/>
              </a:ext>
            </a:extLst>
          </p:cNvPr>
          <p:cNvSpPr/>
          <p:nvPr/>
        </p:nvSpPr>
        <p:spPr>
          <a:xfrm>
            <a:off x="5994256" y="1497493"/>
            <a:ext cx="1365577" cy="521333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CB800B7D-2E93-E0C4-CAC4-24A982708410}"/>
              </a:ext>
            </a:extLst>
          </p:cNvPr>
          <p:cNvSpPr/>
          <p:nvPr/>
        </p:nvSpPr>
        <p:spPr>
          <a:xfrm>
            <a:off x="5976876" y="2127644"/>
            <a:ext cx="1365576" cy="540915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AC274DA1-1492-63BA-DA1B-A80E7B252019}"/>
              </a:ext>
            </a:extLst>
          </p:cNvPr>
          <p:cNvSpPr/>
          <p:nvPr/>
        </p:nvSpPr>
        <p:spPr>
          <a:xfrm>
            <a:off x="5976877" y="2735489"/>
            <a:ext cx="1365575" cy="540915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xmlns="" id="{76883A66-68E4-0F8F-8E58-6620F0D5BE06}"/>
              </a:ext>
            </a:extLst>
          </p:cNvPr>
          <p:cNvSpPr/>
          <p:nvPr/>
        </p:nvSpPr>
        <p:spPr>
          <a:xfrm>
            <a:off x="5976877" y="3373835"/>
            <a:ext cx="1400336" cy="543601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B0FD4DEF-3ED8-83DE-7CC9-4610140493D6}"/>
              </a:ext>
            </a:extLst>
          </p:cNvPr>
          <p:cNvSpPr/>
          <p:nvPr/>
        </p:nvSpPr>
        <p:spPr>
          <a:xfrm>
            <a:off x="4501928" y="1491119"/>
            <a:ext cx="1369863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0F4EBA83-326A-F653-162B-3F5CEDD70757}"/>
              </a:ext>
            </a:extLst>
          </p:cNvPr>
          <p:cNvSpPr/>
          <p:nvPr/>
        </p:nvSpPr>
        <p:spPr>
          <a:xfrm>
            <a:off x="4501928" y="2123702"/>
            <a:ext cx="1369863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FE4731F1-FDE9-FF7C-8DA4-5559A034D188}"/>
              </a:ext>
            </a:extLst>
          </p:cNvPr>
          <p:cNvSpPr/>
          <p:nvPr/>
        </p:nvSpPr>
        <p:spPr>
          <a:xfrm>
            <a:off x="4525012" y="2752567"/>
            <a:ext cx="1346779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F00E4D52-789F-7BBF-55AA-9C6D008DBDAD}"/>
              </a:ext>
            </a:extLst>
          </p:cNvPr>
          <p:cNvSpPr/>
          <p:nvPr/>
        </p:nvSpPr>
        <p:spPr>
          <a:xfrm>
            <a:off x="4484299" y="3362107"/>
            <a:ext cx="1405119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45DF9A03-809A-64BA-6D72-43D196701926}"/>
              </a:ext>
            </a:extLst>
          </p:cNvPr>
          <p:cNvSpPr/>
          <p:nvPr/>
        </p:nvSpPr>
        <p:spPr>
          <a:xfrm>
            <a:off x="3010274" y="2740820"/>
            <a:ext cx="1366211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B5F44DF6-6EE2-1193-CEA5-0B4E46443E00}"/>
              </a:ext>
            </a:extLst>
          </p:cNvPr>
          <p:cNvSpPr/>
          <p:nvPr/>
        </p:nvSpPr>
        <p:spPr>
          <a:xfrm>
            <a:off x="3042247" y="2128442"/>
            <a:ext cx="1366211" cy="519766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6891EE70-EA87-96FB-B92B-14723AA81410}"/>
              </a:ext>
            </a:extLst>
          </p:cNvPr>
          <p:cNvSpPr/>
          <p:nvPr/>
        </p:nvSpPr>
        <p:spPr>
          <a:xfrm>
            <a:off x="3068273" y="3369648"/>
            <a:ext cx="1250215" cy="528518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0F825185-6817-43AC-29AD-9F5E6E1B74BC}"/>
              </a:ext>
            </a:extLst>
          </p:cNvPr>
          <p:cNvSpPr/>
          <p:nvPr/>
        </p:nvSpPr>
        <p:spPr>
          <a:xfrm>
            <a:off x="3038594" y="1497029"/>
            <a:ext cx="1369864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4DC712C5-5995-4E90-B813-86EB59F9FADE}"/>
              </a:ext>
            </a:extLst>
          </p:cNvPr>
          <p:cNvSpPr txBox="1"/>
          <p:nvPr/>
        </p:nvSpPr>
        <p:spPr>
          <a:xfrm>
            <a:off x="-1" y="4517581"/>
            <a:ext cx="2997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600" dirty="0">
                <a:highlight>
                  <a:srgbClr val="DBEAF6"/>
                </a:highlight>
                <a:latin typeface="+mj-lt"/>
              </a:rPr>
              <a:t>Vận dụng xuất sắc những kiến thức đã học vào thực hành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10BB0BE2-82D3-9773-1AE5-C09AB68368C4}"/>
              </a:ext>
            </a:extLst>
          </p:cNvPr>
          <p:cNvSpPr txBox="1"/>
          <p:nvPr/>
        </p:nvSpPr>
        <p:spPr>
          <a:xfrm>
            <a:off x="3031811" y="4516308"/>
            <a:ext cx="2997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600" dirty="0">
                <a:highlight>
                  <a:srgbClr val="DBEAF6"/>
                </a:highlight>
                <a:latin typeface="+mj-lt"/>
              </a:rPr>
              <a:t>Vận dụng tốt những kiến thức đã học vào thực hành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AA80287E-570A-FC5D-817B-E86BDB306A61}"/>
              </a:ext>
            </a:extLst>
          </p:cNvPr>
          <p:cNvSpPr txBox="1"/>
          <p:nvPr/>
        </p:nvSpPr>
        <p:spPr>
          <a:xfrm>
            <a:off x="6164312" y="4516308"/>
            <a:ext cx="2997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600" dirty="0">
                <a:highlight>
                  <a:srgbClr val="DBEAF6"/>
                </a:highlight>
                <a:latin typeface="+mj-lt"/>
              </a:rPr>
              <a:t>Biết cách vận dụng những kiến thức đã học vào thực hành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B38E9EF1-4E5E-A33E-2774-D93938B5170C}"/>
              </a:ext>
            </a:extLst>
          </p:cNvPr>
          <p:cNvSpPr txBox="1"/>
          <p:nvPr/>
        </p:nvSpPr>
        <p:spPr>
          <a:xfrm>
            <a:off x="2627523" y="125106"/>
            <a:ext cx="5144877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rPr lang="x-none" sz="4400" spc="300" dirty="0">
                <a:solidFill>
                  <a:schemeClr val="accent2">
                    <a:lumMod val="75000"/>
                  </a:schemeClr>
                </a:solidFill>
              </a:rPr>
              <a:t>ASSESSMENT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459BB542-0413-75F0-64D7-1F148D56B1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0056" y="4059358"/>
            <a:ext cx="456950" cy="4569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DFF9AFA-CB18-2CB0-9EE5-AE211402C1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6483" y="836618"/>
            <a:ext cx="554436" cy="5544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904CBD8-EE55-4022-F19C-AF2531AAB3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6483" y="836618"/>
            <a:ext cx="554436" cy="5544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7FAB8CE-190A-887C-42DD-D51203A5DA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9320" y="829988"/>
            <a:ext cx="554436" cy="5544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929D49C-08F1-0B97-F40F-113C3018C2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28487" y="4053791"/>
            <a:ext cx="487023" cy="4870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4E91E55-B5D3-0629-6A5C-C97602C397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78410" y="828830"/>
            <a:ext cx="554436" cy="5285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E9007873-5D86-04D1-FD17-E6AD422BEC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23271"/>
            <a:ext cx="554436" cy="55443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596C5A9-CA59-28C6-BF99-E53B357238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27253"/>
            <a:ext cx="554436" cy="5544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EAB6020-AB98-17C8-9C24-3417DA170B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18364"/>
            <a:ext cx="554436" cy="55443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F4ADC0BA-C9BA-3B07-63A3-F5235E3F04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18364"/>
            <a:ext cx="554436" cy="55443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9DB5B05D-2516-ADB5-22CE-12CB8CBACE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23271"/>
            <a:ext cx="554436" cy="55443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6C777E58-2C0E-024F-A2C4-BB50EE6E8D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62584" y="4029285"/>
            <a:ext cx="487023" cy="48702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FA9093E7-C78F-FF9A-B267-BAB5887D81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3714" y="818364"/>
            <a:ext cx="554436" cy="554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0BCCB51E-8FEB-6B99-E76C-5EB6B37F14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3714" y="824467"/>
            <a:ext cx="554436" cy="55443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D850A937-3086-22EF-B318-5625E7049E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3714" y="823271"/>
            <a:ext cx="554436" cy="55443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C1C48E08-9E2A-47B1-8C8A-298A9A30C8B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3714" y="812556"/>
            <a:ext cx="554436" cy="55443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B6DF3C00-5007-B909-DCB1-4358504A4A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48944" y="815218"/>
            <a:ext cx="583976" cy="58397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2D13D869-B94A-60B1-AEA3-39C53EDA4D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1713" y="837033"/>
            <a:ext cx="554436" cy="52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17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0.00617 L -0.00694 0.496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45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45679E-6 L -8.33333E-7 0.2518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1018 L 0.00017 0.3706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0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1019 L 0.00017 0.489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9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0093 L -0.00347 0.12747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4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0093 L -0.00347 0.25185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6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0.00525 L -0.00347 0.37192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3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0.00216 L -0.00347 0.48951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435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-2.96296E-6 L -0.00694 0.12809 " pathEditMode="relative" ptsTypes="AA">
                                      <p:cBhvr>
                                        <p:cTn id="8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2.46914E-6 L -0.00694 0.25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0.00617 L -0.00694 0.37099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2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0463 L 0 0.12839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1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9007" y="418326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649933" y="1147785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7" name="Picture 216" descr="200.gif">
            <a:extLst>
              <a:ext uri="{FF2B5EF4-FFF2-40B4-BE49-F238E27FC236}">
                <a16:creationId xmlns:a16="http://schemas.microsoft.com/office/drawing/2014/main" xmlns="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793445" y="83566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018506" y="1297710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5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Assessment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165143" y="1156116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298663" y="1261022"/>
            <a:ext cx="2724863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rgbClr val="FF0000"/>
                </a:solidFill>
                <a:latin typeface="Barrio" panose="020B0604020202020204" charset="0"/>
                <a:cs typeface="Barrio" panose="020B0604020202020204" charset="0"/>
              </a:rPr>
              <a:t>5</a:t>
            </a:r>
            <a:endParaRPr sz="6000" dirty="0">
              <a:solidFill>
                <a:srgbClr val="FF0000"/>
              </a:solidFill>
              <a:latin typeface="Barrio" panose="020B0604020202020204" charset="0"/>
              <a:cs typeface="Barrio" panose="020B060402020202020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2AA8463-2EA1-053A-9AD4-8A8DA27EDDF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814" y="1679686"/>
            <a:ext cx="5732614" cy="3282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779594"/>
      </p:ext>
    </p:extLst>
  </p:cSld>
  <p:clrMapOvr>
    <a:masterClrMapping/>
  </p:clrMapOvr>
  <p:transition spd="slow">
    <p:push dir="u"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352C96DF-26FB-DFE0-9F87-7BC1B6370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199" cy="51435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17F27755-FE9A-C92D-E877-85C56C7EB8C8}"/>
              </a:ext>
            </a:extLst>
          </p:cNvPr>
          <p:cNvSpPr/>
          <p:nvPr/>
        </p:nvSpPr>
        <p:spPr>
          <a:xfrm>
            <a:off x="609600" y="0"/>
            <a:ext cx="1981199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dirty="0">
                <a:ln/>
                <a:solidFill>
                  <a:srgbClr val="00B0F0"/>
                </a:solidFill>
                <a:latin typeface="Comic Sans MS" panose="030F0702030302020204" pitchFamily="66" charset="0"/>
              </a:rPr>
              <a:t>Write</a:t>
            </a:r>
            <a:r>
              <a:rPr lang="en-US" sz="3200" b="1" cap="none" spc="0" dirty="0">
                <a:ln/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5CB8266C-7B49-9829-2FAE-88C8FA6081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3F8DB736-26C5-E87A-3A18-06A7C01A6D48}"/>
              </a:ext>
            </a:extLst>
          </p:cNvPr>
          <p:cNvSpPr txBox="1"/>
          <p:nvPr/>
        </p:nvSpPr>
        <p:spPr>
          <a:xfrm>
            <a:off x="4712299" y="1109273"/>
            <a:ext cx="26411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endParaRPr lang="en-US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FD590FD-1C66-FEB9-ED08-02266234CE03}"/>
              </a:ext>
            </a:extLst>
          </p:cNvPr>
          <p:cNvSpPr txBox="1"/>
          <p:nvPr/>
        </p:nvSpPr>
        <p:spPr>
          <a:xfrm>
            <a:off x="293880" y="694050"/>
            <a:ext cx="8799096" cy="309315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en-US" sz="2600" b="1" dirty="0">
                <a:solidFill>
                  <a:schemeClr val="bg1"/>
                </a:solidFill>
                <a:latin typeface="Comic Sans MS" panose="030F0702030302020204" pitchFamily="66" charset="0"/>
              </a:rPr>
              <a:t>1. How mα</a:t>
            </a:r>
            <a:r>
              <a:rPr lang="en-US" sz="26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ny</a:t>
            </a:r>
            <a:r>
              <a:rPr lang="en-US" sz="2600" b="1" dirty="0">
                <a:solidFill>
                  <a:schemeClr val="bg1"/>
                </a:solidFill>
                <a:latin typeface="Comic Sans MS" panose="030F0702030302020204" pitchFamily="66" charset="0"/>
              </a:rPr>
              <a:t> __________ hα</a:t>
            </a:r>
            <a:r>
              <a:rPr lang="en-US" sz="26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ve</a:t>
            </a:r>
            <a:r>
              <a:rPr lang="en-US" sz="2600" b="1" dirty="0">
                <a:solidFill>
                  <a:schemeClr val="bg1"/>
                </a:solidFill>
                <a:latin typeface="Comic Sans MS" panose="030F0702030302020204" pitchFamily="66" charset="0"/>
              </a:rPr>
              <a:t> you got?</a:t>
            </a:r>
          </a:p>
          <a:p>
            <a:pPr>
              <a:lnSpc>
                <a:spcPct val="250000"/>
              </a:lnSpc>
            </a:pPr>
            <a:r>
              <a:rPr lang="en-US" sz="2600" b="1" dirty="0">
                <a:solidFill>
                  <a:schemeClr val="bg1"/>
                </a:solidFill>
                <a:latin typeface="Comic Sans MS" panose="030F0702030302020204" pitchFamily="66" charset="0"/>
              </a:rPr>
              <a:t>2. How many ________ hα</a:t>
            </a:r>
            <a:r>
              <a:rPr lang="en-US" sz="26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ve</a:t>
            </a:r>
            <a:r>
              <a:rPr lang="en-US" sz="2600" b="1" dirty="0">
                <a:solidFill>
                  <a:schemeClr val="bg1"/>
                </a:solidFill>
                <a:latin typeface="Comic Sans MS" panose="030F0702030302020204" pitchFamily="66" charset="0"/>
              </a:rPr>
              <a:t> they got?</a:t>
            </a:r>
          </a:p>
          <a:p>
            <a:pPr>
              <a:lnSpc>
                <a:spcPct val="250000"/>
              </a:lnSpc>
            </a:pPr>
            <a:r>
              <a:rPr lang="en-US" sz="2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4</a:t>
            </a:r>
            <a:r>
              <a:rPr lang="en-US" sz="2600" b="1" dirty="0">
                <a:solidFill>
                  <a:schemeClr val="bg1"/>
                </a:solidFill>
                <a:latin typeface="Comic Sans MS" panose="030F0702030302020204" pitchFamily="66" charset="0"/>
              </a:rPr>
              <a:t>. How many  _________ cαn we buy</a:t>
            </a:r>
            <a:r>
              <a:rPr lang="en-US" sz="2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?</a:t>
            </a:r>
            <a:endParaRPr lang="en-US" sz="26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782A40-9BCC-1128-AC93-DBECF1598CD3}"/>
              </a:ext>
            </a:extLst>
          </p:cNvPr>
          <p:cNvSpPr txBox="1"/>
          <p:nvPr/>
        </p:nvSpPr>
        <p:spPr>
          <a:xfrm>
            <a:off x="990599" y="4115865"/>
            <a:ext cx="6620707" cy="73866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oranges	 </a:t>
            </a:r>
            <a:r>
              <a:rPr lang="en-US" sz="2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cupcakes	 	cookies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18A866B-A83C-6447-4F63-1641F9ACDDEB}"/>
              </a:ext>
            </a:extLst>
          </p:cNvPr>
          <p:cNvSpPr txBox="1"/>
          <p:nvPr/>
        </p:nvSpPr>
        <p:spPr>
          <a:xfrm>
            <a:off x="2904386" y="855931"/>
            <a:ext cx="1789042" cy="6671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oranges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086A592-5414-BCD9-FAD4-4196125034E9}"/>
              </a:ext>
            </a:extLst>
          </p:cNvPr>
          <p:cNvSpPr txBox="1"/>
          <p:nvPr/>
        </p:nvSpPr>
        <p:spPr>
          <a:xfrm>
            <a:off x="2654996" y="1907042"/>
            <a:ext cx="1789042" cy="6671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cookies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A6CD002-BF8C-8BF7-0C32-CF80825696D9}"/>
              </a:ext>
            </a:extLst>
          </p:cNvPr>
          <p:cNvSpPr txBox="1"/>
          <p:nvPr/>
        </p:nvSpPr>
        <p:spPr>
          <a:xfrm>
            <a:off x="2782958" y="2876550"/>
            <a:ext cx="1789042" cy="6671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cupcakes</a:t>
            </a:r>
          </a:p>
        </p:txBody>
      </p:sp>
      <p:pic>
        <p:nvPicPr>
          <p:cNvPr id="19" name="Picture 4" descr="Cute cartoon cupcake isolated on white Royalty Free Vector">
            <a:extLst>
              <a:ext uri="{FF2B5EF4-FFF2-40B4-BE49-F238E27FC236}">
                <a16:creationId xmlns:a16="http://schemas.microsoft.com/office/drawing/2014/main" xmlns="" id="{510C1D94-925F-E0E3-A17E-2D8CCA1727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7010400" y="2876550"/>
            <a:ext cx="897652" cy="86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lip Art Cartoon Cookies Images - Ask Before Taking Something, HD Png  Download - kindpng">
            <a:extLst>
              <a:ext uri="{FF2B5EF4-FFF2-40B4-BE49-F238E27FC236}">
                <a16:creationId xmlns:a16="http://schemas.microsoft.com/office/drawing/2014/main" xmlns="" id="{C9131B6B-35AE-5653-C1CD-873C07033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933" y="1860886"/>
            <a:ext cx="1928654" cy="980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821" y="819227"/>
            <a:ext cx="870970" cy="865754"/>
          </a:xfrm>
          <a:prstGeom prst="rect">
            <a:avLst/>
          </a:prstGeom>
        </p:spPr>
      </p:pic>
      <p:pic>
        <p:nvPicPr>
          <p:cNvPr id="21" name="Picture 4" descr="Cute cartoon cupcake isolated on white Royalty Free Vector">
            <a:extLst>
              <a:ext uri="{FF2B5EF4-FFF2-40B4-BE49-F238E27FC236}">
                <a16:creationId xmlns:a16="http://schemas.microsoft.com/office/drawing/2014/main" xmlns="" id="{510C1D94-925F-E0E3-A17E-2D8CCA1727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7737894" y="2876550"/>
            <a:ext cx="897652" cy="86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626" y="837579"/>
            <a:ext cx="870970" cy="865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42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692" y="-1"/>
            <a:ext cx="9388548" cy="51964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ADF6FF1-3AE2-7AE3-6C57-0EA4BE703AC2}"/>
              </a:ext>
            </a:extLst>
          </p:cNvPr>
          <p:cNvSpPr txBox="1"/>
          <p:nvPr/>
        </p:nvSpPr>
        <p:spPr>
          <a:xfrm>
            <a:off x="1164183" y="571306"/>
            <a:ext cx="7020755" cy="840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rPr lang="x-none" sz="3600" spc="3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UNIT </a:t>
            </a:r>
            <a:r>
              <a:rPr lang="en-US" sz="3600" spc="3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4: Food and </a:t>
            </a:r>
            <a:r>
              <a:rPr lang="en-US" sz="3600" spc="3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Drinks</a:t>
            </a:r>
            <a:endParaRPr lang="x-none" sz="3600" spc="3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C11D9B7-75EF-8690-D099-B9CC79F9E957}"/>
              </a:ext>
            </a:extLst>
          </p:cNvPr>
          <p:cNvSpPr txBox="1"/>
          <p:nvPr/>
        </p:nvSpPr>
        <p:spPr>
          <a:xfrm>
            <a:off x="2969770" y="1385206"/>
            <a:ext cx="36487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b="1" dirty="0">
                <a:solidFill>
                  <a:schemeClr val="accent2">
                    <a:lumMod val="50000"/>
                  </a:schemeClr>
                </a:solidFill>
                <a:latin typeface="Comic Sans MS" panose="030F0902030302020204" pitchFamily="66" charset="0"/>
              </a:rPr>
              <a:t>LESSON 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omic Sans MS" panose="030F0902030302020204" pitchFamily="66" charset="0"/>
              </a:rPr>
              <a:t>2: task 4 5 6</a:t>
            </a:r>
            <a:endParaRPr lang="x-none" sz="2400" b="1" dirty="0">
              <a:solidFill>
                <a:schemeClr val="accent2">
                  <a:lumMod val="50000"/>
                </a:schemeClr>
              </a:solidFill>
              <a:latin typeface="Comic Sans MS" panose="030F0902030302020204" pitchFamily="66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318C7ABC-BA6C-E5E6-DCB7-4EE18A54F8FC}"/>
              </a:ext>
            </a:extLst>
          </p:cNvPr>
          <p:cNvSpPr txBox="1"/>
          <p:nvPr/>
        </p:nvSpPr>
        <p:spPr>
          <a:xfrm>
            <a:off x="2374922" y="1840030"/>
            <a:ext cx="48109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b="1" spc="300" dirty="0">
                <a:solidFill>
                  <a:srgbClr val="E20000"/>
                </a:solidFill>
                <a:latin typeface="Comic Sans MS" panose="030F0702030302020204" pitchFamily="66" charset="0"/>
              </a:rPr>
              <a:t>What we learnt today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F6448DA-D9C0-EA48-FA75-9CF96856B8EB}"/>
              </a:ext>
            </a:extLst>
          </p:cNvPr>
          <p:cNvSpPr txBox="1"/>
          <p:nvPr/>
        </p:nvSpPr>
        <p:spPr>
          <a:xfrm>
            <a:off x="712161" y="2353460"/>
            <a:ext cx="7924800" cy="2052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accent2"/>
              </a:buClr>
              <a:buSzPts val="3000"/>
            </a:pPr>
            <a:r>
              <a:rPr lang="x-none" sz="3200" b="1" spc="300" dirty="0">
                <a:solidFill>
                  <a:srgbClr val="E20000"/>
                </a:solidFill>
                <a:latin typeface="Comic Sans MS" panose="030F0702030302020204" pitchFamily="66" charset="0"/>
                <a:sym typeface="Changa One"/>
              </a:rPr>
              <a:t>Vocabulary</a:t>
            </a:r>
            <a:r>
              <a:rPr lang="en-US" sz="3200" b="1" spc="300" dirty="0">
                <a:solidFill>
                  <a:srgbClr val="E20000"/>
                </a:solidFill>
                <a:latin typeface="Comic Sans MS" panose="030F0702030302020204" pitchFamily="66" charset="0"/>
                <a:sym typeface="Changa One"/>
              </a:rPr>
              <a:t>: </a:t>
            </a:r>
          </a:p>
          <a:p>
            <a:pPr>
              <a:lnSpc>
                <a:spcPct val="150000"/>
              </a:lnSpc>
              <a:buClr>
                <a:schemeClr val="accent2"/>
              </a:buClr>
              <a:buSzPts val="3000"/>
            </a:pPr>
            <a:r>
              <a:rPr lang="en-US" sz="2800" b="1" spc="300" dirty="0">
                <a:solidFill>
                  <a:srgbClr val="002060"/>
                </a:solidFill>
                <a:latin typeface="Comic Sans MS" panose="030F0702030302020204" pitchFamily="66" charset="0"/>
                <a:sym typeface="Changa One"/>
              </a:rPr>
              <a:t> a cookie, a cupcake, pizza, a piece of pizza</a:t>
            </a:r>
            <a:endParaRPr lang="x-none" sz="3200" b="1" spc="300" dirty="0">
              <a:solidFill>
                <a:srgbClr val="002060"/>
              </a:solidFill>
              <a:latin typeface="Comic Sans MS" panose="030F0702030302020204" pitchFamily="66" charset="0"/>
              <a:sym typeface="Changa One"/>
            </a:endParaRPr>
          </a:p>
        </p:txBody>
      </p:sp>
    </p:spTree>
    <p:extLst>
      <p:ext uri="{BB962C8B-B14F-4D97-AF65-F5344CB8AC3E}">
        <p14:creationId xmlns:p14="http://schemas.microsoft.com/office/powerpoint/2010/main" val="26124311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3096842.jpg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1783"/>
          <a:stretch>
            <a:fillRect/>
          </a:stretch>
        </p:blipFill>
        <p:spPr>
          <a:xfrm>
            <a:off x="0" y="-704849"/>
            <a:ext cx="9144000" cy="5848351"/>
          </a:xfrm>
          <a:prstGeom prst="rect">
            <a:avLst/>
          </a:prstGeom>
        </p:spPr>
      </p:pic>
      <p:pic>
        <p:nvPicPr>
          <p:cNvPr id="4" name="Picture 3" descr="giphy (2)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6096000" y="457201"/>
            <a:ext cx="2590800" cy="1943100"/>
          </a:xfrm>
          <a:prstGeom prst="rect">
            <a:avLst/>
          </a:prstGeom>
        </p:spPr>
      </p:pic>
      <p:pic>
        <p:nvPicPr>
          <p:cNvPr id="5" name="Picture 4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8600" y="4229101"/>
            <a:ext cx="1219200" cy="914400"/>
          </a:xfrm>
          <a:prstGeom prst="rect">
            <a:avLst/>
          </a:prstGeom>
        </p:spPr>
      </p:pic>
      <p:pic>
        <p:nvPicPr>
          <p:cNvPr id="6" name="Picture 5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86000" y="4229101"/>
            <a:ext cx="1219200" cy="914400"/>
          </a:xfrm>
          <a:prstGeom prst="rect">
            <a:avLst/>
          </a:prstGeom>
        </p:spPr>
      </p:pic>
      <p:pic>
        <p:nvPicPr>
          <p:cNvPr id="7" name="Picture 6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114800" y="4229101"/>
            <a:ext cx="1219200" cy="914400"/>
          </a:xfrm>
          <a:prstGeom prst="rect">
            <a:avLst/>
          </a:prstGeom>
        </p:spPr>
      </p:pic>
      <p:pic>
        <p:nvPicPr>
          <p:cNvPr id="8" name="Picture 7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96000" y="4229101"/>
            <a:ext cx="1219200" cy="914400"/>
          </a:xfrm>
          <a:prstGeom prst="rect">
            <a:avLst/>
          </a:prstGeom>
        </p:spPr>
      </p:pic>
      <p:pic>
        <p:nvPicPr>
          <p:cNvPr id="9" name="Picture 8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924800" y="4229101"/>
            <a:ext cx="1219200" cy="914400"/>
          </a:xfrm>
          <a:prstGeom prst="rect">
            <a:avLst/>
          </a:prstGeom>
        </p:spPr>
      </p:pic>
      <p:pic>
        <p:nvPicPr>
          <p:cNvPr id="11" name="Picture 10" descr="ada330f73f5c8e8aafcf51ce0b2f9d37_anim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228600" y="3600452"/>
            <a:ext cx="4114800" cy="1543051"/>
          </a:xfrm>
          <a:prstGeom prst="rect">
            <a:avLst/>
          </a:prstGeom>
        </p:spPr>
      </p:pic>
      <p:pic>
        <p:nvPicPr>
          <p:cNvPr id="12" name="Picture 11" descr="ada330f73f5c8e8aafcf51ce0b2f9d37_anim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953000" y="3086101"/>
            <a:ext cx="4114800" cy="1543051"/>
          </a:xfrm>
          <a:prstGeom prst="rect">
            <a:avLst/>
          </a:prstGeom>
        </p:spPr>
      </p:pic>
      <p:pic>
        <p:nvPicPr>
          <p:cNvPr id="18" name="Picture 17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295407" y="4210955"/>
            <a:ext cx="1533525" cy="932549"/>
          </a:xfrm>
          <a:prstGeom prst="rect">
            <a:avLst/>
          </a:prstGeom>
        </p:spPr>
      </p:pic>
      <p:pic>
        <p:nvPicPr>
          <p:cNvPr id="19" name="Picture 18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743207" y="4210955"/>
            <a:ext cx="1533525" cy="932549"/>
          </a:xfrm>
          <a:prstGeom prst="rect">
            <a:avLst/>
          </a:prstGeom>
        </p:spPr>
      </p:pic>
      <p:pic>
        <p:nvPicPr>
          <p:cNvPr id="20" name="Picture 19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181607" y="4210955"/>
            <a:ext cx="1533525" cy="932549"/>
          </a:xfrm>
          <a:prstGeom prst="rect">
            <a:avLst/>
          </a:prstGeom>
        </p:spPr>
      </p:pic>
      <p:pic>
        <p:nvPicPr>
          <p:cNvPr id="21" name="Picture 20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6629407" y="4210955"/>
            <a:ext cx="1533525" cy="932549"/>
          </a:xfrm>
          <a:prstGeom prst="rect">
            <a:avLst/>
          </a:prstGeom>
        </p:spPr>
      </p:pic>
      <p:pic>
        <p:nvPicPr>
          <p:cNvPr id="22" name="Picture 21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09600" y="2400302"/>
            <a:ext cx="1778000" cy="1000125"/>
          </a:xfrm>
          <a:prstGeom prst="rect">
            <a:avLst/>
          </a:prstGeom>
        </p:spPr>
      </p:pic>
      <p:pic>
        <p:nvPicPr>
          <p:cNvPr id="23" name="Picture 22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400052"/>
            <a:ext cx="1778000" cy="1000125"/>
          </a:xfrm>
          <a:prstGeom prst="rect">
            <a:avLst/>
          </a:prstGeom>
        </p:spPr>
      </p:pic>
      <p:pic>
        <p:nvPicPr>
          <p:cNvPr id="24" name="Picture 23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24201" y="2057402"/>
            <a:ext cx="1778000" cy="1000125"/>
          </a:xfrm>
          <a:prstGeom prst="rect">
            <a:avLst/>
          </a:prstGeom>
        </p:spPr>
      </p:pic>
      <p:pic>
        <p:nvPicPr>
          <p:cNvPr id="25" name="Picture 24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6001" y="2857502"/>
            <a:ext cx="1778000" cy="1000125"/>
          </a:xfrm>
          <a:prstGeom prst="rect">
            <a:avLst/>
          </a:prstGeom>
        </p:spPr>
      </p:pic>
      <p:pic>
        <p:nvPicPr>
          <p:cNvPr id="26" name="Picture 25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48601" y="2114552"/>
            <a:ext cx="1778000" cy="1000125"/>
          </a:xfrm>
          <a:prstGeom prst="rect">
            <a:avLst/>
          </a:prstGeom>
        </p:spPr>
      </p:pic>
      <p:grpSp>
        <p:nvGrpSpPr>
          <p:cNvPr id="10" name="Group 29"/>
          <p:cNvGrpSpPr/>
          <p:nvPr/>
        </p:nvGrpSpPr>
        <p:grpSpPr>
          <a:xfrm>
            <a:off x="586619" y="-399426"/>
            <a:ext cx="7925297" cy="4022141"/>
            <a:chOff x="479150" y="359050"/>
            <a:chExt cx="7925297" cy="4572000"/>
          </a:xfrm>
        </p:grpSpPr>
        <p:pic>
          <p:nvPicPr>
            <p:cNvPr id="27" name="Picture 26" descr="anh-dong-powerpoint-tam-biet-good-bye-1-819x468.gif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595755">
              <a:off x="4180008" y="1945853"/>
              <a:ext cx="4224439" cy="2413965"/>
            </a:xfrm>
            <a:prstGeom prst="rect">
              <a:avLst/>
            </a:prstGeom>
          </p:spPr>
        </p:pic>
        <p:pic>
          <p:nvPicPr>
            <p:cNvPr id="28" name="Picture 27" descr="giphy (2).gif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21198940">
              <a:off x="479150" y="359050"/>
              <a:ext cx="4572000" cy="4572000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2895601" y="2430960"/>
              <a:ext cx="1306768" cy="944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8"/>
              <a:r>
                <a:rPr lang="en-US" sz="4800" b="1" dirty="0">
                  <a:solidFill>
                    <a:srgbClr val="00B050"/>
                  </a:solidFill>
                  <a:latin typeface="Arial Rounded MT Bold" pitchFamily="34" charset="0"/>
                </a:rPr>
                <a:t>and</a:t>
              </a:r>
            </a:p>
          </p:txBody>
        </p:sp>
      </p:grpSp>
      <p:pic>
        <p:nvPicPr>
          <p:cNvPr id="31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498230" y="400052"/>
            <a:ext cx="248171" cy="248171"/>
          </a:xfrm>
          <a:prstGeom prst="rect">
            <a:avLst/>
          </a:prstGeom>
        </p:spPr>
      </p:pic>
    </p:spTree>
  </p:cSld>
  <p:clrMapOvr>
    <a:masterClrMapping/>
  </p:clrMapOvr>
  <p:transition>
    <p:fad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754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A3A0AEF-E567-4829-8E31-EA8B019437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14259"/>
            <a:ext cx="9220200" cy="5143500"/>
          </a:xfrm>
          <a:prstGeom prst="rect">
            <a:avLst/>
          </a:prstGeom>
        </p:spPr>
      </p:pic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12" name="Rounded Rectangle 211"/>
          <p:cNvSpPr/>
          <p:nvPr/>
        </p:nvSpPr>
        <p:spPr>
          <a:xfrm>
            <a:off x="2114583" y="1352550"/>
            <a:ext cx="459101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sp>
        <p:nvSpPr>
          <p:cNvPr id="218" name="Google Shape;158;p24"/>
          <p:cNvSpPr txBox="1">
            <a:spLocks/>
          </p:cNvSpPr>
          <p:nvPr/>
        </p:nvSpPr>
        <p:spPr>
          <a:xfrm>
            <a:off x="3244172" y="1409175"/>
            <a:ext cx="2930511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Warm up 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183575" y="1352550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2203423" y="1383503"/>
            <a:ext cx="1020901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1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14325"/>
      </p:ext>
    </p:extLst>
  </p:cSld>
  <p:clrMapOvr>
    <a:masterClrMapping/>
  </p:clrMapOvr>
  <p:transition spd="slow">
    <p:push dir="u"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93B87C-81A2-E3A0-9432-F8D701EEF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21135A6-2103-1ABA-E104-52DC773F28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4AA652DB-BA48-A148-F4DD-E55F748E43D9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Do You Like Broccoli Ice Cream - Super Simple Songs">
            <a:hlinkClick r:id="" action="ppaction://media"/>
            <a:extLst>
              <a:ext uri="{FF2B5EF4-FFF2-40B4-BE49-F238E27FC236}">
                <a16:creationId xmlns:a16="http://schemas.microsoft.com/office/drawing/2014/main" xmlns="" id="{BB87165D-77CE-8E31-8BD7-50873052210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569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7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37" y="455576"/>
            <a:ext cx="1909014" cy="27779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0758" y="565912"/>
            <a:ext cx="1721205" cy="2777945"/>
          </a:xfrm>
          <a:prstGeom prst="rect">
            <a:avLst/>
          </a:prstGeom>
        </p:spPr>
      </p:pic>
      <p:sp>
        <p:nvSpPr>
          <p:cNvPr id="5" name="Prostokąt zaokrąglony 6"/>
          <p:cNvSpPr/>
          <p:nvPr/>
        </p:nvSpPr>
        <p:spPr>
          <a:xfrm>
            <a:off x="826273" y="3925801"/>
            <a:ext cx="2374127" cy="702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27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No, </a:t>
            </a:r>
            <a:r>
              <a:rPr lang="es-ES" sz="2700" dirty="0" err="1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thanks</a:t>
            </a:r>
            <a:r>
              <a:rPr lang="es-ES" sz="27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6" name="Prostokąt zaokrąglony 7"/>
          <p:cNvSpPr/>
          <p:nvPr/>
        </p:nvSpPr>
        <p:spPr>
          <a:xfrm>
            <a:off x="4756536" y="3925801"/>
            <a:ext cx="2374127" cy="702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27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</a:t>
            </a:r>
            <a:r>
              <a:rPr lang="es-ES" sz="2700" dirty="0" err="1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please</a:t>
            </a:r>
            <a:r>
              <a:rPr lang="es-ES" sz="27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2015835" y="105927"/>
            <a:ext cx="5114827" cy="644236"/>
          </a:xfrm>
          <a:prstGeom prst="wedgeRoundRectCallout">
            <a:avLst>
              <a:gd name="adj1" fmla="val -50144"/>
              <a:gd name="adj2" fmla="val 152726"/>
              <a:gd name="adj3" fmla="val 16667"/>
            </a:avLst>
          </a:prstGeom>
          <a:solidFill>
            <a:schemeClr val="tx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dirty="0">
                <a:latin typeface="Comic Sans MS" panose="030F0702030302020204" pitchFamily="66" charset="0"/>
              </a:rPr>
              <a:t>Would you like some cookies?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3773934" y="950509"/>
            <a:ext cx="3243683" cy="519545"/>
          </a:xfrm>
          <a:prstGeom prst="wedgeRoundRectCallout">
            <a:avLst>
              <a:gd name="adj1" fmla="val 60152"/>
              <a:gd name="adj2" fmla="val 140400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…………………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A09B22B-FDE9-9733-7D94-1C604EF180CC}"/>
              </a:ext>
            </a:extLst>
          </p:cNvPr>
          <p:cNvSpPr txBox="1"/>
          <p:nvPr/>
        </p:nvSpPr>
        <p:spPr>
          <a:xfrm>
            <a:off x="5603990" y="1954884"/>
            <a:ext cx="61613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400" dirty="0">
                <a:solidFill>
                  <a:srgbClr val="FF0000"/>
                </a:solidFill>
                <a:latin typeface="-apple-system"/>
              </a:rPr>
              <a:t>✔</a:t>
            </a:r>
            <a:endParaRPr lang="vi-VN" sz="44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lip Art Cartoon Cookies Images - Ask Before Taking Something, HD Png  Download - kindpng">
            <a:extLst>
              <a:ext uri="{FF2B5EF4-FFF2-40B4-BE49-F238E27FC236}">
                <a16:creationId xmlns:a16="http://schemas.microsoft.com/office/drawing/2014/main" xmlns="" id="{C9131B6B-35AE-5653-C1CD-873C07033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266" y="1579605"/>
            <a:ext cx="3273153" cy="166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66FA9C6-1F17-1CB2-4D62-A7E0BDAE0E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104263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91" y="308480"/>
            <a:ext cx="2800350" cy="26146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275" y="449774"/>
            <a:ext cx="2078018" cy="2789849"/>
          </a:xfrm>
          <a:prstGeom prst="rect">
            <a:avLst/>
          </a:prstGeom>
        </p:spPr>
      </p:pic>
      <p:sp>
        <p:nvSpPr>
          <p:cNvPr id="5" name="Prostokąt zaokrąglony 6"/>
          <p:cNvSpPr/>
          <p:nvPr/>
        </p:nvSpPr>
        <p:spPr>
          <a:xfrm>
            <a:off x="5105400" y="3959225"/>
            <a:ext cx="2374127" cy="702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30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</a:t>
            </a:r>
            <a:r>
              <a:rPr lang="es-ES" sz="3000" dirty="0" err="1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please</a:t>
            </a:r>
            <a:r>
              <a:rPr lang="es-ES" sz="30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6" name="Prostokąt zaokrąglony 7"/>
          <p:cNvSpPr/>
          <p:nvPr/>
        </p:nvSpPr>
        <p:spPr>
          <a:xfrm>
            <a:off x="1399808" y="3959225"/>
            <a:ext cx="2374127" cy="702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27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No, </a:t>
            </a:r>
            <a:r>
              <a:rPr lang="es-ES" sz="2700" dirty="0" err="1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thanks</a:t>
            </a:r>
            <a:r>
              <a:rPr lang="es-ES" sz="27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2" name="Rounded Rectangular Callout 9">
            <a:extLst>
              <a:ext uri="{FF2B5EF4-FFF2-40B4-BE49-F238E27FC236}">
                <a16:creationId xmlns:a16="http://schemas.microsoft.com/office/drawing/2014/main" xmlns="" id="{5FE4A9EE-2D30-1FA4-3BA2-E3BC16FC6B1C}"/>
              </a:ext>
            </a:extLst>
          </p:cNvPr>
          <p:cNvSpPr/>
          <p:nvPr/>
        </p:nvSpPr>
        <p:spPr>
          <a:xfrm>
            <a:off x="2127479" y="133408"/>
            <a:ext cx="4689764" cy="644236"/>
          </a:xfrm>
          <a:prstGeom prst="wedgeRoundRectCallout">
            <a:avLst>
              <a:gd name="adj1" fmla="val -50144"/>
              <a:gd name="adj2" fmla="val 152726"/>
              <a:gd name="adj3" fmla="val 16667"/>
            </a:avLst>
          </a:prstGeom>
          <a:solidFill>
            <a:schemeClr val="tx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dirty="0">
                <a:latin typeface="Comic Sans MS" panose="030F0702030302020204" pitchFamily="66" charset="0"/>
              </a:rPr>
              <a:t>Would you like a cupcake?</a:t>
            </a:r>
          </a:p>
        </p:txBody>
      </p:sp>
      <p:sp>
        <p:nvSpPr>
          <p:cNvPr id="14" name="Rounded Rectangular Callout 10">
            <a:extLst>
              <a:ext uri="{FF2B5EF4-FFF2-40B4-BE49-F238E27FC236}">
                <a16:creationId xmlns:a16="http://schemas.microsoft.com/office/drawing/2014/main" xmlns="" id="{AB5F3C95-2311-54B3-09DC-72501122F77A}"/>
              </a:ext>
            </a:extLst>
          </p:cNvPr>
          <p:cNvSpPr/>
          <p:nvPr/>
        </p:nvSpPr>
        <p:spPr>
          <a:xfrm>
            <a:off x="3773935" y="950509"/>
            <a:ext cx="3007866" cy="519545"/>
          </a:xfrm>
          <a:prstGeom prst="wedgeRoundRectCallout">
            <a:avLst>
              <a:gd name="adj1" fmla="val 57755"/>
              <a:gd name="adj2" fmla="val 140401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………………...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AD8CFBC-9227-F985-1B9E-34D9A61BF300}"/>
              </a:ext>
            </a:extLst>
          </p:cNvPr>
          <p:cNvSpPr txBox="1"/>
          <p:nvPr/>
        </p:nvSpPr>
        <p:spPr>
          <a:xfrm>
            <a:off x="5358063" y="2189945"/>
            <a:ext cx="72346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500" dirty="0">
                <a:solidFill>
                  <a:srgbClr val="FF0000"/>
                </a:solidFill>
                <a:latin typeface="-apple-system"/>
              </a:rPr>
              <a:t>✘</a:t>
            </a:r>
            <a:endParaRPr lang="vi-VN" sz="4500" dirty="0">
              <a:solidFill>
                <a:srgbClr val="FF0000"/>
              </a:solidFill>
            </a:endParaRPr>
          </a:p>
        </p:txBody>
      </p:sp>
      <p:pic>
        <p:nvPicPr>
          <p:cNvPr id="2052" name="Picture 4" descr="Cute cartoon cupcake isolated on white Royalty Free Vector">
            <a:extLst>
              <a:ext uri="{FF2B5EF4-FFF2-40B4-BE49-F238E27FC236}">
                <a16:creationId xmlns:a16="http://schemas.microsoft.com/office/drawing/2014/main" xmlns="" id="{510C1D94-925F-E0E3-A17E-2D8CCA1727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3114215" y="1470054"/>
            <a:ext cx="2182808" cy="211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D438295-D5CE-4631-0409-DDE1418BE52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233622"/>
      </p:ext>
    </p:extLst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39" y="122506"/>
            <a:ext cx="2071688" cy="30146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881" y="122506"/>
            <a:ext cx="2244437" cy="3013276"/>
          </a:xfrm>
          <a:prstGeom prst="rect">
            <a:avLst/>
          </a:prstGeom>
        </p:spPr>
      </p:pic>
      <p:sp>
        <p:nvSpPr>
          <p:cNvPr id="5" name="Prostokąt zaokrąglony 6"/>
          <p:cNvSpPr/>
          <p:nvPr/>
        </p:nvSpPr>
        <p:spPr>
          <a:xfrm>
            <a:off x="828772" y="3943101"/>
            <a:ext cx="2374127" cy="702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n-US" sz="3000" dirty="0" err="1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No,thanks</a:t>
            </a:r>
            <a:r>
              <a:rPr lang="en-US" sz="30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.</a:t>
            </a:r>
            <a:endParaRPr lang="es-ES" sz="30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Prostokąt zaokrąglony 7"/>
          <p:cNvSpPr/>
          <p:nvPr/>
        </p:nvSpPr>
        <p:spPr>
          <a:xfrm>
            <a:off x="5348818" y="3943101"/>
            <a:ext cx="2374127" cy="702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n-US" sz="27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please.</a:t>
            </a:r>
            <a:endParaRPr lang="es-ES" sz="27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ounded Rectangular Callout 9">
            <a:extLst>
              <a:ext uri="{FF2B5EF4-FFF2-40B4-BE49-F238E27FC236}">
                <a16:creationId xmlns:a16="http://schemas.microsoft.com/office/drawing/2014/main" xmlns="" id="{EBA538E4-D5DE-2ACE-B257-E9A17FD0AA40}"/>
              </a:ext>
            </a:extLst>
          </p:cNvPr>
          <p:cNvSpPr/>
          <p:nvPr/>
        </p:nvSpPr>
        <p:spPr>
          <a:xfrm>
            <a:off x="2015836" y="105927"/>
            <a:ext cx="4689764" cy="644236"/>
          </a:xfrm>
          <a:prstGeom prst="wedgeRoundRectCallout">
            <a:avLst>
              <a:gd name="adj1" fmla="val -50144"/>
              <a:gd name="adj2" fmla="val 152726"/>
              <a:gd name="adj3" fmla="val 16667"/>
            </a:avLst>
          </a:prstGeom>
          <a:solidFill>
            <a:schemeClr val="tx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latin typeface="Comic Sans MS" panose="030F0702030302020204" pitchFamily="66" charset="0"/>
              </a:rPr>
              <a:t>Would you like some pizza?</a:t>
            </a:r>
          </a:p>
        </p:txBody>
      </p:sp>
      <p:sp>
        <p:nvSpPr>
          <p:cNvPr id="16" name="Rounded Rectangular Callout 10">
            <a:extLst>
              <a:ext uri="{FF2B5EF4-FFF2-40B4-BE49-F238E27FC236}">
                <a16:creationId xmlns:a16="http://schemas.microsoft.com/office/drawing/2014/main" xmlns="" id="{149E20FE-3916-0718-EFCD-E0616F95BFDB}"/>
              </a:ext>
            </a:extLst>
          </p:cNvPr>
          <p:cNvSpPr/>
          <p:nvPr/>
        </p:nvSpPr>
        <p:spPr>
          <a:xfrm>
            <a:off x="3773934" y="950509"/>
            <a:ext cx="3243683" cy="519545"/>
          </a:xfrm>
          <a:prstGeom prst="wedgeRoundRectCallout">
            <a:avLst>
              <a:gd name="adj1" fmla="val 59169"/>
              <a:gd name="adj2" fmla="val 66726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………………..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D4DB0FD-DA76-DADC-9C98-4751A419B556}"/>
              </a:ext>
            </a:extLst>
          </p:cNvPr>
          <p:cNvSpPr txBox="1"/>
          <p:nvPr/>
        </p:nvSpPr>
        <p:spPr>
          <a:xfrm>
            <a:off x="5251558" y="2209502"/>
            <a:ext cx="4064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dirty="0">
                <a:solidFill>
                  <a:srgbClr val="FF0000"/>
                </a:solidFill>
                <a:latin typeface="-apple-system"/>
              </a:rPr>
              <a:t>✔</a:t>
            </a:r>
            <a:endParaRPr lang="vi-VN" sz="3200" dirty="0">
              <a:solidFill>
                <a:srgbClr val="FF0000"/>
              </a:solidFill>
            </a:endParaRPr>
          </a:p>
        </p:txBody>
      </p:sp>
      <p:pic>
        <p:nvPicPr>
          <p:cNvPr id="3074" name="Picture 2" descr="Italian pizza cartoon Royalty Free Vector Image">
            <a:extLst>
              <a:ext uri="{FF2B5EF4-FFF2-40B4-BE49-F238E27FC236}">
                <a16:creationId xmlns:a16="http://schemas.microsoft.com/office/drawing/2014/main" xmlns="" id="{F309E7BE-EA26-C93B-5058-2FFF0918F4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81"/>
          <a:stretch/>
        </p:blipFill>
        <p:spPr bwMode="auto">
          <a:xfrm>
            <a:off x="2973205" y="1543167"/>
            <a:ext cx="1926260" cy="185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D16883A-6741-D93E-7856-9AAE2CB0D6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031451"/>
      </p:ext>
    </p:extLst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26" y="478954"/>
            <a:ext cx="2800350" cy="26146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164" y="536620"/>
            <a:ext cx="1809774" cy="2920892"/>
          </a:xfrm>
          <a:prstGeom prst="rect">
            <a:avLst/>
          </a:prstGeom>
        </p:spPr>
      </p:pic>
      <p:sp>
        <p:nvSpPr>
          <p:cNvPr id="5" name="Prostokąt zaokrąglony 6"/>
          <p:cNvSpPr/>
          <p:nvPr/>
        </p:nvSpPr>
        <p:spPr>
          <a:xfrm>
            <a:off x="182037" y="3959225"/>
            <a:ext cx="2374127" cy="702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28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</a:t>
            </a:r>
            <a:r>
              <a:rPr lang="en-US" sz="28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please.</a:t>
            </a:r>
            <a:endParaRPr lang="es-ES" sz="28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Prostokąt zaokrąglony 7"/>
          <p:cNvSpPr/>
          <p:nvPr/>
        </p:nvSpPr>
        <p:spPr>
          <a:xfrm>
            <a:off x="4611461" y="3959225"/>
            <a:ext cx="2374127" cy="702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27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No, </a:t>
            </a:r>
            <a:r>
              <a:rPr lang="en-US" sz="27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thanks</a:t>
            </a:r>
            <a:r>
              <a:rPr lang="vi-VN" sz="27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.</a:t>
            </a:r>
            <a:endParaRPr lang="es-ES" sz="27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404DE20-50FD-8F92-9539-D821D36BB8CD}"/>
              </a:ext>
            </a:extLst>
          </p:cNvPr>
          <p:cNvSpPr txBox="1"/>
          <p:nvPr/>
        </p:nvSpPr>
        <p:spPr>
          <a:xfrm>
            <a:off x="5075059" y="2085422"/>
            <a:ext cx="72346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500" dirty="0">
                <a:solidFill>
                  <a:srgbClr val="FF0000"/>
                </a:solidFill>
                <a:latin typeface="-apple-system"/>
              </a:rPr>
              <a:t>✘</a:t>
            </a:r>
            <a:endParaRPr lang="vi-VN" sz="4500" dirty="0">
              <a:solidFill>
                <a:srgbClr val="FF0000"/>
              </a:solidFill>
            </a:endParaRPr>
          </a:p>
        </p:txBody>
      </p:sp>
      <p:sp>
        <p:nvSpPr>
          <p:cNvPr id="15" name="Rounded Rectangular Callout 9">
            <a:extLst>
              <a:ext uri="{FF2B5EF4-FFF2-40B4-BE49-F238E27FC236}">
                <a16:creationId xmlns:a16="http://schemas.microsoft.com/office/drawing/2014/main" xmlns="" id="{2233877C-424E-C7DB-299E-4C4682388F4A}"/>
              </a:ext>
            </a:extLst>
          </p:cNvPr>
          <p:cNvSpPr/>
          <p:nvPr/>
        </p:nvSpPr>
        <p:spPr>
          <a:xfrm>
            <a:off x="2015836" y="105927"/>
            <a:ext cx="5507492" cy="644236"/>
          </a:xfrm>
          <a:prstGeom prst="wedgeRoundRectCallout">
            <a:avLst>
              <a:gd name="adj1" fmla="val -50144"/>
              <a:gd name="adj2" fmla="val 152726"/>
              <a:gd name="adj3" fmla="val 16667"/>
            </a:avLst>
          </a:prstGeom>
          <a:solidFill>
            <a:schemeClr val="tx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latin typeface="Comic Sans MS" panose="030F0702030302020204" pitchFamily="66" charset="0"/>
              </a:rPr>
              <a:t>Would you like a piece of pizza?</a:t>
            </a:r>
          </a:p>
        </p:txBody>
      </p:sp>
      <p:sp>
        <p:nvSpPr>
          <p:cNvPr id="16" name="Rounded Rectangular Callout 10">
            <a:extLst>
              <a:ext uri="{FF2B5EF4-FFF2-40B4-BE49-F238E27FC236}">
                <a16:creationId xmlns:a16="http://schemas.microsoft.com/office/drawing/2014/main" xmlns="" id="{076B052F-AD34-2F48-BBD6-9A62D3B1A307}"/>
              </a:ext>
            </a:extLst>
          </p:cNvPr>
          <p:cNvSpPr/>
          <p:nvPr/>
        </p:nvSpPr>
        <p:spPr>
          <a:xfrm>
            <a:off x="3773934" y="1096276"/>
            <a:ext cx="3243683" cy="519545"/>
          </a:xfrm>
          <a:prstGeom prst="wedgeRoundRectCallout">
            <a:avLst>
              <a:gd name="adj1" fmla="val 57202"/>
              <a:gd name="adj2" fmla="val 130168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………………..</a:t>
            </a:r>
          </a:p>
        </p:txBody>
      </p:sp>
      <p:pic>
        <p:nvPicPr>
          <p:cNvPr id="4098" name="Picture 2" descr="Premium Vector | Slice of pizza illustrations cartoon">
            <a:extLst>
              <a:ext uri="{FF2B5EF4-FFF2-40B4-BE49-F238E27FC236}">
                <a16:creationId xmlns:a16="http://schemas.microsoft.com/office/drawing/2014/main" xmlns="" id="{370468F9-46B9-00CF-0E5D-B91CE0921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581" y="1404791"/>
            <a:ext cx="2052721" cy="2052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5532445-FFDE-974B-4A7A-550808F67A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979948"/>
      </p:ext>
    </p:extLst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E20C839-CB4E-4E79-9D97-BACCB530A9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14259"/>
            <a:ext cx="9220200" cy="5143500"/>
          </a:xfrm>
          <a:prstGeom prst="rect">
            <a:avLst/>
          </a:prstGeom>
        </p:spPr>
      </p:pic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12" name="Rounded Rectangle 211"/>
          <p:cNvSpPr/>
          <p:nvPr/>
        </p:nvSpPr>
        <p:spPr>
          <a:xfrm>
            <a:off x="2174659" y="1352550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sp>
        <p:nvSpPr>
          <p:cNvPr id="218" name="Google Shape;158;p24"/>
          <p:cNvSpPr txBox="1">
            <a:spLocks/>
          </p:cNvSpPr>
          <p:nvPr/>
        </p:nvSpPr>
        <p:spPr>
          <a:xfrm>
            <a:off x="2616557" y="1491743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Presentation </a:t>
            </a:r>
            <a:endParaRPr lang="en-US" sz="4400" b="1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9" name="Google Shape;1260;p37"/>
          <p:cNvSpPr/>
          <p:nvPr/>
        </p:nvSpPr>
        <p:spPr>
          <a:xfrm>
            <a:off x="2158710" y="1349622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306728" y="1454528"/>
            <a:ext cx="2724863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2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498264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</p:sld>
</file>

<file path=ppt/theme/theme1.xml><?xml version="1.0" encoding="utf-8"?>
<a:theme xmlns:a="http://schemas.openxmlformats.org/drawingml/2006/main" name="It's Springtime! MK Plan by Slidesgo">
  <a:themeElements>
    <a:clrScheme name="Simple Light">
      <a:dk1>
        <a:srgbClr val="FFFFFF"/>
      </a:dk1>
      <a:lt1>
        <a:srgbClr val="261D2A"/>
      </a:lt1>
      <a:dk2>
        <a:srgbClr val="4597CE"/>
      </a:dk2>
      <a:lt2>
        <a:srgbClr val="A9CF54"/>
      </a:lt2>
      <a:accent1>
        <a:srgbClr val="EDD674"/>
      </a:accent1>
      <a:accent2>
        <a:srgbClr val="F7AE54"/>
      </a:accent2>
      <a:accent3>
        <a:srgbClr val="F088A2"/>
      </a:accent3>
      <a:accent4>
        <a:srgbClr val="CA5673"/>
      </a:accent4>
      <a:accent5>
        <a:srgbClr val="A56D96"/>
      </a:accent5>
      <a:accent6>
        <a:srgbClr val="89B542"/>
      </a:accent6>
      <a:hlink>
        <a:srgbClr val="261D2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3930</TotalTime>
  <Words>519</Words>
  <Application>Microsoft Office PowerPoint</Application>
  <PresentationFormat>On-screen Show (16:9)</PresentationFormat>
  <Paragraphs>112</Paragraphs>
  <Slides>25</Slides>
  <Notes>7</Notes>
  <HiddenSlides>0</HiddenSlides>
  <MMClips>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It's Springtime! MK Plan by Slidesgo</vt:lpstr>
      <vt:lpstr>PowerPoint Presentation</vt:lpstr>
      <vt:lpstr>PowerPoint Presentation</vt:lpstr>
      <vt:lpstr>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</vt:lpstr>
      <vt:lpstr>PowerPoint Presentation</vt:lpstr>
      <vt:lpstr>PowerPoint Presentation</vt:lpstr>
      <vt:lpstr>PowerPoint Presentation</vt:lpstr>
      <vt:lpstr>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</vt:lpstr>
      <vt:lpstr>PowerPoint Presentation</vt:lpstr>
      <vt:lpstr>PowerPoint Presentation</vt:lpstr>
      <vt:lpstr>5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47</cp:revision>
  <dcterms:created xsi:type="dcterms:W3CDTF">2023-02-24T13:12:48Z</dcterms:created>
  <dcterms:modified xsi:type="dcterms:W3CDTF">2023-07-24T07:02:48Z</dcterms:modified>
</cp:coreProperties>
</file>