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audio2.wav" ContentType="audio/x-wav"/>
  <Override PartName="/ppt/notesSlides/notesSlide12.xml" ContentType="application/vnd.openxmlformats-officedocument.presentationml.notesSlide+xml"/>
  <Override PartName="/ppt/media/audio3.wav" ContentType="audio/x-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500" r:id="rId5"/>
    <p:sldId id="501" r:id="rId6"/>
    <p:sldId id="452" r:id="rId7"/>
    <p:sldId id="502" r:id="rId8"/>
    <p:sldId id="265" r:id="rId9"/>
    <p:sldId id="491" r:id="rId10"/>
    <p:sldId id="492" r:id="rId11"/>
    <p:sldId id="493" r:id="rId12"/>
    <p:sldId id="311" r:id="rId13"/>
    <p:sldId id="499" r:id="rId14"/>
    <p:sldId id="503" r:id="rId15"/>
    <p:sldId id="313" r:id="rId16"/>
    <p:sldId id="314" r:id="rId17"/>
    <p:sldId id="355" r:id="rId18"/>
    <p:sldId id="354" r:id="rId19"/>
    <p:sldId id="356" r:id="rId20"/>
    <p:sldId id="504" r:id="rId21"/>
    <p:sldId id="386" r:id="rId22"/>
    <p:sldId id="441" r:id="rId23"/>
    <p:sldId id="474" r:id="rId24"/>
    <p:sldId id="395" r:id="rId25"/>
    <p:sldId id="260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>
      <p:cViewPr varScale="1">
        <p:scale>
          <a:sx n="108" d="100"/>
          <a:sy n="108" d="100"/>
        </p:scale>
        <p:origin x="84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7/1/2023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con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vàng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71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103e3ef6f8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103e3ef6f8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00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Puzzle game”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identify different colors and choose a color to guess the image behind the puzzles.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objects in the image.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keys: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rope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horse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seesaw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hide-and-seek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1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07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ô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qua slide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lấy</a:t>
            </a:r>
            <a:r>
              <a:rPr lang="en-US" dirty="0"/>
              <a:t> </a:t>
            </a:r>
            <a:r>
              <a:rPr lang="en-US" dirty="0" err="1"/>
              <a:t>đất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670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con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vàng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71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con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vàng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71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con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vàng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7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7/1/2023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720000" y="540648"/>
            <a:ext cx="7704000" cy="4755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 idx="2"/>
          </p:nvPr>
        </p:nvSpPr>
        <p:spPr>
          <a:xfrm>
            <a:off x="698700" y="2666025"/>
            <a:ext cx="2348100" cy="42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1"/>
          </p:nvPr>
        </p:nvSpPr>
        <p:spPr>
          <a:xfrm>
            <a:off x="698700" y="3149550"/>
            <a:ext cx="2348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3"/>
          </p:nvPr>
        </p:nvSpPr>
        <p:spPr>
          <a:xfrm>
            <a:off x="3397943" y="2666025"/>
            <a:ext cx="2348100" cy="42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4"/>
          </p:nvPr>
        </p:nvSpPr>
        <p:spPr>
          <a:xfrm>
            <a:off x="3397941" y="3149550"/>
            <a:ext cx="2348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title" idx="5"/>
          </p:nvPr>
        </p:nvSpPr>
        <p:spPr>
          <a:xfrm>
            <a:off x="6097193" y="2666025"/>
            <a:ext cx="2348100" cy="42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6"/>
          </p:nvPr>
        </p:nvSpPr>
        <p:spPr>
          <a:xfrm>
            <a:off x="6097189" y="3149550"/>
            <a:ext cx="2348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7" hasCustomPrompt="1"/>
          </p:nvPr>
        </p:nvSpPr>
        <p:spPr>
          <a:xfrm>
            <a:off x="805050" y="1607675"/>
            <a:ext cx="2135400" cy="881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8" hasCustomPrompt="1"/>
          </p:nvPr>
        </p:nvSpPr>
        <p:spPr>
          <a:xfrm>
            <a:off x="3504300" y="1607675"/>
            <a:ext cx="2135400" cy="881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9" hasCustomPrompt="1"/>
          </p:nvPr>
        </p:nvSpPr>
        <p:spPr>
          <a:xfrm>
            <a:off x="6203550" y="1607675"/>
            <a:ext cx="2135400" cy="881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/>
          <p:nvPr/>
        </p:nvSpPr>
        <p:spPr>
          <a:xfrm>
            <a:off x="-6755" y="2755448"/>
            <a:ext cx="9146073" cy="1813246"/>
          </a:xfrm>
          <a:custGeom>
            <a:avLst/>
            <a:gdLst/>
            <a:ahLst/>
            <a:cxnLst/>
            <a:rect l="l" t="t" r="r" b="b"/>
            <a:pathLst>
              <a:path w="38420" h="7617" extrusionOk="0">
                <a:moveTo>
                  <a:pt x="2861" y="1"/>
                </a:moveTo>
                <a:cubicBezTo>
                  <a:pt x="2307" y="1"/>
                  <a:pt x="1823" y="328"/>
                  <a:pt x="1609" y="812"/>
                </a:cubicBezTo>
                <a:cubicBezTo>
                  <a:pt x="1438" y="627"/>
                  <a:pt x="1197" y="513"/>
                  <a:pt x="940" y="513"/>
                </a:cubicBezTo>
                <a:cubicBezTo>
                  <a:pt x="413" y="513"/>
                  <a:pt x="1" y="940"/>
                  <a:pt x="1" y="1467"/>
                </a:cubicBezTo>
                <a:lnTo>
                  <a:pt x="1" y="7617"/>
                </a:lnTo>
                <a:lnTo>
                  <a:pt x="38420" y="7617"/>
                </a:lnTo>
                <a:lnTo>
                  <a:pt x="38420" y="4457"/>
                </a:lnTo>
                <a:cubicBezTo>
                  <a:pt x="38420" y="3161"/>
                  <a:pt x="37366" y="2107"/>
                  <a:pt x="36071" y="2107"/>
                </a:cubicBezTo>
                <a:cubicBezTo>
                  <a:pt x="35231" y="2107"/>
                  <a:pt x="34506" y="2534"/>
                  <a:pt x="34092" y="3189"/>
                </a:cubicBezTo>
                <a:cubicBezTo>
                  <a:pt x="33822" y="2904"/>
                  <a:pt x="33424" y="2720"/>
                  <a:pt x="32997" y="2720"/>
                </a:cubicBezTo>
                <a:cubicBezTo>
                  <a:pt x="32257" y="2720"/>
                  <a:pt x="31644" y="3261"/>
                  <a:pt x="31530" y="3958"/>
                </a:cubicBezTo>
                <a:cubicBezTo>
                  <a:pt x="31431" y="3929"/>
                  <a:pt x="31331" y="3901"/>
                  <a:pt x="31217" y="3901"/>
                </a:cubicBezTo>
                <a:cubicBezTo>
                  <a:pt x="30818" y="3901"/>
                  <a:pt x="30477" y="4172"/>
                  <a:pt x="30349" y="4527"/>
                </a:cubicBezTo>
                <a:cubicBezTo>
                  <a:pt x="30150" y="4413"/>
                  <a:pt x="29922" y="4356"/>
                  <a:pt x="29680" y="4356"/>
                </a:cubicBezTo>
                <a:cubicBezTo>
                  <a:pt x="29053" y="4356"/>
                  <a:pt x="28527" y="4770"/>
                  <a:pt x="28370" y="5353"/>
                </a:cubicBezTo>
                <a:cubicBezTo>
                  <a:pt x="28157" y="5125"/>
                  <a:pt x="27858" y="4983"/>
                  <a:pt x="27531" y="4983"/>
                </a:cubicBezTo>
                <a:cubicBezTo>
                  <a:pt x="27487" y="4983"/>
                  <a:pt x="27430" y="4997"/>
                  <a:pt x="27388" y="4997"/>
                </a:cubicBezTo>
                <a:lnTo>
                  <a:pt x="27388" y="4884"/>
                </a:lnTo>
                <a:cubicBezTo>
                  <a:pt x="27388" y="4043"/>
                  <a:pt x="26705" y="3360"/>
                  <a:pt x="25865" y="3360"/>
                </a:cubicBezTo>
                <a:cubicBezTo>
                  <a:pt x="25225" y="3360"/>
                  <a:pt x="24669" y="3758"/>
                  <a:pt x="24456" y="4328"/>
                </a:cubicBezTo>
                <a:cubicBezTo>
                  <a:pt x="24270" y="4214"/>
                  <a:pt x="24043" y="4157"/>
                  <a:pt x="23815" y="4157"/>
                </a:cubicBezTo>
                <a:cubicBezTo>
                  <a:pt x="23659" y="4157"/>
                  <a:pt x="23517" y="4186"/>
                  <a:pt x="23374" y="4229"/>
                </a:cubicBezTo>
                <a:cubicBezTo>
                  <a:pt x="23388" y="4214"/>
                  <a:pt x="23388" y="4200"/>
                  <a:pt x="23388" y="4172"/>
                </a:cubicBezTo>
                <a:cubicBezTo>
                  <a:pt x="23388" y="3375"/>
                  <a:pt x="22733" y="2720"/>
                  <a:pt x="21922" y="2720"/>
                </a:cubicBezTo>
                <a:cubicBezTo>
                  <a:pt x="21253" y="2720"/>
                  <a:pt x="20683" y="3189"/>
                  <a:pt x="20527" y="3815"/>
                </a:cubicBezTo>
                <a:cubicBezTo>
                  <a:pt x="20342" y="3702"/>
                  <a:pt x="20142" y="3645"/>
                  <a:pt x="19929" y="3645"/>
                </a:cubicBezTo>
                <a:cubicBezTo>
                  <a:pt x="19303" y="3645"/>
                  <a:pt x="18804" y="4143"/>
                  <a:pt x="18791" y="4755"/>
                </a:cubicBezTo>
                <a:cubicBezTo>
                  <a:pt x="18463" y="4599"/>
                  <a:pt x="18093" y="4499"/>
                  <a:pt x="17709" y="4499"/>
                </a:cubicBezTo>
                <a:cubicBezTo>
                  <a:pt x="17225" y="4499"/>
                  <a:pt x="16783" y="4641"/>
                  <a:pt x="16399" y="4884"/>
                </a:cubicBezTo>
                <a:cubicBezTo>
                  <a:pt x="16228" y="4669"/>
                  <a:pt x="15957" y="4527"/>
                  <a:pt x="15659" y="4527"/>
                </a:cubicBezTo>
                <a:cubicBezTo>
                  <a:pt x="15232" y="4527"/>
                  <a:pt x="14875" y="4798"/>
                  <a:pt x="14733" y="5168"/>
                </a:cubicBezTo>
                <a:cubicBezTo>
                  <a:pt x="14492" y="5054"/>
                  <a:pt x="14221" y="4983"/>
                  <a:pt x="13936" y="4983"/>
                </a:cubicBezTo>
                <a:cubicBezTo>
                  <a:pt x="13794" y="4983"/>
                  <a:pt x="13666" y="5011"/>
                  <a:pt x="13537" y="5026"/>
                </a:cubicBezTo>
                <a:lnTo>
                  <a:pt x="13537" y="4926"/>
                </a:lnTo>
                <a:cubicBezTo>
                  <a:pt x="13537" y="4058"/>
                  <a:pt x="12826" y="3360"/>
                  <a:pt x="11972" y="3360"/>
                </a:cubicBezTo>
                <a:cubicBezTo>
                  <a:pt x="11231" y="3360"/>
                  <a:pt x="10620" y="3872"/>
                  <a:pt x="10449" y="4556"/>
                </a:cubicBezTo>
                <a:cubicBezTo>
                  <a:pt x="10164" y="4157"/>
                  <a:pt x="9694" y="3901"/>
                  <a:pt x="9182" y="3901"/>
                </a:cubicBezTo>
                <a:cubicBezTo>
                  <a:pt x="8982" y="3901"/>
                  <a:pt x="8783" y="3944"/>
                  <a:pt x="8612" y="4015"/>
                </a:cubicBezTo>
                <a:cubicBezTo>
                  <a:pt x="8641" y="3887"/>
                  <a:pt x="8656" y="3773"/>
                  <a:pt x="8656" y="3645"/>
                </a:cubicBezTo>
                <a:cubicBezTo>
                  <a:pt x="8656" y="2791"/>
                  <a:pt x="7972" y="2107"/>
                  <a:pt x="7132" y="2107"/>
                </a:cubicBezTo>
                <a:cubicBezTo>
                  <a:pt x="6606" y="2107"/>
                  <a:pt x="6150" y="2363"/>
                  <a:pt x="5879" y="2762"/>
                </a:cubicBezTo>
                <a:cubicBezTo>
                  <a:pt x="5723" y="2207"/>
                  <a:pt x="5211" y="1794"/>
                  <a:pt x="4613" y="1794"/>
                </a:cubicBezTo>
                <a:cubicBezTo>
                  <a:pt x="4427" y="1794"/>
                  <a:pt x="4256" y="1837"/>
                  <a:pt x="4100" y="1908"/>
                </a:cubicBezTo>
                <a:cubicBezTo>
                  <a:pt x="4171" y="1737"/>
                  <a:pt x="4214" y="1553"/>
                  <a:pt x="4214" y="1353"/>
                </a:cubicBezTo>
                <a:cubicBezTo>
                  <a:pt x="4214" y="613"/>
                  <a:pt x="3602" y="1"/>
                  <a:pt x="2861" y="1"/>
                </a:cubicBezTo>
                <a:close/>
              </a:path>
            </a:pathLst>
          </a:custGeom>
          <a:solidFill>
            <a:srgbClr val="FFFFFF">
              <a:alpha val="501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3"/>
          <p:cNvSpPr/>
          <p:nvPr/>
        </p:nvSpPr>
        <p:spPr>
          <a:xfrm>
            <a:off x="0" y="4455074"/>
            <a:ext cx="9144006" cy="688419"/>
          </a:xfrm>
          <a:custGeom>
            <a:avLst/>
            <a:gdLst/>
            <a:ahLst/>
            <a:cxnLst/>
            <a:rect l="l" t="t" r="r" b="b"/>
            <a:pathLst>
              <a:path w="38421" h="11931" extrusionOk="0">
                <a:moveTo>
                  <a:pt x="21037" y="0"/>
                </a:moveTo>
                <a:cubicBezTo>
                  <a:pt x="20192" y="0"/>
                  <a:pt x="19354" y="22"/>
                  <a:pt x="18535" y="74"/>
                </a:cubicBezTo>
                <a:cubicBezTo>
                  <a:pt x="16257" y="216"/>
                  <a:pt x="14279" y="572"/>
                  <a:pt x="11901" y="600"/>
                </a:cubicBezTo>
                <a:cubicBezTo>
                  <a:pt x="11776" y="602"/>
                  <a:pt x="11652" y="603"/>
                  <a:pt x="11529" y="603"/>
                </a:cubicBezTo>
                <a:cubicBezTo>
                  <a:pt x="8684" y="603"/>
                  <a:pt x="6090" y="158"/>
                  <a:pt x="3227" y="158"/>
                </a:cubicBezTo>
                <a:cubicBezTo>
                  <a:pt x="3143" y="158"/>
                  <a:pt x="3060" y="159"/>
                  <a:pt x="2977" y="159"/>
                </a:cubicBezTo>
                <a:cubicBezTo>
                  <a:pt x="1895" y="173"/>
                  <a:pt x="898" y="245"/>
                  <a:pt x="1" y="372"/>
                </a:cubicBezTo>
                <a:lnTo>
                  <a:pt x="1" y="11931"/>
                </a:lnTo>
                <a:lnTo>
                  <a:pt x="38421" y="11931"/>
                </a:lnTo>
                <a:lnTo>
                  <a:pt x="38421" y="45"/>
                </a:lnTo>
                <a:cubicBezTo>
                  <a:pt x="38071" y="36"/>
                  <a:pt x="37720" y="31"/>
                  <a:pt x="37370" y="31"/>
                </a:cubicBezTo>
                <a:cubicBezTo>
                  <a:pt x="36679" y="31"/>
                  <a:pt x="35993" y="50"/>
                  <a:pt x="35331" y="88"/>
                </a:cubicBezTo>
                <a:cubicBezTo>
                  <a:pt x="33766" y="188"/>
                  <a:pt x="32314" y="387"/>
                  <a:pt x="30677" y="401"/>
                </a:cubicBezTo>
                <a:cubicBezTo>
                  <a:pt x="30521" y="404"/>
                  <a:pt x="30364" y="406"/>
                  <a:pt x="30208" y="406"/>
                </a:cubicBezTo>
                <a:cubicBezTo>
                  <a:pt x="29059" y="406"/>
                  <a:pt x="27922" y="320"/>
                  <a:pt x="26819" y="245"/>
                </a:cubicBezTo>
                <a:cubicBezTo>
                  <a:pt x="24954" y="115"/>
                  <a:pt x="22978" y="0"/>
                  <a:pt x="210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3"/>
          <p:cNvSpPr/>
          <p:nvPr/>
        </p:nvSpPr>
        <p:spPr>
          <a:xfrm flipH="1">
            <a:off x="0" y="4796175"/>
            <a:ext cx="9144025" cy="347325"/>
          </a:xfrm>
          <a:custGeom>
            <a:avLst/>
            <a:gdLst/>
            <a:ahLst/>
            <a:cxnLst/>
            <a:rect l="l" t="t" r="r" b="b"/>
            <a:pathLst>
              <a:path w="38434" h="5832" extrusionOk="0">
                <a:moveTo>
                  <a:pt x="3974" y="0"/>
                </a:moveTo>
                <a:cubicBezTo>
                  <a:pt x="2468" y="0"/>
                  <a:pt x="1146" y="66"/>
                  <a:pt x="0" y="166"/>
                </a:cubicBezTo>
                <a:lnTo>
                  <a:pt x="0" y="5831"/>
                </a:lnTo>
                <a:lnTo>
                  <a:pt x="38434" y="5831"/>
                </a:lnTo>
                <a:lnTo>
                  <a:pt x="38434" y="2187"/>
                </a:lnTo>
                <a:cubicBezTo>
                  <a:pt x="37628" y="2226"/>
                  <a:pt x="36759" y="2244"/>
                  <a:pt x="35836" y="2244"/>
                </a:cubicBezTo>
                <a:cubicBezTo>
                  <a:pt x="32715" y="2244"/>
                  <a:pt x="28983" y="2036"/>
                  <a:pt x="25039" y="1717"/>
                </a:cubicBezTo>
                <a:cubicBezTo>
                  <a:pt x="22079" y="1489"/>
                  <a:pt x="19018" y="1204"/>
                  <a:pt x="16000" y="919"/>
                </a:cubicBezTo>
                <a:cubicBezTo>
                  <a:pt x="13922" y="707"/>
                  <a:pt x="11872" y="507"/>
                  <a:pt x="9907" y="308"/>
                </a:cubicBezTo>
                <a:cubicBezTo>
                  <a:pt x="7678" y="87"/>
                  <a:pt x="5705" y="0"/>
                  <a:pt x="397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"/>
          <p:cNvSpPr/>
          <p:nvPr/>
        </p:nvSpPr>
        <p:spPr>
          <a:xfrm>
            <a:off x="805046" y="717348"/>
            <a:ext cx="889719" cy="432030"/>
          </a:xfrm>
          <a:custGeom>
            <a:avLst/>
            <a:gdLst/>
            <a:ahLst/>
            <a:cxnLst/>
            <a:rect l="l" t="t" r="r" b="b"/>
            <a:pathLst>
              <a:path w="11418" h="5544" extrusionOk="0">
                <a:moveTo>
                  <a:pt x="2837" y="1"/>
                </a:moveTo>
                <a:cubicBezTo>
                  <a:pt x="2375" y="1"/>
                  <a:pt x="1846" y="186"/>
                  <a:pt x="1339" y="504"/>
                </a:cubicBezTo>
                <a:cubicBezTo>
                  <a:pt x="1" y="1344"/>
                  <a:pt x="1339" y="5543"/>
                  <a:pt x="1339" y="5543"/>
                </a:cubicBezTo>
                <a:lnTo>
                  <a:pt x="11417" y="5543"/>
                </a:lnTo>
                <a:cubicBezTo>
                  <a:pt x="11417" y="4074"/>
                  <a:pt x="10387" y="3471"/>
                  <a:pt x="9476" y="3471"/>
                </a:cubicBezTo>
                <a:cubicBezTo>
                  <a:pt x="8965" y="3471"/>
                  <a:pt x="8492" y="3660"/>
                  <a:pt x="8257" y="3992"/>
                </a:cubicBezTo>
                <a:cubicBezTo>
                  <a:pt x="8146" y="2253"/>
                  <a:pt x="7092" y="1061"/>
                  <a:pt x="5821" y="1061"/>
                </a:cubicBezTo>
                <a:cubicBezTo>
                  <a:pt x="5291" y="1061"/>
                  <a:pt x="4724" y="1268"/>
                  <a:pt x="4171" y="1728"/>
                </a:cubicBezTo>
                <a:cubicBezTo>
                  <a:pt x="4171" y="499"/>
                  <a:pt x="3594" y="1"/>
                  <a:pt x="2837" y="1"/>
                </a:cubicBezTo>
                <a:close/>
              </a:path>
            </a:pathLst>
          </a:custGeom>
          <a:solidFill>
            <a:srgbClr val="FFFFFF">
              <a:alpha val="501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3"/>
          <p:cNvSpPr/>
          <p:nvPr/>
        </p:nvSpPr>
        <p:spPr>
          <a:xfrm flipH="1">
            <a:off x="7220376" y="885776"/>
            <a:ext cx="1118564" cy="347332"/>
          </a:xfrm>
          <a:custGeom>
            <a:avLst/>
            <a:gdLst/>
            <a:ahLst/>
            <a:cxnLst/>
            <a:rect l="l" t="t" r="r" b="b"/>
            <a:pathLst>
              <a:path w="11418" h="5544" extrusionOk="0">
                <a:moveTo>
                  <a:pt x="2837" y="1"/>
                </a:moveTo>
                <a:cubicBezTo>
                  <a:pt x="2375" y="1"/>
                  <a:pt x="1846" y="186"/>
                  <a:pt x="1339" y="504"/>
                </a:cubicBezTo>
                <a:cubicBezTo>
                  <a:pt x="1" y="1344"/>
                  <a:pt x="1339" y="5543"/>
                  <a:pt x="1339" y="5543"/>
                </a:cubicBezTo>
                <a:lnTo>
                  <a:pt x="11417" y="5543"/>
                </a:lnTo>
                <a:cubicBezTo>
                  <a:pt x="11417" y="4074"/>
                  <a:pt x="10387" y="3471"/>
                  <a:pt x="9476" y="3471"/>
                </a:cubicBezTo>
                <a:cubicBezTo>
                  <a:pt x="8965" y="3471"/>
                  <a:pt x="8492" y="3660"/>
                  <a:pt x="8257" y="3992"/>
                </a:cubicBezTo>
                <a:cubicBezTo>
                  <a:pt x="8146" y="2253"/>
                  <a:pt x="7092" y="1061"/>
                  <a:pt x="5821" y="1061"/>
                </a:cubicBezTo>
                <a:cubicBezTo>
                  <a:pt x="5291" y="1061"/>
                  <a:pt x="4724" y="1268"/>
                  <a:pt x="4171" y="1728"/>
                </a:cubicBezTo>
                <a:cubicBezTo>
                  <a:pt x="4171" y="499"/>
                  <a:pt x="3594" y="1"/>
                  <a:pt x="2837" y="1"/>
                </a:cubicBezTo>
                <a:close/>
              </a:path>
            </a:pathLst>
          </a:custGeom>
          <a:solidFill>
            <a:srgbClr val="FFFFFF">
              <a:alpha val="501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6063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1" r:id="rId5"/>
    <p:sldLayoutId id="214748368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3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7.png"/><Relationship Id="rId11" Type="http://schemas.openxmlformats.org/officeDocument/2006/relationships/image" Target="../media/image22.png"/><Relationship Id="rId5" Type="http://schemas.microsoft.com/office/2007/relationships/hdphoto" Target="../media/hdphoto22.wdp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microsoft.com/office/2007/relationships/hdphoto" Target="../media/hdphoto23.wdp"/><Relationship Id="rId18" Type="http://schemas.openxmlformats.org/officeDocument/2006/relationships/slide" Target="slide18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48.png"/><Relationship Id="rId7" Type="http://schemas.openxmlformats.org/officeDocument/2006/relationships/image" Target="../media/image51.png"/><Relationship Id="rId12" Type="http://schemas.openxmlformats.org/officeDocument/2006/relationships/image" Target="../media/image47.png"/><Relationship Id="rId17" Type="http://schemas.openxmlformats.org/officeDocument/2006/relationships/image" Target="../media/image54.png"/><Relationship Id="rId2" Type="http://schemas.openxmlformats.org/officeDocument/2006/relationships/audio" Target="../media/media6.mp3"/><Relationship Id="rId16" Type="http://schemas.openxmlformats.org/officeDocument/2006/relationships/image" Target="../media/image53.png"/><Relationship Id="rId20" Type="http://schemas.microsoft.com/office/2007/relationships/hdphoto" Target="../media/hdphoto26.wdp"/><Relationship Id="rId1" Type="http://schemas.microsoft.com/office/2007/relationships/media" Target="../media/media6.mp3"/><Relationship Id="rId6" Type="http://schemas.openxmlformats.org/officeDocument/2006/relationships/slide" Target="slide19.xml"/><Relationship Id="rId11" Type="http://schemas.openxmlformats.org/officeDocument/2006/relationships/slide" Target="slide17.xml"/><Relationship Id="rId5" Type="http://schemas.openxmlformats.org/officeDocument/2006/relationships/image" Target="../media/image50.png"/><Relationship Id="rId15" Type="http://schemas.openxmlformats.org/officeDocument/2006/relationships/slide" Target="slide15.xml"/><Relationship Id="rId23" Type="http://schemas.openxmlformats.org/officeDocument/2006/relationships/slide" Target="slide20.xml"/><Relationship Id="rId10" Type="http://schemas.microsoft.com/office/2007/relationships/hdphoto" Target="../media/hdphoto25.wdp"/><Relationship Id="rId19" Type="http://schemas.openxmlformats.org/officeDocument/2006/relationships/image" Target="../media/image55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2.png"/><Relationship Id="rId14" Type="http://schemas.openxmlformats.org/officeDocument/2006/relationships/slide" Target="slide16.xml"/><Relationship Id="rId22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microsoft.com/office/2007/relationships/hdphoto" Target="../media/hdphoto26.wdp"/><Relationship Id="rId4" Type="http://schemas.openxmlformats.org/officeDocument/2006/relationships/image" Target="../media/image55.png"/><Relationship Id="rId9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microsoft.com/office/2007/relationships/hdphoto" Target="../media/hdphoto26.wdp"/><Relationship Id="rId4" Type="http://schemas.openxmlformats.org/officeDocument/2006/relationships/image" Target="../media/image55.png"/><Relationship Id="rId9" Type="http://schemas.openxmlformats.org/officeDocument/2006/relationships/image" Target="../media/image58.tif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microsoft.com/office/2007/relationships/hdphoto" Target="../media/hdphoto26.wdp"/><Relationship Id="rId4" Type="http://schemas.openxmlformats.org/officeDocument/2006/relationships/image" Target="../media/image55.png"/><Relationship Id="rId9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microsoft.com/office/2007/relationships/hdphoto" Target="../media/hdphoto26.wdp"/><Relationship Id="rId4" Type="http://schemas.openxmlformats.org/officeDocument/2006/relationships/image" Target="../media/image55.png"/><Relationship Id="rId9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29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8.gif"/><Relationship Id="rId17" Type="http://schemas.openxmlformats.org/officeDocument/2006/relationships/image" Target="../media/image30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7.gif"/><Relationship Id="rId24" Type="http://schemas.openxmlformats.org/officeDocument/2006/relationships/image" Target="../media/image33.png"/><Relationship Id="rId5" Type="http://schemas.openxmlformats.org/officeDocument/2006/relationships/image" Target="../media/image23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png"/><Relationship Id="rId14" Type="http://schemas.microsoft.com/office/2007/relationships/hdphoto" Target="../media/hdphoto18.wdp"/><Relationship Id="rId22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1.wav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65.jpeg"/><Relationship Id="rId5" Type="http://schemas.microsoft.com/office/2007/relationships/hdphoto" Target="../media/hdphoto18.wdp"/><Relationship Id="rId10" Type="http://schemas.openxmlformats.org/officeDocument/2006/relationships/image" Target="../media/image19.gif"/><Relationship Id="rId4" Type="http://schemas.openxmlformats.org/officeDocument/2006/relationships/image" Target="../media/image63.png"/><Relationship Id="rId9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10" Type="http://schemas.openxmlformats.org/officeDocument/2006/relationships/audio" Target="../media/audio1.wav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13" Type="http://schemas.openxmlformats.org/officeDocument/2006/relationships/image" Target="../media/image74.gi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8.gif"/><Relationship Id="rId12" Type="http://schemas.openxmlformats.org/officeDocument/2006/relationships/image" Target="../media/image73.gif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microsoft.com/office/2007/relationships/hdphoto" Target="../media/hdphoto27.wdp"/><Relationship Id="rId11" Type="http://schemas.openxmlformats.org/officeDocument/2006/relationships/image" Target="../media/image72.gif"/><Relationship Id="rId5" Type="http://schemas.openxmlformats.org/officeDocument/2006/relationships/image" Target="../media/image67.png"/><Relationship Id="rId15" Type="http://schemas.openxmlformats.org/officeDocument/2006/relationships/image" Target="../media/image18.png"/><Relationship Id="rId10" Type="http://schemas.openxmlformats.org/officeDocument/2006/relationships/image" Target="../media/image71.gif"/><Relationship Id="rId4" Type="http://schemas.openxmlformats.org/officeDocument/2006/relationships/audio" Target="../media/audio1.wav"/><Relationship Id="rId9" Type="http://schemas.openxmlformats.org/officeDocument/2006/relationships/image" Target="../media/image70.gif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3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40.png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35.jp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460861" y="-25621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7,500+ Cartoon Of A Grocery Stores Stock Photos, Pictures &amp; Royalty-Free  Images - iStock">
            <a:extLst>
              <a:ext uri="{FF2B5EF4-FFF2-40B4-BE49-F238E27FC236}">
                <a16:creationId xmlns:a16="http://schemas.microsoft.com/office/drawing/2014/main" id="{B121AC51-AA70-6887-3C00-A4CAA73FF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52"/>
            <a:ext cx="9144000" cy="517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5CB8C9-62AB-91EF-7567-D5A6C2691188}"/>
              </a:ext>
            </a:extLst>
          </p:cNvPr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8. Write and say.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Complete the shopping list for your family party.</a:t>
            </a:r>
            <a:endParaRPr lang="en-US" sz="3600" kern="0" dirty="0">
              <a:ln/>
              <a:solidFill>
                <a:schemeClr val="bg1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34" name="Oval Callout 5">
            <a:extLst>
              <a:ext uri="{FF2B5EF4-FFF2-40B4-BE49-F238E27FC236}">
                <a16:creationId xmlns:a16="http://schemas.microsoft.com/office/drawing/2014/main" id="{95072BAC-F57B-F62F-C8F8-F5E8BB3F3FE0}"/>
              </a:ext>
            </a:extLst>
          </p:cNvPr>
          <p:cNvSpPr/>
          <p:nvPr/>
        </p:nvSpPr>
        <p:spPr>
          <a:xfrm>
            <a:off x="2579024" y="1053515"/>
            <a:ext cx="3186023" cy="1289635"/>
          </a:xfrm>
          <a:prstGeom prst="wedgeEllipseCallout">
            <a:avLst>
              <a:gd name="adj1" fmla="val -39918"/>
              <a:gd name="adj2" fmla="val 59449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mic Sans MS" pitchFamily="66" charset="0"/>
              </a:rPr>
              <a:t>I’ve got 22 sandwiches.</a:t>
            </a:r>
          </a:p>
        </p:txBody>
      </p:sp>
      <p:pic>
        <p:nvPicPr>
          <p:cNvPr id="1028" name="Picture 4" descr="Boy With A Shopping Trolley Stock Illustration - Download Image Now - Baby  - Human Age, Boys, Buying - iStock">
            <a:extLst>
              <a:ext uri="{FF2B5EF4-FFF2-40B4-BE49-F238E27FC236}">
                <a16:creationId xmlns:a16="http://schemas.microsoft.com/office/drawing/2014/main" id="{9542C634-16A6-6BA7-B067-A35837C34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64" y="2206032"/>
            <a:ext cx="2614580" cy="300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F5219D-FF0A-C171-6B20-99D61DA2A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006" y="1005225"/>
            <a:ext cx="3212131" cy="354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52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26263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92EFE35-3100-7741-0FE3-1CF747D9630C}"/>
              </a:ext>
            </a:extLst>
          </p:cNvPr>
          <p:cNvSpPr/>
          <p:nvPr/>
        </p:nvSpPr>
        <p:spPr>
          <a:xfrm>
            <a:off x="241916" y="987006"/>
            <a:ext cx="5320684" cy="523221"/>
          </a:xfrm>
          <a:prstGeom prst="wedgeRoundRectCallout">
            <a:avLst>
              <a:gd name="adj1" fmla="val -36105"/>
              <a:gd name="adj2" fmla="val 101996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How mα</a:t>
            </a:r>
            <a:r>
              <a:rPr lang="en-US" sz="2400" b="1" dirty="0" err="1">
                <a:latin typeface="Comic Sans MS" panose="030F0702030302020204" pitchFamily="66" charset="0"/>
              </a:rPr>
              <a:t>ny</a:t>
            </a:r>
            <a:r>
              <a:rPr lang="en-US" sz="2400" b="1" dirty="0">
                <a:latin typeface="Comic Sans MS" panose="030F0702030302020204" pitchFamily="66" charset="0"/>
              </a:rPr>
              <a:t> apples have you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9B51D73-FD87-10B6-1D49-CB0CFBC65784}"/>
              </a:ext>
            </a:extLst>
          </p:cNvPr>
          <p:cNvSpPr/>
          <p:nvPr/>
        </p:nvSpPr>
        <p:spPr>
          <a:xfrm>
            <a:off x="5892218" y="987006"/>
            <a:ext cx="2362200" cy="647624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I’ve got 22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B0820A-9A1B-5ED7-4EBB-B2EEFBA857EE}"/>
              </a:ext>
            </a:extLst>
          </p:cNvPr>
          <p:cNvSpPr/>
          <p:nvPr/>
        </p:nvSpPr>
        <p:spPr>
          <a:xfrm>
            <a:off x="-76200" y="0"/>
            <a:ext cx="9220199" cy="954107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9. Let’s talk.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kern="0" dirty="0">
                <a:ln/>
                <a:solidFill>
                  <a:schemeClr val="bg1"/>
                </a:solidFill>
                <a:latin typeface="Comic Sans MS" panose="030F0702030302020204" pitchFamily="66" charset="0"/>
                <a:cs typeface="Arial"/>
                <a:sym typeface="Arial"/>
              </a:rPr>
              <a:t>Talk about what you have got for your party</a:t>
            </a:r>
            <a:endParaRPr lang="en-US" sz="3600" kern="0" dirty="0">
              <a:ln/>
              <a:solidFill>
                <a:schemeClr val="bg1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CB01D-412E-F226-CA60-B552B5BA4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879" y="1743546"/>
            <a:ext cx="6060241" cy="329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6514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3" b="66764" l="51566" r="897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768" r="26011" b="40882"/>
          <a:stretch/>
        </p:blipFill>
        <p:spPr>
          <a:xfrm>
            <a:off x="4572001" y="1271440"/>
            <a:ext cx="1712299" cy="17556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5766955" y="3714750"/>
            <a:ext cx="2335919" cy="1314559"/>
          </a:xfrm>
          <a:prstGeom prst="rect">
            <a:avLst/>
          </a:prstGeom>
        </p:spPr>
      </p:pic>
      <p:pic>
        <p:nvPicPr>
          <p:cNvPr id="2" name="KhuVuonTrenMay-Dangcapnhat_vfb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" y="15587"/>
            <a:ext cx="457200" cy="457200"/>
          </a:xfrm>
          <a:prstGeom prst="rect">
            <a:avLst/>
          </a:prstGeom>
        </p:spPr>
      </p:pic>
      <p:sp>
        <p:nvSpPr>
          <p:cNvPr id="3" name="Heptagon 2">
            <a:hlinkClick r:id="rId9" action="ppaction://hlinksldjump"/>
            <a:extLst>
              <a:ext uri="{FF2B5EF4-FFF2-40B4-BE49-F238E27FC236}">
                <a16:creationId xmlns:a16="http://schemas.microsoft.com/office/drawing/2014/main" id="{3CF31890-9BB3-D347-A5C4-51FAEC5BABD6}"/>
              </a:ext>
            </a:extLst>
          </p:cNvPr>
          <p:cNvSpPr/>
          <p:nvPr/>
        </p:nvSpPr>
        <p:spPr>
          <a:xfrm>
            <a:off x="4572000" y="1428750"/>
            <a:ext cx="1885950" cy="1771650"/>
          </a:xfrm>
          <a:prstGeom prst="heptag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5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Play</a:t>
            </a:r>
          </a:p>
        </p:txBody>
      </p: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486D19D9-FD81-904D-AD62-9F10CCDDB4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E25641-CB95-9C43-9751-85E153DF478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6E93C8C6-9849-A643-B0A4-3B5DD973ACEB}"/>
              </a:ext>
            </a:extLst>
          </p:cNvPr>
          <p:cNvSpPr/>
          <p:nvPr/>
        </p:nvSpPr>
        <p:spPr>
          <a:xfrm>
            <a:off x="1943100" y="0"/>
            <a:ext cx="5429250" cy="1543792"/>
          </a:xfrm>
          <a:custGeom>
            <a:avLst/>
            <a:gdLst>
              <a:gd name="connsiteX0" fmla="*/ 0 w 5429250"/>
              <a:gd name="connsiteY0" fmla="*/ 228605 h 1371600"/>
              <a:gd name="connsiteX1" fmla="*/ 228605 w 5429250"/>
              <a:gd name="connsiteY1" fmla="*/ 0 h 1371600"/>
              <a:gd name="connsiteX2" fmla="*/ 899830 w 5429250"/>
              <a:gd name="connsiteY2" fmla="*/ 0 h 1371600"/>
              <a:gd name="connsiteX3" fmla="*/ 1421895 w 5429250"/>
              <a:gd name="connsiteY3" fmla="*/ 0 h 1371600"/>
              <a:gd name="connsiteX4" fmla="*/ 2093120 w 5429250"/>
              <a:gd name="connsiteY4" fmla="*/ 0 h 1371600"/>
              <a:gd name="connsiteX5" fmla="*/ 2565464 w 5429250"/>
              <a:gd name="connsiteY5" fmla="*/ 0 h 1371600"/>
              <a:gd name="connsiteX6" fmla="*/ 3236689 w 5429250"/>
              <a:gd name="connsiteY6" fmla="*/ 0 h 1371600"/>
              <a:gd name="connsiteX7" fmla="*/ 3758753 w 5429250"/>
              <a:gd name="connsiteY7" fmla="*/ 0 h 1371600"/>
              <a:gd name="connsiteX8" fmla="*/ 4231097 w 5429250"/>
              <a:gd name="connsiteY8" fmla="*/ 0 h 1371600"/>
              <a:gd name="connsiteX9" fmla="*/ 5200645 w 5429250"/>
              <a:gd name="connsiteY9" fmla="*/ 0 h 1371600"/>
              <a:gd name="connsiteX10" fmla="*/ 5429250 w 5429250"/>
              <a:gd name="connsiteY10" fmla="*/ 228605 h 1371600"/>
              <a:gd name="connsiteX11" fmla="*/ 5429250 w 5429250"/>
              <a:gd name="connsiteY11" fmla="*/ 694944 h 1371600"/>
              <a:gd name="connsiteX12" fmla="*/ 5429250 w 5429250"/>
              <a:gd name="connsiteY12" fmla="*/ 1142995 h 1371600"/>
              <a:gd name="connsiteX13" fmla="*/ 5200645 w 5429250"/>
              <a:gd name="connsiteY13" fmla="*/ 1371600 h 1371600"/>
              <a:gd name="connsiteX14" fmla="*/ 4728301 w 5429250"/>
              <a:gd name="connsiteY14" fmla="*/ 1371600 h 1371600"/>
              <a:gd name="connsiteX15" fmla="*/ 4007355 w 5429250"/>
              <a:gd name="connsiteY15" fmla="*/ 1371600 h 1371600"/>
              <a:gd name="connsiteX16" fmla="*/ 3385850 w 5429250"/>
              <a:gd name="connsiteY16" fmla="*/ 1371600 h 1371600"/>
              <a:gd name="connsiteX17" fmla="*/ 2664905 w 5429250"/>
              <a:gd name="connsiteY17" fmla="*/ 1371600 h 1371600"/>
              <a:gd name="connsiteX18" fmla="*/ 1993679 w 5429250"/>
              <a:gd name="connsiteY18" fmla="*/ 1371600 h 1371600"/>
              <a:gd name="connsiteX19" fmla="*/ 1421895 w 5429250"/>
              <a:gd name="connsiteY19" fmla="*/ 1371600 h 1371600"/>
              <a:gd name="connsiteX20" fmla="*/ 228605 w 5429250"/>
              <a:gd name="connsiteY20" fmla="*/ 1371600 h 1371600"/>
              <a:gd name="connsiteX21" fmla="*/ 0 w 5429250"/>
              <a:gd name="connsiteY21" fmla="*/ 1142995 h 1371600"/>
              <a:gd name="connsiteX22" fmla="*/ 0 w 5429250"/>
              <a:gd name="connsiteY22" fmla="*/ 685800 h 1371600"/>
              <a:gd name="connsiteX23" fmla="*/ 0 w 5429250"/>
              <a:gd name="connsiteY23" fmla="*/ 228605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29250" h="1371600" fill="none" extrusionOk="0">
                <a:moveTo>
                  <a:pt x="0" y="228605"/>
                </a:moveTo>
                <a:cubicBezTo>
                  <a:pt x="-3612" y="109601"/>
                  <a:pt x="93134" y="-12228"/>
                  <a:pt x="228605" y="0"/>
                </a:cubicBezTo>
                <a:cubicBezTo>
                  <a:pt x="391580" y="-2327"/>
                  <a:pt x="655719" y="-1243"/>
                  <a:pt x="899830" y="0"/>
                </a:cubicBezTo>
                <a:cubicBezTo>
                  <a:pt x="1143941" y="1243"/>
                  <a:pt x="1222293" y="26058"/>
                  <a:pt x="1421895" y="0"/>
                </a:cubicBezTo>
                <a:cubicBezTo>
                  <a:pt x="1621498" y="-26058"/>
                  <a:pt x="1759518" y="-955"/>
                  <a:pt x="2093120" y="0"/>
                </a:cubicBezTo>
                <a:cubicBezTo>
                  <a:pt x="2426723" y="955"/>
                  <a:pt x="2466122" y="20654"/>
                  <a:pt x="2565464" y="0"/>
                </a:cubicBezTo>
                <a:cubicBezTo>
                  <a:pt x="2664806" y="-20654"/>
                  <a:pt x="3039609" y="-2750"/>
                  <a:pt x="3236689" y="0"/>
                </a:cubicBezTo>
                <a:cubicBezTo>
                  <a:pt x="3433770" y="2750"/>
                  <a:pt x="3598325" y="9496"/>
                  <a:pt x="3758753" y="0"/>
                </a:cubicBezTo>
                <a:cubicBezTo>
                  <a:pt x="3919181" y="-9496"/>
                  <a:pt x="4049500" y="5764"/>
                  <a:pt x="4231097" y="0"/>
                </a:cubicBezTo>
                <a:cubicBezTo>
                  <a:pt x="4412694" y="-5764"/>
                  <a:pt x="4780974" y="20660"/>
                  <a:pt x="5200645" y="0"/>
                </a:cubicBezTo>
                <a:cubicBezTo>
                  <a:pt x="5324239" y="9958"/>
                  <a:pt x="5452341" y="108973"/>
                  <a:pt x="5429250" y="228605"/>
                </a:cubicBezTo>
                <a:cubicBezTo>
                  <a:pt x="5417216" y="459495"/>
                  <a:pt x="5452190" y="499608"/>
                  <a:pt x="5429250" y="694944"/>
                </a:cubicBezTo>
                <a:cubicBezTo>
                  <a:pt x="5406310" y="890280"/>
                  <a:pt x="5424893" y="924975"/>
                  <a:pt x="5429250" y="1142995"/>
                </a:cubicBezTo>
                <a:cubicBezTo>
                  <a:pt x="5437516" y="1289455"/>
                  <a:pt x="5337532" y="1382118"/>
                  <a:pt x="5200645" y="1371600"/>
                </a:cubicBezTo>
                <a:cubicBezTo>
                  <a:pt x="5099971" y="1355446"/>
                  <a:pt x="4824584" y="1375340"/>
                  <a:pt x="4728301" y="1371600"/>
                </a:cubicBezTo>
                <a:cubicBezTo>
                  <a:pt x="4632018" y="1367860"/>
                  <a:pt x="4160069" y="1402496"/>
                  <a:pt x="4007355" y="1371600"/>
                </a:cubicBezTo>
                <a:cubicBezTo>
                  <a:pt x="3854641" y="1340704"/>
                  <a:pt x="3574780" y="1355033"/>
                  <a:pt x="3385850" y="1371600"/>
                </a:cubicBezTo>
                <a:cubicBezTo>
                  <a:pt x="3196921" y="1388167"/>
                  <a:pt x="2979171" y="1339385"/>
                  <a:pt x="2664905" y="1371600"/>
                </a:cubicBezTo>
                <a:cubicBezTo>
                  <a:pt x="2350639" y="1403815"/>
                  <a:pt x="2179804" y="1393277"/>
                  <a:pt x="1993679" y="1371600"/>
                </a:cubicBezTo>
                <a:cubicBezTo>
                  <a:pt x="1807554" y="1349923"/>
                  <a:pt x="1706223" y="1369461"/>
                  <a:pt x="1421895" y="1371600"/>
                </a:cubicBezTo>
                <a:cubicBezTo>
                  <a:pt x="1137567" y="1373739"/>
                  <a:pt x="527240" y="1418195"/>
                  <a:pt x="228605" y="1371600"/>
                </a:cubicBezTo>
                <a:cubicBezTo>
                  <a:pt x="102715" y="1388210"/>
                  <a:pt x="17193" y="1253823"/>
                  <a:pt x="0" y="1142995"/>
                </a:cubicBezTo>
                <a:cubicBezTo>
                  <a:pt x="8606" y="947527"/>
                  <a:pt x="-12928" y="817011"/>
                  <a:pt x="0" y="685800"/>
                </a:cubicBezTo>
                <a:cubicBezTo>
                  <a:pt x="12928" y="554590"/>
                  <a:pt x="-11102" y="370585"/>
                  <a:pt x="0" y="228605"/>
                </a:cubicBezTo>
                <a:close/>
              </a:path>
              <a:path w="5429250" h="1371600" stroke="0" extrusionOk="0">
                <a:moveTo>
                  <a:pt x="0" y="228605"/>
                </a:moveTo>
                <a:cubicBezTo>
                  <a:pt x="-7972" y="97433"/>
                  <a:pt x="82803" y="7336"/>
                  <a:pt x="228605" y="0"/>
                </a:cubicBezTo>
                <a:cubicBezTo>
                  <a:pt x="411449" y="-28555"/>
                  <a:pt x="651554" y="-28660"/>
                  <a:pt x="949551" y="0"/>
                </a:cubicBezTo>
                <a:cubicBezTo>
                  <a:pt x="1247548" y="28660"/>
                  <a:pt x="1322930" y="-14600"/>
                  <a:pt x="1521335" y="0"/>
                </a:cubicBezTo>
                <a:cubicBezTo>
                  <a:pt x="1719740" y="14600"/>
                  <a:pt x="1821987" y="1173"/>
                  <a:pt x="2043400" y="0"/>
                </a:cubicBezTo>
                <a:cubicBezTo>
                  <a:pt x="2264814" y="-1173"/>
                  <a:pt x="2385177" y="6623"/>
                  <a:pt x="2714625" y="0"/>
                </a:cubicBezTo>
                <a:cubicBezTo>
                  <a:pt x="3044073" y="-6623"/>
                  <a:pt x="3113800" y="-2253"/>
                  <a:pt x="3286410" y="0"/>
                </a:cubicBezTo>
                <a:cubicBezTo>
                  <a:pt x="3459021" y="2253"/>
                  <a:pt x="3821244" y="2872"/>
                  <a:pt x="4007355" y="0"/>
                </a:cubicBezTo>
                <a:cubicBezTo>
                  <a:pt x="4193466" y="-2872"/>
                  <a:pt x="4270940" y="8867"/>
                  <a:pt x="4529420" y="0"/>
                </a:cubicBezTo>
                <a:cubicBezTo>
                  <a:pt x="4787901" y="-8867"/>
                  <a:pt x="4988818" y="2708"/>
                  <a:pt x="5200645" y="0"/>
                </a:cubicBezTo>
                <a:cubicBezTo>
                  <a:pt x="5346925" y="4815"/>
                  <a:pt x="5415824" y="100178"/>
                  <a:pt x="5429250" y="228605"/>
                </a:cubicBezTo>
                <a:cubicBezTo>
                  <a:pt x="5411305" y="358829"/>
                  <a:pt x="5416947" y="549771"/>
                  <a:pt x="5429250" y="685800"/>
                </a:cubicBezTo>
                <a:cubicBezTo>
                  <a:pt x="5441553" y="821829"/>
                  <a:pt x="5436986" y="988545"/>
                  <a:pt x="5429250" y="1142995"/>
                </a:cubicBezTo>
                <a:cubicBezTo>
                  <a:pt x="5435360" y="1276734"/>
                  <a:pt x="5334827" y="1364659"/>
                  <a:pt x="5200645" y="1371600"/>
                </a:cubicBezTo>
                <a:cubicBezTo>
                  <a:pt x="4973046" y="1387801"/>
                  <a:pt x="4752998" y="1393271"/>
                  <a:pt x="4579140" y="1371600"/>
                </a:cubicBezTo>
                <a:cubicBezTo>
                  <a:pt x="4405283" y="1349929"/>
                  <a:pt x="4265855" y="1381858"/>
                  <a:pt x="3957635" y="1371600"/>
                </a:cubicBezTo>
                <a:cubicBezTo>
                  <a:pt x="3649415" y="1361342"/>
                  <a:pt x="3500918" y="1405370"/>
                  <a:pt x="3236689" y="1371600"/>
                </a:cubicBezTo>
                <a:cubicBezTo>
                  <a:pt x="2972460" y="1337830"/>
                  <a:pt x="2870552" y="1360638"/>
                  <a:pt x="2615184" y="1371600"/>
                </a:cubicBezTo>
                <a:cubicBezTo>
                  <a:pt x="2359816" y="1382562"/>
                  <a:pt x="2248729" y="1374861"/>
                  <a:pt x="2142840" y="1371600"/>
                </a:cubicBezTo>
                <a:cubicBezTo>
                  <a:pt x="2036951" y="1368339"/>
                  <a:pt x="1824108" y="1390079"/>
                  <a:pt x="1620776" y="1371600"/>
                </a:cubicBezTo>
                <a:cubicBezTo>
                  <a:pt x="1417444" y="1353121"/>
                  <a:pt x="1044433" y="1355918"/>
                  <a:pt x="899830" y="1371600"/>
                </a:cubicBezTo>
                <a:cubicBezTo>
                  <a:pt x="755227" y="1387282"/>
                  <a:pt x="385122" y="1375454"/>
                  <a:pt x="228605" y="1371600"/>
                </a:cubicBezTo>
                <a:cubicBezTo>
                  <a:pt x="107170" y="1381144"/>
                  <a:pt x="-17390" y="1278421"/>
                  <a:pt x="0" y="1142995"/>
                </a:cubicBezTo>
                <a:cubicBezTo>
                  <a:pt x="-4976" y="948787"/>
                  <a:pt x="18018" y="885044"/>
                  <a:pt x="0" y="676656"/>
                </a:cubicBezTo>
                <a:cubicBezTo>
                  <a:pt x="-18018" y="468268"/>
                  <a:pt x="-16680" y="376592"/>
                  <a:pt x="0" y="228605"/>
                </a:cubicBezTo>
                <a:close/>
              </a:path>
            </a:pathLst>
          </a:custGeom>
          <a:solidFill>
            <a:srgbClr val="FADA00"/>
          </a:solidFill>
          <a:ln>
            <a:solidFill>
              <a:schemeClr val="bg2">
                <a:lumMod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Gold Rush Game</a:t>
            </a:r>
          </a:p>
        </p:txBody>
      </p:sp>
    </p:spTree>
    <p:extLst>
      <p:ext uri="{BB962C8B-B14F-4D97-AF65-F5344CB8AC3E}">
        <p14:creationId xmlns:p14="http://schemas.microsoft.com/office/powerpoint/2010/main" val="376053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67E4ED5-0339-B349-A129-BC79F86BC7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26" r="8326"/>
          <a:stretch/>
        </p:blipFill>
        <p:spPr>
          <a:xfrm>
            <a:off x="938151" y="0"/>
            <a:ext cx="7428517" cy="5143500"/>
          </a:xfrm>
          <a:prstGeom prst="rect">
            <a:avLst/>
          </a:prstGeom>
        </p:spPr>
      </p:pic>
      <p:pic>
        <p:nvPicPr>
          <p:cNvPr id="2" name="KC3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5921759" y="3106376"/>
            <a:ext cx="816017" cy="510183"/>
          </a:xfrm>
          <a:prstGeom prst="rect">
            <a:avLst/>
          </a:prstGeom>
        </p:spPr>
      </p:pic>
      <p:pic>
        <p:nvPicPr>
          <p:cNvPr id="3" name="KC4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6858001" y="2343150"/>
            <a:ext cx="816017" cy="510183"/>
          </a:xfrm>
          <a:prstGeom prst="rect">
            <a:avLst/>
          </a:prstGeom>
        </p:spPr>
      </p:pic>
      <p:pic>
        <p:nvPicPr>
          <p:cNvPr id="4" name="KC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3492621" y="2467521"/>
            <a:ext cx="816017" cy="510183"/>
          </a:xfrm>
          <a:prstGeom prst="rect">
            <a:avLst/>
          </a:prstGeom>
        </p:spPr>
      </p:pic>
      <p:pic>
        <p:nvPicPr>
          <p:cNvPr id="5" name="KC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1714501" y="3970381"/>
            <a:ext cx="816017" cy="510183"/>
          </a:xfrm>
          <a:prstGeom prst="rect">
            <a:avLst/>
          </a:prstGeom>
        </p:spPr>
      </p:pic>
      <p:pic>
        <p:nvPicPr>
          <p:cNvPr id="6" name="vàng 5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6110198" y="3896626"/>
            <a:ext cx="1929513" cy="1085850"/>
          </a:xfrm>
          <a:prstGeom prst="rect">
            <a:avLst/>
          </a:prstGeom>
        </p:spPr>
      </p:pic>
      <p:pic>
        <p:nvPicPr>
          <p:cNvPr id="7" name="vàng 1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1200508" y="1271290"/>
            <a:ext cx="1434293" cy="807161"/>
          </a:xfrm>
          <a:prstGeom prst="rect">
            <a:avLst/>
          </a:prstGeom>
        </p:spPr>
      </p:pic>
      <p:pic>
        <p:nvPicPr>
          <p:cNvPr id="8" name="vàng 4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4558433" y="2324007"/>
            <a:ext cx="1167959" cy="657279"/>
          </a:xfrm>
          <a:prstGeom prst="rect">
            <a:avLst/>
          </a:prstGeom>
        </p:spPr>
      </p:pic>
      <p:pic>
        <p:nvPicPr>
          <p:cNvPr id="9" name="vàng 2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2556164" y="4060248"/>
            <a:ext cx="1514260" cy="8521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778" b="90000" l="37167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72141" r="50519" b="10966"/>
          <a:stretch/>
        </p:blipFill>
        <p:spPr>
          <a:xfrm>
            <a:off x="5024656" y="3978607"/>
            <a:ext cx="952919" cy="8607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778" b="90000" l="37167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72141" r="50519" b="10966"/>
          <a:stretch/>
        </p:blipFill>
        <p:spPr>
          <a:xfrm>
            <a:off x="1917655" y="2532137"/>
            <a:ext cx="1105946" cy="9989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2000" b="68667" l="17333" r="27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67" t="48768" r="68667" b="41241"/>
          <a:stretch/>
        </p:blipFill>
        <p:spPr>
          <a:xfrm>
            <a:off x="5000236" y="1314450"/>
            <a:ext cx="1534753" cy="7341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778" b="90000" l="37167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72141" r="50519" b="10966"/>
          <a:stretch/>
        </p:blipFill>
        <p:spPr>
          <a:xfrm>
            <a:off x="2566400" y="4493704"/>
            <a:ext cx="652511" cy="589371"/>
          </a:xfrm>
          <a:prstGeom prst="rect">
            <a:avLst/>
          </a:prstGeom>
        </p:spPr>
      </p:pic>
      <p:sp>
        <p:nvSpPr>
          <p:cNvPr id="23" name="TextBox 22">
            <a:hlinkClick r:id="rId15" action="ppaction://hlinksldjump"/>
          </p:cNvPr>
          <p:cNvSpPr txBox="1"/>
          <p:nvPr/>
        </p:nvSpPr>
        <p:spPr>
          <a:xfrm>
            <a:off x="3528738" y="2947303"/>
            <a:ext cx="816017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100</a:t>
            </a:r>
          </a:p>
        </p:txBody>
      </p:sp>
      <p:pic>
        <p:nvPicPr>
          <p:cNvPr id="28" name="?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4603" r="20303" b="44003"/>
          <a:stretch/>
        </p:blipFill>
        <p:spPr>
          <a:xfrm>
            <a:off x="4384284" y="3513868"/>
            <a:ext cx="836431" cy="711604"/>
          </a:xfrm>
          <a:prstGeom prst="rect">
            <a:avLst/>
          </a:prstGeom>
        </p:spPr>
      </p:pic>
      <p:pic>
        <p:nvPicPr>
          <p:cNvPr id="3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00333" y="0"/>
            <a:ext cx="228600" cy="228600"/>
          </a:xfrm>
          <a:prstGeom prst="rect">
            <a:avLst/>
          </a:prstGeom>
        </p:spPr>
      </p:pic>
      <p:pic>
        <p:nvPicPr>
          <p:cNvPr id="31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167675" y="217715"/>
            <a:ext cx="228600" cy="228600"/>
          </a:xfrm>
          <a:prstGeom prst="rect">
            <a:avLst/>
          </a:prstGeom>
        </p:spPr>
      </p:pic>
      <p:pic>
        <p:nvPicPr>
          <p:cNvPr id="32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07680" y="457200"/>
            <a:ext cx="228600" cy="228600"/>
          </a:xfrm>
          <a:prstGeom prst="rect">
            <a:avLst/>
          </a:prstGeom>
        </p:spPr>
      </p:pic>
      <p:pic>
        <p:nvPicPr>
          <p:cNvPr id="33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20469" y="685800"/>
            <a:ext cx="228600" cy="228600"/>
          </a:xfrm>
          <a:prstGeom prst="rect">
            <a:avLst/>
          </a:prstGeom>
        </p:spPr>
      </p:pic>
      <p:pic>
        <p:nvPicPr>
          <p:cNvPr id="34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38702" y="930728"/>
            <a:ext cx="228600" cy="228600"/>
          </a:xfrm>
          <a:prstGeom prst="rect">
            <a:avLst/>
          </a:prstGeom>
        </p:spPr>
      </p:pic>
      <p:pic>
        <p:nvPicPr>
          <p:cNvPr id="35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51491" y="1159328"/>
            <a:ext cx="228600" cy="228600"/>
          </a:xfrm>
          <a:prstGeom prst="rect">
            <a:avLst/>
          </a:prstGeom>
        </p:spPr>
      </p:pic>
      <p:pic>
        <p:nvPicPr>
          <p:cNvPr id="36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35163" y="1681501"/>
            <a:ext cx="228600" cy="228600"/>
          </a:xfrm>
          <a:prstGeom prst="rect">
            <a:avLst/>
          </a:prstGeom>
        </p:spPr>
      </p:pic>
      <p:pic>
        <p:nvPicPr>
          <p:cNvPr id="37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59106" y="2001603"/>
            <a:ext cx="228600" cy="228600"/>
          </a:xfrm>
          <a:prstGeom prst="rect">
            <a:avLst/>
          </a:prstGeom>
        </p:spPr>
      </p:pic>
      <p:pic>
        <p:nvPicPr>
          <p:cNvPr id="3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31624" y="2230203"/>
            <a:ext cx="228600" cy="228600"/>
          </a:xfrm>
          <a:prstGeom prst="rect">
            <a:avLst/>
          </a:prstGeom>
        </p:spPr>
      </p:pic>
      <p:pic>
        <p:nvPicPr>
          <p:cNvPr id="39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300208" y="1452901"/>
            <a:ext cx="228600" cy="228600"/>
          </a:xfrm>
          <a:prstGeom prst="rect">
            <a:avLst/>
          </a:prstGeom>
        </p:spPr>
      </p:pic>
      <p:pic>
        <p:nvPicPr>
          <p:cNvPr id="4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283880" y="2551514"/>
            <a:ext cx="228600" cy="2286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6EECC68-5589-C84C-984D-FAAE7604B95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1" y="22559"/>
            <a:ext cx="2289731" cy="1097882"/>
          </a:xfrm>
          <a:prstGeom prst="rect">
            <a:avLst/>
          </a:prstGeom>
        </p:spPr>
      </p:pic>
      <p:sp>
        <p:nvSpPr>
          <p:cNvPr id="11" name="Action Button: Forward or Next 10">
            <a:hlinkClick r:id="rId23" action="ppaction://hlinksldjump" highlightClick="1"/>
          </p:cNvPr>
          <p:cNvSpPr/>
          <p:nvPr/>
        </p:nvSpPr>
        <p:spPr>
          <a:xfrm>
            <a:off x="8366668" y="4788388"/>
            <a:ext cx="735566" cy="355111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hlinkClick r:id="rId15" action="ppaction://hlinksldjump"/>
          </p:cNvPr>
          <p:cNvSpPr txBox="1"/>
          <p:nvPr/>
        </p:nvSpPr>
        <p:spPr>
          <a:xfrm>
            <a:off x="1654610" y="2190843"/>
            <a:ext cx="816017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350</a:t>
            </a:r>
          </a:p>
        </p:txBody>
      </p:sp>
      <p:sp>
        <p:nvSpPr>
          <p:cNvPr id="44" name="TextBox 43">
            <a:hlinkClick r:id="rId15" action="ppaction://hlinksldjump"/>
          </p:cNvPr>
          <p:cNvSpPr txBox="1"/>
          <p:nvPr/>
        </p:nvSpPr>
        <p:spPr>
          <a:xfrm>
            <a:off x="4384284" y="4301950"/>
            <a:ext cx="816017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250</a:t>
            </a:r>
          </a:p>
        </p:txBody>
      </p:sp>
      <p:sp>
        <p:nvSpPr>
          <p:cNvPr id="45" name="TextBox 44">
            <a:hlinkClick r:id="rId15" action="ppaction://hlinksldjump"/>
          </p:cNvPr>
          <p:cNvSpPr txBox="1"/>
          <p:nvPr/>
        </p:nvSpPr>
        <p:spPr>
          <a:xfrm>
            <a:off x="5969734" y="3617375"/>
            <a:ext cx="816017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200</a:t>
            </a:r>
          </a:p>
        </p:txBody>
      </p:sp>
    </p:spTree>
    <p:extLst>
      <p:ext uri="{BB962C8B-B14F-4D97-AF65-F5344CB8AC3E}">
        <p14:creationId xmlns:p14="http://schemas.microsoft.com/office/powerpoint/2010/main" val="19335949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23" grpId="0" animBg="1"/>
      <p:bldP spid="43" grpId="0" animBg="1"/>
      <p:bldP spid="44" grpId="0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523433" y="3327317"/>
            <a:ext cx="1371600" cy="16905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30981" y="3073422"/>
            <a:ext cx="614949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How mα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eggs hαs she got?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199" y="3828510"/>
            <a:ext cx="419100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itchFamily="66" charset="0"/>
              </a:rPr>
              <a:t>She’s got 20 eggs.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  <a:cs typeface="Times New Roman" pitchFamily="18" charset="0"/>
            </a:endParaRPr>
          </a:p>
        </p:txBody>
      </p:sp>
      <p:grpSp>
        <p:nvGrpSpPr>
          <p:cNvPr id="19" name="times up"/>
          <p:cNvGrpSpPr/>
          <p:nvPr/>
        </p:nvGrpSpPr>
        <p:grpSpPr>
          <a:xfrm>
            <a:off x="585480" y="1985155"/>
            <a:ext cx="1512099" cy="592449"/>
            <a:chOff x="4284637" y="-304827"/>
            <a:chExt cx="2669678" cy="697560"/>
          </a:xfrm>
        </p:grpSpPr>
        <p:sp>
          <p:nvSpPr>
            <p:cNvPr id="20" name="Rounded Rectangle 19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GB" sz="2100" dirty="0">
                <a:solidFill>
                  <a:sysClr val="window" lastClr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en-GB" sz="2000" b="1" dirty="0">
                  <a:solidFill>
                    <a:sysClr val="window" lastClr="FFFFFF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Time’s up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783647" y="-12909"/>
            <a:ext cx="1111386" cy="43984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0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START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0" y="280112"/>
            <a:ext cx="1793879" cy="1788189"/>
          </a:xfrm>
          <a:prstGeom prst="rect">
            <a:avLst/>
          </a:prstGeom>
        </p:spPr>
      </p:pic>
      <p:grpSp>
        <p:nvGrpSpPr>
          <p:cNvPr id="2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798830" y="799053"/>
            <a:ext cx="1038690" cy="1006555"/>
            <a:chOff x="840573" y="2379277"/>
            <a:chExt cx="3829048" cy="3849975"/>
          </a:xfrm>
        </p:grpSpPr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hour hand"/>
            <p:cNvSpPr>
              <a:spLocks/>
            </p:cNvSpPr>
            <p:nvPr/>
          </p:nvSpPr>
          <p:spPr bwMode="auto">
            <a:xfrm>
              <a:off x="1920604" y="2790528"/>
              <a:ext cx="840061" cy="1413565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7230" y="1084729"/>
            <a:ext cx="367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1661" y="1484839"/>
            <a:ext cx="395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237" y="1078985"/>
            <a:ext cx="360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9099" y="673984"/>
            <a:ext cx="603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12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4A0E45-9607-6A40-95B5-18E10C042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2" name="Action Button: Back or Previous 1">
            <a:hlinkClick r:id="rId8" action="ppaction://hlinksldjump" highlightClick="1"/>
          </p:cNvPr>
          <p:cNvSpPr/>
          <p:nvPr/>
        </p:nvSpPr>
        <p:spPr>
          <a:xfrm>
            <a:off x="0" y="4773881"/>
            <a:ext cx="783647" cy="369619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38B827-5946-9D7A-26B1-7DE9F2CD00E0}"/>
              </a:ext>
            </a:extLst>
          </p:cNvPr>
          <p:cNvSpPr/>
          <p:nvPr/>
        </p:nvSpPr>
        <p:spPr>
          <a:xfrm>
            <a:off x="2895049" y="327527"/>
            <a:ext cx="4230145" cy="259615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1AAAC6-767D-8BED-D0E9-0B1149B49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38150"/>
            <a:ext cx="722793" cy="5965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E0D608-94CD-9386-3166-ADC8FDF668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069" y="438150"/>
            <a:ext cx="722793" cy="5965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6A4980-63B5-2EE8-9940-E7D8280C98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938" y="438150"/>
            <a:ext cx="722793" cy="5965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56AF5E-6B2E-E5FE-438F-5FDA147BEE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807" y="438150"/>
            <a:ext cx="722793" cy="596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21E4DC-8C56-DCFD-CCFB-92A9DFBD14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674" y="438150"/>
            <a:ext cx="722793" cy="596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1113C5-CA41-13CC-CBAA-5480D26E74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6" y="1011987"/>
            <a:ext cx="722793" cy="5965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CD3403-DAE7-2A92-F24E-6655D65724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195" y="1011987"/>
            <a:ext cx="722793" cy="5965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0E04F0-8A00-3FC9-8B7B-D0D630E6B1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064" y="1011987"/>
            <a:ext cx="722793" cy="5965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E05862E-5D5E-63C1-6A79-33004836BB1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933" y="1011987"/>
            <a:ext cx="722793" cy="596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CA036EF-0A74-03CF-9AFA-641A46C042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1011987"/>
            <a:ext cx="722793" cy="59659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3A5804E-31EC-89EE-127D-7BC302103A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112" y="1623389"/>
            <a:ext cx="722793" cy="59659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79E14CF-158F-DAF6-00D4-8B22627F54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81" y="1623389"/>
            <a:ext cx="722793" cy="59659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4CC09D7-F7FD-5508-47FE-538E67E76B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850" y="1623389"/>
            <a:ext cx="722793" cy="59659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D839A98-1AF8-F6C4-19F1-7320A9E907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719" y="1623389"/>
            <a:ext cx="722793" cy="59659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1B765F8-5845-1EB1-2556-49C5A3FE50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86" y="1623389"/>
            <a:ext cx="722793" cy="59659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A91A331-A151-9032-C8A0-1FEE4410F7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219980"/>
            <a:ext cx="722793" cy="59659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6D20212-A678-7B6F-481D-9877529670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069" y="2219980"/>
            <a:ext cx="722793" cy="59659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57DD531-8E68-8B51-0EFD-CABE0D4170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938" y="2219980"/>
            <a:ext cx="722793" cy="59659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2B78BA4-B908-9EDE-C473-619E12F933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807" y="2219980"/>
            <a:ext cx="722793" cy="59659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50321D-7AB1-11D8-F9E0-15DE55BA19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674" y="2219980"/>
            <a:ext cx="722793" cy="59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2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523433" y="3327317"/>
            <a:ext cx="1371600" cy="1690573"/>
          </a:xfrm>
          <a:prstGeom prst="rect">
            <a:avLst/>
          </a:prstGeom>
        </p:spPr>
      </p:pic>
      <p:grpSp>
        <p:nvGrpSpPr>
          <p:cNvPr id="19" name="times up"/>
          <p:cNvGrpSpPr/>
          <p:nvPr/>
        </p:nvGrpSpPr>
        <p:grpSpPr>
          <a:xfrm>
            <a:off x="585480" y="1985155"/>
            <a:ext cx="1512099" cy="592449"/>
            <a:chOff x="4284637" y="-304827"/>
            <a:chExt cx="2669678" cy="697560"/>
          </a:xfrm>
        </p:grpSpPr>
        <p:sp>
          <p:nvSpPr>
            <p:cNvPr id="20" name="Rounded Rectangle 19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GB" sz="2100" dirty="0">
                <a:solidFill>
                  <a:sysClr val="window" lastClr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en-GB" sz="2000" b="1" dirty="0">
                  <a:solidFill>
                    <a:sysClr val="window" lastClr="FFFFFF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Time’s up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783647" y="-12909"/>
            <a:ext cx="1111386" cy="43984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0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START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0" y="280112"/>
            <a:ext cx="1793879" cy="1788189"/>
          </a:xfrm>
          <a:prstGeom prst="rect">
            <a:avLst/>
          </a:prstGeom>
        </p:spPr>
      </p:pic>
      <p:grpSp>
        <p:nvGrpSpPr>
          <p:cNvPr id="2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798830" y="799053"/>
            <a:ext cx="1038690" cy="1006555"/>
            <a:chOff x="840573" y="2379277"/>
            <a:chExt cx="3829048" cy="3849975"/>
          </a:xfrm>
        </p:grpSpPr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hour hand"/>
            <p:cNvSpPr>
              <a:spLocks/>
            </p:cNvSpPr>
            <p:nvPr/>
          </p:nvSpPr>
          <p:spPr bwMode="auto">
            <a:xfrm>
              <a:off x="1920604" y="2790528"/>
              <a:ext cx="840061" cy="1413565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7230" y="1084729"/>
            <a:ext cx="367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1661" y="1484839"/>
            <a:ext cx="395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237" y="1078985"/>
            <a:ext cx="360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9099" y="673984"/>
            <a:ext cx="603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12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4A0E45-9607-6A40-95B5-18E10C042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2" name="Action Button: Back or Previous 1">
            <a:hlinkClick r:id="rId8" action="ppaction://hlinksldjump" highlightClick="1"/>
          </p:cNvPr>
          <p:cNvSpPr/>
          <p:nvPr/>
        </p:nvSpPr>
        <p:spPr>
          <a:xfrm>
            <a:off x="0" y="4773881"/>
            <a:ext cx="783647" cy="369619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69F5CE-2B12-AB8E-60C6-E03E51C192E3}"/>
              </a:ext>
            </a:extLst>
          </p:cNvPr>
          <p:cNvSpPr/>
          <p:nvPr/>
        </p:nvSpPr>
        <p:spPr>
          <a:xfrm>
            <a:off x="2895049" y="327527"/>
            <a:ext cx="4230145" cy="259615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368495-74C3-1B17-27A0-314C81EF0E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67" y="333395"/>
            <a:ext cx="719328" cy="719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17BC3A-4514-987B-4225-3E07EE44DB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839" y="333395"/>
            <a:ext cx="719328" cy="7193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703CAF-5BC2-6D9E-E5AA-C3A9301D92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111" y="333395"/>
            <a:ext cx="719328" cy="7193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F30D80-ECF9-CC0B-F21D-3C11F4E34D2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383" y="333395"/>
            <a:ext cx="719328" cy="7193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B22817-32FB-9D66-C180-5C9141E660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655" y="333395"/>
            <a:ext cx="719328" cy="7193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43A382-4EC5-E251-F37A-DAD2186F80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27" y="333395"/>
            <a:ext cx="719328" cy="7193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ABC883-6E12-103E-32E5-49D86A6E85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623" y="1072386"/>
            <a:ext cx="719328" cy="7193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23EEDE-E5BE-A386-9412-167FBF7D7A1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895" y="1072386"/>
            <a:ext cx="719328" cy="7193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1E9816-B2FE-168F-1697-27A36CDAB1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167" y="1072386"/>
            <a:ext cx="719328" cy="719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60FA3F-3AD3-CC73-D88C-270B02E279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439" y="1072386"/>
            <a:ext cx="719328" cy="7193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D54096-C9A8-A585-A1FF-A6D3C6FC52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711" y="1072386"/>
            <a:ext cx="719328" cy="71932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E3E898A-70F2-6DCA-0987-7CA1371517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983" y="1072386"/>
            <a:ext cx="719328" cy="7193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ED5B0DA-9913-BECE-514E-68EEB1BD78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623" y="1852422"/>
            <a:ext cx="719328" cy="71932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5B29951-4019-EE1D-2960-8C0B80759F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895" y="1852422"/>
            <a:ext cx="719328" cy="71932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1FEACBB-E4D7-9521-CA87-D88A9554C9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167" y="1852422"/>
            <a:ext cx="719328" cy="71932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F5E173B-D3EB-5D83-A3DF-20B2BD7238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439" y="1852422"/>
            <a:ext cx="719328" cy="71932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6B11B42-7833-F4D4-3C63-E2AFEECC74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711" y="1852422"/>
            <a:ext cx="719328" cy="71932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407ACB2-2B4C-CD5C-801A-1FD482A569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983" y="1852422"/>
            <a:ext cx="719328" cy="71932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365FADD-9872-A2A8-4577-791E3308B4AA}"/>
              </a:ext>
            </a:extLst>
          </p:cNvPr>
          <p:cNvSpPr txBox="1"/>
          <p:nvPr/>
        </p:nvSpPr>
        <p:spPr>
          <a:xfrm>
            <a:off x="2230981" y="3073422"/>
            <a:ext cx="614949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How mα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oranges hα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you got?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1855A5-1FD3-CA90-F55D-5B12EDD49201}"/>
              </a:ext>
            </a:extLst>
          </p:cNvPr>
          <p:cNvSpPr txBox="1"/>
          <p:nvPr/>
        </p:nvSpPr>
        <p:spPr>
          <a:xfrm>
            <a:off x="3124199" y="3828510"/>
            <a:ext cx="419100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itchFamily="66" charset="0"/>
              </a:rPr>
              <a:t>I’ve got 18 oranges .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7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523433" y="3327317"/>
            <a:ext cx="1371600" cy="1690573"/>
          </a:xfrm>
          <a:prstGeom prst="rect">
            <a:avLst/>
          </a:prstGeom>
        </p:spPr>
      </p:pic>
      <p:grpSp>
        <p:nvGrpSpPr>
          <p:cNvPr id="19" name="times up"/>
          <p:cNvGrpSpPr/>
          <p:nvPr/>
        </p:nvGrpSpPr>
        <p:grpSpPr>
          <a:xfrm>
            <a:off x="585480" y="1985155"/>
            <a:ext cx="1512099" cy="592449"/>
            <a:chOff x="4284637" y="-304827"/>
            <a:chExt cx="2669678" cy="697560"/>
          </a:xfrm>
        </p:grpSpPr>
        <p:sp>
          <p:nvSpPr>
            <p:cNvPr id="20" name="Rounded Rectangle 19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GB" sz="2100" dirty="0">
                <a:solidFill>
                  <a:sysClr val="window" lastClr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en-GB" sz="2000" b="1" dirty="0">
                  <a:solidFill>
                    <a:sysClr val="window" lastClr="FFFFFF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Time’s up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783647" y="-12909"/>
            <a:ext cx="1111386" cy="43984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0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START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0" y="280112"/>
            <a:ext cx="1793879" cy="1788189"/>
          </a:xfrm>
          <a:prstGeom prst="rect">
            <a:avLst/>
          </a:prstGeom>
        </p:spPr>
      </p:pic>
      <p:grpSp>
        <p:nvGrpSpPr>
          <p:cNvPr id="2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798830" y="799053"/>
            <a:ext cx="1038690" cy="1006555"/>
            <a:chOff x="840573" y="2379277"/>
            <a:chExt cx="3829048" cy="3849975"/>
          </a:xfrm>
        </p:grpSpPr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hour hand"/>
            <p:cNvSpPr>
              <a:spLocks/>
            </p:cNvSpPr>
            <p:nvPr/>
          </p:nvSpPr>
          <p:spPr bwMode="auto">
            <a:xfrm>
              <a:off x="1920604" y="2790528"/>
              <a:ext cx="840061" cy="1413565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7230" y="1084729"/>
            <a:ext cx="367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1661" y="1484839"/>
            <a:ext cx="395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237" y="1078985"/>
            <a:ext cx="360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9099" y="673984"/>
            <a:ext cx="603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12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4A0E45-9607-6A40-95B5-18E10C042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2" name="Action Button: Back or Previous 1">
            <a:hlinkClick r:id="rId8" action="ppaction://hlinksldjump" highlightClick="1"/>
          </p:cNvPr>
          <p:cNvSpPr/>
          <p:nvPr/>
        </p:nvSpPr>
        <p:spPr>
          <a:xfrm>
            <a:off x="0" y="4773881"/>
            <a:ext cx="783647" cy="369619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EF12C7-EF3D-430B-5165-ABC539B8FAD9}"/>
              </a:ext>
            </a:extLst>
          </p:cNvPr>
          <p:cNvSpPr/>
          <p:nvPr/>
        </p:nvSpPr>
        <p:spPr>
          <a:xfrm>
            <a:off x="2895049" y="327527"/>
            <a:ext cx="4230145" cy="259615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C31A2EE2-631F-90A6-FC34-9DC8CCB9F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928608" y="3827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CF12782A-15F9-A923-7118-AC64395FA8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766025" y="3827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E01D33C1-B901-8DF6-F663-6954E3071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03442" y="3827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50F464C9-EAC6-184E-9A97-32AEA2055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440859" y="3827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92C2E49-3C3A-3B2C-346F-CD3391E6A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278276" y="3827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5DC08C05-FA26-64B5-4CBF-7744B625D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942561" y="1187520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6EE382D-DB46-1D78-A113-153EE74DA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779978" y="1187520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9E1E1636-9951-9507-89E7-782CCA54EF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17395" y="1187520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050F8012-5B6B-76E2-2990-05C4272A3A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454812" y="1187520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72E8AB91-A68B-048D-2958-C602E58AE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292229" y="1187520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E04767A-CB44-7DC2-E7CE-666F9F756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942561" y="2068301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8681A7BC-578A-12FA-990E-70703CB4C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779978" y="2068301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365C6CA5-622A-45A9-53ED-665A0C8F2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17395" y="2068301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CA21EFF-FB60-E286-5399-B763A8F6AE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454812" y="2068301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C9EB8870-B67E-2F45-77D9-0B2FDAAE4D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292229" y="2068301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96D4932-6B4E-A0D5-594C-7C9E9B186B21}"/>
              </a:ext>
            </a:extLst>
          </p:cNvPr>
          <p:cNvSpPr txBox="1"/>
          <p:nvPr/>
        </p:nvSpPr>
        <p:spPr>
          <a:xfrm>
            <a:off x="2230981" y="3073422"/>
            <a:ext cx="614949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How mα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cupcakes hα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they got?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EF3ABF-9150-A449-C5C6-7463A1966C15}"/>
              </a:ext>
            </a:extLst>
          </p:cNvPr>
          <p:cNvSpPr txBox="1"/>
          <p:nvPr/>
        </p:nvSpPr>
        <p:spPr>
          <a:xfrm>
            <a:off x="3124199" y="3828510"/>
            <a:ext cx="419100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itchFamily="66" charset="0"/>
              </a:rPr>
              <a:t>They’ve got 15 cupcakes .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1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523433" y="3327317"/>
            <a:ext cx="1371600" cy="1690573"/>
          </a:xfrm>
          <a:prstGeom prst="rect">
            <a:avLst/>
          </a:prstGeom>
        </p:spPr>
      </p:pic>
      <p:grpSp>
        <p:nvGrpSpPr>
          <p:cNvPr id="19" name="times up"/>
          <p:cNvGrpSpPr/>
          <p:nvPr/>
        </p:nvGrpSpPr>
        <p:grpSpPr>
          <a:xfrm>
            <a:off x="585480" y="1985155"/>
            <a:ext cx="1512099" cy="592449"/>
            <a:chOff x="4284637" y="-304827"/>
            <a:chExt cx="2669678" cy="697560"/>
          </a:xfrm>
        </p:grpSpPr>
        <p:sp>
          <p:nvSpPr>
            <p:cNvPr id="20" name="Rounded Rectangle 19"/>
            <p:cNvSpPr/>
            <p:nvPr/>
          </p:nvSpPr>
          <p:spPr>
            <a:xfrm>
              <a:off x="4317476" y="-304827"/>
              <a:ext cx="2636839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GB" sz="2100" dirty="0">
                <a:solidFill>
                  <a:sysClr val="window" lastClr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4284637" y="-304827"/>
              <a:ext cx="2636837" cy="697560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r>
                <a:rPr lang="en-GB" sz="2000" b="1" dirty="0">
                  <a:solidFill>
                    <a:sysClr val="window" lastClr="FFFFFF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Time’s up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783647" y="-12909"/>
            <a:ext cx="1111386" cy="43984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0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START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0" y="280112"/>
            <a:ext cx="1793879" cy="1788189"/>
          </a:xfrm>
          <a:prstGeom prst="rect">
            <a:avLst/>
          </a:prstGeom>
        </p:spPr>
      </p:pic>
      <p:grpSp>
        <p:nvGrpSpPr>
          <p:cNvPr id="24" name="Clock hand spin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798830" y="799053"/>
            <a:ext cx="1038690" cy="1006555"/>
            <a:chOff x="840573" y="2379277"/>
            <a:chExt cx="3829048" cy="3849975"/>
          </a:xfrm>
        </p:grpSpPr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840573" y="2379277"/>
              <a:ext cx="3829048" cy="3849975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hour hand"/>
            <p:cNvSpPr>
              <a:spLocks/>
            </p:cNvSpPr>
            <p:nvPr/>
          </p:nvSpPr>
          <p:spPr bwMode="auto">
            <a:xfrm>
              <a:off x="1920604" y="2790528"/>
              <a:ext cx="840061" cy="1413565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  <a:defRPr/>
              </a:pPr>
              <a:endParaRPr lang="en-GB" sz="135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7230" y="1084729"/>
            <a:ext cx="367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1661" y="1484839"/>
            <a:ext cx="395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237" y="1078985"/>
            <a:ext cx="360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9099" y="673984"/>
            <a:ext cx="603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sz="2000" b="1" dirty="0">
                <a:solidFill>
                  <a:srgbClr val="99B2C8"/>
                </a:solidFill>
              </a:rPr>
              <a:t>12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4A0E45-9607-6A40-95B5-18E10C042A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2" name="Action Button: Back or Previous 1">
            <a:hlinkClick r:id="rId8" action="ppaction://hlinksldjump" highlightClick="1"/>
          </p:cNvPr>
          <p:cNvSpPr/>
          <p:nvPr/>
        </p:nvSpPr>
        <p:spPr>
          <a:xfrm>
            <a:off x="0" y="4773881"/>
            <a:ext cx="783647" cy="369619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FC3D38-7A95-287C-D196-1D31C49EE437}"/>
              </a:ext>
            </a:extLst>
          </p:cNvPr>
          <p:cNvSpPr/>
          <p:nvPr/>
        </p:nvSpPr>
        <p:spPr>
          <a:xfrm>
            <a:off x="2719158" y="327527"/>
            <a:ext cx="4897612" cy="259615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Premium Vector | Slice of pizza illustrations cartoon">
            <a:extLst>
              <a:ext uri="{FF2B5EF4-FFF2-40B4-BE49-F238E27FC236}">
                <a16:creationId xmlns:a16="http://schemas.microsoft.com/office/drawing/2014/main" id="{90D78598-79F1-E35B-9F3D-62356185F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559" y="31202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remium Vector | Slice of pizza illustrations cartoon">
            <a:extLst>
              <a:ext uri="{FF2B5EF4-FFF2-40B4-BE49-F238E27FC236}">
                <a16:creationId xmlns:a16="http://schemas.microsoft.com/office/drawing/2014/main" id="{661A3FAD-5B2D-DA32-83EA-00491296B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58" y="31202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emium Vector | Slice of pizza illustrations cartoon">
            <a:extLst>
              <a:ext uri="{FF2B5EF4-FFF2-40B4-BE49-F238E27FC236}">
                <a16:creationId xmlns:a16="http://schemas.microsoft.com/office/drawing/2014/main" id="{2F60B1A8-969F-0F5C-FF9E-4BBCD8FDD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260" y="31202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remium Vector | Slice of pizza illustrations cartoon">
            <a:extLst>
              <a:ext uri="{FF2B5EF4-FFF2-40B4-BE49-F238E27FC236}">
                <a16:creationId xmlns:a16="http://schemas.microsoft.com/office/drawing/2014/main" id="{1FBCB7B7-CB50-586D-5608-D57C8DF31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766" y="31202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emium Vector | Slice of pizza illustrations cartoon">
            <a:extLst>
              <a:ext uri="{FF2B5EF4-FFF2-40B4-BE49-F238E27FC236}">
                <a16:creationId xmlns:a16="http://schemas.microsoft.com/office/drawing/2014/main" id="{C0AB270C-BFB3-2C53-C41B-6C3733FD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65" y="31202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remium Vector | Slice of pizza illustrations cartoon">
            <a:extLst>
              <a:ext uri="{FF2B5EF4-FFF2-40B4-BE49-F238E27FC236}">
                <a16:creationId xmlns:a16="http://schemas.microsoft.com/office/drawing/2014/main" id="{FC67B817-64DE-8C2E-A599-42BD5A0E6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077" y="86349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remium Vector | Slice of pizza illustrations cartoon">
            <a:extLst>
              <a:ext uri="{FF2B5EF4-FFF2-40B4-BE49-F238E27FC236}">
                <a16:creationId xmlns:a16="http://schemas.microsoft.com/office/drawing/2014/main" id="{85576C8F-9182-3C20-72C1-1A719D01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976" y="86349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mium Vector | Slice of pizza illustrations cartoon">
            <a:extLst>
              <a:ext uri="{FF2B5EF4-FFF2-40B4-BE49-F238E27FC236}">
                <a16:creationId xmlns:a16="http://schemas.microsoft.com/office/drawing/2014/main" id="{1D3E4722-8849-9C8A-ED61-A879C4F73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778" y="86349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remium Vector | Slice of pizza illustrations cartoon">
            <a:extLst>
              <a:ext uri="{FF2B5EF4-FFF2-40B4-BE49-F238E27FC236}">
                <a16:creationId xmlns:a16="http://schemas.microsoft.com/office/drawing/2014/main" id="{73C6F545-7DB7-A292-FBC9-5AC813E9E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284" y="86349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Slice of pizza illustrations cartoon">
            <a:extLst>
              <a:ext uri="{FF2B5EF4-FFF2-40B4-BE49-F238E27FC236}">
                <a16:creationId xmlns:a16="http://schemas.microsoft.com/office/drawing/2014/main" id="{368AD537-AC31-8460-9D10-F759D006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183" y="86349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Premium Vector | Slice of pizza illustrations cartoon">
            <a:extLst>
              <a:ext uri="{FF2B5EF4-FFF2-40B4-BE49-F238E27FC236}">
                <a16:creationId xmlns:a16="http://schemas.microsoft.com/office/drawing/2014/main" id="{A0A3DF49-F002-1689-7491-5E0E9FE2F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334" y="139945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remium Vector | Slice of pizza illustrations cartoon">
            <a:extLst>
              <a:ext uri="{FF2B5EF4-FFF2-40B4-BE49-F238E27FC236}">
                <a16:creationId xmlns:a16="http://schemas.microsoft.com/office/drawing/2014/main" id="{2DF30383-0FC7-8E52-9C00-40B6DA2D3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33" y="139945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remium Vector | Slice of pizza illustrations cartoon">
            <a:extLst>
              <a:ext uri="{FF2B5EF4-FFF2-40B4-BE49-F238E27FC236}">
                <a16:creationId xmlns:a16="http://schemas.microsoft.com/office/drawing/2014/main" id="{5E68969B-C49D-9A3B-F180-576D63ADE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035" y="139945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remium Vector | Slice of pizza illustrations cartoon">
            <a:extLst>
              <a:ext uri="{FF2B5EF4-FFF2-40B4-BE49-F238E27FC236}">
                <a16:creationId xmlns:a16="http://schemas.microsoft.com/office/drawing/2014/main" id="{779E78B6-12B4-8261-92F1-BE519FA66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541" y="139945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remium Vector | Slice of pizza illustrations cartoon">
            <a:extLst>
              <a:ext uri="{FF2B5EF4-FFF2-40B4-BE49-F238E27FC236}">
                <a16:creationId xmlns:a16="http://schemas.microsoft.com/office/drawing/2014/main" id="{6138970E-7FF5-A0A8-F19B-814955B97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440" y="139945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Premium Vector | Slice of pizza illustrations cartoon">
            <a:extLst>
              <a:ext uri="{FF2B5EF4-FFF2-40B4-BE49-F238E27FC236}">
                <a16:creationId xmlns:a16="http://schemas.microsoft.com/office/drawing/2014/main" id="{9759241E-6BFC-09AC-DD4F-5B95EF56F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32" y="20441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Premium Vector | Slice of pizza illustrations cartoon">
            <a:extLst>
              <a:ext uri="{FF2B5EF4-FFF2-40B4-BE49-F238E27FC236}">
                <a16:creationId xmlns:a16="http://schemas.microsoft.com/office/drawing/2014/main" id="{57DB9C7D-84D6-E739-BDD3-524C00EA6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731" y="20441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Premium Vector | Slice of pizza illustrations cartoon">
            <a:extLst>
              <a:ext uri="{FF2B5EF4-FFF2-40B4-BE49-F238E27FC236}">
                <a16:creationId xmlns:a16="http://schemas.microsoft.com/office/drawing/2014/main" id="{7B359E38-96FC-0FC9-2D2A-6D0A6A455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533" y="20441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Premium Vector | Slice of pizza illustrations cartoon">
            <a:extLst>
              <a:ext uri="{FF2B5EF4-FFF2-40B4-BE49-F238E27FC236}">
                <a16:creationId xmlns:a16="http://schemas.microsoft.com/office/drawing/2014/main" id="{1EBA6B33-462A-9778-2E89-B07ADB327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039" y="20441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Premium Vector | Slice of pizza illustrations cartoon">
            <a:extLst>
              <a:ext uri="{FF2B5EF4-FFF2-40B4-BE49-F238E27FC236}">
                <a16:creationId xmlns:a16="http://schemas.microsoft.com/office/drawing/2014/main" id="{72E12208-A1A6-DEB6-EA37-01652A5C9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938" y="20441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Premium Vector | Slice of pizza illustrations cartoon">
            <a:extLst>
              <a:ext uri="{FF2B5EF4-FFF2-40B4-BE49-F238E27FC236}">
                <a16:creationId xmlns:a16="http://schemas.microsoft.com/office/drawing/2014/main" id="{60865593-3914-BD36-BF2F-77B060A4E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677" y="371830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Premium Vector | Slice of pizza illustrations cartoon">
            <a:extLst>
              <a:ext uri="{FF2B5EF4-FFF2-40B4-BE49-F238E27FC236}">
                <a16:creationId xmlns:a16="http://schemas.microsoft.com/office/drawing/2014/main" id="{FAD0A67F-F9E1-0B9E-F61E-597234678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195" y="92330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58B19855-1FDF-C5ED-B749-84BC08069F39}"/>
              </a:ext>
            </a:extLst>
          </p:cNvPr>
          <p:cNvSpPr txBox="1"/>
          <p:nvPr/>
        </p:nvSpPr>
        <p:spPr>
          <a:xfrm>
            <a:off x="1537019" y="3073422"/>
            <a:ext cx="684345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How mα</a:t>
            </a:r>
            <a:r>
              <a:rPr lang="en-US" sz="24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 pieces of pizza has he got?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3B5BD6-4E39-BCF2-C5CA-5B8EB4C1EB96}"/>
              </a:ext>
            </a:extLst>
          </p:cNvPr>
          <p:cNvSpPr txBox="1"/>
          <p:nvPr/>
        </p:nvSpPr>
        <p:spPr>
          <a:xfrm>
            <a:off x="2514601" y="3828510"/>
            <a:ext cx="4800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omic Sans MS" pitchFamily="66" charset="0"/>
              </a:rPr>
              <a:t>He’s got 22 pieces of pizza .</a:t>
            </a:r>
            <a:endParaRPr lang="en-US" sz="2400" b="1" dirty="0">
              <a:solidFill>
                <a:schemeClr val="bg1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2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88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Drinks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7" y="145610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7 8 9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old Clip Art Download - Cartoon Treasure Chest Png Transparent Png - Full  Size Clipart (#173864) - PinClipart">
            <a:extLst>
              <a:ext uri="{FF2B5EF4-FFF2-40B4-BE49-F238E27FC236}">
                <a16:creationId xmlns:a16="http://schemas.microsoft.com/office/drawing/2014/main" id="{DEB2B99B-FF9A-BE4F-88E5-8803DB8D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99227" y="1275748"/>
            <a:ext cx="3151073" cy="330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79B5951-BF87-3D4E-8E63-864DA0592C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solidFill>
                  <a:srgbClr val="FF0000"/>
                </a:solidFill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solidFill>
                  <a:srgbClr val="FF0000"/>
                </a:solidFill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solidFill>
                  <a:srgbClr val="FF0000"/>
                </a:solidFill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51448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007" y="418326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649933" y="1147785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3445" y="83566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018506" y="1297710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65143" y="1156116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298663" y="1261022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5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AA8463-2EA1-053A-9AD4-8A8DA27EDD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14" y="1679686"/>
            <a:ext cx="5732614" cy="328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79594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52C96DF-26FB-DFE0-9F87-7BC1B6370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F27755-FE9A-C92D-E877-85C56C7EB8C8}"/>
              </a:ext>
            </a:extLst>
          </p:cNvPr>
          <p:cNvSpPr/>
          <p:nvPr/>
        </p:nvSpPr>
        <p:spPr>
          <a:xfrm>
            <a:off x="-76200" y="1"/>
            <a:ext cx="1523999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Write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B8266C-7B49-9829-2FAE-88C8FA6081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F8DB736-26C5-E87A-3A18-06A7C01A6D48}"/>
              </a:ext>
            </a:extLst>
          </p:cNvPr>
          <p:cNvSpPr txBox="1"/>
          <p:nvPr/>
        </p:nvSpPr>
        <p:spPr>
          <a:xfrm>
            <a:off x="4712299" y="1109273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D590FD-1C66-FEB9-ED08-02266234CE03}"/>
              </a:ext>
            </a:extLst>
          </p:cNvPr>
          <p:cNvSpPr txBox="1"/>
          <p:nvPr/>
        </p:nvSpPr>
        <p:spPr>
          <a:xfrm>
            <a:off x="32154" y="2571750"/>
            <a:ext cx="8799096" cy="188795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1. How mα</a:t>
            </a:r>
            <a:r>
              <a:rPr lang="en-US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cookies hαs Tom got? 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2. How mα</a:t>
            </a:r>
            <a:r>
              <a:rPr lang="en-US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cookies hαs Mary got?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3. How mα</a:t>
            </a:r>
            <a:r>
              <a:rPr lang="en-US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cupcakes hαs Tom got?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4. How mα</a:t>
            </a:r>
            <a:r>
              <a:rPr lang="en-US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cupcakes hαs Mary got?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75DF158-DA4B-D415-EFCC-0F76D834E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24609"/>
              </p:ext>
            </p:extLst>
          </p:nvPr>
        </p:nvGraphicFramePr>
        <p:xfrm>
          <a:off x="1524000" y="539750"/>
          <a:ext cx="6172200" cy="1574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59536503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42557314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76403565"/>
                    </a:ext>
                  </a:extLst>
                </a:gridCol>
              </a:tblGrid>
              <a:tr h="6005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cookie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mic Sans MS" panose="030F0702030302020204" pitchFamily="66" charset="0"/>
                        </a:rPr>
                        <a:t>cupcake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978207"/>
                  </a:ext>
                </a:extLst>
              </a:tr>
              <a:tr h="4871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Tom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26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443624"/>
                  </a:ext>
                </a:extLst>
              </a:tr>
              <a:tr h="4871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Mary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21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22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14790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6707826-50B7-D5B9-D729-0C4737BD305D}"/>
              </a:ext>
            </a:extLst>
          </p:cNvPr>
          <p:cNvSpPr txBox="1"/>
          <p:nvPr/>
        </p:nvSpPr>
        <p:spPr>
          <a:xfrm>
            <a:off x="4572000" y="2647950"/>
            <a:ext cx="3657600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He’s got 23.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3DBCB3-A6B5-423D-C745-032F4CBDECE4}"/>
              </a:ext>
            </a:extLst>
          </p:cNvPr>
          <p:cNvSpPr txBox="1"/>
          <p:nvPr/>
        </p:nvSpPr>
        <p:spPr>
          <a:xfrm>
            <a:off x="4572000" y="3120168"/>
            <a:ext cx="3657600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She’s got 21.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90232F-B78A-1F04-E6E3-246996D2C50F}"/>
              </a:ext>
            </a:extLst>
          </p:cNvPr>
          <p:cNvSpPr txBox="1"/>
          <p:nvPr/>
        </p:nvSpPr>
        <p:spPr>
          <a:xfrm>
            <a:off x="4572000" y="3592386"/>
            <a:ext cx="3657600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He’s got 26.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182C85-691C-5E7E-686D-C072F849A99D}"/>
              </a:ext>
            </a:extLst>
          </p:cNvPr>
          <p:cNvSpPr txBox="1"/>
          <p:nvPr/>
        </p:nvSpPr>
        <p:spPr>
          <a:xfrm>
            <a:off x="4572000" y="4064604"/>
            <a:ext cx="3657600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She’s got 22.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2" y="-1"/>
            <a:ext cx="9388548" cy="5196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762001" y="571306"/>
            <a:ext cx="7422938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0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40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4: Food and Drinks</a:t>
            </a:r>
            <a:endParaRPr lang="x-none" sz="40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969770" y="1385206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2: task 7 8 9</a:t>
            </a:r>
            <a:endParaRPr lang="x-none" sz="24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840030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6448DA-D9C0-EA48-FA75-9CF96856B8EB}"/>
              </a:ext>
            </a:extLst>
          </p:cNvPr>
          <p:cNvSpPr txBox="1"/>
          <p:nvPr/>
        </p:nvSpPr>
        <p:spPr>
          <a:xfrm>
            <a:off x="712161" y="2353460"/>
            <a:ext cx="7924800" cy="3190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Structure</a:t>
            </a:r>
            <a:r>
              <a:rPr lang="en-US" sz="3200" b="1" spc="300" dirty="0">
                <a:solidFill>
                  <a:srgbClr val="FF0000"/>
                </a:solidFill>
                <a:latin typeface="Comic Sans MS" panose="030F0702030302020204" pitchFamily="66" charset="0"/>
                <a:sym typeface="Changa One"/>
              </a:rPr>
              <a:t>: </a:t>
            </a:r>
          </a:p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How mα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ny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___ hα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ve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 you/ has she (he) got?</a:t>
            </a:r>
          </a:p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I’ve got____ . </a:t>
            </a:r>
          </a:p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She’s/ He’s got ____. </a:t>
            </a:r>
          </a:p>
          <a:p>
            <a:pPr algn="ctr">
              <a:lnSpc>
                <a:spcPct val="150000"/>
              </a:lnSpc>
              <a:buClr>
                <a:schemeClr val="accent2"/>
              </a:buClr>
              <a:buSzPts val="3000"/>
            </a:pPr>
            <a:endParaRPr lang="en-US" sz="3200" b="1" spc="300" dirty="0">
              <a:solidFill>
                <a:srgbClr val="E20000"/>
              </a:solidFill>
              <a:latin typeface="Comic Sans MS" panose="030F0702030302020204" pitchFamily="66" charset="0"/>
              <a:sym typeface="Changa One"/>
            </a:endParaRP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800" b="1" spc="300" dirty="0">
                <a:solidFill>
                  <a:srgbClr val="002060"/>
                </a:solidFill>
                <a:latin typeface="Comic Sans MS" panose="030F0702030302020204" pitchFamily="66" charset="0"/>
                <a:sym typeface="Changa One"/>
              </a:rPr>
              <a:t> </a:t>
            </a:r>
            <a:endParaRPr lang="x-none" sz="3200" b="1" spc="300" dirty="0">
              <a:solidFill>
                <a:srgbClr val="002060"/>
              </a:solidFill>
              <a:latin typeface="Comic Sans MS" panose="030F0702030302020204" pitchFamily="66" charset="0"/>
              <a:sym typeface="Changa One"/>
            </a:endParaRPr>
          </a:p>
        </p:txBody>
      </p: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9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52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01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07" y="4210955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07" y="4210955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07" y="4210955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07" y="4210955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19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306768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0AC124F9-4B77-6B57-BC99-CC7C3033F4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062" y="98310"/>
            <a:ext cx="804338" cy="385665"/>
          </a:xfrm>
          <a:prstGeom prst="rect">
            <a:avLst/>
          </a:prstGeom>
        </p:spPr>
      </p:pic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8230" y="400052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3A0AEF-E567-4829-8E31-EA8B01943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14583" y="1352550"/>
            <a:ext cx="459101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244172" y="1409175"/>
            <a:ext cx="2930511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83575" y="1352550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203423" y="1383503"/>
            <a:ext cx="102090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432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B0F61-50E5-B8D2-F1BF-D4DFCE6392B6}"/>
              </a:ext>
            </a:extLst>
          </p:cNvPr>
          <p:cNvSpPr/>
          <p:nvPr/>
        </p:nvSpPr>
        <p:spPr>
          <a:xfrm>
            <a:off x="0" y="0"/>
            <a:ext cx="4191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Review.(track 4.6) </a:t>
            </a:r>
          </a:p>
        </p:txBody>
      </p:sp>
      <p:sp>
        <p:nvSpPr>
          <p:cNvPr id="8" name="Rectangle: Rounded Corners 18">
            <a:extLst>
              <a:ext uri="{FF2B5EF4-FFF2-40B4-BE49-F238E27FC236}">
                <a16:creationId xmlns:a16="http://schemas.microsoft.com/office/drawing/2014/main" id="{DADCDE26-2D8B-2F1B-713C-49D254B7F60D}"/>
              </a:ext>
            </a:extLst>
          </p:cNvPr>
          <p:cNvSpPr/>
          <p:nvPr/>
        </p:nvSpPr>
        <p:spPr>
          <a:xfrm>
            <a:off x="381000" y="918447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21  twenty-one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8">
            <a:extLst>
              <a:ext uri="{FF2B5EF4-FFF2-40B4-BE49-F238E27FC236}">
                <a16:creationId xmlns:a16="http://schemas.microsoft.com/office/drawing/2014/main" id="{5B2355BB-DC8C-CA61-781C-D028A14A571A}"/>
              </a:ext>
            </a:extLst>
          </p:cNvPr>
          <p:cNvSpPr/>
          <p:nvPr/>
        </p:nvSpPr>
        <p:spPr>
          <a:xfrm>
            <a:off x="5158232" y="1521867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26  twenty-six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18">
            <a:extLst>
              <a:ext uri="{FF2B5EF4-FFF2-40B4-BE49-F238E27FC236}">
                <a16:creationId xmlns:a16="http://schemas.microsoft.com/office/drawing/2014/main" id="{0B2EB9E9-4C5F-489D-C1CB-9513B0A3AA7E}"/>
              </a:ext>
            </a:extLst>
          </p:cNvPr>
          <p:cNvSpPr/>
          <p:nvPr/>
        </p:nvSpPr>
        <p:spPr>
          <a:xfrm>
            <a:off x="381000" y="1893893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22  twenty-two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8">
            <a:extLst>
              <a:ext uri="{FF2B5EF4-FFF2-40B4-BE49-F238E27FC236}">
                <a16:creationId xmlns:a16="http://schemas.microsoft.com/office/drawing/2014/main" id="{95C4D318-764C-7ED0-4300-B0C27726AFD4}"/>
              </a:ext>
            </a:extLst>
          </p:cNvPr>
          <p:cNvSpPr/>
          <p:nvPr/>
        </p:nvSpPr>
        <p:spPr>
          <a:xfrm>
            <a:off x="381000" y="2869339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23  twenty-three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8">
            <a:extLst>
              <a:ext uri="{FF2B5EF4-FFF2-40B4-BE49-F238E27FC236}">
                <a16:creationId xmlns:a16="http://schemas.microsoft.com/office/drawing/2014/main" id="{7E2912CB-46B3-653F-207A-3E12E3BC5F74}"/>
              </a:ext>
            </a:extLst>
          </p:cNvPr>
          <p:cNvSpPr/>
          <p:nvPr/>
        </p:nvSpPr>
        <p:spPr>
          <a:xfrm>
            <a:off x="381000" y="3844784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24  twenty-four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8">
            <a:extLst>
              <a:ext uri="{FF2B5EF4-FFF2-40B4-BE49-F238E27FC236}">
                <a16:creationId xmlns:a16="http://schemas.microsoft.com/office/drawing/2014/main" id="{24014EFC-6ACB-73AB-646D-8A73B2DB2FFE}"/>
              </a:ext>
            </a:extLst>
          </p:cNvPr>
          <p:cNvSpPr/>
          <p:nvPr/>
        </p:nvSpPr>
        <p:spPr>
          <a:xfrm>
            <a:off x="5158232" y="711194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25  twenty-five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8">
            <a:extLst>
              <a:ext uri="{FF2B5EF4-FFF2-40B4-BE49-F238E27FC236}">
                <a16:creationId xmlns:a16="http://schemas.microsoft.com/office/drawing/2014/main" id="{2903FC93-F339-B795-3CC1-5A62C584D9E6}"/>
              </a:ext>
            </a:extLst>
          </p:cNvPr>
          <p:cNvSpPr/>
          <p:nvPr/>
        </p:nvSpPr>
        <p:spPr>
          <a:xfrm>
            <a:off x="5158232" y="3143213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28  twenty-eight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8">
            <a:extLst>
              <a:ext uri="{FF2B5EF4-FFF2-40B4-BE49-F238E27FC236}">
                <a16:creationId xmlns:a16="http://schemas.microsoft.com/office/drawing/2014/main" id="{8306C4BD-84E9-C257-A5E4-CDA290203C52}"/>
              </a:ext>
            </a:extLst>
          </p:cNvPr>
          <p:cNvSpPr/>
          <p:nvPr/>
        </p:nvSpPr>
        <p:spPr>
          <a:xfrm>
            <a:off x="5158232" y="2332540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27  twenty-seven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8">
            <a:extLst>
              <a:ext uri="{FF2B5EF4-FFF2-40B4-BE49-F238E27FC236}">
                <a16:creationId xmlns:a16="http://schemas.microsoft.com/office/drawing/2014/main" id="{5F41322B-EC19-6432-D554-7EAC52BE8668}"/>
              </a:ext>
            </a:extLst>
          </p:cNvPr>
          <p:cNvSpPr/>
          <p:nvPr/>
        </p:nvSpPr>
        <p:spPr>
          <a:xfrm>
            <a:off x="5158232" y="3953887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29  twenty-nine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8" name="29">
            <a:hlinkClick r:id="" action="ppaction://media"/>
            <a:extLst>
              <a:ext uri="{FF2B5EF4-FFF2-40B4-BE49-F238E27FC236}">
                <a16:creationId xmlns:a16="http://schemas.microsoft.com/office/drawing/2014/main" id="{103F2202-92A5-4FB6-898E-AD7D62F74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5114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0282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:a16="http://schemas.microsoft.com/office/drawing/2014/main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A75964-59F2-F727-8B45-A442C224B41F}"/>
              </a:ext>
            </a:extLst>
          </p:cNvPr>
          <p:cNvSpPr/>
          <p:nvPr/>
        </p:nvSpPr>
        <p:spPr>
          <a:xfrm>
            <a:off x="2322023" y="1942193"/>
            <a:ext cx="4414520" cy="28294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Premium Vector | Slice of pizza illustrations cartoon">
            <a:extLst>
              <a:ext uri="{FF2B5EF4-FFF2-40B4-BE49-F238E27FC236}">
                <a16:creationId xmlns:a16="http://schemas.microsoft.com/office/drawing/2014/main" id="{4FA13426-B26F-EBC3-7240-39E4FB020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415" y="2048130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emium Vector | Slice of pizza illustrations cartoon">
            <a:extLst>
              <a:ext uri="{FF2B5EF4-FFF2-40B4-BE49-F238E27FC236}">
                <a16:creationId xmlns:a16="http://schemas.microsoft.com/office/drawing/2014/main" id="{18200D17-1212-506E-D3B8-83136A04C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314" y="2094835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remium Vector | Slice of pizza illustrations cartoon">
            <a:extLst>
              <a:ext uri="{FF2B5EF4-FFF2-40B4-BE49-F238E27FC236}">
                <a16:creationId xmlns:a16="http://schemas.microsoft.com/office/drawing/2014/main" id="{0E2C8969-3699-FA70-7C8E-489C8DE91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54" y="21044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remium Vector | Slice of pizza illustrations cartoon">
            <a:extLst>
              <a:ext uri="{FF2B5EF4-FFF2-40B4-BE49-F238E27FC236}">
                <a16:creationId xmlns:a16="http://schemas.microsoft.com/office/drawing/2014/main" id="{B0799E8E-1AEF-4F17-B13E-AB00341AE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150" y="2076745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mium Vector | Slice of pizza illustrations cartoon">
            <a:extLst>
              <a:ext uri="{FF2B5EF4-FFF2-40B4-BE49-F238E27FC236}">
                <a16:creationId xmlns:a16="http://schemas.microsoft.com/office/drawing/2014/main" id="{E898581F-0A49-186D-C1CA-70B8E8DB6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10" y="210465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remium Vector | Slice of pizza illustrations cartoon">
            <a:extLst>
              <a:ext uri="{FF2B5EF4-FFF2-40B4-BE49-F238E27FC236}">
                <a16:creationId xmlns:a16="http://schemas.microsoft.com/office/drawing/2014/main" id="{0717108F-6C9F-1A5E-AB72-04295987F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04" y="2561478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remium Vector | Slice of pizza illustrations cartoon">
            <a:extLst>
              <a:ext uri="{FF2B5EF4-FFF2-40B4-BE49-F238E27FC236}">
                <a16:creationId xmlns:a16="http://schemas.microsoft.com/office/drawing/2014/main" id="{1ADFC5D0-3F38-7C91-3857-6670B623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03" y="260818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remium Vector | Slice of pizza illustrations cartoon">
            <a:extLst>
              <a:ext uri="{FF2B5EF4-FFF2-40B4-BE49-F238E27FC236}">
                <a16:creationId xmlns:a16="http://schemas.microsoft.com/office/drawing/2014/main" id="{41227712-A0E7-310D-CDD6-9047E303C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43" y="261784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remium Vector | Slice of pizza illustrations cartoon">
            <a:extLst>
              <a:ext uri="{FF2B5EF4-FFF2-40B4-BE49-F238E27FC236}">
                <a16:creationId xmlns:a16="http://schemas.microsoft.com/office/drawing/2014/main" id="{354F8E9D-9371-69FE-6683-8254FFF30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39" y="259009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remium Vector | Slice of pizza illustrations cartoon">
            <a:extLst>
              <a:ext uri="{FF2B5EF4-FFF2-40B4-BE49-F238E27FC236}">
                <a16:creationId xmlns:a16="http://schemas.microsoft.com/office/drawing/2014/main" id="{698FB2C3-4153-0F8A-780C-3A318661F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299" y="261800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remium Vector | Slice of pizza illustrations cartoon">
            <a:extLst>
              <a:ext uri="{FF2B5EF4-FFF2-40B4-BE49-F238E27FC236}">
                <a16:creationId xmlns:a16="http://schemas.microsoft.com/office/drawing/2014/main" id="{51F2DF86-F083-A561-4852-71448B285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13" y="316532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remium Vector | Slice of pizza illustrations cartoon">
            <a:extLst>
              <a:ext uri="{FF2B5EF4-FFF2-40B4-BE49-F238E27FC236}">
                <a16:creationId xmlns:a16="http://schemas.microsoft.com/office/drawing/2014/main" id="{584A5787-9A0A-FAF0-B276-5466E9EF1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812" y="321202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remium Vector | Slice of pizza illustrations cartoon">
            <a:extLst>
              <a:ext uri="{FF2B5EF4-FFF2-40B4-BE49-F238E27FC236}">
                <a16:creationId xmlns:a16="http://schemas.microsoft.com/office/drawing/2014/main" id="{ABB59A8F-1FB7-FB70-D860-B037DDF5E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52" y="3221686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remium Vector | Slice of pizza illustrations cartoon">
            <a:extLst>
              <a:ext uri="{FF2B5EF4-FFF2-40B4-BE49-F238E27FC236}">
                <a16:creationId xmlns:a16="http://schemas.microsoft.com/office/drawing/2014/main" id="{6A2DB0BB-0960-2E69-278E-14E01B65A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648" y="319393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remium Vector | Slice of pizza illustrations cartoon">
            <a:extLst>
              <a:ext uri="{FF2B5EF4-FFF2-40B4-BE49-F238E27FC236}">
                <a16:creationId xmlns:a16="http://schemas.microsoft.com/office/drawing/2014/main" id="{EC287695-5E44-B4B1-1009-D3840F27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508" y="322185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mium Vector | Slice of pizza illustrations cartoon">
            <a:extLst>
              <a:ext uri="{FF2B5EF4-FFF2-40B4-BE49-F238E27FC236}">
                <a16:creationId xmlns:a16="http://schemas.microsoft.com/office/drawing/2014/main" id="{4EAB6CEC-99C0-2FBE-86B9-4A8666809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11" y="382985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remium Vector | Slice of pizza illustrations cartoon">
            <a:extLst>
              <a:ext uri="{FF2B5EF4-FFF2-40B4-BE49-F238E27FC236}">
                <a16:creationId xmlns:a16="http://schemas.microsoft.com/office/drawing/2014/main" id="{52E11BEF-6E2C-0C11-24E8-03B6BF15D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310" y="387655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remium Vector | Slice of pizza illustrations cartoon">
            <a:extLst>
              <a:ext uri="{FF2B5EF4-FFF2-40B4-BE49-F238E27FC236}">
                <a16:creationId xmlns:a16="http://schemas.microsoft.com/office/drawing/2014/main" id="{76F48C12-807B-67CB-E18A-84E2224ED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50" y="3886218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remium Vector | Slice of pizza illustrations cartoon">
            <a:extLst>
              <a:ext uri="{FF2B5EF4-FFF2-40B4-BE49-F238E27FC236}">
                <a16:creationId xmlns:a16="http://schemas.microsoft.com/office/drawing/2014/main" id="{35EC0F00-64CB-90EF-6CD5-DEF6A218A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46" y="385846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remium Vector | Slice of pizza illustrations cartoon">
            <a:extLst>
              <a:ext uri="{FF2B5EF4-FFF2-40B4-BE49-F238E27FC236}">
                <a16:creationId xmlns:a16="http://schemas.microsoft.com/office/drawing/2014/main" id="{E7331AA1-31A2-2CC4-68AC-164D93DA2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06" y="388638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Slice of pizza illustrations cartoon">
            <a:extLst>
              <a:ext uri="{FF2B5EF4-FFF2-40B4-BE49-F238E27FC236}">
                <a16:creationId xmlns:a16="http://schemas.microsoft.com/office/drawing/2014/main" id="{62C4AC13-1345-C795-CA16-6E0D78B4C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192">
            <a:off x="2181593" y="2739476"/>
            <a:ext cx="1018021" cy="101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Callout 5">
            <a:extLst>
              <a:ext uri="{FF2B5EF4-FFF2-40B4-BE49-F238E27FC236}">
                <a16:creationId xmlns:a16="http://schemas.microsoft.com/office/drawing/2014/main" id="{95072BAC-F57B-F62F-C8F8-F5E8BB3F3FE0}"/>
              </a:ext>
            </a:extLst>
          </p:cNvPr>
          <p:cNvSpPr/>
          <p:nvPr/>
        </p:nvSpPr>
        <p:spPr>
          <a:xfrm>
            <a:off x="-77390" y="659357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How mα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ny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pieces of </a:t>
            </a:r>
            <a:r>
              <a:rPr lang="en-US" sz="2800" b="1" dirty="0" err="1">
                <a:latin typeface="Comic Sans MS" pitchFamily="66" charset="0"/>
              </a:rPr>
              <a:t>pizz</a:t>
            </a:r>
            <a:r>
              <a:rPr lang="en-US" sz="2800" b="1" dirty="0">
                <a:latin typeface="Comic Sans MS" pitchFamily="66" charset="0"/>
              </a:rPr>
              <a:t>α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hα</a:t>
            </a:r>
            <a:r>
              <a:rPr lang="en-US" sz="2800" b="1" dirty="0" err="1">
                <a:latin typeface="Comic Sans MS" pitchFamily="66" charset="0"/>
              </a:rPr>
              <a:t>ve</a:t>
            </a:r>
            <a:r>
              <a:rPr lang="en-US" sz="2800" b="1" dirty="0">
                <a:latin typeface="Comic Sans MS" pitchFamily="66" charset="0"/>
              </a:rPr>
              <a:t> you got?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id="{9E59AEB0-5F9C-3BB8-CB89-79603921DC26}"/>
              </a:ext>
            </a:extLst>
          </p:cNvPr>
          <p:cNvSpPr/>
          <p:nvPr/>
        </p:nvSpPr>
        <p:spPr>
          <a:xfrm>
            <a:off x="4991989" y="584774"/>
            <a:ext cx="4264233" cy="1622339"/>
          </a:xfrm>
          <a:prstGeom prst="wedgeEllipseCallout">
            <a:avLst>
              <a:gd name="adj1" fmla="val 30598"/>
              <a:gd name="adj2" fmla="val 7297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I’ve got twenty-one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pieces of </a:t>
            </a:r>
            <a:r>
              <a:rPr lang="en-US" sz="2800" b="1" dirty="0" err="1">
                <a:latin typeface="Comic Sans MS" pitchFamily="66" charset="0"/>
              </a:rPr>
              <a:t>pizz</a:t>
            </a:r>
            <a:r>
              <a:rPr lang="en-US" sz="2800" b="1" dirty="0">
                <a:latin typeface="Comic Sans MS" pitchFamily="66" charset="0"/>
              </a:rPr>
              <a:t>α.</a:t>
            </a:r>
            <a:endParaRPr lang="en-US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5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6856775-4902-6A8F-CBEE-F69C85690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1736944" y="3919682"/>
            <a:ext cx="2374127" cy="702000"/>
          </a:xfrm>
          <a:prstGeom prst="roundRect">
            <a:avLst>
              <a:gd name="adj" fmla="val 1576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15 cookies</a:t>
            </a:r>
          </a:p>
        </p:txBody>
      </p:sp>
      <p:sp>
        <p:nvSpPr>
          <p:cNvPr id="6" name="Prostokąt zaokrąglony 7"/>
          <p:cNvSpPr/>
          <p:nvPr/>
        </p:nvSpPr>
        <p:spPr>
          <a:xfrm>
            <a:off x="4756536" y="3925801"/>
            <a:ext cx="2374127" cy="702000"/>
          </a:xfrm>
          <a:prstGeom prst="roundRect">
            <a:avLst>
              <a:gd name="adj" fmla="val 1576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16 cookies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219200" y="105927"/>
            <a:ext cx="6075387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Comic Sans MS" panose="030F0702030302020204" pitchFamily="66" charset="0"/>
              </a:rPr>
              <a:t>How mα</a:t>
            </a:r>
            <a:r>
              <a:rPr lang="en-US" sz="2800" dirty="0" err="1">
                <a:latin typeface="Comic Sans MS" panose="030F0702030302020204" pitchFamily="66" charset="0"/>
              </a:rPr>
              <a:t>ny</a:t>
            </a:r>
            <a:r>
              <a:rPr lang="en-US" sz="2800" dirty="0">
                <a:latin typeface="Comic Sans MS" panose="030F0702030302020204" pitchFamily="66" charset="0"/>
              </a:rPr>
              <a:t> cookies hα</a:t>
            </a:r>
            <a:r>
              <a:rPr lang="en-US" sz="2800" dirty="0" err="1">
                <a:latin typeface="Comic Sans MS" panose="030F0702030302020204" pitchFamily="66" charset="0"/>
              </a:rPr>
              <a:t>ve</a:t>
            </a:r>
            <a:r>
              <a:rPr lang="en-US" sz="2800" dirty="0">
                <a:latin typeface="Comic Sans MS" panose="030F0702030302020204" pitchFamily="66" charset="0"/>
              </a:rPr>
              <a:t> you got?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4050904" y="948927"/>
            <a:ext cx="3243683" cy="519545"/>
          </a:xfrm>
          <a:prstGeom prst="wedgeRoundRectCallout">
            <a:avLst>
              <a:gd name="adj1" fmla="val 60152"/>
              <a:gd name="adj2" fmla="val 140400"/>
              <a:gd name="adj3" fmla="val 16667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bg1"/>
                </a:solidFill>
              </a:rPr>
              <a:t>…………………</a:t>
            </a:r>
          </a:p>
        </p:txBody>
      </p:sp>
      <p:pic>
        <p:nvPicPr>
          <p:cNvPr id="1026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id="{C9131B6B-35AE-5653-C1CD-873C0703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57" y="1601704"/>
            <a:ext cx="1909015" cy="97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id="{56DD5567-E496-C77C-55D0-CDF7A81E0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98" y="1601704"/>
            <a:ext cx="1909015" cy="97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id="{BC04F894-ADF6-2E71-1D18-D09145E7E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53" y="2453245"/>
            <a:ext cx="1909015" cy="97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id="{A58C6DB7-DBA7-066B-A724-0FC52075C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94" y="2453245"/>
            <a:ext cx="1909015" cy="97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wo cute kids talking to each other cartoon Vector Image">
            <a:extLst>
              <a:ext uri="{FF2B5EF4-FFF2-40B4-BE49-F238E27FC236}">
                <a16:creationId xmlns:a16="http://schemas.microsoft.com/office/drawing/2014/main" id="{B6B2385B-CC7C-C85D-7E87-7608FACF8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-55759" y="2142693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Two cute kids talking to each other cartoon Vector Image">
            <a:extLst>
              <a:ext uri="{FF2B5EF4-FFF2-40B4-BE49-F238E27FC236}">
                <a16:creationId xmlns:a16="http://schemas.microsoft.com/office/drawing/2014/main" id="{813EEB36-6038-79D9-BD26-2A090D115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6858000" y="2116846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104263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6856775-4902-6A8F-CBEE-F69C85690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4367412" y="3962990"/>
            <a:ext cx="2374127" cy="702000"/>
          </a:xfrm>
          <a:prstGeom prst="roundRect">
            <a:avLst>
              <a:gd name="adj" fmla="val 1576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11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cupcakes</a:t>
            </a:r>
            <a:endParaRPr lang="es-ES" sz="27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1748238" y="3984965"/>
            <a:ext cx="2374127" cy="702000"/>
          </a:xfrm>
          <a:prstGeom prst="roundRect">
            <a:avLst>
              <a:gd name="adj" fmla="val 1576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12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cupcakes</a:t>
            </a:r>
            <a:endParaRPr lang="es-ES" sz="27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015835" y="105927"/>
            <a:ext cx="5114827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How mα</a:t>
            </a:r>
            <a:r>
              <a:rPr lang="en-US" sz="2400" dirty="0" err="1">
                <a:latin typeface="Comic Sans MS" panose="030F0702030302020204" pitchFamily="66" charset="0"/>
              </a:rPr>
              <a:t>ny</a:t>
            </a:r>
            <a:r>
              <a:rPr lang="en-US" sz="2400" dirty="0">
                <a:latin typeface="Comic Sans MS" panose="030F0702030302020204" pitchFamily="66" charset="0"/>
              </a:rPr>
              <a:t> cupcakes hαs she got?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4050904" y="948927"/>
            <a:ext cx="3243683" cy="519545"/>
          </a:xfrm>
          <a:prstGeom prst="wedgeRoundRectCallout">
            <a:avLst>
              <a:gd name="adj1" fmla="val 60152"/>
              <a:gd name="adj2" fmla="val 140400"/>
              <a:gd name="adj3" fmla="val 16667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bg1"/>
                </a:solidFill>
              </a:rPr>
              <a:t>…………………</a:t>
            </a:r>
          </a:p>
        </p:txBody>
      </p:sp>
      <p:pic>
        <p:nvPicPr>
          <p:cNvPr id="9" name="Picture 8" descr="Two cute kids talking to each other cartoon Vector Image">
            <a:extLst>
              <a:ext uri="{FF2B5EF4-FFF2-40B4-BE49-F238E27FC236}">
                <a16:creationId xmlns:a16="http://schemas.microsoft.com/office/drawing/2014/main" id="{B6B2385B-CC7C-C85D-7E87-7608FACF8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-55759" y="2142693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Two cute kids talking to each other cartoon Vector Image">
            <a:extLst>
              <a:ext uri="{FF2B5EF4-FFF2-40B4-BE49-F238E27FC236}">
                <a16:creationId xmlns:a16="http://schemas.microsoft.com/office/drawing/2014/main" id="{813EEB36-6038-79D9-BD26-2A090D115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6781800" y="2116846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7CD7E116-1479-36D0-A048-182CD6053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590800" y="15284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70B00C68-6E6D-5C57-3306-4264FB236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327089" y="1521648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434E428B-2B5E-97C8-76CC-BC6D20FDF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065007" y="1531792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7059F61-4734-1A61-F614-B5159D20F6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562877" y="2361368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87AC7078-04E6-9641-A15E-8DDE40FFDF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299166" y="2354587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CDE74B71-654B-B711-BBCB-51CA4E12E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037084" y="2364731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8DFD477-3E1A-2685-E169-A4C0CBCCD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572335" y="3161787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39863B42-E8DF-D458-01CB-47DF3918E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308624" y="3155006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4AC24A67-AAE1-F57C-3842-8BFEB5402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046542" y="3165150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0EA71E5B-E465-24E4-7565-CC1AFAD247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856464" y="1528429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AD1555D5-6ADE-2877-7AE0-807324977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828541" y="2361368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7DCF1F2E-9E16-1D59-F79E-B93BE7E7D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837999" y="3161787"/>
            <a:ext cx="725935" cy="7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574884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616557" y="1491743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306728" y="1454528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826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99" y="2286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5CB8C9-62AB-91EF-7567-D5A6C2691188}"/>
              </a:ext>
            </a:extLst>
          </p:cNvPr>
          <p:cNvSpPr/>
          <p:nvPr/>
        </p:nvSpPr>
        <p:spPr>
          <a:xfrm>
            <a:off x="533400" y="4777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7. Listen and circle.(track 4.8) 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id="{9E59AEB0-5F9C-3BB8-CB89-79603921DC26}"/>
              </a:ext>
            </a:extLst>
          </p:cNvPr>
          <p:cNvSpPr/>
          <p:nvPr/>
        </p:nvSpPr>
        <p:spPr>
          <a:xfrm>
            <a:off x="533400" y="589552"/>
            <a:ext cx="6858000" cy="43443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>
                <a:latin typeface="Comic Sans MS" pitchFamily="66" charset="0"/>
              </a:rPr>
              <a:t>I’ve got 21/ 22 cupcakes.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>
                <a:latin typeface="Comic Sans MS" pitchFamily="66" charset="0"/>
              </a:rPr>
              <a:t>We’ve got 23 / 24 α</a:t>
            </a:r>
            <a:r>
              <a:rPr lang="en-US" sz="2800" b="1" dirty="0" err="1">
                <a:latin typeface="Comic Sans MS" pitchFamily="66" charset="0"/>
              </a:rPr>
              <a:t>pples</a:t>
            </a:r>
            <a:r>
              <a:rPr lang="en-US" sz="2800" b="1" dirty="0">
                <a:latin typeface="Comic Sans MS" pitchFamily="66" charset="0"/>
              </a:rPr>
              <a:t>.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>
                <a:latin typeface="Comic Sans MS" pitchFamily="66" charset="0"/>
              </a:rPr>
              <a:t>She’s got 25 / 26 biscuits.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>
                <a:latin typeface="Comic Sans MS" pitchFamily="66" charset="0"/>
              </a:rPr>
              <a:t>She’s got 24 / 25 orα</a:t>
            </a:r>
            <a:r>
              <a:rPr lang="en-US" sz="2800" b="1" dirty="0" err="1">
                <a:latin typeface="Comic Sans MS" pitchFamily="66" charset="0"/>
              </a:rPr>
              <a:t>nge</a:t>
            </a:r>
            <a:r>
              <a:rPr lang="en-US" sz="2800" b="1" dirty="0">
                <a:latin typeface="Comic Sans MS" pitchFamily="66" charset="0"/>
              </a:rPr>
              <a:t> trees.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800" b="1" dirty="0">
                <a:latin typeface="Comic Sans MS" pitchFamily="66" charset="0"/>
              </a:rPr>
              <a:t>They’ve got 26 / 27 tomαtoes.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D366653B-D145-678F-E135-26F78B77B56B}"/>
              </a:ext>
            </a:extLst>
          </p:cNvPr>
          <p:cNvSpPr/>
          <p:nvPr/>
        </p:nvSpPr>
        <p:spPr>
          <a:xfrm>
            <a:off x="3276600" y="907627"/>
            <a:ext cx="685800" cy="533400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rack 4.8">
            <a:hlinkClick r:id="" action="ppaction://media"/>
            <a:extLst>
              <a:ext uri="{FF2B5EF4-FFF2-40B4-BE49-F238E27FC236}">
                <a16:creationId xmlns:a16="http://schemas.microsoft.com/office/drawing/2014/main" id="{E73F5C02-A99A-2A4D-E760-D998E1C73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86600" y="-33427"/>
            <a:ext cx="609600" cy="609600"/>
          </a:xfrm>
          <a:prstGeom prst="rect">
            <a:avLst/>
          </a:prstGeom>
        </p:spPr>
      </p:pic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9BAAB4B0-B702-96A7-94AA-B81FD3D031ED}"/>
              </a:ext>
            </a:extLst>
          </p:cNvPr>
          <p:cNvSpPr/>
          <p:nvPr/>
        </p:nvSpPr>
        <p:spPr>
          <a:xfrm>
            <a:off x="4000015" y="4271156"/>
            <a:ext cx="685800" cy="533400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CC7D0D07-BC86-3904-517C-C350C5D42F53}"/>
              </a:ext>
            </a:extLst>
          </p:cNvPr>
          <p:cNvSpPr/>
          <p:nvPr/>
        </p:nvSpPr>
        <p:spPr>
          <a:xfrm>
            <a:off x="3631465" y="2690939"/>
            <a:ext cx="685800" cy="533400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79C08DD0-5DCD-7AE7-43E2-7686BE44DBEF}"/>
              </a:ext>
            </a:extLst>
          </p:cNvPr>
          <p:cNvSpPr/>
          <p:nvPr/>
        </p:nvSpPr>
        <p:spPr>
          <a:xfrm>
            <a:off x="3648718" y="3519004"/>
            <a:ext cx="685800" cy="533400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4FA52A50-DF99-38D9-201E-61AE250434F1}"/>
              </a:ext>
            </a:extLst>
          </p:cNvPr>
          <p:cNvSpPr/>
          <p:nvPr/>
        </p:nvSpPr>
        <p:spPr>
          <a:xfrm>
            <a:off x="3880193" y="1835910"/>
            <a:ext cx="685800" cy="533400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8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4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6457</TotalTime>
  <Words>588</Words>
  <Application>Microsoft Office PowerPoint</Application>
  <PresentationFormat>On-screen Show (16:9)</PresentationFormat>
  <Paragraphs>143</Paragraphs>
  <Slides>25</Slides>
  <Notes>14</Notes>
  <HiddenSlides>0</HiddenSlides>
  <MMClips>17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Arial Rounded MT Bold</vt:lpstr>
      <vt:lpstr>Barrio</vt:lpstr>
      <vt:lpstr>Calibri</vt:lpstr>
      <vt:lpstr>Catamaran</vt:lpstr>
      <vt:lpstr>Changa One</vt:lpstr>
      <vt:lpstr>Comic Sans MS</vt:lpstr>
      <vt:lpstr>Montserrat</vt:lpstr>
      <vt:lpstr>Roboto</vt:lpstr>
      <vt:lpstr>Russo One</vt:lpstr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3</vt:lpstr>
      <vt:lpstr>PowerPoint Presentation</vt:lpstr>
      <vt:lpstr>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pc</cp:lastModifiedBy>
  <cp:revision>46</cp:revision>
  <dcterms:created xsi:type="dcterms:W3CDTF">2023-02-24T13:12:48Z</dcterms:created>
  <dcterms:modified xsi:type="dcterms:W3CDTF">2023-07-01T06:22:56Z</dcterms:modified>
</cp:coreProperties>
</file>