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  <p:sldMasterId id="2147483761" r:id="rId2"/>
    <p:sldMasterId id="2147483787" r:id="rId3"/>
    <p:sldMasterId id="2147483795" r:id="rId4"/>
    <p:sldMasterId id="2147483803" r:id="rId5"/>
  </p:sldMasterIdLst>
  <p:notesMasterIdLst>
    <p:notesMasterId r:id="rId26"/>
  </p:notesMasterIdLst>
  <p:sldIdLst>
    <p:sldId id="317" r:id="rId6"/>
    <p:sldId id="318" r:id="rId7"/>
    <p:sldId id="257" r:id="rId8"/>
    <p:sldId id="304" r:id="rId9"/>
    <p:sldId id="260" r:id="rId10"/>
    <p:sldId id="305" r:id="rId11"/>
    <p:sldId id="309" r:id="rId12"/>
    <p:sldId id="310" r:id="rId13"/>
    <p:sldId id="306" r:id="rId14"/>
    <p:sldId id="307" r:id="rId15"/>
    <p:sldId id="308" r:id="rId16"/>
    <p:sldId id="319" r:id="rId17"/>
    <p:sldId id="258" r:id="rId18"/>
    <p:sldId id="320" r:id="rId19"/>
    <p:sldId id="261" r:id="rId20"/>
    <p:sldId id="259" r:id="rId21"/>
    <p:sldId id="262" r:id="rId22"/>
    <p:sldId id="316" r:id="rId23"/>
    <p:sldId id="263" r:id="rId24"/>
    <p:sldId id="321" r:id="rId25"/>
  </p:sldIdLst>
  <p:sldSz cx="9144000" cy="5143500" type="screen16x9"/>
  <p:notesSz cx="6858000" cy="9144000"/>
  <p:embeddedFontLst>
    <p:embeddedFont>
      <p:font typeface="Montserrat Light" panose="020B0604020202020204" charset="0"/>
      <p:regular r:id="rId27"/>
      <p:italic r:id="rId28"/>
    </p:embeddedFont>
    <p:embeddedFont>
      <p:font typeface="Quicksand" charset="0"/>
      <p:regular r:id="rId29"/>
      <p:bold r:id="rId30"/>
    </p:embeddedFont>
    <p:embeddedFont>
      <p:font typeface="Roboto Condensed Light" panose="020B0604020202020204" charset="0"/>
      <p:regular r:id="rId31"/>
      <p:italic r:id="rId32"/>
    </p:embeddedFont>
    <p:embeddedFont>
      <p:font typeface="宋体" panose="02010600030101010101" pitchFamily="2" charset="-122"/>
      <p:regular r:id="rId33"/>
    </p:embeddedFont>
    <p:embeddedFont>
      <p:font typeface="Anaheim" panose="020B0604020202020204" charset="0"/>
      <p:regular r:id="rId34"/>
    </p:embeddedFont>
    <p:embeddedFont>
      <p:font typeface="Signika" panose="020B0604020202020204" charset="0"/>
      <p:regular r:id="rId35"/>
      <p:bold r:id="rId36"/>
    </p:embeddedFont>
    <p:embeddedFont>
      <p:font typeface="Russo One" panose="020B060402020202020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omic Sans MS" panose="030F0702030302020204" pitchFamily="66" charset="0"/>
      <p:regular r:id="rId42"/>
      <p:bold r:id="rId43"/>
      <p:italic r:id="rId44"/>
      <p:boldItalic r:id="rId45"/>
    </p:embeddedFont>
    <p:embeddedFont>
      <p:font typeface="Catamaran" panose="020B0604020202020204" charset="0"/>
      <p:regular r:id="rId46"/>
      <p:bold r:id="rId47"/>
    </p:embeddedFont>
    <p:embeddedFont>
      <p:font typeface="Bebas Neue" panose="020B0604020202020204" charset="0"/>
      <p:regular r:id="rId48"/>
    </p:embeddedFont>
    <p:embeddedFont>
      <p:font typeface="Aclonica" panose="020B0604020202020204" charset="0"/>
      <p:regular r:id="rId49"/>
    </p:embeddedFont>
    <p:embeddedFont>
      <p:font typeface="Montserrat ExtraBold" panose="020B0604020202020204" charset="0"/>
      <p:bold r:id="rId50"/>
      <p:italic r:id="rId51"/>
      <p:boldItalic r:id="rId52"/>
    </p:embeddedFont>
    <p:embeddedFont>
      <p:font typeface="Roboto" panose="020B0604020202020204" charset="0"/>
      <p:regular r:id="rId53"/>
      <p:bold r:id="rId54"/>
      <p:italic r:id="rId55"/>
      <p:boldItalic r:id="rId56"/>
    </p:embeddedFont>
    <p:embeddedFont>
      <p:font typeface="Changa One" panose="020B0604020202020204" charset="0"/>
      <p:regular r:id="rId57"/>
      <p:italic r:id="rId58"/>
    </p:embeddedFont>
    <p:embeddedFont>
      <p:font typeface="Barlow Medium" panose="020B0604020202020204" charset="0"/>
      <p:regular r:id="rId59"/>
      <p:bold r:id="rId60"/>
      <p:italic r:id="rId61"/>
      <p:boldItalic r:id="rId62"/>
    </p:embeddedFont>
    <p:embeddedFont>
      <p:font typeface="Barlow" panose="020B0604020202020204" charset="0"/>
      <p:regular r:id="rId63"/>
      <p:bold r:id="rId64"/>
      <p:italic r:id="rId65"/>
      <p:boldItalic r:id="rId66"/>
    </p:embeddedFont>
    <p:embeddedFont>
      <p:font typeface="Montserrat Medium" panose="020B0604020202020204" charset="0"/>
      <p:regular r:id="rId67"/>
      <p:italic r:id="rId68"/>
    </p:embeddedFont>
    <p:embeddedFont>
      <p:font typeface="Montserrat" panose="020B0604020202020204" charset="0"/>
      <p:regular r:id="rId69"/>
      <p:bold r:id="rId70"/>
      <p:italic r:id="rId71"/>
      <p:boldItalic r:id="rId72"/>
    </p:embeddedFont>
    <p:embeddedFont>
      <p:font typeface="Arimo" panose="020B0604020202020204" charset="0"/>
      <p:regular r:id="rId73"/>
      <p:bold r:id="rId74"/>
      <p:italic r:id="rId75"/>
      <p:boldItalic r:id="rId76"/>
    </p:embeddedFont>
    <p:embeddedFont>
      <p:font typeface="Open Sans" panose="020B0604020202020204" charset="0"/>
      <p:regular r:id="rId77"/>
      <p:bold r:id="rId78"/>
      <p:italic r:id="rId79"/>
      <p:boldItalic r:id="rId80"/>
    </p:embeddedFont>
  </p:embeddedFontLst>
  <p:custDataLst>
    <p:tags r:id="rId8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814134-6C22-4F0B-BBD0-4FEF7C90253A}">
  <a:tblStyle styleId="{FD814134-6C22-4F0B-BBD0-4FEF7C9025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00"/>
    <p:restoredTop sz="94640"/>
  </p:normalViewPr>
  <p:slideViewPr>
    <p:cSldViewPr snapToGrid="0">
      <p:cViewPr>
        <p:scale>
          <a:sx n="60" d="100"/>
          <a:sy n="60" d="100"/>
        </p:scale>
        <p:origin x="1099" y="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6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font" Target="fonts/font29.fntdata"/><Relationship Id="rId63" Type="http://schemas.openxmlformats.org/officeDocument/2006/relationships/font" Target="fonts/font37.fntdata"/><Relationship Id="rId68" Type="http://schemas.openxmlformats.org/officeDocument/2006/relationships/font" Target="fonts/font42.fntdata"/><Relationship Id="rId76" Type="http://schemas.openxmlformats.org/officeDocument/2006/relationships/font" Target="fonts/font50.fntdata"/><Relationship Id="rId84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font" Target="fonts/font4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3.fntdata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font" Target="fonts/font27.fntdata"/><Relationship Id="rId58" Type="http://schemas.openxmlformats.org/officeDocument/2006/relationships/font" Target="fonts/font32.fntdata"/><Relationship Id="rId66" Type="http://schemas.openxmlformats.org/officeDocument/2006/relationships/font" Target="fonts/font40.fntdata"/><Relationship Id="rId74" Type="http://schemas.openxmlformats.org/officeDocument/2006/relationships/font" Target="fonts/font48.fntdata"/><Relationship Id="rId79" Type="http://schemas.openxmlformats.org/officeDocument/2006/relationships/font" Target="fonts/font53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35.fntdata"/><Relationship Id="rId82" Type="http://schemas.openxmlformats.org/officeDocument/2006/relationships/presProps" Target="presProps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font" Target="fonts/font30.fntdata"/><Relationship Id="rId64" Type="http://schemas.openxmlformats.org/officeDocument/2006/relationships/font" Target="fonts/font38.fntdata"/><Relationship Id="rId69" Type="http://schemas.openxmlformats.org/officeDocument/2006/relationships/font" Target="fonts/font43.fntdata"/><Relationship Id="rId77" Type="http://schemas.openxmlformats.org/officeDocument/2006/relationships/font" Target="fonts/font51.fntdata"/><Relationship Id="rId8" Type="http://schemas.openxmlformats.org/officeDocument/2006/relationships/slide" Target="slides/slide3.xml"/><Relationship Id="rId51" Type="http://schemas.openxmlformats.org/officeDocument/2006/relationships/font" Target="fonts/font25.fntdata"/><Relationship Id="rId72" Type="http://schemas.openxmlformats.org/officeDocument/2006/relationships/font" Target="fonts/font46.fntdata"/><Relationship Id="rId80" Type="http://schemas.openxmlformats.org/officeDocument/2006/relationships/font" Target="fonts/font54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59" Type="http://schemas.openxmlformats.org/officeDocument/2006/relationships/font" Target="fonts/font33.fntdata"/><Relationship Id="rId67" Type="http://schemas.openxmlformats.org/officeDocument/2006/relationships/font" Target="fonts/font41.fntdata"/><Relationship Id="rId20" Type="http://schemas.openxmlformats.org/officeDocument/2006/relationships/slide" Target="slides/slide15.xml"/><Relationship Id="rId41" Type="http://schemas.openxmlformats.org/officeDocument/2006/relationships/font" Target="fonts/font15.fntdata"/><Relationship Id="rId54" Type="http://schemas.openxmlformats.org/officeDocument/2006/relationships/font" Target="fonts/font28.fntdata"/><Relationship Id="rId62" Type="http://schemas.openxmlformats.org/officeDocument/2006/relationships/font" Target="fonts/font36.fntdata"/><Relationship Id="rId70" Type="http://schemas.openxmlformats.org/officeDocument/2006/relationships/font" Target="fonts/font44.fntdata"/><Relationship Id="rId75" Type="http://schemas.openxmlformats.org/officeDocument/2006/relationships/font" Target="fonts/font49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openxmlformats.org/officeDocument/2006/relationships/font" Target="fonts/font31.fntdata"/><Relationship Id="rId10" Type="http://schemas.openxmlformats.org/officeDocument/2006/relationships/slide" Target="slides/slide5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60" Type="http://schemas.openxmlformats.org/officeDocument/2006/relationships/font" Target="fonts/font34.fntdata"/><Relationship Id="rId65" Type="http://schemas.openxmlformats.org/officeDocument/2006/relationships/font" Target="fonts/font39.fntdata"/><Relationship Id="rId73" Type="http://schemas.openxmlformats.org/officeDocument/2006/relationships/font" Target="fonts/font47.fntdata"/><Relationship Id="rId78" Type="http://schemas.openxmlformats.org/officeDocument/2006/relationships/font" Target="fonts/font52.fntdata"/><Relationship Id="rId8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2334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6dd927a06960bc8f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6dd927a06960bc8f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Tuyết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Ảnh</a:t>
            </a:r>
            <a:r>
              <a:rPr lang="en-US" baseline="0" dirty="0" smtClean="0"/>
              <a:t>  TO -&gt; THESE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smtClean="0"/>
              <a:t>NHỎ -&gt; THOSE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13219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gcf938e56c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" name="Google Shape;1168;gcf938e56c1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g10360bdd704_0_10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1" name="Google Shape;1201;g10360bdd704_0_10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6dd927a06960bc8f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9" name="Google Shape;1189;g6dd927a06960bc8f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tai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endParaRPr lang="en-US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tai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endParaRPr lang="en-US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tai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cuối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tai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chọn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g6dd927a06960bc8f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9" name="Google Shape;1209;g6dd927a06960bc8f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6913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10360bdd70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10360bdd70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CHO BT NÀY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6834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6dd927a06960bc8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" name="Google Shape;1162;g6dd927a06960bc8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TỪ SLIDE </a:t>
            </a:r>
            <a:r>
              <a:rPr lang="en-US" baseline="0" dirty="0" smtClean="0"/>
              <a:t>4-&gt;11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Tuyết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274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6dd927a06960bc8f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6dd927a06960bc8f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Tuyết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Ảnh</a:t>
            </a:r>
            <a:r>
              <a:rPr lang="en-US" baseline="0" dirty="0" smtClean="0"/>
              <a:t>  TO -&gt; THESE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smtClean="0"/>
              <a:t>NHỎ -&gt; THOSE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6dd927a06960bc8f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6dd927a06960bc8f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Tuyết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Ảnh</a:t>
            </a:r>
            <a:r>
              <a:rPr lang="en-US" baseline="0" dirty="0" smtClean="0"/>
              <a:t>  TO -&gt; THESE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smtClean="0"/>
              <a:t>NHỎ -&gt; THOSE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3460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6dd927a06960bc8f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6dd927a06960bc8f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Tuyết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Ảnh</a:t>
            </a:r>
            <a:r>
              <a:rPr lang="en-US" baseline="0" dirty="0" smtClean="0"/>
              <a:t>  TO -&gt; THESE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smtClean="0"/>
              <a:t>NHỎ -&gt; THOSE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9171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6dd927a06960bc8f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6dd927a06960bc8f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Tuyết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Ảnh</a:t>
            </a:r>
            <a:r>
              <a:rPr lang="en-US" baseline="0" dirty="0" smtClean="0"/>
              <a:t>  TO -&gt; THESE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smtClean="0"/>
              <a:t>NHỎ -&gt; THOSE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4624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6dd927a06960bc8f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6dd927a06960bc8f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Tuyết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Ảnh</a:t>
            </a:r>
            <a:r>
              <a:rPr lang="en-US" baseline="0" dirty="0" smtClean="0"/>
              <a:t>  TO -&gt; THESE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smtClean="0"/>
              <a:t>NHỎ -&gt; THOSE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4763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6dd927a06960bc8f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6dd927a06960bc8f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Tuyết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lùn</a:t>
            </a: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err="1" smtClean="0"/>
              <a:t>Ảnh</a:t>
            </a:r>
            <a:r>
              <a:rPr lang="en-US" baseline="0" dirty="0" smtClean="0"/>
              <a:t>  TO -&gt; THESE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 smtClean="0"/>
              <a:t>NHỎ -&gt; THOSE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9971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"/>
          <p:cNvSpPr txBox="1">
            <a:spLocks noGrp="1"/>
          </p:cNvSpPr>
          <p:nvPr>
            <p:ph type="title"/>
          </p:nvPr>
        </p:nvSpPr>
        <p:spPr>
          <a:xfrm>
            <a:off x="1721550" y="3089800"/>
            <a:ext cx="570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7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9" name="Google Shape;59;p3"/>
          <p:cNvSpPr txBox="1">
            <a:spLocks noGrp="1"/>
          </p:cNvSpPr>
          <p:nvPr>
            <p:ph type="title" idx="2" hasCustomPrompt="1"/>
          </p:nvPr>
        </p:nvSpPr>
        <p:spPr>
          <a:xfrm>
            <a:off x="3360272" y="1386550"/>
            <a:ext cx="2326800" cy="11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0" name="Google Shape;60;p3"/>
          <p:cNvSpPr txBox="1">
            <a:spLocks noGrp="1"/>
          </p:cNvSpPr>
          <p:nvPr>
            <p:ph type="subTitle" idx="1"/>
          </p:nvPr>
        </p:nvSpPr>
        <p:spPr>
          <a:xfrm flipH="1">
            <a:off x="2275350" y="3892400"/>
            <a:ext cx="4593300" cy="3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latin typeface="Barlow"/>
                <a:ea typeface="Barlow"/>
                <a:cs typeface="Barlow"/>
                <a:sym typeface="Barlow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1" name="Google Shape;61;p3"/>
          <p:cNvGrpSpPr/>
          <p:nvPr/>
        </p:nvGrpSpPr>
        <p:grpSpPr>
          <a:xfrm>
            <a:off x="2431437" y="1003673"/>
            <a:ext cx="405150" cy="382875"/>
            <a:chOff x="4857777" y="4077447"/>
            <a:chExt cx="517433" cy="488984"/>
          </a:xfrm>
        </p:grpSpPr>
        <p:sp>
          <p:nvSpPr>
            <p:cNvPr id="62" name="Google Shape;62;p3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64;p3"/>
          <p:cNvGrpSpPr/>
          <p:nvPr/>
        </p:nvGrpSpPr>
        <p:grpSpPr>
          <a:xfrm>
            <a:off x="2026287" y="4219686"/>
            <a:ext cx="405150" cy="382875"/>
            <a:chOff x="4857777" y="4077447"/>
            <a:chExt cx="517433" cy="488984"/>
          </a:xfrm>
        </p:grpSpPr>
        <p:sp>
          <p:nvSpPr>
            <p:cNvPr id="65" name="Google Shape;65;p3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3"/>
          <p:cNvGrpSpPr/>
          <p:nvPr/>
        </p:nvGrpSpPr>
        <p:grpSpPr>
          <a:xfrm rot="-5400000" flipH="1">
            <a:off x="-4929446" y="863330"/>
            <a:ext cx="10218717" cy="2838949"/>
            <a:chOff x="-683081" y="-1702930"/>
            <a:chExt cx="10824912" cy="3007361"/>
          </a:xfrm>
        </p:grpSpPr>
        <p:sp>
          <p:nvSpPr>
            <p:cNvPr id="68" name="Google Shape;68;p3"/>
            <p:cNvSpPr/>
            <p:nvPr/>
          </p:nvSpPr>
          <p:spPr>
            <a:xfrm rot="-2700000">
              <a:off x="835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 rot="-2700000">
              <a:off x="3250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 rot="-2700000">
              <a:off x="5665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 rot="-2700000">
              <a:off x="8080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 rot="-2700000">
              <a:off x="-329412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 rot="-2700000">
              <a:off x="2085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 rot="-2700000">
              <a:off x="4500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 rot="-2700000">
              <a:off x="6915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 rot="-2700000">
              <a:off x="835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 rot="-2700000">
              <a:off x="3250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 rot="-2700000">
              <a:off x="5665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 rot="-2700000">
              <a:off x="8080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 rot="-2700000">
              <a:off x="-329412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 rot="-2700000">
              <a:off x="208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 rot="-2700000">
              <a:off x="4500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 rot="-2700000">
              <a:off x="691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84;p3"/>
          <p:cNvGrpSpPr/>
          <p:nvPr/>
        </p:nvGrpSpPr>
        <p:grpSpPr>
          <a:xfrm rot="5400000">
            <a:off x="3854729" y="863330"/>
            <a:ext cx="10218717" cy="2838949"/>
            <a:chOff x="-683081" y="-1702930"/>
            <a:chExt cx="10824912" cy="3007361"/>
          </a:xfrm>
        </p:grpSpPr>
        <p:sp>
          <p:nvSpPr>
            <p:cNvPr id="85" name="Google Shape;85;p3"/>
            <p:cNvSpPr/>
            <p:nvPr/>
          </p:nvSpPr>
          <p:spPr>
            <a:xfrm rot="-2700000">
              <a:off x="835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 rot="-2700000">
              <a:off x="3250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 rot="-2700000">
              <a:off x="5665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 rot="-2700000">
              <a:off x="8080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 rot="-2700000">
              <a:off x="-329412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 rot="-2700000">
              <a:off x="2085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 rot="-2700000">
              <a:off x="4500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 rot="-2700000">
              <a:off x="6915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 rot="-2700000">
              <a:off x="835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 rot="-2700000">
              <a:off x="3250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 rot="-2700000">
              <a:off x="5665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 rot="-2700000">
              <a:off x="8080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 rot="-2700000">
              <a:off x="-329412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 rot="-2700000">
              <a:off x="208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 rot="-2700000">
              <a:off x="4500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 rot="-2700000">
              <a:off x="691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" name="Google Shape;101;p3"/>
          <p:cNvGrpSpPr/>
          <p:nvPr/>
        </p:nvGrpSpPr>
        <p:grpSpPr>
          <a:xfrm flipH="1">
            <a:off x="6307412" y="1003673"/>
            <a:ext cx="405150" cy="382875"/>
            <a:chOff x="4857777" y="4077447"/>
            <a:chExt cx="517433" cy="488984"/>
          </a:xfrm>
        </p:grpSpPr>
        <p:sp>
          <p:nvSpPr>
            <p:cNvPr id="102" name="Google Shape;102;p3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" name="Google Shape;104;p3"/>
          <p:cNvGrpSpPr/>
          <p:nvPr/>
        </p:nvGrpSpPr>
        <p:grpSpPr>
          <a:xfrm flipH="1">
            <a:off x="6712562" y="4219686"/>
            <a:ext cx="405150" cy="382875"/>
            <a:chOff x="4857777" y="4077447"/>
            <a:chExt cx="517433" cy="488984"/>
          </a:xfrm>
        </p:grpSpPr>
        <p:sp>
          <p:nvSpPr>
            <p:cNvPr id="105" name="Google Shape;105;p3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6" name="Google Shape;1066;p34"/>
          <p:cNvGrpSpPr/>
          <p:nvPr/>
        </p:nvGrpSpPr>
        <p:grpSpPr>
          <a:xfrm>
            <a:off x="-454481" y="3678657"/>
            <a:ext cx="10824912" cy="3330243"/>
            <a:chOff x="-454481" y="3461803"/>
            <a:chExt cx="10824912" cy="3330243"/>
          </a:xfrm>
        </p:grpSpPr>
        <p:sp>
          <p:nvSpPr>
            <p:cNvPr id="1067" name="Google Shape;1067;p34"/>
            <p:cNvSpPr/>
            <p:nvPr/>
          </p:nvSpPr>
          <p:spPr>
            <a:xfrm rot="8100000">
              <a:off x="7144188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4"/>
            <p:cNvSpPr/>
            <p:nvPr/>
          </p:nvSpPr>
          <p:spPr>
            <a:xfrm rot="8100000">
              <a:off x="4729188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4"/>
            <p:cNvSpPr/>
            <p:nvPr/>
          </p:nvSpPr>
          <p:spPr>
            <a:xfrm rot="8100000">
              <a:off x="2314188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4"/>
            <p:cNvSpPr/>
            <p:nvPr/>
          </p:nvSpPr>
          <p:spPr>
            <a:xfrm rot="8100000">
              <a:off x="-100812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4"/>
            <p:cNvSpPr/>
            <p:nvPr/>
          </p:nvSpPr>
          <p:spPr>
            <a:xfrm rot="8100000">
              <a:off x="8309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4"/>
            <p:cNvSpPr/>
            <p:nvPr/>
          </p:nvSpPr>
          <p:spPr>
            <a:xfrm rot="8100000">
              <a:off x="5894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4"/>
            <p:cNvSpPr/>
            <p:nvPr/>
          </p:nvSpPr>
          <p:spPr>
            <a:xfrm rot="8100000">
              <a:off x="3479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4"/>
            <p:cNvSpPr/>
            <p:nvPr/>
          </p:nvSpPr>
          <p:spPr>
            <a:xfrm rot="8100000">
              <a:off x="1064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4"/>
            <p:cNvSpPr/>
            <p:nvPr/>
          </p:nvSpPr>
          <p:spPr>
            <a:xfrm rot="8100000">
              <a:off x="7144188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4"/>
            <p:cNvSpPr/>
            <p:nvPr/>
          </p:nvSpPr>
          <p:spPr>
            <a:xfrm rot="8100000">
              <a:off x="4729188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4"/>
            <p:cNvSpPr/>
            <p:nvPr/>
          </p:nvSpPr>
          <p:spPr>
            <a:xfrm rot="8100000">
              <a:off x="2314188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4"/>
            <p:cNvSpPr/>
            <p:nvPr/>
          </p:nvSpPr>
          <p:spPr>
            <a:xfrm rot="8100000">
              <a:off x="-100812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4"/>
            <p:cNvSpPr/>
            <p:nvPr/>
          </p:nvSpPr>
          <p:spPr>
            <a:xfrm rot="8100000">
              <a:off x="8309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4"/>
            <p:cNvSpPr/>
            <p:nvPr/>
          </p:nvSpPr>
          <p:spPr>
            <a:xfrm rot="8100000">
              <a:off x="5894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4"/>
            <p:cNvSpPr/>
            <p:nvPr/>
          </p:nvSpPr>
          <p:spPr>
            <a:xfrm rot="8100000">
              <a:off x="3479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4"/>
            <p:cNvSpPr/>
            <p:nvPr/>
          </p:nvSpPr>
          <p:spPr>
            <a:xfrm rot="8100000">
              <a:off x="1064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3" name="Google Shape;1083;p34"/>
          <p:cNvGrpSpPr/>
          <p:nvPr/>
        </p:nvGrpSpPr>
        <p:grpSpPr>
          <a:xfrm flipH="1">
            <a:off x="-454481" y="-1831537"/>
            <a:ext cx="10824912" cy="3330243"/>
            <a:chOff x="-454481" y="-1872197"/>
            <a:chExt cx="10824912" cy="3330243"/>
          </a:xfrm>
        </p:grpSpPr>
        <p:sp>
          <p:nvSpPr>
            <p:cNvPr id="1084" name="Google Shape;1084;p34"/>
            <p:cNvSpPr/>
            <p:nvPr/>
          </p:nvSpPr>
          <p:spPr>
            <a:xfrm rot="2700000" flipH="1">
              <a:off x="7144188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4"/>
            <p:cNvSpPr/>
            <p:nvPr/>
          </p:nvSpPr>
          <p:spPr>
            <a:xfrm rot="2700000" flipH="1">
              <a:off x="4729188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4"/>
            <p:cNvSpPr/>
            <p:nvPr/>
          </p:nvSpPr>
          <p:spPr>
            <a:xfrm rot="2700000" flipH="1">
              <a:off x="2314188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4"/>
            <p:cNvSpPr/>
            <p:nvPr/>
          </p:nvSpPr>
          <p:spPr>
            <a:xfrm rot="2700000" flipH="1">
              <a:off x="-100812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4"/>
            <p:cNvSpPr/>
            <p:nvPr/>
          </p:nvSpPr>
          <p:spPr>
            <a:xfrm rot="2700000" flipH="1">
              <a:off x="8309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4"/>
            <p:cNvSpPr/>
            <p:nvPr/>
          </p:nvSpPr>
          <p:spPr>
            <a:xfrm rot="2700000" flipH="1">
              <a:off x="5894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4"/>
            <p:cNvSpPr/>
            <p:nvPr/>
          </p:nvSpPr>
          <p:spPr>
            <a:xfrm rot="2700000" flipH="1">
              <a:off x="3479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4"/>
            <p:cNvSpPr/>
            <p:nvPr/>
          </p:nvSpPr>
          <p:spPr>
            <a:xfrm rot="2700000" flipH="1">
              <a:off x="1064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4"/>
            <p:cNvSpPr/>
            <p:nvPr/>
          </p:nvSpPr>
          <p:spPr>
            <a:xfrm rot="2700000" flipH="1">
              <a:off x="7144188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4"/>
            <p:cNvSpPr/>
            <p:nvPr/>
          </p:nvSpPr>
          <p:spPr>
            <a:xfrm rot="2700000" flipH="1">
              <a:off x="4729188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4"/>
            <p:cNvSpPr/>
            <p:nvPr/>
          </p:nvSpPr>
          <p:spPr>
            <a:xfrm rot="2700000" flipH="1">
              <a:off x="2314188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4"/>
            <p:cNvSpPr/>
            <p:nvPr/>
          </p:nvSpPr>
          <p:spPr>
            <a:xfrm rot="2700000" flipH="1">
              <a:off x="-100812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4"/>
            <p:cNvSpPr/>
            <p:nvPr/>
          </p:nvSpPr>
          <p:spPr>
            <a:xfrm rot="2700000" flipH="1">
              <a:off x="8309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4"/>
            <p:cNvSpPr/>
            <p:nvPr/>
          </p:nvSpPr>
          <p:spPr>
            <a:xfrm rot="2700000" flipH="1">
              <a:off x="5894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4"/>
            <p:cNvSpPr/>
            <p:nvPr/>
          </p:nvSpPr>
          <p:spPr>
            <a:xfrm rot="2700000" flipH="1">
              <a:off x="3479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4"/>
            <p:cNvSpPr/>
            <p:nvPr/>
          </p:nvSpPr>
          <p:spPr>
            <a:xfrm rot="2700000" flipH="1">
              <a:off x="1064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_1"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1" name="Google Shape;1101;p35"/>
          <p:cNvGrpSpPr/>
          <p:nvPr/>
        </p:nvGrpSpPr>
        <p:grpSpPr>
          <a:xfrm flipH="1">
            <a:off x="-454481" y="-1831537"/>
            <a:ext cx="10824912" cy="3330243"/>
            <a:chOff x="-454481" y="-1872197"/>
            <a:chExt cx="10824912" cy="3330243"/>
          </a:xfrm>
        </p:grpSpPr>
        <p:sp>
          <p:nvSpPr>
            <p:cNvPr id="1102" name="Google Shape;1102;p35"/>
            <p:cNvSpPr/>
            <p:nvPr/>
          </p:nvSpPr>
          <p:spPr>
            <a:xfrm rot="2700000" flipH="1">
              <a:off x="7144188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5"/>
            <p:cNvSpPr/>
            <p:nvPr/>
          </p:nvSpPr>
          <p:spPr>
            <a:xfrm rot="2700000" flipH="1">
              <a:off x="4729188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5"/>
            <p:cNvSpPr/>
            <p:nvPr/>
          </p:nvSpPr>
          <p:spPr>
            <a:xfrm rot="2700000" flipH="1">
              <a:off x="2314188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5"/>
            <p:cNvSpPr/>
            <p:nvPr/>
          </p:nvSpPr>
          <p:spPr>
            <a:xfrm rot="2700000" flipH="1">
              <a:off x="-100812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5"/>
            <p:cNvSpPr/>
            <p:nvPr/>
          </p:nvSpPr>
          <p:spPr>
            <a:xfrm rot="2700000" flipH="1">
              <a:off x="8309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5"/>
            <p:cNvSpPr/>
            <p:nvPr/>
          </p:nvSpPr>
          <p:spPr>
            <a:xfrm rot="2700000" flipH="1">
              <a:off x="5894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5"/>
            <p:cNvSpPr/>
            <p:nvPr/>
          </p:nvSpPr>
          <p:spPr>
            <a:xfrm rot="2700000" flipH="1">
              <a:off x="3479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5"/>
            <p:cNvSpPr/>
            <p:nvPr/>
          </p:nvSpPr>
          <p:spPr>
            <a:xfrm rot="2700000" flipH="1">
              <a:off x="1064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5"/>
            <p:cNvSpPr/>
            <p:nvPr/>
          </p:nvSpPr>
          <p:spPr>
            <a:xfrm rot="2700000" flipH="1">
              <a:off x="7144188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5"/>
            <p:cNvSpPr/>
            <p:nvPr/>
          </p:nvSpPr>
          <p:spPr>
            <a:xfrm rot="2700000" flipH="1">
              <a:off x="4729188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5"/>
            <p:cNvSpPr/>
            <p:nvPr/>
          </p:nvSpPr>
          <p:spPr>
            <a:xfrm rot="2700000" flipH="1">
              <a:off x="2314188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5"/>
            <p:cNvSpPr/>
            <p:nvPr/>
          </p:nvSpPr>
          <p:spPr>
            <a:xfrm rot="2700000" flipH="1">
              <a:off x="-100812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5"/>
            <p:cNvSpPr/>
            <p:nvPr/>
          </p:nvSpPr>
          <p:spPr>
            <a:xfrm rot="2700000" flipH="1">
              <a:off x="8309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5"/>
            <p:cNvSpPr/>
            <p:nvPr/>
          </p:nvSpPr>
          <p:spPr>
            <a:xfrm rot="2700000" flipH="1">
              <a:off x="5894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5"/>
            <p:cNvSpPr/>
            <p:nvPr/>
          </p:nvSpPr>
          <p:spPr>
            <a:xfrm rot="2700000" flipH="1">
              <a:off x="3479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5"/>
            <p:cNvSpPr/>
            <p:nvPr/>
          </p:nvSpPr>
          <p:spPr>
            <a:xfrm rot="2700000" flipH="1">
              <a:off x="1064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7_1_1"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9" name="Google Shape;1119;p36"/>
          <p:cNvGrpSpPr/>
          <p:nvPr/>
        </p:nvGrpSpPr>
        <p:grpSpPr>
          <a:xfrm flipH="1">
            <a:off x="-537357" y="-1805304"/>
            <a:ext cx="6839280" cy="3067549"/>
            <a:chOff x="2896831" y="-1702930"/>
            <a:chExt cx="7245000" cy="3249523"/>
          </a:xfrm>
        </p:grpSpPr>
        <p:sp>
          <p:nvSpPr>
            <p:cNvPr id="1120" name="Google Shape;1120;p36"/>
            <p:cNvSpPr/>
            <p:nvPr/>
          </p:nvSpPr>
          <p:spPr>
            <a:xfrm rot="-2700000">
              <a:off x="3250500" y="-51473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6"/>
            <p:cNvSpPr/>
            <p:nvPr/>
          </p:nvSpPr>
          <p:spPr>
            <a:xfrm rot="-2700000">
              <a:off x="5665500" y="-51473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6"/>
            <p:cNvSpPr/>
            <p:nvPr/>
          </p:nvSpPr>
          <p:spPr>
            <a:xfrm rot="-2700000">
              <a:off x="8080500" y="-51473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6"/>
            <p:cNvSpPr/>
            <p:nvPr/>
          </p:nvSpPr>
          <p:spPr>
            <a:xfrm rot="-2700000">
              <a:off x="4500588" y="-77286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6"/>
            <p:cNvSpPr/>
            <p:nvPr/>
          </p:nvSpPr>
          <p:spPr>
            <a:xfrm rot="-2700000">
              <a:off x="6915588" y="-77286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6"/>
            <p:cNvSpPr/>
            <p:nvPr/>
          </p:nvSpPr>
          <p:spPr>
            <a:xfrm rot="-2700000">
              <a:off x="3250500" y="-101041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6"/>
            <p:cNvSpPr/>
            <p:nvPr/>
          </p:nvSpPr>
          <p:spPr>
            <a:xfrm rot="-2700000">
              <a:off x="5665500" y="-101041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6"/>
            <p:cNvSpPr/>
            <p:nvPr/>
          </p:nvSpPr>
          <p:spPr>
            <a:xfrm rot="-2700000">
              <a:off x="8080500" y="-101041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6"/>
            <p:cNvSpPr/>
            <p:nvPr/>
          </p:nvSpPr>
          <p:spPr>
            <a:xfrm rot="-2700000">
              <a:off x="4500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6"/>
            <p:cNvSpPr/>
            <p:nvPr/>
          </p:nvSpPr>
          <p:spPr>
            <a:xfrm rot="-2700000">
              <a:off x="691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7_1_1_1"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1" name="Google Shape;1131;p37"/>
          <p:cNvGrpSpPr/>
          <p:nvPr/>
        </p:nvGrpSpPr>
        <p:grpSpPr>
          <a:xfrm>
            <a:off x="-454481" y="3678657"/>
            <a:ext cx="10824912" cy="3330243"/>
            <a:chOff x="-454481" y="3461803"/>
            <a:chExt cx="10824912" cy="3330243"/>
          </a:xfrm>
        </p:grpSpPr>
        <p:sp>
          <p:nvSpPr>
            <p:cNvPr id="1132" name="Google Shape;1132;p37"/>
            <p:cNvSpPr/>
            <p:nvPr/>
          </p:nvSpPr>
          <p:spPr>
            <a:xfrm rot="8100000">
              <a:off x="7144188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7"/>
            <p:cNvSpPr/>
            <p:nvPr/>
          </p:nvSpPr>
          <p:spPr>
            <a:xfrm rot="8100000">
              <a:off x="4729188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7"/>
            <p:cNvSpPr/>
            <p:nvPr/>
          </p:nvSpPr>
          <p:spPr>
            <a:xfrm rot="8100000">
              <a:off x="2314188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7"/>
            <p:cNvSpPr/>
            <p:nvPr/>
          </p:nvSpPr>
          <p:spPr>
            <a:xfrm rot="8100000">
              <a:off x="-100812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7"/>
            <p:cNvSpPr/>
            <p:nvPr/>
          </p:nvSpPr>
          <p:spPr>
            <a:xfrm rot="8100000">
              <a:off x="8309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7"/>
            <p:cNvSpPr/>
            <p:nvPr/>
          </p:nvSpPr>
          <p:spPr>
            <a:xfrm rot="8100000">
              <a:off x="5894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7"/>
            <p:cNvSpPr/>
            <p:nvPr/>
          </p:nvSpPr>
          <p:spPr>
            <a:xfrm rot="8100000">
              <a:off x="3479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7"/>
            <p:cNvSpPr/>
            <p:nvPr/>
          </p:nvSpPr>
          <p:spPr>
            <a:xfrm rot="8100000">
              <a:off x="1064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7"/>
            <p:cNvSpPr/>
            <p:nvPr/>
          </p:nvSpPr>
          <p:spPr>
            <a:xfrm rot="8100000">
              <a:off x="7144188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7"/>
            <p:cNvSpPr/>
            <p:nvPr/>
          </p:nvSpPr>
          <p:spPr>
            <a:xfrm rot="8100000">
              <a:off x="4729188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7"/>
            <p:cNvSpPr/>
            <p:nvPr/>
          </p:nvSpPr>
          <p:spPr>
            <a:xfrm rot="8100000">
              <a:off x="2314188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7"/>
            <p:cNvSpPr/>
            <p:nvPr/>
          </p:nvSpPr>
          <p:spPr>
            <a:xfrm rot="8100000">
              <a:off x="-100812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7"/>
            <p:cNvSpPr/>
            <p:nvPr/>
          </p:nvSpPr>
          <p:spPr>
            <a:xfrm rot="8100000">
              <a:off x="8309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7"/>
            <p:cNvSpPr/>
            <p:nvPr/>
          </p:nvSpPr>
          <p:spPr>
            <a:xfrm rot="8100000">
              <a:off x="5894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 rot="8100000">
              <a:off x="3479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 rot="8100000">
              <a:off x="1064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6339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459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7878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6139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2923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91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685800" y="1252525"/>
            <a:ext cx="7772400" cy="33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title"/>
          </p:nvPr>
        </p:nvSpPr>
        <p:spPr>
          <a:xfrm>
            <a:off x="685800" y="533230"/>
            <a:ext cx="7772400" cy="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9pPr>
          </a:lstStyle>
          <a:p>
            <a:endParaRPr/>
          </a:p>
        </p:txBody>
      </p:sp>
      <p:grpSp>
        <p:nvGrpSpPr>
          <p:cNvPr id="110" name="Google Shape;110;p4"/>
          <p:cNvGrpSpPr/>
          <p:nvPr/>
        </p:nvGrpSpPr>
        <p:grpSpPr>
          <a:xfrm flipH="1">
            <a:off x="427088" y="422551"/>
            <a:ext cx="517433" cy="489026"/>
            <a:chOff x="8078976" y="1716063"/>
            <a:chExt cx="517433" cy="489026"/>
          </a:xfrm>
        </p:grpSpPr>
        <p:sp>
          <p:nvSpPr>
            <p:cNvPr id="111" name="Google Shape;111;p4"/>
            <p:cNvSpPr/>
            <p:nvPr/>
          </p:nvSpPr>
          <p:spPr>
            <a:xfrm>
              <a:off x="8078976" y="2003230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0"/>
                  </a:moveTo>
                  <a:cubicBezTo>
                    <a:pt x="1846" y="1036"/>
                    <a:pt x="1036" y="1846"/>
                    <a:pt x="0" y="2396"/>
                  </a:cubicBezTo>
                  <a:cubicBezTo>
                    <a:pt x="1036" y="2979"/>
                    <a:pt x="1846" y="3789"/>
                    <a:pt x="2429" y="4825"/>
                  </a:cubicBezTo>
                  <a:cubicBezTo>
                    <a:pt x="2979" y="3789"/>
                    <a:pt x="3789" y="2979"/>
                    <a:pt x="4825" y="2396"/>
                  </a:cubicBezTo>
                  <a:cubicBezTo>
                    <a:pt x="3789" y="1846"/>
                    <a:pt x="2979" y="1036"/>
                    <a:pt x="2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8284836" y="1716063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4" y="1"/>
                  </a:moveTo>
                  <a:cubicBezTo>
                    <a:pt x="2850" y="1555"/>
                    <a:pt x="1587" y="2851"/>
                    <a:pt x="0" y="3725"/>
                  </a:cubicBezTo>
                  <a:cubicBezTo>
                    <a:pt x="1587" y="4567"/>
                    <a:pt x="2850" y="5862"/>
                    <a:pt x="3724" y="7417"/>
                  </a:cubicBezTo>
                  <a:cubicBezTo>
                    <a:pt x="4566" y="5862"/>
                    <a:pt x="5862" y="4567"/>
                    <a:pt x="7448" y="3725"/>
                  </a:cubicBezTo>
                  <a:cubicBezTo>
                    <a:pt x="5862" y="2851"/>
                    <a:pt x="4566" y="1555"/>
                    <a:pt x="37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" name="Google Shape;113;p4"/>
          <p:cNvGrpSpPr/>
          <p:nvPr/>
        </p:nvGrpSpPr>
        <p:grpSpPr>
          <a:xfrm>
            <a:off x="481814" y="3429147"/>
            <a:ext cx="517433" cy="488984"/>
            <a:chOff x="4857777" y="4077447"/>
            <a:chExt cx="517433" cy="488984"/>
          </a:xfrm>
        </p:grpSpPr>
        <p:sp>
          <p:nvSpPr>
            <p:cNvPr id="114" name="Google Shape;114;p4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" name="Google Shape;116;p4"/>
          <p:cNvGrpSpPr/>
          <p:nvPr/>
        </p:nvGrpSpPr>
        <p:grpSpPr>
          <a:xfrm flipH="1">
            <a:off x="7511125" y="2482450"/>
            <a:ext cx="517433" cy="490323"/>
            <a:chOff x="605925" y="1677875"/>
            <a:chExt cx="517433" cy="490323"/>
          </a:xfrm>
        </p:grpSpPr>
        <p:sp>
          <p:nvSpPr>
            <p:cNvPr id="117" name="Google Shape;117;p4"/>
            <p:cNvSpPr/>
            <p:nvPr/>
          </p:nvSpPr>
          <p:spPr>
            <a:xfrm>
              <a:off x="605925" y="1966338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1"/>
                  </a:moveTo>
                  <a:cubicBezTo>
                    <a:pt x="1878" y="1005"/>
                    <a:pt x="1036" y="1846"/>
                    <a:pt x="0" y="2397"/>
                  </a:cubicBezTo>
                  <a:cubicBezTo>
                    <a:pt x="1036" y="2947"/>
                    <a:pt x="1878" y="3789"/>
                    <a:pt x="2429" y="4826"/>
                  </a:cubicBezTo>
                  <a:cubicBezTo>
                    <a:pt x="2979" y="3789"/>
                    <a:pt x="3821" y="2947"/>
                    <a:pt x="4825" y="2397"/>
                  </a:cubicBezTo>
                  <a:cubicBezTo>
                    <a:pt x="3821" y="1846"/>
                    <a:pt x="2979" y="1005"/>
                    <a:pt x="2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813124" y="1677875"/>
              <a:ext cx="310235" cy="311573"/>
            </a:xfrm>
            <a:custGeom>
              <a:avLst/>
              <a:gdLst/>
              <a:ahLst/>
              <a:cxnLst/>
              <a:rect l="l" t="t" r="r" b="b"/>
              <a:pathLst>
                <a:path w="7417" h="7449" extrusionOk="0">
                  <a:moveTo>
                    <a:pt x="3692" y="0"/>
                  </a:moveTo>
                  <a:cubicBezTo>
                    <a:pt x="2850" y="1587"/>
                    <a:pt x="1555" y="2882"/>
                    <a:pt x="1" y="3724"/>
                  </a:cubicBezTo>
                  <a:cubicBezTo>
                    <a:pt x="1555" y="4598"/>
                    <a:pt x="2850" y="5861"/>
                    <a:pt x="3692" y="7448"/>
                  </a:cubicBezTo>
                  <a:cubicBezTo>
                    <a:pt x="4567" y="5861"/>
                    <a:pt x="5862" y="4566"/>
                    <a:pt x="7416" y="3724"/>
                  </a:cubicBezTo>
                  <a:cubicBezTo>
                    <a:pt x="5862" y="2882"/>
                    <a:pt x="4567" y="1587"/>
                    <a:pt x="3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" name="Google Shape;119;p4"/>
          <p:cNvGrpSpPr/>
          <p:nvPr/>
        </p:nvGrpSpPr>
        <p:grpSpPr>
          <a:xfrm>
            <a:off x="5121838" y="4223660"/>
            <a:ext cx="4559760" cy="2671715"/>
            <a:chOff x="5121838" y="4223660"/>
            <a:chExt cx="4559760" cy="2671715"/>
          </a:xfrm>
        </p:grpSpPr>
        <p:sp>
          <p:nvSpPr>
            <p:cNvPr id="120" name="Google Shape;120;p4"/>
            <p:cNvSpPr/>
            <p:nvPr/>
          </p:nvSpPr>
          <p:spPr>
            <a:xfrm rot="-8100000" flipH="1">
              <a:off x="6635820" y="4557558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 rot="-8100000" flipH="1">
              <a:off x="5455737" y="4777235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 rot="-8100000" flipH="1">
              <a:off x="7735497" y="4777235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 rot="-8100000" flipH="1">
              <a:off x="6635820" y="4949273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124;p4"/>
          <p:cNvGrpSpPr/>
          <p:nvPr/>
        </p:nvGrpSpPr>
        <p:grpSpPr>
          <a:xfrm>
            <a:off x="8176532" y="856773"/>
            <a:ext cx="405150" cy="382875"/>
            <a:chOff x="4857777" y="4077447"/>
            <a:chExt cx="517433" cy="488984"/>
          </a:xfrm>
        </p:grpSpPr>
        <p:sp>
          <p:nvSpPr>
            <p:cNvPr id="125" name="Google Shape;125;p4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5850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616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812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5014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37770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5204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95446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21447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5611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0374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"/>
          <p:cNvSpPr txBox="1">
            <a:spLocks noGrp="1"/>
          </p:cNvSpPr>
          <p:nvPr>
            <p:ph type="body" idx="1"/>
          </p:nvPr>
        </p:nvSpPr>
        <p:spPr>
          <a:xfrm>
            <a:off x="1337700" y="1364975"/>
            <a:ext cx="6468600" cy="24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Medium"/>
              <a:buChar char="●"/>
              <a:defRPr sz="1400"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2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2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2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2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2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2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2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200"/>
            </a:lvl9pPr>
          </a:lstStyle>
          <a:p>
            <a:endParaRPr/>
          </a:p>
        </p:txBody>
      </p:sp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685800" y="533230"/>
            <a:ext cx="7772400" cy="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9pPr>
          </a:lstStyle>
          <a:p>
            <a:endParaRPr/>
          </a:p>
        </p:txBody>
      </p:sp>
      <p:grpSp>
        <p:nvGrpSpPr>
          <p:cNvPr id="186" name="Google Shape;186;p7"/>
          <p:cNvGrpSpPr/>
          <p:nvPr/>
        </p:nvGrpSpPr>
        <p:grpSpPr>
          <a:xfrm rot="10800000" flipH="1">
            <a:off x="-537358" y="4056305"/>
            <a:ext cx="10218717" cy="2838949"/>
            <a:chOff x="-683081" y="-1702930"/>
            <a:chExt cx="10824912" cy="3007361"/>
          </a:xfrm>
        </p:grpSpPr>
        <p:sp>
          <p:nvSpPr>
            <p:cNvPr id="187" name="Google Shape;187;p7"/>
            <p:cNvSpPr/>
            <p:nvPr/>
          </p:nvSpPr>
          <p:spPr>
            <a:xfrm rot="-2700000">
              <a:off x="835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7"/>
            <p:cNvSpPr/>
            <p:nvPr/>
          </p:nvSpPr>
          <p:spPr>
            <a:xfrm rot="-2700000">
              <a:off x="3250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7"/>
            <p:cNvSpPr/>
            <p:nvPr/>
          </p:nvSpPr>
          <p:spPr>
            <a:xfrm rot="-2700000">
              <a:off x="5665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7"/>
            <p:cNvSpPr/>
            <p:nvPr/>
          </p:nvSpPr>
          <p:spPr>
            <a:xfrm rot="-2700000">
              <a:off x="8080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7"/>
            <p:cNvSpPr/>
            <p:nvPr/>
          </p:nvSpPr>
          <p:spPr>
            <a:xfrm rot="-2700000">
              <a:off x="-329412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7"/>
            <p:cNvSpPr/>
            <p:nvPr/>
          </p:nvSpPr>
          <p:spPr>
            <a:xfrm rot="-2700000">
              <a:off x="2085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 rot="-2700000">
              <a:off x="4500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7"/>
            <p:cNvSpPr/>
            <p:nvPr/>
          </p:nvSpPr>
          <p:spPr>
            <a:xfrm rot="-2700000">
              <a:off x="6915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7"/>
            <p:cNvSpPr/>
            <p:nvPr/>
          </p:nvSpPr>
          <p:spPr>
            <a:xfrm rot="-2700000">
              <a:off x="835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7"/>
            <p:cNvSpPr/>
            <p:nvPr/>
          </p:nvSpPr>
          <p:spPr>
            <a:xfrm rot="-2700000">
              <a:off x="3250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7"/>
            <p:cNvSpPr/>
            <p:nvPr/>
          </p:nvSpPr>
          <p:spPr>
            <a:xfrm rot="-2700000">
              <a:off x="5665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7"/>
            <p:cNvSpPr/>
            <p:nvPr/>
          </p:nvSpPr>
          <p:spPr>
            <a:xfrm rot="-2700000">
              <a:off x="8080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7"/>
            <p:cNvSpPr/>
            <p:nvPr/>
          </p:nvSpPr>
          <p:spPr>
            <a:xfrm rot="-2700000">
              <a:off x="-329412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7"/>
            <p:cNvSpPr/>
            <p:nvPr/>
          </p:nvSpPr>
          <p:spPr>
            <a:xfrm rot="-2700000">
              <a:off x="208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7"/>
            <p:cNvSpPr/>
            <p:nvPr/>
          </p:nvSpPr>
          <p:spPr>
            <a:xfrm rot="-2700000">
              <a:off x="4500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7"/>
            <p:cNvSpPr/>
            <p:nvPr/>
          </p:nvSpPr>
          <p:spPr>
            <a:xfrm rot="-2700000">
              <a:off x="691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" name="Google Shape;203;p7"/>
          <p:cNvGrpSpPr/>
          <p:nvPr/>
        </p:nvGrpSpPr>
        <p:grpSpPr>
          <a:xfrm>
            <a:off x="7940776" y="2705063"/>
            <a:ext cx="517433" cy="489026"/>
            <a:chOff x="8078976" y="1716063"/>
            <a:chExt cx="517433" cy="489026"/>
          </a:xfrm>
        </p:grpSpPr>
        <p:sp>
          <p:nvSpPr>
            <p:cNvPr id="204" name="Google Shape;204;p7"/>
            <p:cNvSpPr/>
            <p:nvPr/>
          </p:nvSpPr>
          <p:spPr>
            <a:xfrm>
              <a:off x="8078976" y="2003230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0"/>
                  </a:moveTo>
                  <a:cubicBezTo>
                    <a:pt x="1846" y="1036"/>
                    <a:pt x="1036" y="1846"/>
                    <a:pt x="0" y="2396"/>
                  </a:cubicBezTo>
                  <a:cubicBezTo>
                    <a:pt x="1036" y="2979"/>
                    <a:pt x="1846" y="3789"/>
                    <a:pt x="2429" y="4825"/>
                  </a:cubicBezTo>
                  <a:cubicBezTo>
                    <a:pt x="2979" y="3789"/>
                    <a:pt x="3789" y="2979"/>
                    <a:pt x="4825" y="2396"/>
                  </a:cubicBezTo>
                  <a:cubicBezTo>
                    <a:pt x="3789" y="1846"/>
                    <a:pt x="2979" y="1036"/>
                    <a:pt x="2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8284836" y="1716063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4" y="1"/>
                  </a:moveTo>
                  <a:cubicBezTo>
                    <a:pt x="2850" y="1555"/>
                    <a:pt x="1587" y="2851"/>
                    <a:pt x="0" y="3725"/>
                  </a:cubicBezTo>
                  <a:cubicBezTo>
                    <a:pt x="1587" y="4567"/>
                    <a:pt x="2850" y="5862"/>
                    <a:pt x="3724" y="7417"/>
                  </a:cubicBezTo>
                  <a:cubicBezTo>
                    <a:pt x="4566" y="5862"/>
                    <a:pt x="5862" y="4567"/>
                    <a:pt x="7448" y="3725"/>
                  </a:cubicBezTo>
                  <a:cubicBezTo>
                    <a:pt x="5862" y="2851"/>
                    <a:pt x="4566" y="1555"/>
                    <a:pt x="37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" name="Google Shape;206;p7"/>
          <p:cNvGrpSpPr/>
          <p:nvPr/>
        </p:nvGrpSpPr>
        <p:grpSpPr>
          <a:xfrm flipH="1">
            <a:off x="574926" y="3553297"/>
            <a:ext cx="517433" cy="488984"/>
            <a:chOff x="4857777" y="4077447"/>
            <a:chExt cx="517433" cy="488984"/>
          </a:xfrm>
        </p:grpSpPr>
        <p:sp>
          <p:nvSpPr>
            <p:cNvPr id="207" name="Google Shape;207;p7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" name="Google Shape;209;p7"/>
          <p:cNvGrpSpPr/>
          <p:nvPr/>
        </p:nvGrpSpPr>
        <p:grpSpPr>
          <a:xfrm>
            <a:off x="574926" y="1455475"/>
            <a:ext cx="517433" cy="490323"/>
            <a:chOff x="605925" y="1677875"/>
            <a:chExt cx="517433" cy="490323"/>
          </a:xfrm>
        </p:grpSpPr>
        <p:sp>
          <p:nvSpPr>
            <p:cNvPr id="210" name="Google Shape;210;p7"/>
            <p:cNvSpPr/>
            <p:nvPr/>
          </p:nvSpPr>
          <p:spPr>
            <a:xfrm>
              <a:off x="605925" y="1966338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1"/>
                  </a:moveTo>
                  <a:cubicBezTo>
                    <a:pt x="1878" y="1005"/>
                    <a:pt x="1036" y="1846"/>
                    <a:pt x="0" y="2397"/>
                  </a:cubicBezTo>
                  <a:cubicBezTo>
                    <a:pt x="1036" y="2947"/>
                    <a:pt x="1878" y="3789"/>
                    <a:pt x="2429" y="4826"/>
                  </a:cubicBezTo>
                  <a:cubicBezTo>
                    <a:pt x="2979" y="3789"/>
                    <a:pt x="3821" y="2947"/>
                    <a:pt x="4825" y="2397"/>
                  </a:cubicBezTo>
                  <a:cubicBezTo>
                    <a:pt x="3821" y="1846"/>
                    <a:pt x="2979" y="1005"/>
                    <a:pt x="2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813124" y="1677875"/>
              <a:ext cx="310235" cy="311573"/>
            </a:xfrm>
            <a:custGeom>
              <a:avLst/>
              <a:gdLst/>
              <a:ahLst/>
              <a:cxnLst/>
              <a:rect l="l" t="t" r="r" b="b"/>
              <a:pathLst>
                <a:path w="7417" h="7449" extrusionOk="0">
                  <a:moveTo>
                    <a:pt x="3692" y="0"/>
                  </a:moveTo>
                  <a:cubicBezTo>
                    <a:pt x="2850" y="1587"/>
                    <a:pt x="1555" y="2882"/>
                    <a:pt x="1" y="3724"/>
                  </a:cubicBezTo>
                  <a:cubicBezTo>
                    <a:pt x="1555" y="4598"/>
                    <a:pt x="2850" y="5861"/>
                    <a:pt x="3692" y="7448"/>
                  </a:cubicBezTo>
                  <a:cubicBezTo>
                    <a:pt x="4567" y="5861"/>
                    <a:pt x="5862" y="4566"/>
                    <a:pt x="7416" y="3724"/>
                  </a:cubicBezTo>
                  <a:cubicBezTo>
                    <a:pt x="5862" y="2882"/>
                    <a:pt x="4567" y="1587"/>
                    <a:pt x="3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" name="Google Shape;212;p7"/>
          <p:cNvGrpSpPr/>
          <p:nvPr/>
        </p:nvGrpSpPr>
        <p:grpSpPr>
          <a:xfrm flipH="1">
            <a:off x="5309275" y="2081425"/>
            <a:ext cx="517433" cy="490323"/>
            <a:chOff x="605925" y="1677875"/>
            <a:chExt cx="517433" cy="490323"/>
          </a:xfrm>
        </p:grpSpPr>
        <p:sp>
          <p:nvSpPr>
            <p:cNvPr id="213" name="Google Shape;213;p7"/>
            <p:cNvSpPr/>
            <p:nvPr/>
          </p:nvSpPr>
          <p:spPr>
            <a:xfrm>
              <a:off x="605925" y="1966338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1"/>
                  </a:moveTo>
                  <a:cubicBezTo>
                    <a:pt x="1878" y="1005"/>
                    <a:pt x="1036" y="1846"/>
                    <a:pt x="0" y="2397"/>
                  </a:cubicBezTo>
                  <a:cubicBezTo>
                    <a:pt x="1036" y="2947"/>
                    <a:pt x="1878" y="3789"/>
                    <a:pt x="2429" y="4826"/>
                  </a:cubicBezTo>
                  <a:cubicBezTo>
                    <a:pt x="2979" y="3789"/>
                    <a:pt x="3821" y="2947"/>
                    <a:pt x="4825" y="2397"/>
                  </a:cubicBezTo>
                  <a:cubicBezTo>
                    <a:pt x="3821" y="1846"/>
                    <a:pt x="2979" y="1005"/>
                    <a:pt x="2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813124" y="1677875"/>
              <a:ext cx="310235" cy="311573"/>
            </a:xfrm>
            <a:custGeom>
              <a:avLst/>
              <a:gdLst/>
              <a:ahLst/>
              <a:cxnLst/>
              <a:rect l="l" t="t" r="r" b="b"/>
              <a:pathLst>
                <a:path w="7417" h="7449" extrusionOk="0">
                  <a:moveTo>
                    <a:pt x="3692" y="0"/>
                  </a:moveTo>
                  <a:cubicBezTo>
                    <a:pt x="2850" y="1587"/>
                    <a:pt x="1555" y="2882"/>
                    <a:pt x="1" y="3724"/>
                  </a:cubicBezTo>
                  <a:cubicBezTo>
                    <a:pt x="1555" y="4598"/>
                    <a:pt x="2850" y="5861"/>
                    <a:pt x="3692" y="7448"/>
                  </a:cubicBezTo>
                  <a:cubicBezTo>
                    <a:pt x="4567" y="5861"/>
                    <a:pt x="5862" y="4566"/>
                    <a:pt x="7416" y="3724"/>
                  </a:cubicBezTo>
                  <a:cubicBezTo>
                    <a:pt x="5862" y="2882"/>
                    <a:pt x="4567" y="1587"/>
                    <a:pt x="3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6097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8017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80343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03725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07701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84293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00453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86640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12617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419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9"/>
          <p:cNvSpPr txBox="1">
            <a:spLocks noGrp="1"/>
          </p:cNvSpPr>
          <p:nvPr>
            <p:ph type="title"/>
          </p:nvPr>
        </p:nvSpPr>
        <p:spPr>
          <a:xfrm>
            <a:off x="2549400" y="1764775"/>
            <a:ext cx="4045200" cy="49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3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66" name="Google Shape;266;p9"/>
          <p:cNvSpPr txBox="1">
            <a:spLocks noGrp="1"/>
          </p:cNvSpPr>
          <p:nvPr>
            <p:ph type="subTitle" idx="1"/>
          </p:nvPr>
        </p:nvSpPr>
        <p:spPr>
          <a:xfrm>
            <a:off x="2257800" y="2418750"/>
            <a:ext cx="4628400" cy="9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267" name="Google Shape;267;p9"/>
          <p:cNvGrpSpPr/>
          <p:nvPr/>
        </p:nvGrpSpPr>
        <p:grpSpPr>
          <a:xfrm>
            <a:off x="-454481" y="3678657"/>
            <a:ext cx="10824912" cy="3330243"/>
            <a:chOff x="-454481" y="3461803"/>
            <a:chExt cx="10824912" cy="3330243"/>
          </a:xfrm>
        </p:grpSpPr>
        <p:sp>
          <p:nvSpPr>
            <p:cNvPr id="268" name="Google Shape;268;p9"/>
            <p:cNvSpPr/>
            <p:nvPr/>
          </p:nvSpPr>
          <p:spPr>
            <a:xfrm rot="8100000">
              <a:off x="7144188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9"/>
            <p:cNvSpPr/>
            <p:nvPr/>
          </p:nvSpPr>
          <p:spPr>
            <a:xfrm rot="8100000">
              <a:off x="4729188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9"/>
            <p:cNvSpPr/>
            <p:nvPr/>
          </p:nvSpPr>
          <p:spPr>
            <a:xfrm rot="8100000">
              <a:off x="2314188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/>
            <p:nvPr/>
          </p:nvSpPr>
          <p:spPr>
            <a:xfrm rot="8100000">
              <a:off x="-100812" y="381547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9"/>
            <p:cNvSpPr/>
            <p:nvPr/>
          </p:nvSpPr>
          <p:spPr>
            <a:xfrm rot="8100000">
              <a:off x="8309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9"/>
            <p:cNvSpPr/>
            <p:nvPr/>
          </p:nvSpPr>
          <p:spPr>
            <a:xfrm rot="8100000">
              <a:off x="5894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9"/>
            <p:cNvSpPr/>
            <p:nvPr/>
          </p:nvSpPr>
          <p:spPr>
            <a:xfrm rot="8100000">
              <a:off x="3479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9"/>
            <p:cNvSpPr/>
            <p:nvPr/>
          </p:nvSpPr>
          <p:spPr>
            <a:xfrm rot="8100000">
              <a:off x="1064100" y="415432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9"/>
            <p:cNvSpPr/>
            <p:nvPr/>
          </p:nvSpPr>
          <p:spPr>
            <a:xfrm rot="8100000">
              <a:off x="7144188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9"/>
            <p:cNvSpPr/>
            <p:nvPr/>
          </p:nvSpPr>
          <p:spPr>
            <a:xfrm rot="8100000">
              <a:off x="4729188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9"/>
            <p:cNvSpPr/>
            <p:nvPr/>
          </p:nvSpPr>
          <p:spPr>
            <a:xfrm rot="8100000">
              <a:off x="2314188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9"/>
            <p:cNvSpPr/>
            <p:nvPr/>
          </p:nvSpPr>
          <p:spPr>
            <a:xfrm rot="8100000">
              <a:off x="-100812" y="439186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9"/>
            <p:cNvSpPr/>
            <p:nvPr/>
          </p:nvSpPr>
          <p:spPr>
            <a:xfrm rot="8100000">
              <a:off x="8309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9"/>
            <p:cNvSpPr/>
            <p:nvPr/>
          </p:nvSpPr>
          <p:spPr>
            <a:xfrm rot="8100000">
              <a:off x="5894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9"/>
            <p:cNvSpPr/>
            <p:nvPr/>
          </p:nvSpPr>
          <p:spPr>
            <a:xfrm rot="8100000">
              <a:off x="3479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9"/>
            <p:cNvSpPr/>
            <p:nvPr/>
          </p:nvSpPr>
          <p:spPr>
            <a:xfrm rot="8100000">
              <a:off x="1064100" y="473071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" name="Google Shape;284;p9"/>
          <p:cNvGrpSpPr/>
          <p:nvPr/>
        </p:nvGrpSpPr>
        <p:grpSpPr>
          <a:xfrm flipH="1">
            <a:off x="-454481" y="-1831537"/>
            <a:ext cx="10824912" cy="3330243"/>
            <a:chOff x="-454481" y="-1872197"/>
            <a:chExt cx="10824912" cy="3330243"/>
          </a:xfrm>
        </p:grpSpPr>
        <p:sp>
          <p:nvSpPr>
            <p:cNvPr id="285" name="Google Shape;285;p9"/>
            <p:cNvSpPr/>
            <p:nvPr/>
          </p:nvSpPr>
          <p:spPr>
            <a:xfrm rot="2700000" flipH="1">
              <a:off x="7144188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9"/>
            <p:cNvSpPr/>
            <p:nvPr/>
          </p:nvSpPr>
          <p:spPr>
            <a:xfrm rot="2700000" flipH="1">
              <a:off x="4729188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9"/>
            <p:cNvSpPr/>
            <p:nvPr/>
          </p:nvSpPr>
          <p:spPr>
            <a:xfrm rot="2700000" flipH="1">
              <a:off x="2314188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9"/>
            <p:cNvSpPr/>
            <p:nvPr/>
          </p:nvSpPr>
          <p:spPr>
            <a:xfrm rot="2700000" flipH="1">
              <a:off x="-100812" y="-60328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9"/>
            <p:cNvSpPr/>
            <p:nvPr/>
          </p:nvSpPr>
          <p:spPr>
            <a:xfrm rot="2700000" flipH="1">
              <a:off x="8309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9"/>
            <p:cNvSpPr/>
            <p:nvPr/>
          </p:nvSpPr>
          <p:spPr>
            <a:xfrm rot="2700000" flipH="1">
              <a:off x="5894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9"/>
            <p:cNvSpPr/>
            <p:nvPr/>
          </p:nvSpPr>
          <p:spPr>
            <a:xfrm rot="2700000" flipH="1">
              <a:off x="3479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9"/>
            <p:cNvSpPr/>
            <p:nvPr/>
          </p:nvSpPr>
          <p:spPr>
            <a:xfrm rot="2700000" flipH="1">
              <a:off x="1064100" y="-942135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9"/>
            <p:cNvSpPr/>
            <p:nvPr/>
          </p:nvSpPr>
          <p:spPr>
            <a:xfrm rot="2700000" flipH="1">
              <a:off x="7144188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9"/>
            <p:cNvSpPr/>
            <p:nvPr/>
          </p:nvSpPr>
          <p:spPr>
            <a:xfrm rot="2700000" flipH="1">
              <a:off x="4729188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9"/>
            <p:cNvSpPr/>
            <p:nvPr/>
          </p:nvSpPr>
          <p:spPr>
            <a:xfrm rot="2700000" flipH="1">
              <a:off x="2314188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9"/>
            <p:cNvSpPr/>
            <p:nvPr/>
          </p:nvSpPr>
          <p:spPr>
            <a:xfrm rot="2700000" flipH="1">
              <a:off x="-100812" y="-117967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9"/>
            <p:cNvSpPr/>
            <p:nvPr/>
          </p:nvSpPr>
          <p:spPr>
            <a:xfrm rot="2700000" flipH="1">
              <a:off x="8309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9"/>
            <p:cNvSpPr/>
            <p:nvPr/>
          </p:nvSpPr>
          <p:spPr>
            <a:xfrm rot="2700000" flipH="1">
              <a:off x="5894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9"/>
            <p:cNvSpPr/>
            <p:nvPr/>
          </p:nvSpPr>
          <p:spPr>
            <a:xfrm rot="2700000" flipH="1">
              <a:off x="3479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9"/>
            <p:cNvSpPr/>
            <p:nvPr/>
          </p:nvSpPr>
          <p:spPr>
            <a:xfrm rot="2700000" flipH="1">
              <a:off x="1064100" y="-151852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" name="Google Shape;301;p9"/>
          <p:cNvGrpSpPr/>
          <p:nvPr/>
        </p:nvGrpSpPr>
        <p:grpSpPr>
          <a:xfrm>
            <a:off x="7315546" y="3289451"/>
            <a:ext cx="517433" cy="489026"/>
            <a:chOff x="8078976" y="1716063"/>
            <a:chExt cx="517433" cy="489026"/>
          </a:xfrm>
        </p:grpSpPr>
        <p:sp>
          <p:nvSpPr>
            <p:cNvPr id="302" name="Google Shape;302;p9"/>
            <p:cNvSpPr/>
            <p:nvPr/>
          </p:nvSpPr>
          <p:spPr>
            <a:xfrm>
              <a:off x="8078976" y="2003230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0"/>
                  </a:moveTo>
                  <a:cubicBezTo>
                    <a:pt x="1846" y="1036"/>
                    <a:pt x="1036" y="1846"/>
                    <a:pt x="0" y="2396"/>
                  </a:cubicBezTo>
                  <a:cubicBezTo>
                    <a:pt x="1036" y="2979"/>
                    <a:pt x="1846" y="3789"/>
                    <a:pt x="2429" y="4825"/>
                  </a:cubicBezTo>
                  <a:cubicBezTo>
                    <a:pt x="2979" y="3789"/>
                    <a:pt x="3789" y="2979"/>
                    <a:pt x="4825" y="2396"/>
                  </a:cubicBezTo>
                  <a:cubicBezTo>
                    <a:pt x="3789" y="1846"/>
                    <a:pt x="2979" y="1036"/>
                    <a:pt x="2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8284836" y="1716063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4" y="1"/>
                  </a:moveTo>
                  <a:cubicBezTo>
                    <a:pt x="2850" y="1555"/>
                    <a:pt x="1587" y="2851"/>
                    <a:pt x="0" y="3725"/>
                  </a:cubicBezTo>
                  <a:cubicBezTo>
                    <a:pt x="1587" y="4567"/>
                    <a:pt x="2850" y="5862"/>
                    <a:pt x="3724" y="7417"/>
                  </a:cubicBezTo>
                  <a:cubicBezTo>
                    <a:pt x="4566" y="5862"/>
                    <a:pt x="5862" y="4567"/>
                    <a:pt x="7448" y="3725"/>
                  </a:cubicBezTo>
                  <a:cubicBezTo>
                    <a:pt x="5862" y="2851"/>
                    <a:pt x="4566" y="1555"/>
                    <a:pt x="37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" name="Google Shape;304;p9"/>
          <p:cNvGrpSpPr/>
          <p:nvPr/>
        </p:nvGrpSpPr>
        <p:grpSpPr>
          <a:xfrm>
            <a:off x="7832970" y="1392000"/>
            <a:ext cx="517433" cy="490323"/>
            <a:chOff x="605925" y="1677875"/>
            <a:chExt cx="517433" cy="490323"/>
          </a:xfrm>
        </p:grpSpPr>
        <p:sp>
          <p:nvSpPr>
            <p:cNvPr id="305" name="Google Shape;305;p9"/>
            <p:cNvSpPr/>
            <p:nvPr/>
          </p:nvSpPr>
          <p:spPr>
            <a:xfrm>
              <a:off x="605925" y="1966338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1"/>
                  </a:moveTo>
                  <a:cubicBezTo>
                    <a:pt x="1878" y="1005"/>
                    <a:pt x="1036" y="1846"/>
                    <a:pt x="0" y="2397"/>
                  </a:cubicBezTo>
                  <a:cubicBezTo>
                    <a:pt x="1036" y="2947"/>
                    <a:pt x="1878" y="3789"/>
                    <a:pt x="2429" y="4826"/>
                  </a:cubicBezTo>
                  <a:cubicBezTo>
                    <a:pt x="2979" y="3789"/>
                    <a:pt x="3821" y="2947"/>
                    <a:pt x="4825" y="2397"/>
                  </a:cubicBezTo>
                  <a:cubicBezTo>
                    <a:pt x="3821" y="1846"/>
                    <a:pt x="2979" y="1005"/>
                    <a:pt x="2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813124" y="1677875"/>
              <a:ext cx="310235" cy="311573"/>
            </a:xfrm>
            <a:custGeom>
              <a:avLst/>
              <a:gdLst/>
              <a:ahLst/>
              <a:cxnLst/>
              <a:rect l="l" t="t" r="r" b="b"/>
              <a:pathLst>
                <a:path w="7417" h="7449" extrusionOk="0">
                  <a:moveTo>
                    <a:pt x="3692" y="0"/>
                  </a:moveTo>
                  <a:cubicBezTo>
                    <a:pt x="2850" y="1587"/>
                    <a:pt x="1555" y="2882"/>
                    <a:pt x="1" y="3724"/>
                  </a:cubicBezTo>
                  <a:cubicBezTo>
                    <a:pt x="1555" y="4598"/>
                    <a:pt x="2850" y="5861"/>
                    <a:pt x="3692" y="7448"/>
                  </a:cubicBezTo>
                  <a:cubicBezTo>
                    <a:pt x="4567" y="5861"/>
                    <a:pt x="5862" y="4566"/>
                    <a:pt x="7416" y="3724"/>
                  </a:cubicBezTo>
                  <a:cubicBezTo>
                    <a:pt x="5862" y="2882"/>
                    <a:pt x="4567" y="1587"/>
                    <a:pt x="3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" name="Google Shape;307;p9"/>
          <p:cNvGrpSpPr/>
          <p:nvPr/>
        </p:nvGrpSpPr>
        <p:grpSpPr>
          <a:xfrm flipH="1">
            <a:off x="1311020" y="3289451"/>
            <a:ext cx="517433" cy="489026"/>
            <a:chOff x="8078976" y="1716063"/>
            <a:chExt cx="517433" cy="489026"/>
          </a:xfrm>
        </p:grpSpPr>
        <p:sp>
          <p:nvSpPr>
            <p:cNvPr id="308" name="Google Shape;308;p9"/>
            <p:cNvSpPr/>
            <p:nvPr/>
          </p:nvSpPr>
          <p:spPr>
            <a:xfrm>
              <a:off x="8078976" y="2003230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0"/>
                  </a:moveTo>
                  <a:cubicBezTo>
                    <a:pt x="1846" y="1036"/>
                    <a:pt x="1036" y="1846"/>
                    <a:pt x="0" y="2396"/>
                  </a:cubicBezTo>
                  <a:cubicBezTo>
                    <a:pt x="1036" y="2979"/>
                    <a:pt x="1846" y="3789"/>
                    <a:pt x="2429" y="4825"/>
                  </a:cubicBezTo>
                  <a:cubicBezTo>
                    <a:pt x="2979" y="3789"/>
                    <a:pt x="3789" y="2979"/>
                    <a:pt x="4825" y="2396"/>
                  </a:cubicBezTo>
                  <a:cubicBezTo>
                    <a:pt x="3789" y="1846"/>
                    <a:pt x="2979" y="1036"/>
                    <a:pt x="2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8284836" y="1716063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4" y="1"/>
                  </a:moveTo>
                  <a:cubicBezTo>
                    <a:pt x="2850" y="1555"/>
                    <a:pt x="1587" y="2851"/>
                    <a:pt x="0" y="3725"/>
                  </a:cubicBezTo>
                  <a:cubicBezTo>
                    <a:pt x="1587" y="4567"/>
                    <a:pt x="2850" y="5862"/>
                    <a:pt x="3724" y="7417"/>
                  </a:cubicBezTo>
                  <a:cubicBezTo>
                    <a:pt x="4566" y="5862"/>
                    <a:pt x="5862" y="4567"/>
                    <a:pt x="7448" y="3725"/>
                  </a:cubicBezTo>
                  <a:cubicBezTo>
                    <a:pt x="5862" y="2851"/>
                    <a:pt x="4566" y="1555"/>
                    <a:pt x="37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" name="Google Shape;310;p9"/>
          <p:cNvGrpSpPr/>
          <p:nvPr/>
        </p:nvGrpSpPr>
        <p:grpSpPr>
          <a:xfrm flipH="1">
            <a:off x="793596" y="1392000"/>
            <a:ext cx="517433" cy="490323"/>
            <a:chOff x="605925" y="1677875"/>
            <a:chExt cx="517433" cy="490323"/>
          </a:xfrm>
        </p:grpSpPr>
        <p:sp>
          <p:nvSpPr>
            <p:cNvPr id="311" name="Google Shape;311;p9"/>
            <p:cNvSpPr/>
            <p:nvPr/>
          </p:nvSpPr>
          <p:spPr>
            <a:xfrm>
              <a:off x="605925" y="1966338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1"/>
                  </a:moveTo>
                  <a:cubicBezTo>
                    <a:pt x="1878" y="1005"/>
                    <a:pt x="1036" y="1846"/>
                    <a:pt x="0" y="2397"/>
                  </a:cubicBezTo>
                  <a:cubicBezTo>
                    <a:pt x="1036" y="2947"/>
                    <a:pt x="1878" y="3789"/>
                    <a:pt x="2429" y="4826"/>
                  </a:cubicBezTo>
                  <a:cubicBezTo>
                    <a:pt x="2979" y="3789"/>
                    <a:pt x="3821" y="2947"/>
                    <a:pt x="4825" y="2397"/>
                  </a:cubicBezTo>
                  <a:cubicBezTo>
                    <a:pt x="3821" y="1846"/>
                    <a:pt x="2979" y="1005"/>
                    <a:pt x="2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813124" y="1677875"/>
              <a:ext cx="310235" cy="311573"/>
            </a:xfrm>
            <a:custGeom>
              <a:avLst/>
              <a:gdLst/>
              <a:ahLst/>
              <a:cxnLst/>
              <a:rect l="l" t="t" r="r" b="b"/>
              <a:pathLst>
                <a:path w="7417" h="7449" extrusionOk="0">
                  <a:moveTo>
                    <a:pt x="3692" y="0"/>
                  </a:moveTo>
                  <a:cubicBezTo>
                    <a:pt x="2850" y="1587"/>
                    <a:pt x="1555" y="2882"/>
                    <a:pt x="1" y="3724"/>
                  </a:cubicBezTo>
                  <a:cubicBezTo>
                    <a:pt x="1555" y="4598"/>
                    <a:pt x="2850" y="5861"/>
                    <a:pt x="3692" y="7448"/>
                  </a:cubicBezTo>
                  <a:cubicBezTo>
                    <a:pt x="4567" y="5861"/>
                    <a:pt x="5862" y="4566"/>
                    <a:pt x="7416" y="3724"/>
                  </a:cubicBezTo>
                  <a:cubicBezTo>
                    <a:pt x="5862" y="2882"/>
                    <a:pt x="4567" y="1587"/>
                    <a:pt x="3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945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541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324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0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369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301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96308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4383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6" y="3402828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3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8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1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4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58796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788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9" name="Google Shape;3179;p32"/>
          <p:cNvGrpSpPr/>
          <p:nvPr/>
        </p:nvGrpSpPr>
        <p:grpSpPr>
          <a:xfrm>
            <a:off x="-45875" y="3375911"/>
            <a:ext cx="9236161" cy="1806684"/>
            <a:chOff x="-45875" y="3375911"/>
            <a:chExt cx="9236161" cy="1806684"/>
          </a:xfrm>
        </p:grpSpPr>
        <p:grpSp>
          <p:nvGrpSpPr>
            <p:cNvPr id="3180" name="Google Shape;3180;p32"/>
            <p:cNvGrpSpPr/>
            <p:nvPr/>
          </p:nvGrpSpPr>
          <p:grpSpPr>
            <a:xfrm>
              <a:off x="7237925" y="3375911"/>
              <a:ext cx="1255925" cy="715550"/>
              <a:chOff x="7237925" y="3375911"/>
              <a:chExt cx="1255925" cy="715550"/>
            </a:xfrm>
          </p:grpSpPr>
          <p:sp>
            <p:nvSpPr>
              <p:cNvPr id="3181" name="Google Shape;3181;p32"/>
              <p:cNvSpPr/>
              <p:nvPr/>
            </p:nvSpPr>
            <p:spPr>
              <a:xfrm>
                <a:off x="7308800" y="3447286"/>
                <a:ext cx="1128325" cy="635850"/>
              </a:xfrm>
              <a:custGeom>
                <a:avLst/>
                <a:gdLst/>
                <a:ahLst/>
                <a:cxnLst/>
                <a:rect l="l" t="t" r="r" b="b"/>
                <a:pathLst>
                  <a:path w="45133" h="25434" extrusionOk="0">
                    <a:moveTo>
                      <a:pt x="23837" y="0"/>
                    </a:moveTo>
                    <a:cubicBezTo>
                      <a:pt x="23288" y="0"/>
                      <a:pt x="22726" y="27"/>
                      <a:pt x="22150" y="82"/>
                    </a:cubicBezTo>
                    <a:cubicBezTo>
                      <a:pt x="6272" y="1650"/>
                      <a:pt x="1168" y="19629"/>
                      <a:pt x="1" y="25033"/>
                    </a:cubicBezTo>
                    <a:lnTo>
                      <a:pt x="3637" y="25200"/>
                    </a:lnTo>
                    <a:cubicBezTo>
                      <a:pt x="4504" y="21297"/>
                      <a:pt x="8840" y="5819"/>
                      <a:pt x="22517" y="4218"/>
                    </a:cubicBezTo>
                    <a:cubicBezTo>
                      <a:pt x="23082" y="4153"/>
                      <a:pt x="23632" y="4122"/>
                      <a:pt x="24167" y="4122"/>
                    </a:cubicBezTo>
                    <a:cubicBezTo>
                      <a:pt x="36559" y="4122"/>
                      <a:pt x="41106" y="20893"/>
                      <a:pt x="42098" y="25433"/>
                    </a:cubicBezTo>
                    <a:lnTo>
                      <a:pt x="45133" y="25333"/>
                    </a:lnTo>
                    <a:cubicBezTo>
                      <a:pt x="44039" y="20119"/>
                      <a:pt x="38908" y="0"/>
                      <a:pt x="238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32"/>
              <p:cNvSpPr/>
              <p:nvPr/>
            </p:nvSpPr>
            <p:spPr>
              <a:xfrm>
                <a:off x="7237925" y="3375911"/>
                <a:ext cx="1255925" cy="704725"/>
              </a:xfrm>
              <a:custGeom>
                <a:avLst/>
                <a:gdLst/>
                <a:ahLst/>
                <a:cxnLst/>
                <a:rect l="l" t="t" r="r" b="b"/>
                <a:pathLst>
                  <a:path w="50237" h="28189" extrusionOk="0">
                    <a:moveTo>
                      <a:pt x="25663" y="1"/>
                    </a:moveTo>
                    <a:cubicBezTo>
                      <a:pt x="25212" y="1"/>
                      <a:pt x="24752" y="12"/>
                      <a:pt x="24284" y="35"/>
                    </a:cubicBezTo>
                    <a:cubicBezTo>
                      <a:pt x="5104" y="935"/>
                      <a:pt x="0" y="27788"/>
                      <a:pt x="0" y="27788"/>
                    </a:cubicBezTo>
                    <a:lnTo>
                      <a:pt x="2836" y="27888"/>
                    </a:lnTo>
                    <a:cubicBezTo>
                      <a:pt x="4003" y="22484"/>
                      <a:pt x="9107" y="4505"/>
                      <a:pt x="24985" y="2937"/>
                    </a:cubicBezTo>
                    <a:cubicBezTo>
                      <a:pt x="25561" y="2882"/>
                      <a:pt x="26123" y="2855"/>
                      <a:pt x="26672" y="2855"/>
                    </a:cubicBezTo>
                    <a:cubicBezTo>
                      <a:pt x="41743" y="2855"/>
                      <a:pt x="46874" y="22974"/>
                      <a:pt x="47968" y="28188"/>
                    </a:cubicBezTo>
                    <a:lnTo>
                      <a:pt x="50236" y="28122"/>
                    </a:lnTo>
                    <a:cubicBezTo>
                      <a:pt x="50236" y="28122"/>
                      <a:pt x="48280" y="1"/>
                      <a:pt x="256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3" name="Google Shape;3183;p32"/>
              <p:cNvSpPr/>
              <p:nvPr/>
            </p:nvSpPr>
            <p:spPr>
              <a:xfrm>
                <a:off x="7476425" y="3646911"/>
                <a:ext cx="809775" cy="441225"/>
              </a:xfrm>
              <a:custGeom>
                <a:avLst/>
                <a:gdLst/>
                <a:ahLst/>
                <a:cxnLst/>
                <a:rect l="l" t="t" r="r" b="b"/>
                <a:pathLst>
                  <a:path w="32391" h="17649" extrusionOk="0">
                    <a:moveTo>
                      <a:pt x="16309" y="0"/>
                    </a:moveTo>
                    <a:cubicBezTo>
                      <a:pt x="5835" y="0"/>
                      <a:pt x="1192" y="13177"/>
                      <a:pt x="1" y="17348"/>
                    </a:cubicBezTo>
                    <a:lnTo>
                      <a:pt x="2336" y="17448"/>
                    </a:lnTo>
                    <a:cubicBezTo>
                      <a:pt x="2336" y="17448"/>
                      <a:pt x="5771" y="2698"/>
                      <a:pt x="15657" y="2698"/>
                    </a:cubicBezTo>
                    <a:cubicBezTo>
                      <a:pt x="16262" y="2698"/>
                      <a:pt x="16892" y="2754"/>
                      <a:pt x="17546" y="2871"/>
                    </a:cubicBezTo>
                    <a:cubicBezTo>
                      <a:pt x="26853" y="4539"/>
                      <a:pt x="30022" y="17648"/>
                      <a:pt x="30022" y="17648"/>
                    </a:cubicBezTo>
                    <a:lnTo>
                      <a:pt x="32390" y="17548"/>
                    </a:lnTo>
                    <a:cubicBezTo>
                      <a:pt x="30989" y="12311"/>
                      <a:pt x="26653" y="203"/>
                      <a:pt x="16546" y="3"/>
                    </a:cubicBezTo>
                    <a:cubicBezTo>
                      <a:pt x="16467" y="1"/>
                      <a:pt x="16388" y="0"/>
                      <a:pt x="163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32"/>
              <p:cNvSpPr/>
              <p:nvPr/>
            </p:nvSpPr>
            <p:spPr>
              <a:xfrm>
                <a:off x="7399700" y="3550311"/>
                <a:ext cx="961550" cy="535325"/>
              </a:xfrm>
              <a:custGeom>
                <a:avLst/>
                <a:gdLst/>
                <a:ahLst/>
                <a:cxnLst/>
                <a:rect l="l" t="t" r="r" b="b"/>
                <a:pathLst>
                  <a:path w="38462" h="21413" extrusionOk="0">
                    <a:moveTo>
                      <a:pt x="20531" y="1"/>
                    </a:moveTo>
                    <a:cubicBezTo>
                      <a:pt x="19996" y="1"/>
                      <a:pt x="19446" y="32"/>
                      <a:pt x="18881" y="97"/>
                    </a:cubicBezTo>
                    <a:cubicBezTo>
                      <a:pt x="5204" y="1698"/>
                      <a:pt x="868" y="17176"/>
                      <a:pt x="1" y="21079"/>
                    </a:cubicBezTo>
                    <a:lnTo>
                      <a:pt x="3070" y="21212"/>
                    </a:lnTo>
                    <a:cubicBezTo>
                      <a:pt x="4261" y="17041"/>
                      <a:pt x="8904" y="3864"/>
                      <a:pt x="19378" y="3864"/>
                    </a:cubicBezTo>
                    <a:cubicBezTo>
                      <a:pt x="19457" y="3864"/>
                      <a:pt x="19536" y="3865"/>
                      <a:pt x="19615" y="3867"/>
                    </a:cubicBezTo>
                    <a:cubicBezTo>
                      <a:pt x="29722" y="4067"/>
                      <a:pt x="34058" y="16175"/>
                      <a:pt x="35459" y="21412"/>
                    </a:cubicBezTo>
                    <a:lnTo>
                      <a:pt x="38462" y="21312"/>
                    </a:lnTo>
                    <a:cubicBezTo>
                      <a:pt x="37470" y="16772"/>
                      <a:pt x="32923" y="1"/>
                      <a:pt x="205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32"/>
              <p:cNvSpPr/>
              <p:nvPr/>
            </p:nvSpPr>
            <p:spPr>
              <a:xfrm>
                <a:off x="7302975" y="3439786"/>
                <a:ext cx="1140000" cy="646675"/>
              </a:xfrm>
              <a:custGeom>
                <a:avLst/>
                <a:gdLst/>
                <a:ahLst/>
                <a:cxnLst/>
                <a:rect l="l" t="t" r="r" b="b"/>
                <a:pathLst>
                  <a:path w="45600" h="25867" extrusionOk="0">
                    <a:moveTo>
                      <a:pt x="24594" y="0"/>
                    </a:moveTo>
                    <a:cubicBezTo>
                      <a:pt x="24370" y="0"/>
                      <a:pt x="24144" y="5"/>
                      <a:pt x="23917" y="15"/>
                    </a:cubicBezTo>
                    <a:cubicBezTo>
                      <a:pt x="7172" y="682"/>
                      <a:pt x="1868" y="18895"/>
                      <a:pt x="134" y="24899"/>
                    </a:cubicBezTo>
                    <a:lnTo>
                      <a:pt x="34" y="25300"/>
                    </a:lnTo>
                    <a:cubicBezTo>
                      <a:pt x="0" y="25400"/>
                      <a:pt x="67" y="25500"/>
                      <a:pt x="167" y="25533"/>
                    </a:cubicBezTo>
                    <a:cubicBezTo>
                      <a:pt x="185" y="25539"/>
                      <a:pt x="204" y="25542"/>
                      <a:pt x="223" y="25542"/>
                    </a:cubicBezTo>
                    <a:cubicBezTo>
                      <a:pt x="311" y="25542"/>
                      <a:pt x="406" y="25482"/>
                      <a:pt x="434" y="25400"/>
                    </a:cubicBezTo>
                    <a:lnTo>
                      <a:pt x="534" y="24999"/>
                    </a:lnTo>
                    <a:cubicBezTo>
                      <a:pt x="2269" y="19095"/>
                      <a:pt x="7506" y="1082"/>
                      <a:pt x="23917" y="415"/>
                    </a:cubicBezTo>
                    <a:cubicBezTo>
                      <a:pt x="24130" y="407"/>
                      <a:pt x="24341" y="402"/>
                      <a:pt x="24550" y="402"/>
                    </a:cubicBezTo>
                    <a:cubicBezTo>
                      <a:pt x="40646" y="402"/>
                      <a:pt x="45100" y="25436"/>
                      <a:pt x="45166" y="25667"/>
                    </a:cubicBezTo>
                    <a:cubicBezTo>
                      <a:pt x="45166" y="25767"/>
                      <a:pt x="45266" y="25867"/>
                      <a:pt x="45366" y="25867"/>
                    </a:cubicBezTo>
                    <a:lnTo>
                      <a:pt x="45399" y="25867"/>
                    </a:lnTo>
                    <a:cubicBezTo>
                      <a:pt x="45499" y="25833"/>
                      <a:pt x="45600" y="25733"/>
                      <a:pt x="45566" y="25600"/>
                    </a:cubicBezTo>
                    <a:cubicBezTo>
                      <a:pt x="45566" y="25533"/>
                      <a:pt x="44399" y="18995"/>
                      <a:pt x="41196" y="12591"/>
                    </a:cubicBezTo>
                    <a:cubicBezTo>
                      <a:pt x="37064" y="4358"/>
                      <a:pt x="31338" y="0"/>
                      <a:pt x="2459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32"/>
              <p:cNvSpPr/>
              <p:nvPr/>
            </p:nvSpPr>
            <p:spPr>
              <a:xfrm>
                <a:off x="7393875" y="3544361"/>
                <a:ext cx="973200" cy="544600"/>
              </a:xfrm>
              <a:custGeom>
                <a:avLst/>
                <a:gdLst/>
                <a:ahLst/>
                <a:cxnLst/>
                <a:rect l="l" t="t" r="r" b="b"/>
                <a:pathLst>
                  <a:path w="38928" h="21784" extrusionOk="0">
                    <a:moveTo>
                      <a:pt x="21199" y="1"/>
                    </a:moveTo>
                    <a:cubicBezTo>
                      <a:pt x="21160" y="1"/>
                      <a:pt x="21121" y="1"/>
                      <a:pt x="21082" y="2"/>
                    </a:cubicBezTo>
                    <a:cubicBezTo>
                      <a:pt x="7072" y="168"/>
                      <a:pt x="1701" y="14912"/>
                      <a:pt x="34" y="21250"/>
                    </a:cubicBezTo>
                    <a:cubicBezTo>
                      <a:pt x="0" y="21384"/>
                      <a:pt x="67" y="21484"/>
                      <a:pt x="200" y="21517"/>
                    </a:cubicBezTo>
                    <a:cubicBezTo>
                      <a:pt x="218" y="21523"/>
                      <a:pt x="235" y="21525"/>
                      <a:pt x="252" y="21525"/>
                    </a:cubicBezTo>
                    <a:cubicBezTo>
                      <a:pt x="333" y="21525"/>
                      <a:pt x="406" y="21461"/>
                      <a:pt x="434" y="21350"/>
                    </a:cubicBezTo>
                    <a:cubicBezTo>
                      <a:pt x="2068" y="15112"/>
                      <a:pt x="7339" y="569"/>
                      <a:pt x="21082" y="435"/>
                    </a:cubicBezTo>
                    <a:lnTo>
                      <a:pt x="21215" y="435"/>
                    </a:lnTo>
                    <a:cubicBezTo>
                      <a:pt x="33357" y="435"/>
                      <a:pt x="38428" y="21384"/>
                      <a:pt x="38494" y="21617"/>
                    </a:cubicBezTo>
                    <a:cubicBezTo>
                      <a:pt x="38528" y="21717"/>
                      <a:pt x="38594" y="21784"/>
                      <a:pt x="38695" y="21784"/>
                    </a:cubicBezTo>
                    <a:cubicBezTo>
                      <a:pt x="38695" y="21784"/>
                      <a:pt x="38728" y="21784"/>
                      <a:pt x="38728" y="21750"/>
                    </a:cubicBezTo>
                    <a:cubicBezTo>
                      <a:pt x="38861" y="21750"/>
                      <a:pt x="38928" y="21617"/>
                      <a:pt x="38895" y="21517"/>
                    </a:cubicBezTo>
                    <a:cubicBezTo>
                      <a:pt x="38861" y="21284"/>
                      <a:pt x="33690" y="1"/>
                      <a:pt x="2119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7" name="Google Shape;3187;p32"/>
              <p:cNvSpPr/>
              <p:nvPr/>
            </p:nvSpPr>
            <p:spPr>
              <a:xfrm>
                <a:off x="7470600" y="3640561"/>
                <a:ext cx="821425" cy="450900"/>
              </a:xfrm>
              <a:custGeom>
                <a:avLst/>
                <a:gdLst/>
                <a:ahLst/>
                <a:cxnLst/>
                <a:rect l="l" t="t" r="r" b="b"/>
                <a:pathLst>
                  <a:path w="32857" h="18036" extrusionOk="0">
                    <a:moveTo>
                      <a:pt x="15783" y="0"/>
                    </a:moveTo>
                    <a:cubicBezTo>
                      <a:pt x="5388" y="0"/>
                      <a:pt x="98" y="17342"/>
                      <a:pt x="33" y="17536"/>
                    </a:cubicBezTo>
                    <a:cubicBezTo>
                      <a:pt x="0" y="17636"/>
                      <a:pt x="67" y="17769"/>
                      <a:pt x="167" y="17802"/>
                    </a:cubicBezTo>
                    <a:cubicBezTo>
                      <a:pt x="184" y="17808"/>
                      <a:pt x="202" y="17811"/>
                      <a:pt x="221" y="17811"/>
                    </a:cubicBezTo>
                    <a:cubicBezTo>
                      <a:pt x="310" y="17811"/>
                      <a:pt x="406" y="17746"/>
                      <a:pt x="434" y="17636"/>
                    </a:cubicBezTo>
                    <a:cubicBezTo>
                      <a:pt x="498" y="17474"/>
                      <a:pt x="5699" y="403"/>
                      <a:pt x="15761" y="403"/>
                    </a:cubicBezTo>
                    <a:cubicBezTo>
                      <a:pt x="16084" y="403"/>
                      <a:pt x="16412" y="420"/>
                      <a:pt x="16745" y="457"/>
                    </a:cubicBezTo>
                    <a:cubicBezTo>
                      <a:pt x="29621" y="1858"/>
                      <a:pt x="32390" y="17702"/>
                      <a:pt x="32423" y="17836"/>
                    </a:cubicBezTo>
                    <a:cubicBezTo>
                      <a:pt x="32423" y="17936"/>
                      <a:pt x="32523" y="18036"/>
                      <a:pt x="32623" y="18036"/>
                    </a:cubicBezTo>
                    <a:cubicBezTo>
                      <a:pt x="32623" y="18036"/>
                      <a:pt x="32657" y="18036"/>
                      <a:pt x="32657" y="18003"/>
                    </a:cubicBezTo>
                    <a:cubicBezTo>
                      <a:pt x="32790" y="18003"/>
                      <a:pt x="32857" y="17902"/>
                      <a:pt x="32823" y="17769"/>
                    </a:cubicBezTo>
                    <a:cubicBezTo>
                      <a:pt x="32790" y="17602"/>
                      <a:pt x="29988" y="1491"/>
                      <a:pt x="16812" y="56"/>
                    </a:cubicBezTo>
                    <a:cubicBezTo>
                      <a:pt x="16464" y="19"/>
                      <a:pt x="16121" y="0"/>
                      <a:pt x="1578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88" name="Google Shape;3188;p32"/>
            <p:cNvGrpSpPr/>
            <p:nvPr/>
          </p:nvGrpSpPr>
          <p:grpSpPr>
            <a:xfrm>
              <a:off x="-45875" y="3877415"/>
              <a:ext cx="9236161" cy="1305180"/>
              <a:chOff x="-65450" y="4543325"/>
              <a:chExt cx="9236161" cy="639168"/>
            </a:xfrm>
          </p:grpSpPr>
          <p:sp>
            <p:nvSpPr>
              <p:cNvPr id="3189" name="Google Shape;3189;p32"/>
              <p:cNvSpPr/>
              <p:nvPr/>
            </p:nvSpPr>
            <p:spPr>
              <a:xfrm>
                <a:off x="-38725" y="4543325"/>
                <a:ext cx="9209436" cy="639168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0" name="Google Shape;3190;p32"/>
              <p:cNvSpPr/>
              <p:nvPr/>
            </p:nvSpPr>
            <p:spPr>
              <a:xfrm>
                <a:off x="-65450" y="4641360"/>
                <a:ext cx="9209483" cy="540903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91" name="Google Shape;3191;p32"/>
            <p:cNvSpPr/>
            <p:nvPr/>
          </p:nvSpPr>
          <p:spPr>
            <a:xfrm>
              <a:off x="8555113" y="3590566"/>
              <a:ext cx="124275" cy="125100"/>
            </a:xfrm>
            <a:custGeom>
              <a:avLst/>
              <a:gdLst/>
              <a:ahLst/>
              <a:cxnLst/>
              <a:rect l="l" t="t" r="r" b="b"/>
              <a:pathLst>
                <a:path w="4971" h="5004" extrusionOk="0">
                  <a:moveTo>
                    <a:pt x="2669" y="600"/>
                  </a:moveTo>
                  <a:cubicBezTo>
                    <a:pt x="2735" y="801"/>
                    <a:pt x="2802" y="1134"/>
                    <a:pt x="2836" y="1301"/>
                  </a:cubicBezTo>
                  <a:cubicBezTo>
                    <a:pt x="2969" y="1801"/>
                    <a:pt x="3002" y="1935"/>
                    <a:pt x="3069" y="2001"/>
                  </a:cubicBezTo>
                  <a:cubicBezTo>
                    <a:pt x="3102" y="2102"/>
                    <a:pt x="3202" y="2135"/>
                    <a:pt x="3703" y="2302"/>
                  </a:cubicBezTo>
                  <a:cubicBezTo>
                    <a:pt x="3870" y="2368"/>
                    <a:pt x="4170" y="2468"/>
                    <a:pt x="4370" y="2569"/>
                  </a:cubicBezTo>
                  <a:cubicBezTo>
                    <a:pt x="4103" y="2669"/>
                    <a:pt x="3636" y="2869"/>
                    <a:pt x="3202" y="3002"/>
                  </a:cubicBezTo>
                  <a:cubicBezTo>
                    <a:pt x="3136" y="3036"/>
                    <a:pt x="3102" y="3069"/>
                    <a:pt x="3069" y="3102"/>
                  </a:cubicBezTo>
                  <a:cubicBezTo>
                    <a:pt x="2869" y="3603"/>
                    <a:pt x="2635" y="4136"/>
                    <a:pt x="2469" y="4403"/>
                  </a:cubicBezTo>
                  <a:cubicBezTo>
                    <a:pt x="2335" y="4103"/>
                    <a:pt x="2202" y="3536"/>
                    <a:pt x="2068" y="3036"/>
                  </a:cubicBezTo>
                  <a:cubicBezTo>
                    <a:pt x="2035" y="2969"/>
                    <a:pt x="1968" y="2902"/>
                    <a:pt x="1902" y="2869"/>
                  </a:cubicBezTo>
                  <a:cubicBezTo>
                    <a:pt x="1401" y="2802"/>
                    <a:pt x="867" y="2669"/>
                    <a:pt x="567" y="2569"/>
                  </a:cubicBezTo>
                  <a:cubicBezTo>
                    <a:pt x="867" y="2402"/>
                    <a:pt x="1468" y="2135"/>
                    <a:pt x="2002" y="1935"/>
                  </a:cubicBezTo>
                  <a:cubicBezTo>
                    <a:pt x="2068" y="1901"/>
                    <a:pt x="2102" y="1868"/>
                    <a:pt x="2135" y="1801"/>
                  </a:cubicBezTo>
                  <a:cubicBezTo>
                    <a:pt x="2302" y="1368"/>
                    <a:pt x="2502" y="867"/>
                    <a:pt x="2669" y="600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68"/>
                    <a:pt x="0" y="2535"/>
                  </a:cubicBezTo>
                  <a:cubicBezTo>
                    <a:pt x="0" y="2602"/>
                    <a:pt x="0" y="2702"/>
                    <a:pt x="67" y="2769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5004"/>
                    <a:pt x="2268" y="5004"/>
                    <a:pt x="2435" y="5004"/>
                  </a:cubicBezTo>
                  <a:cubicBezTo>
                    <a:pt x="2569" y="4970"/>
                    <a:pt x="2735" y="4970"/>
                    <a:pt x="3436" y="3369"/>
                  </a:cubicBezTo>
                  <a:cubicBezTo>
                    <a:pt x="3870" y="3202"/>
                    <a:pt x="4704" y="2902"/>
                    <a:pt x="4870" y="2735"/>
                  </a:cubicBezTo>
                  <a:cubicBezTo>
                    <a:pt x="4937" y="2702"/>
                    <a:pt x="4970" y="2602"/>
                    <a:pt x="4937" y="2502"/>
                  </a:cubicBezTo>
                  <a:cubicBezTo>
                    <a:pt x="4904" y="2335"/>
                    <a:pt x="4670" y="2202"/>
                    <a:pt x="3836" y="1901"/>
                  </a:cubicBezTo>
                  <a:cubicBezTo>
                    <a:pt x="3669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36" y="1201"/>
                  </a:cubicBezTo>
                  <a:cubicBezTo>
                    <a:pt x="3102" y="634"/>
                    <a:pt x="3002" y="234"/>
                    <a:pt x="2902" y="100"/>
                  </a:cubicBezTo>
                  <a:cubicBezTo>
                    <a:pt x="2869" y="33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32"/>
            <p:cNvSpPr/>
            <p:nvPr/>
          </p:nvSpPr>
          <p:spPr>
            <a:xfrm>
              <a:off x="7506450" y="4169541"/>
              <a:ext cx="77575" cy="77575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401"/>
                  </a:moveTo>
                  <a:cubicBezTo>
                    <a:pt x="1868" y="401"/>
                    <a:pt x="2169" y="534"/>
                    <a:pt x="2369" y="735"/>
                  </a:cubicBezTo>
                  <a:cubicBezTo>
                    <a:pt x="2569" y="968"/>
                    <a:pt x="2702" y="1235"/>
                    <a:pt x="2702" y="1535"/>
                  </a:cubicBezTo>
                  <a:cubicBezTo>
                    <a:pt x="2702" y="2169"/>
                    <a:pt x="2202" y="2669"/>
                    <a:pt x="1568" y="2669"/>
                  </a:cubicBezTo>
                  <a:cubicBezTo>
                    <a:pt x="1268" y="2669"/>
                    <a:pt x="968" y="2536"/>
                    <a:pt x="768" y="2336"/>
                  </a:cubicBezTo>
                  <a:cubicBezTo>
                    <a:pt x="534" y="2136"/>
                    <a:pt x="434" y="1835"/>
                    <a:pt x="434" y="1535"/>
                  </a:cubicBezTo>
                  <a:cubicBezTo>
                    <a:pt x="434" y="901"/>
                    <a:pt x="934" y="401"/>
                    <a:pt x="1568" y="401"/>
                  </a:cubicBezTo>
                  <a:close/>
                  <a:moveTo>
                    <a:pt x="1568" y="1"/>
                  </a:moveTo>
                  <a:cubicBezTo>
                    <a:pt x="701" y="1"/>
                    <a:pt x="0" y="668"/>
                    <a:pt x="0" y="1535"/>
                  </a:cubicBezTo>
                  <a:cubicBezTo>
                    <a:pt x="0" y="2369"/>
                    <a:pt x="701" y="3070"/>
                    <a:pt x="1568" y="3103"/>
                  </a:cubicBezTo>
                  <a:cubicBezTo>
                    <a:pt x="2402" y="3103"/>
                    <a:pt x="3103" y="2402"/>
                    <a:pt x="3103" y="1535"/>
                  </a:cubicBezTo>
                  <a:cubicBezTo>
                    <a:pt x="3103" y="1135"/>
                    <a:pt x="2969" y="735"/>
                    <a:pt x="2669" y="434"/>
                  </a:cubicBezTo>
                  <a:cubicBezTo>
                    <a:pt x="2369" y="134"/>
                    <a:pt x="1968" y="1"/>
                    <a:pt x="15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32"/>
            <p:cNvSpPr/>
            <p:nvPr/>
          </p:nvSpPr>
          <p:spPr>
            <a:xfrm>
              <a:off x="8825725" y="4538991"/>
              <a:ext cx="78400" cy="77575"/>
            </a:xfrm>
            <a:custGeom>
              <a:avLst/>
              <a:gdLst/>
              <a:ahLst/>
              <a:cxnLst/>
              <a:rect l="l" t="t" r="r" b="b"/>
              <a:pathLst>
                <a:path w="3136" h="3103" extrusionOk="0">
                  <a:moveTo>
                    <a:pt x="1568" y="434"/>
                  </a:moveTo>
                  <a:cubicBezTo>
                    <a:pt x="2202" y="434"/>
                    <a:pt x="2702" y="934"/>
                    <a:pt x="2702" y="1568"/>
                  </a:cubicBezTo>
                  <a:cubicBezTo>
                    <a:pt x="2702" y="2202"/>
                    <a:pt x="2202" y="2702"/>
                    <a:pt x="1568" y="2702"/>
                  </a:cubicBezTo>
                  <a:cubicBezTo>
                    <a:pt x="1268" y="2702"/>
                    <a:pt x="968" y="2569"/>
                    <a:pt x="768" y="2368"/>
                  </a:cubicBezTo>
                  <a:cubicBezTo>
                    <a:pt x="534" y="2135"/>
                    <a:pt x="434" y="1868"/>
                    <a:pt x="434" y="1568"/>
                  </a:cubicBezTo>
                  <a:cubicBezTo>
                    <a:pt x="434" y="934"/>
                    <a:pt x="934" y="434"/>
                    <a:pt x="1568" y="434"/>
                  </a:cubicBezTo>
                  <a:close/>
                  <a:moveTo>
                    <a:pt x="1568" y="0"/>
                  </a:moveTo>
                  <a:cubicBezTo>
                    <a:pt x="701" y="0"/>
                    <a:pt x="34" y="701"/>
                    <a:pt x="0" y="1568"/>
                  </a:cubicBezTo>
                  <a:cubicBezTo>
                    <a:pt x="0" y="1968"/>
                    <a:pt x="167" y="2368"/>
                    <a:pt x="467" y="2669"/>
                  </a:cubicBezTo>
                  <a:cubicBezTo>
                    <a:pt x="768" y="2935"/>
                    <a:pt x="1135" y="3102"/>
                    <a:pt x="1568" y="3102"/>
                  </a:cubicBezTo>
                  <a:cubicBezTo>
                    <a:pt x="2436" y="3102"/>
                    <a:pt x="3103" y="2435"/>
                    <a:pt x="3103" y="1568"/>
                  </a:cubicBezTo>
                  <a:cubicBezTo>
                    <a:pt x="3136" y="701"/>
                    <a:pt x="2436" y="0"/>
                    <a:pt x="156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32"/>
            <p:cNvSpPr/>
            <p:nvPr/>
          </p:nvSpPr>
          <p:spPr>
            <a:xfrm>
              <a:off x="7888375" y="4179391"/>
              <a:ext cx="96775" cy="586450"/>
            </a:xfrm>
            <a:custGeom>
              <a:avLst/>
              <a:gdLst/>
              <a:ahLst/>
              <a:cxnLst/>
              <a:rect l="l" t="t" r="r" b="b"/>
              <a:pathLst>
                <a:path w="3871" h="23458" extrusionOk="0">
                  <a:moveTo>
                    <a:pt x="241" y="1"/>
                  </a:moveTo>
                  <a:cubicBezTo>
                    <a:pt x="228" y="1"/>
                    <a:pt x="215" y="3"/>
                    <a:pt x="201" y="7"/>
                  </a:cubicBezTo>
                  <a:cubicBezTo>
                    <a:pt x="68" y="40"/>
                    <a:pt x="1" y="140"/>
                    <a:pt x="34" y="241"/>
                  </a:cubicBezTo>
                  <a:cubicBezTo>
                    <a:pt x="68" y="407"/>
                    <a:pt x="3437" y="17286"/>
                    <a:pt x="1902" y="23190"/>
                  </a:cubicBezTo>
                  <a:cubicBezTo>
                    <a:pt x="1869" y="23290"/>
                    <a:pt x="1936" y="23424"/>
                    <a:pt x="2036" y="23457"/>
                  </a:cubicBezTo>
                  <a:lnTo>
                    <a:pt x="2102" y="23457"/>
                  </a:lnTo>
                  <a:cubicBezTo>
                    <a:pt x="2169" y="23457"/>
                    <a:pt x="2269" y="23390"/>
                    <a:pt x="2303" y="23290"/>
                  </a:cubicBezTo>
                  <a:cubicBezTo>
                    <a:pt x="3870" y="17319"/>
                    <a:pt x="568" y="874"/>
                    <a:pt x="435" y="174"/>
                  </a:cubicBezTo>
                  <a:cubicBezTo>
                    <a:pt x="406" y="87"/>
                    <a:pt x="327" y="1"/>
                    <a:pt x="2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32"/>
            <p:cNvSpPr/>
            <p:nvPr/>
          </p:nvSpPr>
          <p:spPr>
            <a:xfrm>
              <a:off x="7489775" y="4544241"/>
              <a:ext cx="785875" cy="371175"/>
            </a:xfrm>
            <a:custGeom>
              <a:avLst/>
              <a:gdLst/>
              <a:ahLst/>
              <a:cxnLst/>
              <a:rect l="l" t="t" r="r" b="b"/>
              <a:pathLst>
                <a:path w="31435" h="14847" extrusionOk="0">
                  <a:moveTo>
                    <a:pt x="22711" y="0"/>
                  </a:moveTo>
                  <a:cubicBezTo>
                    <a:pt x="22565" y="0"/>
                    <a:pt x="22411" y="50"/>
                    <a:pt x="22249" y="157"/>
                  </a:cubicBezTo>
                  <a:cubicBezTo>
                    <a:pt x="19881" y="1758"/>
                    <a:pt x="15745" y="9397"/>
                    <a:pt x="15745" y="9397"/>
                  </a:cubicBezTo>
                  <a:cubicBezTo>
                    <a:pt x="15745" y="9397"/>
                    <a:pt x="16319" y="1746"/>
                    <a:pt x="13695" y="1746"/>
                  </a:cubicBezTo>
                  <a:cubicBezTo>
                    <a:pt x="13635" y="1746"/>
                    <a:pt x="13573" y="1750"/>
                    <a:pt x="13510" y="1758"/>
                  </a:cubicBezTo>
                  <a:cubicBezTo>
                    <a:pt x="10675" y="2125"/>
                    <a:pt x="8606" y="9364"/>
                    <a:pt x="8606" y="9364"/>
                  </a:cubicBezTo>
                  <a:cubicBezTo>
                    <a:pt x="8606" y="9364"/>
                    <a:pt x="4787" y="1656"/>
                    <a:pt x="3057" y="1656"/>
                  </a:cubicBezTo>
                  <a:cubicBezTo>
                    <a:pt x="2697" y="1656"/>
                    <a:pt x="2428" y="1989"/>
                    <a:pt x="2302" y="2792"/>
                  </a:cubicBezTo>
                  <a:cubicBezTo>
                    <a:pt x="1768" y="6195"/>
                    <a:pt x="0" y="13933"/>
                    <a:pt x="3736" y="14167"/>
                  </a:cubicBezTo>
                  <a:cubicBezTo>
                    <a:pt x="3736" y="14167"/>
                    <a:pt x="13512" y="14846"/>
                    <a:pt x="21039" y="14846"/>
                  </a:cubicBezTo>
                  <a:cubicBezTo>
                    <a:pt x="25186" y="14846"/>
                    <a:pt x="28651" y="14640"/>
                    <a:pt x="29421" y="14000"/>
                  </a:cubicBezTo>
                  <a:cubicBezTo>
                    <a:pt x="31434" y="12359"/>
                    <a:pt x="31233" y="2984"/>
                    <a:pt x="29913" y="2984"/>
                  </a:cubicBezTo>
                  <a:cubicBezTo>
                    <a:pt x="29811" y="2984"/>
                    <a:pt x="29703" y="3040"/>
                    <a:pt x="29588" y="3159"/>
                  </a:cubicBezTo>
                  <a:cubicBezTo>
                    <a:pt x="28020" y="4827"/>
                    <a:pt x="25285" y="9297"/>
                    <a:pt x="25285" y="9297"/>
                  </a:cubicBezTo>
                  <a:cubicBezTo>
                    <a:pt x="25285" y="9297"/>
                    <a:pt x="24706" y="0"/>
                    <a:pt x="22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32"/>
            <p:cNvSpPr/>
            <p:nvPr/>
          </p:nvSpPr>
          <p:spPr>
            <a:xfrm>
              <a:off x="7780800" y="4676566"/>
              <a:ext cx="54250" cy="200175"/>
            </a:xfrm>
            <a:custGeom>
              <a:avLst/>
              <a:gdLst/>
              <a:ahLst/>
              <a:cxnLst/>
              <a:rect l="l" t="t" r="r" b="b"/>
              <a:pathLst>
                <a:path w="2170" h="8007" extrusionOk="0">
                  <a:moveTo>
                    <a:pt x="1235" y="1"/>
                  </a:moveTo>
                  <a:cubicBezTo>
                    <a:pt x="1102" y="1"/>
                    <a:pt x="1035" y="101"/>
                    <a:pt x="1035" y="234"/>
                  </a:cubicBezTo>
                  <a:cubicBezTo>
                    <a:pt x="1035" y="301"/>
                    <a:pt x="1735" y="6272"/>
                    <a:pt x="101" y="7640"/>
                  </a:cubicBezTo>
                  <a:cubicBezTo>
                    <a:pt x="34" y="7706"/>
                    <a:pt x="1" y="7840"/>
                    <a:pt x="68" y="7907"/>
                  </a:cubicBezTo>
                  <a:cubicBezTo>
                    <a:pt x="134" y="7973"/>
                    <a:pt x="168" y="8007"/>
                    <a:pt x="234" y="8007"/>
                  </a:cubicBezTo>
                  <a:cubicBezTo>
                    <a:pt x="301" y="8007"/>
                    <a:pt x="334" y="7973"/>
                    <a:pt x="368" y="7940"/>
                  </a:cubicBezTo>
                  <a:cubicBezTo>
                    <a:pt x="2169" y="6472"/>
                    <a:pt x="1469" y="435"/>
                    <a:pt x="1435" y="168"/>
                  </a:cubicBezTo>
                  <a:cubicBezTo>
                    <a:pt x="1435" y="68"/>
                    <a:pt x="1335" y="1"/>
                    <a:pt x="12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32"/>
            <p:cNvSpPr/>
            <p:nvPr/>
          </p:nvSpPr>
          <p:spPr>
            <a:xfrm>
              <a:off x="7935075" y="4669066"/>
              <a:ext cx="104275" cy="196850"/>
            </a:xfrm>
            <a:custGeom>
              <a:avLst/>
              <a:gdLst/>
              <a:ahLst/>
              <a:cxnLst/>
              <a:rect l="l" t="t" r="r" b="b"/>
              <a:pathLst>
                <a:path w="4171" h="7874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8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8" y="7873"/>
                    <a:pt x="234" y="7873"/>
                  </a:cubicBezTo>
                  <a:cubicBezTo>
                    <a:pt x="268" y="7873"/>
                    <a:pt x="335" y="7840"/>
                    <a:pt x="368" y="7773"/>
                  </a:cubicBezTo>
                  <a:cubicBezTo>
                    <a:pt x="501" y="7640"/>
                    <a:pt x="3570" y="3837"/>
                    <a:pt x="4137" y="268"/>
                  </a:cubicBezTo>
                  <a:cubicBezTo>
                    <a:pt x="4171" y="134"/>
                    <a:pt x="4104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32"/>
            <p:cNvSpPr/>
            <p:nvPr/>
          </p:nvSpPr>
          <p:spPr>
            <a:xfrm>
              <a:off x="8124400" y="4704941"/>
              <a:ext cx="96750" cy="175150"/>
            </a:xfrm>
            <a:custGeom>
              <a:avLst/>
              <a:gdLst/>
              <a:ahLst/>
              <a:cxnLst/>
              <a:rect l="l" t="t" r="r" b="b"/>
              <a:pathLst>
                <a:path w="3870" h="7006" extrusionOk="0">
                  <a:moveTo>
                    <a:pt x="3669" y="0"/>
                  </a:moveTo>
                  <a:cubicBezTo>
                    <a:pt x="3536" y="0"/>
                    <a:pt x="3469" y="100"/>
                    <a:pt x="3469" y="200"/>
                  </a:cubicBezTo>
                  <a:cubicBezTo>
                    <a:pt x="3469" y="2969"/>
                    <a:pt x="100" y="6605"/>
                    <a:pt x="67" y="6638"/>
                  </a:cubicBezTo>
                  <a:cubicBezTo>
                    <a:pt x="0" y="6738"/>
                    <a:pt x="0" y="6872"/>
                    <a:pt x="100" y="6938"/>
                  </a:cubicBezTo>
                  <a:cubicBezTo>
                    <a:pt x="133" y="6972"/>
                    <a:pt x="167" y="7005"/>
                    <a:pt x="234" y="7005"/>
                  </a:cubicBezTo>
                  <a:cubicBezTo>
                    <a:pt x="300" y="7005"/>
                    <a:pt x="334" y="6972"/>
                    <a:pt x="367" y="6938"/>
                  </a:cubicBezTo>
                  <a:cubicBezTo>
                    <a:pt x="534" y="6772"/>
                    <a:pt x="3869" y="3136"/>
                    <a:pt x="3869" y="200"/>
                  </a:cubicBezTo>
                  <a:cubicBezTo>
                    <a:pt x="3869" y="100"/>
                    <a:pt x="3769" y="0"/>
                    <a:pt x="36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32"/>
            <p:cNvSpPr/>
            <p:nvPr/>
          </p:nvSpPr>
          <p:spPr>
            <a:xfrm>
              <a:off x="7710325" y="4263941"/>
              <a:ext cx="223125" cy="142950"/>
            </a:xfrm>
            <a:custGeom>
              <a:avLst/>
              <a:gdLst/>
              <a:ahLst/>
              <a:cxnLst/>
              <a:rect l="l" t="t" r="r" b="b"/>
              <a:pathLst>
                <a:path w="8925" h="5718" extrusionOk="0">
                  <a:moveTo>
                    <a:pt x="3460" y="0"/>
                  </a:moveTo>
                  <a:cubicBezTo>
                    <a:pt x="3102" y="0"/>
                    <a:pt x="2753" y="110"/>
                    <a:pt x="2420" y="361"/>
                  </a:cubicBezTo>
                  <a:cubicBezTo>
                    <a:pt x="0" y="2183"/>
                    <a:pt x="6408" y="5717"/>
                    <a:pt x="8420" y="5717"/>
                  </a:cubicBezTo>
                  <a:cubicBezTo>
                    <a:pt x="8655" y="5717"/>
                    <a:pt x="8830" y="5669"/>
                    <a:pt x="8924" y="5565"/>
                  </a:cubicBezTo>
                  <a:cubicBezTo>
                    <a:pt x="8924" y="5565"/>
                    <a:pt x="6001" y="0"/>
                    <a:pt x="34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32"/>
            <p:cNvSpPr/>
            <p:nvPr/>
          </p:nvSpPr>
          <p:spPr>
            <a:xfrm>
              <a:off x="7800825" y="4308741"/>
              <a:ext cx="138450" cy="99325"/>
            </a:xfrm>
            <a:custGeom>
              <a:avLst/>
              <a:gdLst/>
              <a:ahLst/>
              <a:cxnLst/>
              <a:rect l="l" t="t" r="r" b="b"/>
              <a:pathLst>
                <a:path w="5538" h="3973" extrusionOk="0">
                  <a:moveTo>
                    <a:pt x="244" y="0"/>
                  </a:moveTo>
                  <a:cubicBezTo>
                    <a:pt x="175" y="0"/>
                    <a:pt x="108" y="29"/>
                    <a:pt x="67" y="70"/>
                  </a:cubicBezTo>
                  <a:cubicBezTo>
                    <a:pt x="0" y="170"/>
                    <a:pt x="0" y="304"/>
                    <a:pt x="101" y="370"/>
                  </a:cubicBezTo>
                  <a:cubicBezTo>
                    <a:pt x="267" y="504"/>
                    <a:pt x="4237" y="3673"/>
                    <a:pt x="5238" y="3973"/>
                  </a:cubicBezTo>
                  <a:lnTo>
                    <a:pt x="5304" y="3973"/>
                  </a:lnTo>
                  <a:cubicBezTo>
                    <a:pt x="5371" y="3973"/>
                    <a:pt x="5471" y="3906"/>
                    <a:pt x="5504" y="3839"/>
                  </a:cubicBezTo>
                  <a:cubicBezTo>
                    <a:pt x="5538" y="3706"/>
                    <a:pt x="5471" y="3606"/>
                    <a:pt x="5338" y="3573"/>
                  </a:cubicBezTo>
                  <a:cubicBezTo>
                    <a:pt x="4570" y="3339"/>
                    <a:pt x="1502" y="971"/>
                    <a:pt x="367" y="37"/>
                  </a:cubicBezTo>
                  <a:cubicBezTo>
                    <a:pt x="329" y="11"/>
                    <a:pt x="286" y="0"/>
                    <a:pt x="24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32"/>
            <p:cNvSpPr/>
            <p:nvPr/>
          </p:nvSpPr>
          <p:spPr>
            <a:xfrm>
              <a:off x="7945925" y="4422141"/>
              <a:ext cx="172675" cy="101150"/>
            </a:xfrm>
            <a:custGeom>
              <a:avLst/>
              <a:gdLst/>
              <a:ahLst/>
              <a:cxnLst/>
              <a:rect l="l" t="t" r="r" b="b"/>
              <a:pathLst>
                <a:path w="6907" h="4046" extrusionOk="0">
                  <a:moveTo>
                    <a:pt x="4830" y="1"/>
                  </a:moveTo>
                  <a:cubicBezTo>
                    <a:pt x="2822" y="1"/>
                    <a:pt x="1" y="3306"/>
                    <a:pt x="1" y="3306"/>
                  </a:cubicBezTo>
                  <a:cubicBezTo>
                    <a:pt x="1012" y="3832"/>
                    <a:pt x="1911" y="4046"/>
                    <a:pt x="2686" y="4046"/>
                  </a:cubicBezTo>
                  <a:cubicBezTo>
                    <a:pt x="5794" y="4046"/>
                    <a:pt x="6907" y="605"/>
                    <a:pt x="5304" y="71"/>
                  </a:cubicBezTo>
                  <a:cubicBezTo>
                    <a:pt x="5153" y="23"/>
                    <a:pt x="4994" y="1"/>
                    <a:pt x="48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32"/>
            <p:cNvSpPr/>
            <p:nvPr/>
          </p:nvSpPr>
          <p:spPr>
            <a:xfrm>
              <a:off x="7940100" y="4469016"/>
              <a:ext cx="106750" cy="42475"/>
            </a:xfrm>
            <a:custGeom>
              <a:avLst/>
              <a:gdLst/>
              <a:ahLst/>
              <a:cxnLst/>
              <a:rect l="l" t="t" r="r" b="b"/>
              <a:pathLst>
                <a:path w="4270" h="1699" extrusionOk="0">
                  <a:moveTo>
                    <a:pt x="4022" y="1"/>
                  </a:moveTo>
                  <a:cubicBezTo>
                    <a:pt x="3977" y="1"/>
                    <a:pt x="3933" y="19"/>
                    <a:pt x="3903" y="64"/>
                  </a:cubicBezTo>
                  <a:cubicBezTo>
                    <a:pt x="3873" y="64"/>
                    <a:pt x="2349" y="1297"/>
                    <a:pt x="864" y="1297"/>
                  </a:cubicBezTo>
                  <a:cubicBezTo>
                    <a:pt x="674" y="1297"/>
                    <a:pt x="485" y="1277"/>
                    <a:pt x="300" y="1231"/>
                  </a:cubicBezTo>
                  <a:cubicBezTo>
                    <a:pt x="277" y="1225"/>
                    <a:pt x="254" y="1223"/>
                    <a:pt x="233" y="1223"/>
                  </a:cubicBezTo>
                  <a:cubicBezTo>
                    <a:pt x="134" y="1223"/>
                    <a:pt x="61" y="1282"/>
                    <a:pt x="33" y="1365"/>
                  </a:cubicBezTo>
                  <a:cubicBezTo>
                    <a:pt x="0" y="1498"/>
                    <a:pt x="67" y="1598"/>
                    <a:pt x="200" y="1632"/>
                  </a:cubicBezTo>
                  <a:cubicBezTo>
                    <a:pt x="400" y="1698"/>
                    <a:pt x="634" y="1698"/>
                    <a:pt x="867" y="1698"/>
                  </a:cubicBezTo>
                  <a:cubicBezTo>
                    <a:pt x="2502" y="1698"/>
                    <a:pt x="4070" y="431"/>
                    <a:pt x="4170" y="364"/>
                  </a:cubicBezTo>
                  <a:cubicBezTo>
                    <a:pt x="4236" y="297"/>
                    <a:pt x="4270" y="164"/>
                    <a:pt x="4170" y="64"/>
                  </a:cubicBezTo>
                  <a:cubicBezTo>
                    <a:pt x="4133" y="27"/>
                    <a:pt x="4077" y="1"/>
                    <a:pt x="40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32"/>
            <p:cNvSpPr/>
            <p:nvPr/>
          </p:nvSpPr>
          <p:spPr>
            <a:xfrm>
              <a:off x="7706300" y="3962041"/>
              <a:ext cx="421525" cy="295975"/>
            </a:xfrm>
            <a:custGeom>
              <a:avLst/>
              <a:gdLst/>
              <a:ahLst/>
              <a:cxnLst/>
              <a:rect l="l" t="t" r="r" b="b"/>
              <a:pathLst>
                <a:path w="16861" h="11839" extrusionOk="0">
                  <a:moveTo>
                    <a:pt x="8801" y="0"/>
                  </a:moveTo>
                  <a:cubicBezTo>
                    <a:pt x="8677" y="0"/>
                    <a:pt x="8560" y="50"/>
                    <a:pt x="8451" y="162"/>
                  </a:cubicBezTo>
                  <a:cubicBezTo>
                    <a:pt x="8018" y="595"/>
                    <a:pt x="7084" y="3964"/>
                    <a:pt x="7084" y="3964"/>
                  </a:cubicBezTo>
                  <a:cubicBezTo>
                    <a:pt x="7084" y="3964"/>
                    <a:pt x="5259" y="938"/>
                    <a:pt x="4522" y="938"/>
                  </a:cubicBezTo>
                  <a:cubicBezTo>
                    <a:pt x="4391" y="938"/>
                    <a:pt x="4294" y="1035"/>
                    <a:pt x="4248" y="1262"/>
                  </a:cubicBezTo>
                  <a:cubicBezTo>
                    <a:pt x="4048" y="2263"/>
                    <a:pt x="3314" y="5132"/>
                    <a:pt x="3314" y="5132"/>
                  </a:cubicBezTo>
                  <a:cubicBezTo>
                    <a:pt x="3314" y="5132"/>
                    <a:pt x="1022" y="2567"/>
                    <a:pt x="257" y="2567"/>
                  </a:cubicBezTo>
                  <a:cubicBezTo>
                    <a:pt x="94" y="2567"/>
                    <a:pt x="0" y="2683"/>
                    <a:pt x="12" y="2964"/>
                  </a:cubicBezTo>
                  <a:cubicBezTo>
                    <a:pt x="12" y="2964"/>
                    <a:pt x="1075" y="11839"/>
                    <a:pt x="7651" y="11839"/>
                  </a:cubicBezTo>
                  <a:cubicBezTo>
                    <a:pt x="8162" y="11839"/>
                    <a:pt x="8706" y="11785"/>
                    <a:pt x="9285" y="11670"/>
                  </a:cubicBezTo>
                  <a:cubicBezTo>
                    <a:pt x="16861" y="10186"/>
                    <a:pt x="14371" y="161"/>
                    <a:pt x="13092" y="161"/>
                  </a:cubicBezTo>
                  <a:cubicBezTo>
                    <a:pt x="13020" y="161"/>
                    <a:pt x="12951" y="194"/>
                    <a:pt x="12888" y="262"/>
                  </a:cubicBezTo>
                  <a:cubicBezTo>
                    <a:pt x="12221" y="962"/>
                    <a:pt x="11387" y="3664"/>
                    <a:pt x="11387" y="3664"/>
                  </a:cubicBezTo>
                  <a:cubicBezTo>
                    <a:pt x="11387" y="3664"/>
                    <a:pt x="9862" y="0"/>
                    <a:pt x="8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32"/>
            <p:cNvSpPr/>
            <p:nvPr/>
          </p:nvSpPr>
          <p:spPr>
            <a:xfrm>
              <a:off x="7767475" y="4088016"/>
              <a:ext cx="307725" cy="131600"/>
            </a:xfrm>
            <a:custGeom>
              <a:avLst/>
              <a:gdLst/>
              <a:ahLst/>
              <a:cxnLst/>
              <a:rect l="l" t="t" r="r" b="b"/>
              <a:pathLst>
                <a:path w="12309" h="5264" extrusionOk="0">
                  <a:moveTo>
                    <a:pt x="9941" y="426"/>
                  </a:moveTo>
                  <a:lnTo>
                    <a:pt x="9941" y="426"/>
                  </a:lnTo>
                  <a:cubicBezTo>
                    <a:pt x="10041" y="426"/>
                    <a:pt x="10374" y="693"/>
                    <a:pt x="10474" y="1227"/>
                  </a:cubicBezTo>
                  <a:cubicBezTo>
                    <a:pt x="10508" y="1394"/>
                    <a:pt x="10508" y="1627"/>
                    <a:pt x="10441" y="1894"/>
                  </a:cubicBezTo>
                  <a:lnTo>
                    <a:pt x="10408" y="1894"/>
                  </a:lnTo>
                  <a:cubicBezTo>
                    <a:pt x="9941" y="1494"/>
                    <a:pt x="9807" y="627"/>
                    <a:pt x="9941" y="426"/>
                  </a:cubicBezTo>
                  <a:close/>
                  <a:moveTo>
                    <a:pt x="6505" y="1460"/>
                  </a:moveTo>
                  <a:cubicBezTo>
                    <a:pt x="6538" y="1460"/>
                    <a:pt x="6672" y="1460"/>
                    <a:pt x="6705" y="1761"/>
                  </a:cubicBezTo>
                  <a:cubicBezTo>
                    <a:pt x="6772" y="2028"/>
                    <a:pt x="6705" y="2394"/>
                    <a:pt x="6572" y="2795"/>
                  </a:cubicBezTo>
                  <a:cubicBezTo>
                    <a:pt x="6271" y="2361"/>
                    <a:pt x="6238" y="1827"/>
                    <a:pt x="6371" y="1594"/>
                  </a:cubicBezTo>
                  <a:cubicBezTo>
                    <a:pt x="6405" y="1460"/>
                    <a:pt x="6471" y="1460"/>
                    <a:pt x="6505" y="1460"/>
                  </a:cubicBezTo>
                  <a:close/>
                  <a:moveTo>
                    <a:pt x="2939" y="2024"/>
                  </a:moveTo>
                  <a:cubicBezTo>
                    <a:pt x="2958" y="2024"/>
                    <a:pt x="2969" y="2028"/>
                    <a:pt x="2969" y="2028"/>
                  </a:cubicBezTo>
                  <a:cubicBezTo>
                    <a:pt x="3136" y="2061"/>
                    <a:pt x="3303" y="2294"/>
                    <a:pt x="3369" y="2628"/>
                  </a:cubicBezTo>
                  <a:cubicBezTo>
                    <a:pt x="3403" y="2761"/>
                    <a:pt x="3436" y="2962"/>
                    <a:pt x="3403" y="3228"/>
                  </a:cubicBezTo>
                  <a:cubicBezTo>
                    <a:pt x="3036" y="2761"/>
                    <a:pt x="2802" y="2261"/>
                    <a:pt x="2769" y="2128"/>
                  </a:cubicBezTo>
                  <a:cubicBezTo>
                    <a:pt x="2836" y="2039"/>
                    <a:pt x="2902" y="2024"/>
                    <a:pt x="2939" y="2024"/>
                  </a:cubicBezTo>
                  <a:close/>
                  <a:moveTo>
                    <a:pt x="9926" y="1"/>
                  </a:moveTo>
                  <a:cubicBezTo>
                    <a:pt x="9792" y="1"/>
                    <a:pt x="9681" y="69"/>
                    <a:pt x="9607" y="193"/>
                  </a:cubicBezTo>
                  <a:cubicBezTo>
                    <a:pt x="9340" y="627"/>
                    <a:pt x="9540" y="1727"/>
                    <a:pt x="10141" y="2194"/>
                  </a:cubicBezTo>
                  <a:cubicBezTo>
                    <a:pt x="10174" y="2228"/>
                    <a:pt x="10207" y="2261"/>
                    <a:pt x="10241" y="2261"/>
                  </a:cubicBezTo>
                  <a:cubicBezTo>
                    <a:pt x="10007" y="2595"/>
                    <a:pt x="9607" y="2895"/>
                    <a:pt x="8907" y="3162"/>
                  </a:cubicBezTo>
                  <a:cubicBezTo>
                    <a:pt x="8479" y="3313"/>
                    <a:pt x="8121" y="3374"/>
                    <a:pt x="7821" y="3374"/>
                  </a:cubicBezTo>
                  <a:cubicBezTo>
                    <a:pt x="7394" y="3374"/>
                    <a:pt x="7087" y="3252"/>
                    <a:pt x="6872" y="3095"/>
                  </a:cubicBezTo>
                  <a:cubicBezTo>
                    <a:pt x="7105" y="2595"/>
                    <a:pt x="7205" y="2061"/>
                    <a:pt x="7139" y="1661"/>
                  </a:cubicBezTo>
                  <a:cubicBezTo>
                    <a:pt x="7072" y="1294"/>
                    <a:pt x="6838" y="1060"/>
                    <a:pt x="6538" y="1060"/>
                  </a:cubicBezTo>
                  <a:cubicBezTo>
                    <a:pt x="6514" y="1057"/>
                    <a:pt x="6491" y="1055"/>
                    <a:pt x="6468" y="1055"/>
                  </a:cubicBezTo>
                  <a:cubicBezTo>
                    <a:pt x="6265" y="1055"/>
                    <a:pt x="6094" y="1184"/>
                    <a:pt x="6004" y="1394"/>
                  </a:cubicBezTo>
                  <a:cubicBezTo>
                    <a:pt x="5771" y="1827"/>
                    <a:pt x="5871" y="2661"/>
                    <a:pt x="6371" y="3195"/>
                  </a:cubicBezTo>
                  <a:cubicBezTo>
                    <a:pt x="6138" y="3629"/>
                    <a:pt x="5804" y="3996"/>
                    <a:pt x="5371" y="4162"/>
                  </a:cubicBezTo>
                  <a:cubicBezTo>
                    <a:pt x="5243" y="4221"/>
                    <a:pt x="5107" y="4250"/>
                    <a:pt x="4964" y="4250"/>
                  </a:cubicBezTo>
                  <a:cubicBezTo>
                    <a:pt x="4698" y="4250"/>
                    <a:pt x="4407" y="4146"/>
                    <a:pt x="4103" y="3929"/>
                  </a:cubicBezTo>
                  <a:cubicBezTo>
                    <a:pt x="3970" y="3829"/>
                    <a:pt x="3836" y="3729"/>
                    <a:pt x="3736" y="3595"/>
                  </a:cubicBezTo>
                  <a:cubicBezTo>
                    <a:pt x="3836" y="3228"/>
                    <a:pt x="3870" y="2861"/>
                    <a:pt x="3803" y="2561"/>
                  </a:cubicBezTo>
                  <a:cubicBezTo>
                    <a:pt x="3669" y="2061"/>
                    <a:pt x="3403" y="1694"/>
                    <a:pt x="3069" y="1627"/>
                  </a:cubicBezTo>
                  <a:cubicBezTo>
                    <a:pt x="3034" y="1619"/>
                    <a:pt x="2990" y="1612"/>
                    <a:pt x="2940" y="1612"/>
                  </a:cubicBezTo>
                  <a:cubicBezTo>
                    <a:pt x="2799" y="1612"/>
                    <a:pt x="2608" y="1664"/>
                    <a:pt x="2435" y="1861"/>
                  </a:cubicBezTo>
                  <a:cubicBezTo>
                    <a:pt x="2135" y="2261"/>
                    <a:pt x="2969" y="3362"/>
                    <a:pt x="3002" y="3395"/>
                  </a:cubicBezTo>
                  <a:cubicBezTo>
                    <a:pt x="3102" y="3529"/>
                    <a:pt x="3169" y="3629"/>
                    <a:pt x="3269" y="3695"/>
                  </a:cubicBezTo>
                  <a:cubicBezTo>
                    <a:pt x="3136" y="3962"/>
                    <a:pt x="2936" y="4229"/>
                    <a:pt x="2635" y="4463"/>
                  </a:cubicBezTo>
                  <a:cubicBezTo>
                    <a:pt x="2296" y="4724"/>
                    <a:pt x="1977" y="4862"/>
                    <a:pt x="1679" y="4862"/>
                  </a:cubicBezTo>
                  <a:cubicBezTo>
                    <a:pt x="1596" y="4862"/>
                    <a:pt x="1514" y="4851"/>
                    <a:pt x="1435" y="4830"/>
                  </a:cubicBezTo>
                  <a:cubicBezTo>
                    <a:pt x="801" y="4663"/>
                    <a:pt x="434" y="3862"/>
                    <a:pt x="434" y="3862"/>
                  </a:cubicBezTo>
                  <a:cubicBezTo>
                    <a:pt x="410" y="3790"/>
                    <a:pt x="334" y="3735"/>
                    <a:pt x="256" y="3735"/>
                  </a:cubicBezTo>
                  <a:cubicBezTo>
                    <a:pt x="225" y="3735"/>
                    <a:pt x="195" y="3743"/>
                    <a:pt x="167" y="3762"/>
                  </a:cubicBezTo>
                  <a:cubicBezTo>
                    <a:pt x="67" y="3795"/>
                    <a:pt x="0" y="3929"/>
                    <a:pt x="34" y="4029"/>
                  </a:cubicBezTo>
                  <a:cubicBezTo>
                    <a:pt x="67" y="4062"/>
                    <a:pt x="501" y="5030"/>
                    <a:pt x="1334" y="5230"/>
                  </a:cubicBezTo>
                  <a:cubicBezTo>
                    <a:pt x="1468" y="5263"/>
                    <a:pt x="1568" y="5263"/>
                    <a:pt x="1701" y="5263"/>
                  </a:cubicBezTo>
                  <a:cubicBezTo>
                    <a:pt x="2068" y="5263"/>
                    <a:pt x="2469" y="5130"/>
                    <a:pt x="2902" y="4796"/>
                  </a:cubicBezTo>
                  <a:cubicBezTo>
                    <a:pt x="3202" y="4563"/>
                    <a:pt x="3403" y="4296"/>
                    <a:pt x="3569" y="4029"/>
                  </a:cubicBezTo>
                  <a:cubicBezTo>
                    <a:pt x="4042" y="4454"/>
                    <a:pt x="4531" y="4679"/>
                    <a:pt x="4990" y="4679"/>
                  </a:cubicBezTo>
                  <a:cubicBezTo>
                    <a:pt x="5179" y="4679"/>
                    <a:pt x="5362" y="4641"/>
                    <a:pt x="5537" y="4563"/>
                  </a:cubicBezTo>
                  <a:cubicBezTo>
                    <a:pt x="6038" y="4329"/>
                    <a:pt x="6405" y="3929"/>
                    <a:pt x="6672" y="3462"/>
                  </a:cubicBezTo>
                  <a:cubicBezTo>
                    <a:pt x="6948" y="3639"/>
                    <a:pt x="7317" y="3793"/>
                    <a:pt x="7814" y="3793"/>
                  </a:cubicBezTo>
                  <a:cubicBezTo>
                    <a:pt x="8157" y="3793"/>
                    <a:pt x="8562" y="3720"/>
                    <a:pt x="9040" y="3529"/>
                  </a:cubicBezTo>
                  <a:cubicBezTo>
                    <a:pt x="9907" y="3228"/>
                    <a:pt x="10374" y="2828"/>
                    <a:pt x="10608" y="2428"/>
                  </a:cubicBezTo>
                  <a:cubicBezTo>
                    <a:pt x="10691" y="2449"/>
                    <a:pt x="10779" y="2461"/>
                    <a:pt x="10874" y="2461"/>
                  </a:cubicBezTo>
                  <a:cubicBezTo>
                    <a:pt x="11236" y="2461"/>
                    <a:pt x="11687" y="2283"/>
                    <a:pt x="12242" y="1727"/>
                  </a:cubicBezTo>
                  <a:cubicBezTo>
                    <a:pt x="12309" y="1661"/>
                    <a:pt x="12309" y="1527"/>
                    <a:pt x="12242" y="1427"/>
                  </a:cubicBezTo>
                  <a:cubicBezTo>
                    <a:pt x="12209" y="1394"/>
                    <a:pt x="12159" y="1377"/>
                    <a:pt x="12105" y="1377"/>
                  </a:cubicBezTo>
                  <a:cubicBezTo>
                    <a:pt x="12050" y="1377"/>
                    <a:pt x="11992" y="1394"/>
                    <a:pt x="11942" y="1427"/>
                  </a:cubicBezTo>
                  <a:cubicBezTo>
                    <a:pt x="11657" y="1744"/>
                    <a:pt x="11252" y="2030"/>
                    <a:pt x="10870" y="2030"/>
                  </a:cubicBezTo>
                  <a:cubicBezTo>
                    <a:pt x="10849" y="2030"/>
                    <a:pt x="10828" y="2029"/>
                    <a:pt x="10808" y="2028"/>
                  </a:cubicBezTo>
                  <a:cubicBezTo>
                    <a:pt x="10908" y="1794"/>
                    <a:pt x="10908" y="1561"/>
                    <a:pt x="10908" y="1394"/>
                  </a:cubicBezTo>
                  <a:cubicBezTo>
                    <a:pt x="10875" y="693"/>
                    <a:pt x="10441" y="126"/>
                    <a:pt x="10074" y="26"/>
                  </a:cubicBezTo>
                  <a:cubicBezTo>
                    <a:pt x="10022" y="9"/>
                    <a:pt x="9973" y="1"/>
                    <a:pt x="992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32"/>
            <p:cNvSpPr/>
            <p:nvPr/>
          </p:nvSpPr>
          <p:spPr>
            <a:xfrm>
              <a:off x="7668725" y="4426391"/>
              <a:ext cx="282225" cy="156775"/>
            </a:xfrm>
            <a:custGeom>
              <a:avLst/>
              <a:gdLst/>
              <a:ahLst/>
              <a:cxnLst/>
              <a:rect l="l" t="t" r="r" b="b"/>
              <a:pathLst>
                <a:path w="11289" h="6271" extrusionOk="0">
                  <a:moveTo>
                    <a:pt x="3240" y="1"/>
                  </a:moveTo>
                  <a:cubicBezTo>
                    <a:pt x="0" y="1"/>
                    <a:pt x="3961" y="6271"/>
                    <a:pt x="9033" y="6271"/>
                  </a:cubicBezTo>
                  <a:cubicBezTo>
                    <a:pt x="9768" y="6271"/>
                    <a:pt x="10526" y="6139"/>
                    <a:pt x="11289" y="5838"/>
                  </a:cubicBezTo>
                  <a:cubicBezTo>
                    <a:pt x="11289" y="5838"/>
                    <a:pt x="8787" y="1002"/>
                    <a:pt x="3883" y="68"/>
                  </a:cubicBezTo>
                  <a:cubicBezTo>
                    <a:pt x="3644" y="22"/>
                    <a:pt x="3429" y="1"/>
                    <a:pt x="3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32"/>
            <p:cNvSpPr/>
            <p:nvPr/>
          </p:nvSpPr>
          <p:spPr>
            <a:xfrm>
              <a:off x="7815000" y="4492441"/>
              <a:ext cx="141800" cy="85750"/>
            </a:xfrm>
            <a:custGeom>
              <a:avLst/>
              <a:gdLst/>
              <a:ahLst/>
              <a:cxnLst/>
              <a:rect l="l" t="t" r="r" b="b"/>
              <a:pathLst>
                <a:path w="5672" h="3430" extrusionOk="0">
                  <a:moveTo>
                    <a:pt x="230" y="1"/>
                  </a:moveTo>
                  <a:cubicBezTo>
                    <a:pt x="147" y="1"/>
                    <a:pt x="82" y="55"/>
                    <a:pt x="34" y="127"/>
                  </a:cubicBezTo>
                  <a:cubicBezTo>
                    <a:pt x="1" y="228"/>
                    <a:pt x="34" y="361"/>
                    <a:pt x="134" y="394"/>
                  </a:cubicBezTo>
                  <a:cubicBezTo>
                    <a:pt x="201" y="428"/>
                    <a:pt x="4470" y="2396"/>
                    <a:pt x="5304" y="3330"/>
                  </a:cubicBezTo>
                  <a:cubicBezTo>
                    <a:pt x="5338" y="3396"/>
                    <a:pt x="5404" y="3430"/>
                    <a:pt x="5438" y="3430"/>
                  </a:cubicBezTo>
                  <a:cubicBezTo>
                    <a:pt x="5504" y="3430"/>
                    <a:pt x="5538" y="3396"/>
                    <a:pt x="5605" y="3363"/>
                  </a:cubicBezTo>
                  <a:cubicBezTo>
                    <a:pt x="5671" y="3296"/>
                    <a:pt x="5671" y="3163"/>
                    <a:pt x="5605" y="3063"/>
                  </a:cubicBezTo>
                  <a:cubicBezTo>
                    <a:pt x="4737" y="2062"/>
                    <a:pt x="501" y="94"/>
                    <a:pt x="334" y="27"/>
                  </a:cubicBezTo>
                  <a:cubicBezTo>
                    <a:pt x="297" y="9"/>
                    <a:pt x="262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32"/>
            <p:cNvSpPr/>
            <p:nvPr/>
          </p:nvSpPr>
          <p:spPr>
            <a:xfrm>
              <a:off x="8416275" y="4415366"/>
              <a:ext cx="175525" cy="165900"/>
            </a:xfrm>
            <a:custGeom>
              <a:avLst/>
              <a:gdLst/>
              <a:ahLst/>
              <a:cxnLst/>
              <a:rect l="l" t="t" r="r" b="b"/>
              <a:pathLst>
                <a:path w="7021" h="6636" extrusionOk="0">
                  <a:moveTo>
                    <a:pt x="3248" y="0"/>
                  </a:moveTo>
                  <a:cubicBezTo>
                    <a:pt x="1282" y="0"/>
                    <a:pt x="0" y="6279"/>
                    <a:pt x="0" y="6279"/>
                  </a:cubicBezTo>
                  <a:cubicBezTo>
                    <a:pt x="192" y="6526"/>
                    <a:pt x="442" y="6635"/>
                    <a:pt x="727" y="6635"/>
                  </a:cubicBezTo>
                  <a:cubicBezTo>
                    <a:pt x="2874" y="6635"/>
                    <a:pt x="7020" y="450"/>
                    <a:pt x="3369" y="8"/>
                  </a:cubicBezTo>
                  <a:cubicBezTo>
                    <a:pt x="3328" y="3"/>
                    <a:pt x="3288" y="0"/>
                    <a:pt x="32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32"/>
            <p:cNvSpPr/>
            <p:nvPr/>
          </p:nvSpPr>
          <p:spPr>
            <a:xfrm>
              <a:off x="8410425" y="4481416"/>
              <a:ext cx="85075" cy="103450"/>
            </a:xfrm>
            <a:custGeom>
              <a:avLst/>
              <a:gdLst/>
              <a:ahLst/>
              <a:cxnLst/>
              <a:rect l="l" t="t" r="r" b="b"/>
              <a:pathLst>
                <a:path w="3403" h="4138" extrusionOk="0">
                  <a:moveTo>
                    <a:pt x="3155" y="0"/>
                  </a:moveTo>
                  <a:cubicBezTo>
                    <a:pt x="3083" y="0"/>
                    <a:pt x="3012" y="37"/>
                    <a:pt x="2969" y="101"/>
                  </a:cubicBezTo>
                  <a:cubicBezTo>
                    <a:pt x="2469" y="1002"/>
                    <a:pt x="968" y="3370"/>
                    <a:pt x="134" y="3737"/>
                  </a:cubicBezTo>
                  <a:cubicBezTo>
                    <a:pt x="34" y="3804"/>
                    <a:pt x="1" y="3904"/>
                    <a:pt x="34" y="4038"/>
                  </a:cubicBezTo>
                  <a:cubicBezTo>
                    <a:pt x="67" y="4104"/>
                    <a:pt x="167" y="4138"/>
                    <a:pt x="234" y="4138"/>
                  </a:cubicBezTo>
                  <a:lnTo>
                    <a:pt x="334" y="4138"/>
                  </a:lnTo>
                  <a:cubicBezTo>
                    <a:pt x="1435" y="3604"/>
                    <a:pt x="3270" y="468"/>
                    <a:pt x="3336" y="335"/>
                  </a:cubicBezTo>
                  <a:cubicBezTo>
                    <a:pt x="3403" y="235"/>
                    <a:pt x="3370" y="101"/>
                    <a:pt x="3270" y="35"/>
                  </a:cubicBezTo>
                  <a:cubicBezTo>
                    <a:pt x="3234" y="11"/>
                    <a:pt x="3194" y="0"/>
                    <a:pt x="315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32"/>
            <p:cNvSpPr/>
            <p:nvPr/>
          </p:nvSpPr>
          <p:spPr>
            <a:xfrm>
              <a:off x="8568875" y="4598066"/>
              <a:ext cx="209575" cy="136375"/>
            </a:xfrm>
            <a:custGeom>
              <a:avLst/>
              <a:gdLst/>
              <a:ahLst/>
              <a:cxnLst/>
              <a:rect l="l" t="t" r="r" b="b"/>
              <a:pathLst>
                <a:path w="8383" h="5455" extrusionOk="0">
                  <a:moveTo>
                    <a:pt x="4959" y="0"/>
                  </a:moveTo>
                  <a:cubicBezTo>
                    <a:pt x="3070" y="0"/>
                    <a:pt x="0" y="4775"/>
                    <a:pt x="0" y="4775"/>
                  </a:cubicBezTo>
                  <a:cubicBezTo>
                    <a:pt x="145" y="5253"/>
                    <a:pt x="557" y="5455"/>
                    <a:pt x="1105" y="5455"/>
                  </a:cubicBezTo>
                  <a:cubicBezTo>
                    <a:pt x="3471" y="5455"/>
                    <a:pt x="8383" y="1703"/>
                    <a:pt x="5404" y="105"/>
                  </a:cubicBezTo>
                  <a:cubicBezTo>
                    <a:pt x="5266" y="34"/>
                    <a:pt x="5117" y="0"/>
                    <a:pt x="49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32"/>
            <p:cNvSpPr/>
            <p:nvPr/>
          </p:nvSpPr>
          <p:spPr>
            <a:xfrm>
              <a:off x="8560525" y="4658741"/>
              <a:ext cx="113450" cy="71225"/>
            </a:xfrm>
            <a:custGeom>
              <a:avLst/>
              <a:gdLst/>
              <a:ahLst/>
              <a:cxnLst/>
              <a:rect l="l" t="t" r="r" b="b"/>
              <a:pathLst>
                <a:path w="4538" h="2849" extrusionOk="0">
                  <a:moveTo>
                    <a:pt x="4305" y="0"/>
                  </a:moveTo>
                  <a:cubicBezTo>
                    <a:pt x="4260" y="0"/>
                    <a:pt x="4215" y="17"/>
                    <a:pt x="4171" y="47"/>
                  </a:cubicBezTo>
                  <a:cubicBezTo>
                    <a:pt x="3370" y="681"/>
                    <a:pt x="1135" y="2348"/>
                    <a:pt x="201" y="2415"/>
                  </a:cubicBezTo>
                  <a:cubicBezTo>
                    <a:pt x="101" y="2415"/>
                    <a:pt x="1" y="2515"/>
                    <a:pt x="1" y="2649"/>
                  </a:cubicBezTo>
                  <a:cubicBezTo>
                    <a:pt x="34" y="2749"/>
                    <a:pt x="101" y="2849"/>
                    <a:pt x="234" y="2849"/>
                  </a:cubicBezTo>
                  <a:cubicBezTo>
                    <a:pt x="234" y="2849"/>
                    <a:pt x="234" y="2815"/>
                    <a:pt x="234" y="2815"/>
                  </a:cubicBezTo>
                  <a:cubicBezTo>
                    <a:pt x="1469" y="2749"/>
                    <a:pt x="4304" y="480"/>
                    <a:pt x="4437" y="380"/>
                  </a:cubicBezTo>
                  <a:cubicBezTo>
                    <a:pt x="4504" y="280"/>
                    <a:pt x="4537" y="180"/>
                    <a:pt x="4471" y="80"/>
                  </a:cubicBezTo>
                  <a:cubicBezTo>
                    <a:pt x="4416" y="25"/>
                    <a:pt x="4361" y="0"/>
                    <a:pt x="430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32"/>
            <p:cNvSpPr/>
            <p:nvPr/>
          </p:nvSpPr>
          <p:spPr>
            <a:xfrm>
              <a:off x="8628925" y="4451141"/>
              <a:ext cx="172600" cy="100850"/>
            </a:xfrm>
            <a:custGeom>
              <a:avLst/>
              <a:gdLst/>
              <a:ahLst/>
              <a:cxnLst/>
              <a:rect l="l" t="t" r="r" b="b"/>
              <a:pathLst>
                <a:path w="6904" h="4034" extrusionOk="0">
                  <a:moveTo>
                    <a:pt x="4805" y="1"/>
                  </a:moveTo>
                  <a:cubicBezTo>
                    <a:pt x="2799" y="1"/>
                    <a:pt x="0" y="3281"/>
                    <a:pt x="0" y="3281"/>
                  </a:cubicBezTo>
                  <a:cubicBezTo>
                    <a:pt x="1017" y="3816"/>
                    <a:pt x="1920" y="4033"/>
                    <a:pt x="2698" y="4033"/>
                  </a:cubicBezTo>
                  <a:cubicBezTo>
                    <a:pt x="5797" y="4033"/>
                    <a:pt x="6904" y="585"/>
                    <a:pt x="5304" y="78"/>
                  </a:cubicBezTo>
                  <a:cubicBezTo>
                    <a:pt x="5145" y="25"/>
                    <a:pt x="4978" y="1"/>
                    <a:pt x="48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32"/>
            <p:cNvSpPr/>
            <p:nvPr/>
          </p:nvSpPr>
          <p:spPr>
            <a:xfrm>
              <a:off x="8623075" y="4497791"/>
              <a:ext cx="106775" cy="42875"/>
            </a:xfrm>
            <a:custGeom>
              <a:avLst/>
              <a:gdLst/>
              <a:ahLst/>
              <a:cxnLst/>
              <a:rect l="l" t="t" r="r" b="b"/>
              <a:pathLst>
                <a:path w="4271" h="1715" extrusionOk="0">
                  <a:moveTo>
                    <a:pt x="4022" y="0"/>
                  </a:moveTo>
                  <a:cubicBezTo>
                    <a:pt x="3977" y="0"/>
                    <a:pt x="3933" y="17"/>
                    <a:pt x="3903" y="47"/>
                  </a:cubicBezTo>
                  <a:cubicBezTo>
                    <a:pt x="3874" y="47"/>
                    <a:pt x="2349" y="1280"/>
                    <a:pt x="841" y="1280"/>
                  </a:cubicBezTo>
                  <a:cubicBezTo>
                    <a:pt x="649" y="1280"/>
                    <a:pt x="456" y="1260"/>
                    <a:pt x="268" y="1214"/>
                  </a:cubicBezTo>
                  <a:cubicBezTo>
                    <a:pt x="250" y="1209"/>
                    <a:pt x="233" y="1206"/>
                    <a:pt x="216" y="1206"/>
                  </a:cubicBezTo>
                  <a:cubicBezTo>
                    <a:pt x="135" y="1206"/>
                    <a:pt x="62" y="1271"/>
                    <a:pt x="34" y="1381"/>
                  </a:cubicBezTo>
                  <a:cubicBezTo>
                    <a:pt x="1" y="1481"/>
                    <a:pt x="67" y="1581"/>
                    <a:pt x="201" y="1615"/>
                  </a:cubicBezTo>
                  <a:cubicBezTo>
                    <a:pt x="401" y="1681"/>
                    <a:pt x="634" y="1715"/>
                    <a:pt x="868" y="1715"/>
                  </a:cubicBezTo>
                  <a:cubicBezTo>
                    <a:pt x="2502" y="1715"/>
                    <a:pt x="4070" y="414"/>
                    <a:pt x="4170" y="380"/>
                  </a:cubicBezTo>
                  <a:cubicBezTo>
                    <a:pt x="4237" y="280"/>
                    <a:pt x="4270" y="147"/>
                    <a:pt x="4170" y="80"/>
                  </a:cubicBezTo>
                  <a:cubicBezTo>
                    <a:pt x="4134" y="25"/>
                    <a:pt x="4077" y="0"/>
                    <a:pt x="402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32"/>
            <p:cNvSpPr/>
            <p:nvPr/>
          </p:nvSpPr>
          <p:spPr>
            <a:xfrm>
              <a:off x="8147400" y="4476441"/>
              <a:ext cx="283075" cy="156775"/>
            </a:xfrm>
            <a:custGeom>
              <a:avLst/>
              <a:gdLst/>
              <a:ahLst/>
              <a:cxnLst/>
              <a:rect l="l" t="t" r="r" b="b"/>
              <a:pathLst>
                <a:path w="11323" h="6271" extrusionOk="0">
                  <a:moveTo>
                    <a:pt x="3240" y="0"/>
                  </a:moveTo>
                  <a:cubicBezTo>
                    <a:pt x="0" y="0"/>
                    <a:pt x="3962" y="6270"/>
                    <a:pt x="9056" y="6270"/>
                  </a:cubicBezTo>
                  <a:cubicBezTo>
                    <a:pt x="9794" y="6270"/>
                    <a:pt x="10555" y="6139"/>
                    <a:pt x="11322" y="5838"/>
                  </a:cubicBezTo>
                  <a:cubicBezTo>
                    <a:pt x="11322" y="5838"/>
                    <a:pt x="8820" y="1001"/>
                    <a:pt x="3883" y="67"/>
                  </a:cubicBezTo>
                  <a:cubicBezTo>
                    <a:pt x="3644" y="22"/>
                    <a:pt x="3430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32"/>
            <p:cNvSpPr/>
            <p:nvPr/>
          </p:nvSpPr>
          <p:spPr>
            <a:xfrm>
              <a:off x="8293675" y="4542466"/>
              <a:ext cx="142625" cy="85775"/>
            </a:xfrm>
            <a:custGeom>
              <a:avLst/>
              <a:gdLst/>
              <a:ahLst/>
              <a:cxnLst/>
              <a:rect l="l" t="t" r="r" b="b"/>
              <a:pathLst>
                <a:path w="5705" h="3431" extrusionOk="0">
                  <a:moveTo>
                    <a:pt x="245" y="1"/>
                  </a:moveTo>
                  <a:cubicBezTo>
                    <a:pt x="167" y="1"/>
                    <a:pt x="91" y="56"/>
                    <a:pt x="67" y="128"/>
                  </a:cubicBezTo>
                  <a:cubicBezTo>
                    <a:pt x="1" y="228"/>
                    <a:pt x="67" y="361"/>
                    <a:pt x="167" y="395"/>
                  </a:cubicBezTo>
                  <a:cubicBezTo>
                    <a:pt x="201" y="428"/>
                    <a:pt x="4504" y="2396"/>
                    <a:pt x="5304" y="3330"/>
                  </a:cubicBezTo>
                  <a:cubicBezTo>
                    <a:pt x="5371" y="3397"/>
                    <a:pt x="5404" y="3430"/>
                    <a:pt x="5471" y="3430"/>
                  </a:cubicBezTo>
                  <a:cubicBezTo>
                    <a:pt x="5505" y="3430"/>
                    <a:pt x="5571" y="3397"/>
                    <a:pt x="5605" y="3364"/>
                  </a:cubicBezTo>
                  <a:cubicBezTo>
                    <a:pt x="5705" y="3297"/>
                    <a:pt x="5705" y="3163"/>
                    <a:pt x="5638" y="3063"/>
                  </a:cubicBezTo>
                  <a:cubicBezTo>
                    <a:pt x="4737" y="2063"/>
                    <a:pt x="534" y="95"/>
                    <a:pt x="334" y="28"/>
                  </a:cubicBezTo>
                  <a:cubicBezTo>
                    <a:pt x="306" y="9"/>
                    <a:pt x="276" y="1"/>
                    <a:pt x="24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5" name="Google Shape;3215;p32"/>
            <p:cNvSpPr/>
            <p:nvPr/>
          </p:nvSpPr>
          <p:spPr>
            <a:xfrm>
              <a:off x="8360400" y="4397741"/>
              <a:ext cx="128450" cy="557400"/>
            </a:xfrm>
            <a:custGeom>
              <a:avLst/>
              <a:gdLst/>
              <a:ahLst/>
              <a:cxnLst/>
              <a:rect l="l" t="t" r="r" b="b"/>
              <a:pathLst>
                <a:path w="5138" h="22296" extrusionOk="0">
                  <a:moveTo>
                    <a:pt x="227" y="0"/>
                  </a:moveTo>
                  <a:cubicBezTo>
                    <a:pt x="198" y="0"/>
                    <a:pt x="167" y="4"/>
                    <a:pt x="134" y="13"/>
                  </a:cubicBezTo>
                  <a:cubicBezTo>
                    <a:pt x="34" y="46"/>
                    <a:pt x="0" y="179"/>
                    <a:pt x="34" y="279"/>
                  </a:cubicBezTo>
                  <a:cubicBezTo>
                    <a:pt x="100" y="380"/>
                    <a:pt x="4704" y="11221"/>
                    <a:pt x="2602" y="22062"/>
                  </a:cubicBezTo>
                  <a:cubicBezTo>
                    <a:pt x="2569" y="22162"/>
                    <a:pt x="2635" y="22262"/>
                    <a:pt x="2769" y="22295"/>
                  </a:cubicBezTo>
                  <a:lnTo>
                    <a:pt x="2802" y="22295"/>
                  </a:lnTo>
                  <a:cubicBezTo>
                    <a:pt x="2902" y="22295"/>
                    <a:pt x="3002" y="22229"/>
                    <a:pt x="3002" y="22128"/>
                  </a:cubicBezTo>
                  <a:cubicBezTo>
                    <a:pt x="5137" y="11187"/>
                    <a:pt x="467" y="213"/>
                    <a:pt x="434" y="113"/>
                  </a:cubicBezTo>
                  <a:cubicBezTo>
                    <a:pt x="384" y="38"/>
                    <a:pt x="315" y="0"/>
                    <a:pt x="22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6" name="Google Shape;3216;p32"/>
            <p:cNvSpPr/>
            <p:nvPr/>
          </p:nvSpPr>
          <p:spPr>
            <a:xfrm>
              <a:off x="8475475" y="4332966"/>
              <a:ext cx="250200" cy="650525"/>
            </a:xfrm>
            <a:custGeom>
              <a:avLst/>
              <a:gdLst/>
              <a:ahLst/>
              <a:cxnLst/>
              <a:rect l="l" t="t" r="r" b="b"/>
              <a:pathLst>
                <a:path w="10008" h="26021" extrusionOk="0">
                  <a:moveTo>
                    <a:pt x="9793" y="0"/>
                  </a:moveTo>
                  <a:cubicBezTo>
                    <a:pt x="9721" y="0"/>
                    <a:pt x="9650" y="37"/>
                    <a:pt x="9607" y="102"/>
                  </a:cubicBezTo>
                  <a:cubicBezTo>
                    <a:pt x="9507" y="235"/>
                    <a:pt x="0" y="14746"/>
                    <a:pt x="3303" y="25887"/>
                  </a:cubicBezTo>
                  <a:cubicBezTo>
                    <a:pt x="3303" y="25954"/>
                    <a:pt x="3403" y="26020"/>
                    <a:pt x="3503" y="26020"/>
                  </a:cubicBezTo>
                  <a:lnTo>
                    <a:pt x="3536" y="26020"/>
                  </a:lnTo>
                  <a:cubicBezTo>
                    <a:pt x="3670" y="25987"/>
                    <a:pt x="3736" y="25887"/>
                    <a:pt x="3703" y="25754"/>
                  </a:cubicBezTo>
                  <a:cubicBezTo>
                    <a:pt x="467" y="14812"/>
                    <a:pt x="9874" y="469"/>
                    <a:pt x="9974" y="335"/>
                  </a:cubicBezTo>
                  <a:cubicBezTo>
                    <a:pt x="10008" y="235"/>
                    <a:pt x="10008" y="102"/>
                    <a:pt x="9908" y="35"/>
                  </a:cubicBezTo>
                  <a:cubicBezTo>
                    <a:pt x="9872" y="12"/>
                    <a:pt x="9832" y="0"/>
                    <a:pt x="97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32"/>
            <p:cNvSpPr/>
            <p:nvPr/>
          </p:nvSpPr>
          <p:spPr>
            <a:xfrm>
              <a:off x="8490475" y="4077591"/>
              <a:ext cx="471850" cy="354450"/>
            </a:xfrm>
            <a:custGeom>
              <a:avLst/>
              <a:gdLst/>
              <a:ahLst/>
              <a:cxnLst/>
              <a:rect l="l" t="t" r="r" b="b"/>
              <a:pathLst>
                <a:path w="18874" h="14178" extrusionOk="0">
                  <a:moveTo>
                    <a:pt x="6977" y="1"/>
                  </a:moveTo>
                  <a:cubicBezTo>
                    <a:pt x="6891" y="1"/>
                    <a:pt x="6790" y="55"/>
                    <a:pt x="6672" y="176"/>
                  </a:cubicBezTo>
                  <a:cubicBezTo>
                    <a:pt x="6672" y="176"/>
                    <a:pt x="1" y="8115"/>
                    <a:pt x="6672" y="12885"/>
                  </a:cubicBezTo>
                  <a:cubicBezTo>
                    <a:pt x="7953" y="13806"/>
                    <a:pt x="9207" y="14177"/>
                    <a:pt x="10384" y="14177"/>
                  </a:cubicBezTo>
                  <a:cubicBezTo>
                    <a:pt x="15303" y="14177"/>
                    <a:pt x="18873" y="7682"/>
                    <a:pt x="17447" y="7682"/>
                  </a:cubicBezTo>
                  <a:cubicBezTo>
                    <a:pt x="16479" y="7682"/>
                    <a:pt x="13978" y="8916"/>
                    <a:pt x="13978" y="8916"/>
                  </a:cubicBezTo>
                  <a:cubicBezTo>
                    <a:pt x="13978" y="8916"/>
                    <a:pt x="15979" y="4413"/>
                    <a:pt x="14511" y="4379"/>
                  </a:cubicBezTo>
                  <a:cubicBezTo>
                    <a:pt x="13911" y="4379"/>
                    <a:pt x="10809" y="6014"/>
                    <a:pt x="10809" y="6014"/>
                  </a:cubicBezTo>
                  <a:cubicBezTo>
                    <a:pt x="10809" y="6014"/>
                    <a:pt x="11915" y="1986"/>
                    <a:pt x="11067" y="1986"/>
                  </a:cubicBezTo>
                  <a:cubicBezTo>
                    <a:pt x="10996" y="1986"/>
                    <a:pt x="10910" y="2015"/>
                    <a:pt x="10809" y="2078"/>
                  </a:cubicBezTo>
                  <a:cubicBezTo>
                    <a:pt x="9941" y="2611"/>
                    <a:pt x="7373" y="4046"/>
                    <a:pt x="7373" y="4046"/>
                  </a:cubicBezTo>
                  <a:cubicBezTo>
                    <a:pt x="7373" y="4046"/>
                    <a:pt x="7721" y="1"/>
                    <a:pt x="6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32"/>
            <p:cNvSpPr/>
            <p:nvPr/>
          </p:nvSpPr>
          <p:spPr>
            <a:xfrm>
              <a:off x="8578050" y="4228091"/>
              <a:ext cx="266875" cy="185825"/>
            </a:xfrm>
            <a:custGeom>
              <a:avLst/>
              <a:gdLst/>
              <a:ahLst/>
              <a:cxnLst/>
              <a:rect l="l" t="t" r="r" b="b"/>
              <a:pathLst>
                <a:path w="10675" h="7433" extrusionOk="0">
                  <a:moveTo>
                    <a:pt x="3703" y="828"/>
                  </a:moveTo>
                  <a:cubicBezTo>
                    <a:pt x="3870" y="828"/>
                    <a:pt x="3870" y="894"/>
                    <a:pt x="3903" y="894"/>
                  </a:cubicBezTo>
                  <a:cubicBezTo>
                    <a:pt x="3970" y="1028"/>
                    <a:pt x="3937" y="1328"/>
                    <a:pt x="3736" y="1628"/>
                  </a:cubicBezTo>
                  <a:cubicBezTo>
                    <a:pt x="3670" y="1695"/>
                    <a:pt x="3536" y="1862"/>
                    <a:pt x="3303" y="2029"/>
                  </a:cubicBezTo>
                  <a:cubicBezTo>
                    <a:pt x="3403" y="1428"/>
                    <a:pt x="3603" y="928"/>
                    <a:pt x="3703" y="828"/>
                  </a:cubicBezTo>
                  <a:close/>
                  <a:moveTo>
                    <a:pt x="6638" y="3029"/>
                  </a:moveTo>
                  <a:cubicBezTo>
                    <a:pt x="6705" y="3029"/>
                    <a:pt x="6705" y="3063"/>
                    <a:pt x="6705" y="3096"/>
                  </a:cubicBezTo>
                  <a:cubicBezTo>
                    <a:pt x="6739" y="3129"/>
                    <a:pt x="6839" y="3196"/>
                    <a:pt x="6672" y="3430"/>
                  </a:cubicBezTo>
                  <a:cubicBezTo>
                    <a:pt x="6505" y="3663"/>
                    <a:pt x="6171" y="3863"/>
                    <a:pt x="5805" y="4030"/>
                  </a:cubicBezTo>
                  <a:cubicBezTo>
                    <a:pt x="5905" y="3530"/>
                    <a:pt x="6305" y="3129"/>
                    <a:pt x="6538" y="3063"/>
                  </a:cubicBezTo>
                  <a:cubicBezTo>
                    <a:pt x="6572" y="3063"/>
                    <a:pt x="6605" y="3029"/>
                    <a:pt x="6638" y="3029"/>
                  </a:cubicBezTo>
                  <a:close/>
                  <a:moveTo>
                    <a:pt x="9841" y="4864"/>
                  </a:moveTo>
                  <a:lnTo>
                    <a:pt x="9841" y="4864"/>
                  </a:lnTo>
                  <a:cubicBezTo>
                    <a:pt x="9907" y="4931"/>
                    <a:pt x="9907" y="5364"/>
                    <a:pt x="9607" y="5798"/>
                  </a:cubicBezTo>
                  <a:cubicBezTo>
                    <a:pt x="9507" y="5965"/>
                    <a:pt x="9340" y="6131"/>
                    <a:pt x="9107" y="6232"/>
                  </a:cubicBezTo>
                  <a:cubicBezTo>
                    <a:pt x="9040" y="5598"/>
                    <a:pt x="9607" y="4931"/>
                    <a:pt x="9841" y="4864"/>
                  </a:cubicBezTo>
                  <a:close/>
                  <a:moveTo>
                    <a:pt x="612" y="0"/>
                  </a:moveTo>
                  <a:cubicBezTo>
                    <a:pt x="534" y="0"/>
                    <a:pt x="458" y="55"/>
                    <a:pt x="434" y="127"/>
                  </a:cubicBezTo>
                  <a:cubicBezTo>
                    <a:pt x="434" y="161"/>
                    <a:pt x="0" y="1128"/>
                    <a:pt x="434" y="1895"/>
                  </a:cubicBezTo>
                  <a:cubicBezTo>
                    <a:pt x="668" y="2362"/>
                    <a:pt x="1135" y="2629"/>
                    <a:pt x="1802" y="2729"/>
                  </a:cubicBezTo>
                  <a:cubicBezTo>
                    <a:pt x="1955" y="2755"/>
                    <a:pt x="2098" y="2765"/>
                    <a:pt x="2233" y="2765"/>
                  </a:cubicBezTo>
                  <a:cubicBezTo>
                    <a:pt x="2452" y="2765"/>
                    <a:pt x="2650" y="2737"/>
                    <a:pt x="2836" y="2696"/>
                  </a:cubicBezTo>
                  <a:cubicBezTo>
                    <a:pt x="2869" y="3596"/>
                    <a:pt x="3203" y="4230"/>
                    <a:pt x="3803" y="4497"/>
                  </a:cubicBezTo>
                  <a:cubicBezTo>
                    <a:pt x="4096" y="4614"/>
                    <a:pt x="4412" y="4663"/>
                    <a:pt x="4724" y="4663"/>
                  </a:cubicBezTo>
                  <a:cubicBezTo>
                    <a:pt x="4945" y="4663"/>
                    <a:pt x="5164" y="4639"/>
                    <a:pt x="5371" y="4597"/>
                  </a:cubicBezTo>
                  <a:cubicBezTo>
                    <a:pt x="5471" y="5097"/>
                    <a:pt x="5838" y="5798"/>
                    <a:pt x="6939" y="6365"/>
                  </a:cubicBezTo>
                  <a:cubicBezTo>
                    <a:pt x="7527" y="6659"/>
                    <a:pt x="8026" y="6773"/>
                    <a:pt x="8434" y="6773"/>
                  </a:cubicBezTo>
                  <a:cubicBezTo>
                    <a:pt x="8581" y="6773"/>
                    <a:pt x="8716" y="6758"/>
                    <a:pt x="8840" y="6732"/>
                  </a:cubicBezTo>
                  <a:cubicBezTo>
                    <a:pt x="9040" y="7099"/>
                    <a:pt x="9474" y="7399"/>
                    <a:pt x="10475" y="7432"/>
                  </a:cubicBezTo>
                  <a:cubicBezTo>
                    <a:pt x="10575" y="7432"/>
                    <a:pt x="10675" y="7366"/>
                    <a:pt x="10675" y="7232"/>
                  </a:cubicBezTo>
                  <a:cubicBezTo>
                    <a:pt x="10675" y="7132"/>
                    <a:pt x="10575" y="7032"/>
                    <a:pt x="10475" y="7032"/>
                  </a:cubicBezTo>
                  <a:cubicBezTo>
                    <a:pt x="10041" y="6999"/>
                    <a:pt x="9507" y="6932"/>
                    <a:pt x="9240" y="6632"/>
                  </a:cubicBezTo>
                  <a:cubicBezTo>
                    <a:pt x="9474" y="6498"/>
                    <a:pt x="9674" y="6365"/>
                    <a:pt x="9774" y="6232"/>
                  </a:cubicBezTo>
                  <a:cubicBezTo>
                    <a:pt x="10274" y="5731"/>
                    <a:pt x="10408" y="5031"/>
                    <a:pt x="10208" y="4664"/>
                  </a:cubicBezTo>
                  <a:cubicBezTo>
                    <a:pt x="10152" y="4525"/>
                    <a:pt x="10027" y="4455"/>
                    <a:pt x="9871" y="4455"/>
                  </a:cubicBezTo>
                  <a:cubicBezTo>
                    <a:pt x="9840" y="4455"/>
                    <a:pt x="9807" y="4458"/>
                    <a:pt x="9774" y="4464"/>
                  </a:cubicBezTo>
                  <a:cubicBezTo>
                    <a:pt x="9274" y="4564"/>
                    <a:pt x="8607" y="5498"/>
                    <a:pt x="8673" y="6265"/>
                  </a:cubicBezTo>
                  <a:cubicBezTo>
                    <a:pt x="8673" y="6298"/>
                    <a:pt x="8673" y="6298"/>
                    <a:pt x="8673" y="6365"/>
                  </a:cubicBezTo>
                  <a:cubicBezTo>
                    <a:pt x="8619" y="6370"/>
                    <a:pt x="8561" y="6373"/>
                    <a:pt x="8501" y="6373"/>
                  </a:cubicBezTo>
                  <a:cubicBezTo>
                    <a:pt x="8154" y="6373"/>
                    <a:pt x="7707" y="6282"/>
                    <a:pt x="7139" y="5998"/>
                  </a:cubicBezTo>
                  <a:cubicBezTo>
                    <a:pt x="6138" y="5498"/>
                    <a:pt x="5838" y="4931"/>
                    <a:pt x="5771" y="4464"/>
                  </a:cubicBezTo>
                  <a:cubicBezTo>
                    <a:pt x="6305" y="4297"/>
                    <a:pt x="6772" y="3997"/>
                    <a:pt x="7005" y="3663"/>
                  </a:cubicBezTo>
                  <a:cubicBezTo>
                    <a:pt x="7239" y="3363"/>
                    <a:pt x="7239" y="3063"/>
                    <a:pt x="7039" y="2829"/>
                  </a:cubicBezTo>
                  <a:cubicBezTo>
                    <a:pt x="6946" y="2690"/>
                    <a:pt x="6804" y="2631"/>
                    <a:pt x="6636" y="2631"/>
                  </a:cubicBezTo>
                  <a:cubicBezTo>
                    <a:pt x="6563" y="2631"/>
                    <a:pt x="6486" y="2642"/>
                    <a:pt x="6405" y="2662"/>
                  </a:cubicBezTo>
                  <a:cubicBezTo>
                    <a:pt x="5971" y="2796"/>
                    <a:pt x="5438" y="3430"/>
                    <a:pt x="5371" y="4163"/>
                  </a:cubicBezTo>
                  <a:cubicBezTo>
                    <a:pt x="5161" y="4223"/>
                    <a:pt x="4944" y="4256"/>
                    <a:pt x="4730" y="4256"/>
                  </a:cubicBezTo>
                  <a:cubicBezTo>
                    <a:pt x="4468" y="4256"/>
                    <a:pt x="4209" y="4207"/>
                    <a:pt x="3970" y="4097"/>
                  </a:cubicBezTo>
                  <a:cubicBezTo>
                    <a:pt x="3570" y="3963"/>
                    <a:pt x="3369" y="3596"/>
                    <a:pt x="3303" y="2996"/>
                  </a:cubicBezTo>
                  <a:cubicBezTo>
                    <a:pt x="3269" y="2862"/>
                    <a:pt x="3269" y="2696"/>
                    <a:pt x="3269" y="2529"/>
                  </a:cubicBezTo>
                  <a:cubicBezTo>
                    <a:pt x="3603" y="2362"/>
                    <a:pt x="3903" y="2095"/>
                    <a:pt x="4070" y="1862"/>
                  </a:cubicBezTo>
                  <a:cubicBezTo>
                    <a:pt x="4337" y="1428"/>
                    <a:pt x="4437" y="994"/>
                    <a:pt x="4270" y="694"/>
                  </a:cubicBezTo>
                  <a:cubicBezTo>
                    <a:pt x="4208" y="571"/>
                    <a:pt x="4033" y="390"/>
                    <a:pt x="3716" y="390"/>
                  </a:cubicBezTo>
                  <a:cubicBezTo>
                    <a:pt x="3690" y="390"/>
                    <a:pt x="3664" y="392"/>
                    <a:pt x="3636" y="394"/>
                  </a:cubicBezTo>
                  <a:cubicBezTo>
                    <a:pt x="3169" y="427"/>
                    <a:pt x="2936" y="1728"/>
                    <a:pt x="2902" y="1862"/>
                  </a:cubicBezTo>
                  <a:cubicBezTo>
                    <a:pt x="2902" y="1995"/>
                    <a:pt x="2869" y="2129"/>
                    <a:pt x="2869" y="2262"/>
                  </a:cubicBezTo>
                  <a:cubicBezTo>
                    <a:pt x="2680" y="2309"/>
                    <a:pt x="2458" y="2356"/>
                    <a:pt x="2203" y="2356"/>
                  </a:cubicBezTo>
                  <a:cubicBezTo>
                    <a:pt x="2097" y="2356"/>
                    <a:pt x="1986" y="2348"/>
                    <a:pt x="1868" y="2329"/>
                  </a:cubicBezTo>
                  <a:cubicBezTo>
                    <a:pt x="1335" y="2229"/>
                    <a:pt x="968" y="2029"/>
                    <a:pt x="801" y="1695"/>
                  </a:cubicBezTo>
                  <a:cubicBezTo>
                    <a:pt x="467" y="1128"/>
                    <a:pt x="801" y="294"/>
                    <a:pt x="834" y="294"/>
                  </a:cubicBezTo>
                  <a:cubicBezTo>
                    <a:pt x="868" y="194"/>
                    <a:pt x="801" y="60"/>
                    <a:pt x="701" y="27"/>
                  </a:cubicBezTo>
                  <a:cubicBezTo>
                    <a:pt x="673" y="8"/>
                    <a:pt x="642" y="0"/>
                    <a:pt x="61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32"/>
            <p:cNvSpPr/>
            <p:nvPr/>
          </p:nvSpPr>
          <p:spPr>
            <a:xfrm>
              <a:off x="8146475" y="4146391"/>
              <a:ext cx="438000" cy="305925"/>
            </a:xfrm>
            <a:custGeom>
              <a:avLst/>
              <a:gdLst/>
              <a:ahLst/>
              <a:cxnLst/>
              <a:rect l="l" t="t" r="r" b="b"/>
              <a:pathLst>
                <a:path w="17520" h="12237" extrusionOk="0">
                  <a:moveTo>
                    <a:pt x="12756" y="0"/>
                  </a:moveTo>
                  <a:cubicBezTo>
                    <a:pt x="12669" y="0"/>
                    <a:pt x="12592" y="41"/>
                    <a:pt x="12527" y="126"/>
                  </a:cubicBezTo>
                  <a:cubicBezTo>
                    <a:pt x="11960" y="893"/>
                    <a:pt x="11426" y="3629"/>
                    <a:pt x="11426" y="3629"/>
                  </a:cubicBezTo>
                  <a:cubicBezTo>
                    <a:pt x="11426" y="3629"/>
                    <a:pt x="9560" y="260"/>
                    <a:pt x="8501" y="260"/>
                  </a:cubicBezTo>
                  <a:cubicBezTo>
                    <a:pt x="8358" y="260"/>
                    <a:pt x="8230" y="321"/>
                    <a:pt x="8124" y="460"/>
                  </a:cubicBezTo>
                  <a:cubicBezTo>
                    <a:pt x="7757" y="960"/>
                    <a:pt x="7189" y="4396"/>
                    <a:pt x="7189" y="4396"/>
                  </a:cubicBezTo>
                  <a:cubicBezTo>
                    <a:pt x="7189" y="4396"/>
                    <a:pt x="5093" y="1670"/>
                    <a:pt x="4326" y="1670"/>
                  </a:cubicBezTo>
                  <a:cubicBezTo>
                    <a:pt x="4175" y="1670"/>
                    <a:pt x="4076" y="1775"/>
                    <a:pt x="4054" y="2028"/>
                  </a:cubicBezTo>
                  <a:cubicBezTo>
                    <a:pt x="3954" y="3028"/>
                    <a:pt x="3554" y="5964"/>
                    <a:pt x="3554" y="5964"/>
                  </a:cubicBezTo>
                  <a:cubicBezTo>
                    <a:pt x="3554" y="5964"/>
                    <a:pt x="1083" y="3734"/>
                    <a:pt x="284" y="3734"/>
                  </a:cubicBezTo>
                  <a:cubicBezTo>
                    <a:pt x="96" y="3734"/>
                    <a:pt x="0" y="3857"/>
                    <a:pt x="51" y="4162"/>
                  </a:cubicBezTo>
                  <a:cubicBezTo>
                    <a:pt x="51" y="4162"/>
                    <a:pt x="1890" y="12237"/>
                    <a:pt x="7854" y="12237"/>
                  </a:cubicBezTo>
                  <a:cubicBezTo>
                    <a:pt x="8563" y="12237"/>
                    <a:pt x="9329" y="12123"/>
                    <a:pt x="10158" y="11868"/>
                  </a:cubicBezTo>
                  <a:cubicBezTo>
                    <a:pt x="17519" y="9581"/>
                    <a:pt x="14086" y="0"/>
                    <a:pt x="12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32"/>
            <p:cNvSpPr/>
            <p:nvPr/>
          </p:nvSpPr>
          <p:spPr>
            <a:xfrm>
              <a:off x="8223625" y="4268791"/>
              <a:ext cx="300250" cy="153450"/>
            </a:xfrm>
            <a:custGeom>
              <a:avLst/>
              <a:gdLst/>
              <a:ahLst/>
              <a:cxnLst/>
              <a:rect l="l" t="t" r="r" b="b"/>
              <a:pathLst>
                <a:path w="12010" h="6138" extrusionOk="0">
                  <a:moveTo>
                    <a:pt x="9541" y="434"/>
                  </a:moveTo>
                  <a:cubicBezTo>
                    <a:pt x="9607" y="434"/>
                    <a:pt x="9974" y="667"/>
                    <a:pt x="10141" y="1168"/>
                  </a:cubicBezTo>
                  <a:cubicBezTo>
                    <a:pt x="10175" y="1335"/>
                    <a:pt x="10208" y="1568"/>
                    <a:pt x="10141" y="1835"/>
                  </a:cubicBezTo>
                  <a:cubicBezTo>
                    <a:pt x="9641" y="1501"/>
                    <a:pt x="9407" y="667"/>
                    <a:pt x="9507" y="434"/>
                  </a:cubicBezTo>
                  <a:close/>
                  <a:moveTo>
                    <a:pt x="6238" y="1835"/>
                  </a:moveTo>
                  <a:cubicBezTo>
                    <a:pt x="6272" y="1835"/>
                    <a:pt x="6372" y="1868"/>
                    <a:pt x="6439" y="2102"/>
                  </a:cubicBezTo>
                  <a:cubicBezTo>
                    <a:pt x="6539" y="2369"/>
                    <a:pt x="6505" y="2736"/>
                    <a:pt x="6405" y="3136"/>
                  </a:cubicBezTo>
                  <a:cubicBezTo>
                    <a:pt x="6072" y="2736"/>
                    <a:pt x="6005" y="2202"/>
                    <a:pt x="6072" y="1968"/>
                  </a:cubicBezTo>
                  <a:cubicBezTo>
                    <a:pt x="6138" y="1835"/>
                    <a:pt x="6205" y="1835"/>
                    <a:pt x="6205" y="1835"/>
                  </a:cubicBezTo>
                  <a:close/>
                  <a:moveTo>
                    <a:pt x="2769" y="2769"/>
                  </a:moveTo>
                  <a:cubicBezTo>
                    <a:pt x="2903" y="2802"/>
                    <a:pt x="3103" y="3002"/>
                    <a:pt x="3236" y="3336"/>
                  </a:cubicBezTo>
                  <a:cubicBezTo>
                    <a:pt x="3270" y="3436"/>
                    <a:pt x="3303" y="3636"/>
                    <a:pt x="3303" y="3903"/>
                  </a:cubicBezTo>
                  <a:cubicBezTo>
                    <a:pt x="2869" y="3469"/>
                    <a:pt x="2602" y="3036"/>
                    <a:pt x="2569" y="2869"/>
                  </a:cubicBezTo>
                  <a:cubicBezTo>
                    <a:pt x="2669" y="2769"/>
                    <a:pt x="2736" y="2769"/>
                    <a:pt x="2769" y="2769"/>
                  </a:cubicBezTo>
                  <a:close/>
                  <a:moveTo>
                    <a:pt x="9607" y="0"/>
                  </a:moveTo>
                  <a:cubicBezTo>
                    <a:pt x="9407" y="0"/>
                    <a:pt x="9241" y="67"/>
                    <a:pt x="9174" y="234"/>
                  </a:cubicBezTo>
                  <a:cubicBezTo>
                    <a:pt x="8940" y="701"/>
                    <a:pt x="9274" y="1768"/>
                    <a:pt x="9908" y="2202"/>
                  </a:cubicBezTo>
                  <a:cubicBezTo>
                    <a:pt x="9941" y="2202"/>
                    <a:pt x="9974" y="2235"/>
                    <a:pt x="10008" y="2235"/>
                  </a:cubicBezTo>
                  <a:cubicBezTo>
                    <a:pt x="9808" y="2569"/>
                    <a:pt x="9441" y="2936"/>
                    <a:pt x="8774" y="3269"/>
                  </a:cubicBezTo>
                  <a:cubicBezTo>
                    <a:pt x="8255" y="3520"/>
                    <a:pt x="7822" y="3617"/>
                    <a:pt x="7471" y="3617"/>
                  </a:cubicBezTo>
                  <a:cubicBezTo>
                    <a:pt x="7167" y="3617"/>
                    <a:pt x="6924" y="3544"/>
                    <a:pt x="6739" y="3436"/>
                  </a:cubicBezTo>
                  <a:cubicBezTo>
                    <a:pt x="6939" y="2869"/>
                    <a:pt x="6972" y="2335"/>
                    <a:pt x="6839" y="1968"/>
                  </a:cubicBezTo>
                  <a:cubicBezTo>
                    <a:pt x="6746" y="1628"/>
                    <a:pt x="6538" y="1431"/>
                    <a:pt x="6269" y="1431"/>
                  </a:cubicBezTo>
                  <a:cubicBezTo>
                    <a:pt x="6248" y="1431"/>
                    <a:pt x="6227" y="1432"/>
                    <a:pt x="6205" y="1435"/>
                  </a:cubicBezTo>
                  <a:cubicBezTo>
                    <a:pt x="5972" y="1435"/>
                    <a:pt x="5771" y="1568"/>
                    <a:pt x="5705" y="1835"/>
                  </a:cubicBezTo>
                  <a:cubicBezTo>
                    <a:pt x="5538" y="2269"/>
                    <a:pt x="5705" y="3069"/>
                    <a:pt x="6272" y="3569"/>
                  </a:cubicBezTo>
                  <a:cubicBezTo>
                    <a:pt x="6072" y="4003"/>
                    <a:pt x="5771" y="4403"/>
                    <a:pt x="5371" y="4670"/>
                  </a:cubicBezTo>
                  <a:cubicBezTo>
                    <a:pt x="5226" y="4749"/>
                    <a:pt x="5071" y="4787"/>
                    <a:pt x="4906" y="4787"/>
                  </a:cubicBezTo>
                  <a:cubicBezTo>
                    <a:pt x="4652" y="4787"/>
                    <a:pt x="4373" y="4698"/>
                    <a:pt x="4070" y="4537"/>
                  </a:cubicBezTo>
                  <a:cubicBezTo>
                    <a:pt x="3937" y="4437"/>
                    <a:pt x="3803" y="4370"/>
                    <a:pt x="3670" y="4270"/>
                  </a:cubicBezTo>
                  <a:cubicBezTo>
                    <a:pt x="3770" y="3870"/>
                    <a:pt x="3737" y="3503"/>
                    <a:pt x="3636" y="3203"/>
                  </a:cubicBezTo>
                  <a:cubicBezTo>
                    <a:pt x="3470" y="2736"/>
                    <a:pt x="3169" y="2402"/>
                    <a:pt x="2836" y="2369"/>
                  </a:cubicBezTo>
                  <a:cubicBezTo>
                    <a:pt x="2804" y="2362"/>
                    <a:pt x="2769" y="2358"/>
                    <a:pt x="2732" y="2358"/>
                  </a:cubicBezTo>
                  <a:cubicBezTo>
                    <a:pt x="2579" y="2358"/>
                    <a:pt x="2390" y="2427"/>
                    <a:pt x="2202" y="2669"/>
                  </a:cubicBezTo>
                  <a:cubicBezTo>
                    <a:pt x="1935" y="3069"/>
                    <a:pt x="2903" y="4103"/>
                    <a:pt x="2936" y="4137"/>
                  </a:cubicBezTo>
                  <a:cubicBezTo>
                    <a:pt x="3036" y="4237"/>
                    <a:pt x="3136" y="4337"/>
                    <a:pt x="3236" y="4403"/>
                  </a:cubicBezTo>
                  <a:cubicBezTo>
                    <a:pt x="3136" y="4670"/>
                    <a:pt x="2969" y="4970"/>
                    <a:pt x="2669" y="5237"/>
                  </a:cubicBezTo>
                  <a:cubicBezTo>
                    <a:pt x="2333" y="5574"/>
                    <a:pt x="1968" y="5742"/>
                    <a:pt x="1627" y="5742"/>
                  </a:cubicBezTo>
                  <a:cubicBezTo>
                    <a:pt x="1596" y="5742"/>
                    <a:pt x="1566" y="5740"/>
                    <a:pt x="1535" y="5738"/>
                  </a:cubicBezTo>
                  <a:cubicBezTo>
                    <a:pt x="868" y="5638"/>
                    <a:pt x="434" y="4870"/>
                    <a:pt x="434" y="4870"/>
                  </a:cubicBezTo>
                  <a:cubicBezTo>
                    <a:pt x="384" y="4795"/>
                    <a:pt x="297" y="4758"/>
                    <a:pt x="214" y="4758"/>
                  </a:cubicBezTo>
                  <a:cubicBezTo>
                    <a:pt x="186" y="4758"/>
                    <a:pt x="159" y="4762"/>
                    <a:pt x="134" y="4770"/>
                  </a:cubicBezTo>
                  <a:cubicBezTo>
                    <a:pt x="34" y="4837"/>
                    <a:pt x="1" y="4970"/>
                    <a:pt x="67" y="5071"/>
                  </a:cubicBezTo>
                  <a:cubicBezTo>
                    <a:pt x="101" y="5104"/>
                    <a:pt x="601" y="6005"/>
                    <a:pt x="1468" y="6138"/>
                  </a:cubicBezTo>
                  <a:lnTo>
                    <a:pt x="1668" y="6138"/>
                  </a:lnTo>
                  <a:cubicBezTo>
                    <a:pt x="2102" y="6138"/>
                    <a:pt x="2536" y="5938"/>
                    <a:pt x="2969" y="5538"/>
                  </a:cubicBezTo>
                  <a:cubicBezTo>
                    <a:pt x="3236" y="5271"/>
                    <a:pt x="3436" y="4970"/>
                    <a:pt x="3570" y="4704"/>
                  </a:cubicBezTo>
                  <a:cubicBezTo>
                    <a:pt x="4010" y="5018"/>
                    <a:pt x="4463" y="5187"/>
                    <a:pt x="4879" y="5187"/>
                  </a:cubicBezTo>
                  <a:cubicBezTo>
                    <a:pt x="5126" y="5187"/>
                    <a:pt x="5360" y="5128"/>
                    <a:pt x="5571" y="5004"/>
                  </a:cubicBezTo>
                  <a:cubicBezTo>
                    <a:pt x="6038" y="4737"/>
                    <a:pt x="6372" y="4303"/>
                    <a:pt x="6605" y="3803"/>
                  </a:cubicBezTo>
                  <a:cubicBezTo>
                    <a:pt x="6834" y="3934"/>
                    <a:pt x="7135" y="4032"/>
                    <a:pt x="7516" y="4032"/>
                  </a:cubicBezTo>
                  <a:cubicBezTo>
                    <a:pt x="7912" y="4032"/>
                    <a:pt x="8395" y="3925"/>
                    <a:pt x="8974" y="3636"/>
                  </a:cubicBezTo>
                  <a:cubicBezTo>
                    <a:pt x="9774" y="3236"/>
                    <a:pt x="10175" y="2802"/>
                    <a:pt x="10408" y="2369"/>
                  </a:cubicBezTo>
                  <a:cubicBezTo>
                    <a:pt x="10439" y="2371"/>
                    <a:pt x="10471" y="2373"/>
                    <a:pt x="10504" y="2373"/>
                  </a:cubicBezTo>
                  <a:cubicBezTo>
                    <a:pt x="10892" y="2373"/>
                    <a:pt x="11389" y="2178"/>
                    <a:pt x="11942" y="1501"/>
                  </a:cubicBezTo>
                  <a:cubicBezTo>
                    <a:pt x="12009" y="1401"/>
                    <a:pt x="12009" y="1268"/>
                    <a:pt x="11909" y="1201"/>
                  </a:cubicBezTo>
                  <a:cubicBezTo>
                    <a:pt x="11864" y="1171"/>
                    <a:pt x="11812" y="1155"/>
                    <a:pt x="11763" y="1155"/>
                  </a:cubicBezTo>
                  <a:cubicBezTo>
                    <a:pt x="11703" y="1155"/>
                    <a:pt x="11646" y="1179"/>
                    <a:pt x="11609" y="1234"/>
                  </a:cubicBezTo>
                  <a:cubicBezTo>
                    <a:pt x="11342" y="1568"/>
                    <a:pt x="10942" y="1935"/>
                    <a:pt x="10541" y="1968"/>
                  </a:cubicBezTo>
                  <a:cubicBezTo>
                    <a:pt x="10608" y="1701"/>
                    <a:pt x="10608" y="1468"/>
                    <a:pt x="10575" y="1301"/>
                  </a:cubicBezTo>
                  <a:cubicBezTo>
                    <a:pt x="10475" y="601"/>
                    <a:pt x="9974" y="67"/>
                    <a:pt x="96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32"/>
            <p:cNvSpPr/>
            <p:nvPr/>
          </p:nvSpPr>
          <p:spPr>
            <a:xfrm>
              <a:off x="8011800" y="4705041"/>
              <a:ext cx="785875" cy="371325"/>
            </a:xfrm>
            <a:custGeom>
              <a:avLst/>
              <a:gdLst/>
              <a:ahLst/>
              <a:cxnLst/>
              <a:rect l="l" t="t" r="r" b="b"/>
              <a:pathLst>
                <a:path w="31435" h="14853" extrusionOk="0">
                  <a:moveTo>
                    <a:pt x="22719" y="0"/>
                  </a:moveTo>
                  <a:cubicBezTo>
                    <a:pt x="22570" y="0"/>
                    <a:pt x="22414" y="52"/>
                    <a:pt x="22250" y="163"/>
                  </a:cubicBezTo>
                  <a:cubicBezTo>
                    <a:pt x="19882" y="1764"/>
                    <a:pt x="15745" y="9403"/>
                    <a:pt x="15745" y="9403"/>
                  </a:cubicBezTo>
                  <a:cubicBezTo>
                    <a:pt x="15745" y="9403"/>
                    <a:pt x="16319" y="1752"/>
                    <a:pt x="13696" y="1752"/>
                  </a:cubicBezTo>
                  <a:cubicBezTo>
                    <a:pt x="13636" y="1752"/>
                    <a:pt x="13574" y="1756"/>
                    <a:pt x="13511" y="1764"/>
                  </a:cubicBezTo>
                  <a:cubicBezTo>
                    <a:pt x="10675" y="2131"/>
                    <a:pt x="8607" y="9369"/>
                    <a:pt x="8607" y="9369"/>
                  </a:cubicBezTo>
                  <a:cubicBezTo>
                    <a:pt x="8607" y="9369"/>
                    <a:pt x="4788" y="1662"/>
                    <a:pt x="3057" y="1662"/>
                  </a:cubicBezTo>
                  <a:cubicBezTo>
                    <a:pt x="2698" y="1662"/>
                    <a:pt x="2429" y="1995"/>
                    <a:pt x="2302" y="2798"/>
                  </a:cubicBezTo>
                  <a:cubicBezTo>
                    <a:pt x="1769" y="6201"/>
                    <a:pt x="1" y="13939"/>
                    <a:pt x="3737" y="14173"/>
                  </a:cubicBezTo>
                  <a:cubicBezTo>
                    <a:pt x="3737" y="14173"/>
                    <a:pt x="13512" y="14852"/>
                    <a:pt x="21039" y="14852"/>
                  </a:cubicBezTo>
                  <a:cubicBezTo>
                    <a:pt x="25187" y="14852"/>
                    <a:pt x="28652" y="14646"/>
                    <a:pt x="29422" y="14006"/>
                  </a:cubicBezTo>
                  <a:cubicBezTo>
                    <a:pt x="31435" y="12365"/>
                    <a:pt x="31234" y="2990"/>
                    <a:pt x="29914" y="2990"/>
                  </a:cubicBezTo>
                  <a:cubicBezTo>
                    <a:pt x="29812" y="2990"/>
                    <a:pt x="29703" y="3046"/>
                    <a:pt x="29589" y="3165"/>
                  </a:cubicBezTo>
                  <a:cubicBezTo>
                    <a:pt x="28021" y="4833"/>
                    <a:pt x="25286" y="9303"/>
                    <a:pt x="25286" y="9303"/>
                  </a:cubicBezTo>
                  <a:cubicBezTo>
                    <a:pt x="25286" y="9303"/>
                    <a:pt x="24708" y="0"/>
                    <a:pt x="227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32"/>
            <p:cNvSpPr/>
            <p:nvPr/>
          </p:nvSpPr>
          <p:spPr>
            <a:xfrm>
              <a:off x="8302850" y="4837366"/>
              <a:ext cx="54225" cy="200325"/>
            </a:xfrm>
            <a:custGeom>
              <a:avLst/>
              <a:gdLst/>
              <a:ahLst/>
              <a:cxnLst/>
              <a:rect l="l" t="t" r="r" b="b"/>
              <a:pathLst>
                <a:path w="2169" h="8013" extrusionOk="0">
                  <a:moveTo>
                    <a:pt x="1275" y="0"/>
                  </a:moveTo>
                  <a:cubicBezTo>
                    <a:pt x="1262" y="0"/>
                    <a:pt x="1248" y="2"/>
                    <a:pt x="1235" y="7"/>
                  </a:cubicBezTo>
                  <a:cubicBezTo>
                    <a:pt x="1101" y="7"/>
                    <a:pt x="1035" y="107"/>
                    <a:pt x="1035" y="240"/>
                  </a:cubicBezTo>
                  <a:cubicBezTo>
                    <a:pt x="1035" y="307"/>
                    <a:pt x="1735" y="6278"/>
                    <a:pt x="101" y="7646"/>
                  </a:cubicBezTo>
                  <a:cubicBezTo>
                    <a:pt x="34" y="7712"/>
                    <a:pt x="0" y="7846"/>
                    <a:pt x="67" y="7913"/>
                  </a:cubicBezTo>
                  <a:cubicBezTo>
                    <a:pt x="134" y="7979"/>
                    <a:pt x="167" y="8013"/>
                    <a:pt x="234" y="8013"/>
                  </a:cubicBezTo>
                  <a:cubicBezTo>
                    <a:pt x="301" y="8013"/>
                    <a:pt x="334" y="7979"/>
                    <a:pt x="367" y="7946"/>
                  </a:cubicBezTo>
                  <a:cubicBezTo>
                    <a:pt x="2169" y="6478"/>
                    <a:pt x="1468" y="441"/>
                    <a:pt x="1435" y="174"/>
                  </a:cubicBezTo>
                  <a:cubicBezTo>
                    <a:pt x="1435" y="87"/>
                    <a:pt x="1360" y="0"/>
                    <a:pt x="127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32"/>
            <p:cNvSpPr/>
            <p:nvPr/>
          </p:nvSpPr>
          <p:spPr>
            <a:xfrm>
              <a:off x="8457125" y="4830016"/>
              <a:ext cx="104275" cy="196825"/>
            </a:xfrm>
            <a:custGeom>
              <a:avLst/>
              <a:gdLst/>
              <a:ahLst/>
              <a:cxnLst/>
              <a:rect l="l" t="t" r="r" b="b"/>
              <a:pathLst>
                <a:path w="4171" h="7873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7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7" y="7873"/>
                    <a:pt x="234" y="7873"/>
                  </a:cubicBezTo>
                  <a:cubicBezTo>
                    <a:pt x="267" y="7873"/>
                    <a:pt x="334" y="7840"/>
                    <a:pt x="368" y="7773"/>
                  </a:cubicBezTo>
                  <a:cubicBezTo>
                    <a:pt x="501" y="7639"/>
                    <a:pt x="3570" y="3837"/>
                    <a:pt x="4137" y="234"/>
                  </a:cubicBezTo>
                  <a:cubicBezTo>
                    <a:pt x="4170" y="134"/>
                    <a:pt x="4070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32"/>
            <p:cNvSpPr/>
            <p:nvPr/>
          </p:nvSpPr>
          <p:spPr>
            <a:xfrm>
              <a:off x="8646425" y="4865891"/>
              <a:ext cx="96775" cy="175150"/>
            </a:xfrm>
            <a:custGeom>
              <a:avLst/>
              <a:gdLst/>
              <a:ahLst/>
              <a:cxnLst/>
              <a:rect l="l" t="t" r="r" b="b"/>
              <a:pathLst>
                <a:path w="3871" h="7006" extrusionOk="0">
                  <a:moveTo>
                    <a:pt x="3670" y="0"/>
                  </a:moveTo>
                  <a:cubicBezTo>
                    <a:pt x="3537" y="0"/>
                    <a:pt x="3470" y="100"/>
                    <a:pt x="3470" y="200"/>
                  </a:cubicBezTo>
                  <a:cubicBezTo>
                    <a:pt x="3470" y="2969"/>
                    <a:pt x="101" y="6605"/>
                    <a:pt x="67" y="6638"/>
                  </a:cubicBezTo>
                  <a:cubicBezTo>
                    <a:pt x="1" y="6738"/>
                    <a:pt x="1" y="6872"/>
                    <a:pt x="101" y="6938"/>
                  </a:cubicBezTo>
                  <a:cubicBezTo>
                    <a:pt x="134" y="6972"/>
                    <a:pt x="167" y="7005"/>
                    <a:pt x="234" y="7005"/>
                  </a:cubicBezTo>
                  <a:cubicBezTo>
                    <a:pt x="301" y="7005"/>
                    <a:pt x="334" y="6972"/>
                    <a:pt x="368" y="6938"/>
                  </a:cubicBezTo>
                  <a:cubicBezTo>
                    <a:pt x="534" y="6772"/>
                    <a:pt x="3870" y="3136"/>
                    <a:pt x="3870" y="200"/>
                  </a:cubicBezTo>
                  <a:cubicBezTo>
                    <a:pt x="3870" y="100"/>
                    <a:pt x="3770" y="0"/>
                    <a:pt x="36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32"/>
            <p:cNvSpPr/>
            <p:nvPr/>
          </p:nvSpPr>
          <p:spPr>
            <a:xfrm>
              <a:off x="8095613" y="4840916"/>
              <a:ext cx="100950" cy="210400"/>
            </a:xfrm>
            <a:custGeom>
              <a:avLst/>
              <a:gdLst/>
              <a:ahLst/>
              <a:cxnLst/>
              <a:rect l="l" t="t" r="r" b="b"/>
              <a:pathLst>
                <a:path w="4038" h="8416" extrusionOk="0">
                  <a:moveTo>
                    <a:pt x="223" y="1"/>
                  </a:moveTo>
                  <a:cubicBezTo>
                    <a:pt x="204" y="1"/>
                    <a:pt x="186" y="4"/>
                    <a:pt x="168" y="10"/>
                  </a:cubicBezTo>
                  <a:cubicBezTo>
                    <a:pt x="68" y="43"/>
                    <a:pt x="1" y="143"/>
                    <a:pt x="34" y="276"/>
                  </a:cubicBezTo>
                  <a:cubicBezTo>
                    <a:pt x="101" y="510"/>
                    <a:pt x="1936" y="6481"/>
                    <a:pt x="3637" y="8349"/>
                  </a:cubicBezTo>
                  <a:cubicBezTo>
                    <a:pt x="3704" y="8416"/>
                    <a:pt x="3737" y="8416"/>
                    <a:pt x="3804" y="8416"/>
                  </a:cubicBezTo>
                  <a:cubicBezTo>
                    <a:pt x="3837" y="8416"/>
                    <a:pt x="3904" y="8416"/>
                    <a:pt x="3937" y="8382"/>
                  </a:cubicBezTo>
                  <a:cubicBezTo>
                    <a:pt x="4037" y="8282"/>
                    <a:pt x="4037" y="8149"/>
                    <a:pt x="3970" y="8082"/>
                  </a:cubicBezTo>
                  <a:cubicBezTo>
                    <a:pt x="2303" y="6281"/>
                    <a:pt x="435" y="210"/>
                    <a:pt x="435" y="143"/>
                  </a:cubicBezTo>
                  <a:cubicBezTo>
                    <a:pt x="407" y="61"/>
                    <a:pt x="312" y="1"/>
                    <a:pt x="22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26" name="Google Shape;3226;p32"/>
          <p:cNvSpPr/>
          <p:nvPr/>
        </p:nvSpPr>
        <p:spPr>
          <a:xfrm>
            <a:off x="1629800" y="909841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27" name="Google Shape;3227;p32"/>
          <p:cNvSpPr/>
          <p:nvPr/>
        </p:nvSpPr>
        <p:spPr>
          <a:xfrm flipH="1">
            <a:off x="6156002" y="1921478"/>
            <a:ext cx="1115329" cy="286554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28" name="Google Shape;3228;p32"/>
          <p:cNvGrpSpPr/>
          <p:nvPr/>
        </p:nvGrpSpPr>
        <p:grpSpPr>
          <a:xfrm flipH="1">
            <a:off x="8287634" y="670663"/>
            <a:ext cx="698900" cy="986625"/>
            <a:chOff x="2569950" y="1960400"/>
            <a:chExt cx="698900" cy="986625"/>
          </a:xfrm>
        </p:grpSpPr>
        <p:sp>
          <p:nvSpPr>
            <p:cNvPr id="3229" name="Google Shape;3229;p32"/>
            <p:cNvSpPr/>
            <p:nvPr/>
          </p:nvSpPr>
          <p:spPr>
            <a:xfrm>
              <a:off x="3059950" y="1976325"/>
              <a:ext cx="124625" cy="125975"/>
            </a:xfrm>
            <a:custGeom>
              <a:avLst/>
              <a:gdLst/>
              <a:ahLst/>
              <a:cxnLst/>
              <a:rect l="l" t="t" r="r" b="b"/>
              <a:pathLst>
                <a:path w="4985" h="5039" extrusionOk="0">
                  <a:moveTo>
                    <a:pt x="2983" y="0"/>
                  </a:moveTo>
                  <a:cubicBezTo>
                    <a:pt x="982" y="0"/>
                    <a:pt x="2316" y="3236"/>
                    <a:pt x="2316" y="3236"/>
                  </a:cubicBezTo>
                  <a:cubicBezTo>
                    <a:pt x="2316" y="3236"/>
                    <a:pt x="1859" y="3040"/>
                    <a:pt x="1361" y="3040"/>
                  </a:cubicBezTo>
                  <a:cubicBezTo>
                    <a:pt x="987" y="3040"/>
                    <a:pt x="591" y="3150"/>
                    <a:pt x="348" y="3536"/>
                  </a:cubicBezTo>
                  <a:cubicBezTo>
                    <a:pt x="0" y="4058"/>
                    <a:pt x="794" y="5039"/>
                    <a:pt x="1887" y="5039"/>
                  </a:cubicBezTo>
                  <a:cubicBezTo>
                    <a:pt x="2681" y="5039"/>
                    <a:pt x="3632" y="4521"/>
                    <a:pt x="4418" y="2936"/>
                  </a:cubicBezTo>
                  <a:cubicBezTo>
                    <a:pt x="4418" y="2936"/>
                    <a:pt x="4985" y="0"/>
                    <a:pt x="2983" y="0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p32"/>
            <p:cNvSpPr/>
            <p:nvPr/>
          </p:nvSpPr>
          <p:spPr>
            <a:xfrm>
              <a:off x="3112750" y="2042975"/>
              <a:ext cx="156100" cy="117850"/>
            </a:xfrm>
            <a:custGeom>
              <a:avLst/>
              <a:gdLst/>
              <a:ahLst/>
              <a:cxnLst/>
              <a:rect l="l" t="t" r="r" b="b"/>
              <a:pathLst>
                <a:path w="6244" h="4714" extrusionOk="0">
                  <a:moveTo>
                    <a:pt x="4454" y="1"/>
                  </a:moveTo>
                  <a:cubicBezTo>
                    <a:pt x="3588" y="1"/>
                    <a:pt x="2673" y="470"/>
                    <a:pt x="2673" y="470"/>
                  </a:cubicBezTo>
                  <a:cubicBezTo>
                    <a:pt x="0" y="2858"/>
                    <a:pt x="1762" y="4713"/>
                    <a:pt x="2775" y="4713"/>
                  </a:cubicBezTo>
                  <a:cubicBezTo>
                    <a:pt x="2950" y="4713"/>
                    <a:pt x="3103" y="4658"/>
                    <a:pt x="3206" y="4539"/>
                  </a:cubicBezTo>
                  <a:cubicBezTo>
                    <a:pt x="3907" y="3739"/>
                    <a:pt x="2973" y="2538"/>
                    <a:pt x="2973" y="2538"/>
                  </a:cubicBezTo>
                  <a:lnTo>
                    <a:pt x="2973" y="2538"/>
                  </a:lnTo>
                  <a:cubicBezTo>
                    <a:pt x="2973" y="2538"/>
                    <a:pt x="3302" y="2579"/>
                    <a:pt x="3741" y="2579"/>
                  </a:cubicBezTo>
                  <a:cubicBezTo>
                    <a:pt x="4719" y="2579"/>
                    <a:pt x="6243" y="2373"/>
                    <a:pt x="5875" y="1037"/>
                  </a:cubicBezTo>
                  <a:cubicBezTo>
                    <a:pt x="5654" y="235"/>
                    <a:pt x="5066" y="1"/>
                    <a:pt x="4454" y="1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32"/>
            <p:cNvSpPr/>
            <p:nvPr/>
          </p:nvSpPr>
          <p:spPr>
            <a:xfrm>
              <a:off x="3181225" y="1960400"/>
              <a:ext cx="35875" cy="75150"/>
            </a:xfrm>
            <a:custGeom>
              <a:avLst/>
              <a:gdLst/>
              <a:ahLst/>
              <a:cxnLst/>
              <a:rect l="l" t="t" r="r" b="b"/>
              <a:pathLst>
                <a:path w="1435" h="3006" extrusionOk="0">
                  <a:moveTo>
                    <a:pt x="199" y="0"/>
                  </a:moveTo>
                  <a:cubicBezTo>
                    <a:pt x="161" y="0"/>
                    <a:pt x="126" y="11"/>
                    <a:pt x="100" y="37"/>
                  </a:cubicBezTo>
                  <a:cubicBezTo>
                    <a:pt x="0" y="137"/>
                    <a:pt x="0" y="270"/>
                    <a:pt x="67" y="337"/>
                  </a:cubicBezTo>
                  <a:cubicBezTo>
                    <a:pt x="100" y="404"/>
                    <a:pt x="1134" y="1738"/>
                    <a:pt x="100" y="2639"/>
                  </a:cubicBezTo>
                  <a:cubicBezTo>
                    <a:pt x="0" y="2705"/>
                    <a:pt x="0" y="2839"/>
                    <a:pt x="67" y="2939"/>
                  </a:cubicBezTo>
                  <a:cubicBezTo>
                    <a:pt x="134" y="2972"/>
                    <a:pt x="167" y="3006"/>
                    <a:pt x="234" y="3006"/>
                  </a:cubicBezTo>
                  <a:cubicBezTo>
                    <a:pt x="267" y="3006"/>
                    <a:pt x="334" y="3006"/>
                    <a:pt x="367" y="2939"/>
                  </a:cubicBezTo>
                  <a:cubicBezTo>
                    <a:pt x="1435" y="2005"/>
                    <a:pt x="834" y="671"/>
                    <a:pt x="367" y="70"/>
                  </a:cubicBezTo>
                  <a:cubicBezTo>
                    <a:pt x="326" y="29"/>
                    <a:pt x="259" y="0"/>
                    <a:pt x="19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32"/>
            <p:cNvSpPr/>
            <p:nvPr/>
          </p:nvSpPr>
          <p:spPr>
            <a:xfrm>
              <a:off x="3191225" y="2009625"/>
              <a:ext cx="72575" cy="32600"/>
            </a:xfrm>
            <a:custGeom>
              <a:avLst/>
              <a:gdLst/>
              <a:ahLst/>
              <a:cxnLst/>
              <a:rect l="l" t="t" r="r" b="b"/>
              <a:pathLst>
                <a:path w="2903" h="1304" extrusionOk="0">
                  <a:moveTo>
                    <a:pt x="1824" y="0"/>
                  </a:moveTo>
                  <a:cubicBezTo>
                    <a:pt x="1280" y="0"/>
                    <a:pt x="706" y="332"/>
                    <a:pt x="101" y="936"/>
                  </a:cubicBezTo>
                  <a:cubicBezTo>
                    <a:pt x="1" y="1037"/>
                    <a:pt x="1" y="1170"/>
                    <a:pt x="101" y="1237"/>
                  </a:cubicBezTo>
                  <a:cubicBezTo>
                    <a:pt x="134" y="1270"/>
                    <a:pt x="201" y="1303"/>
                    <a:pt x="234" y="1303"/>
                  </a:cubicBezTo>
                  <a:cubicBezTo>
                    <a:pt x="301" y="1303"/>
                    <a:pt x="334" y="1270"/>
                    <a:pt x="401" y="1237"/>
                  </a:cubicBezTo>
                  <a:cubicBezTo>
                    <a:pt x="935" y="703"/>
                    <a:pt x="1435" y="403"/>
                    <a:pt x="1902" y="403"/>
                  </a:cubicBezTo>
                  <a:cubicBezTo>
                    <a:pt x="2269" y="436"/>
                    <a:pt x="2502" y="670"/>
                    <a:pt x="2502" y="670"/>
                  </a:cubicBezTo>
                  <a:cubicBezTo>
                    <a:pt x="2544" y="711"/>
                    <a:pt x="2610" y="739"/>
                    <a:pt x="2679" y="739"/>
                  </a:cubicBezTo>
                  <a:cubicBezTo>
                    <a:pt x="2721" y="739"/>
                    <a:pt x="2764" y="728"/>
                    <a:pt x="2803" y="703"/>
                  </a:cubicBezTo>
                  <a:cubicBezTo>
                    <a:pt x="2869" y="603"/>
                    <a:pt x="2903" y="469"/>
                    <a:pt x="2803" y="403"/>
                  </a:cubicBezTo>
                  <a:cubicBezTo>
                    <a:pt x="2803" y="369"/>
                    <a:pt x="2469" y="36"/>
                    <a:pt x="1902" y="2"/>
                  </a:cubicBezTo>
                  <a:cubicBezTo>
                    <a:pt x="1876" y="1"/>
                    <a:pt x="1850" y="0"/>
                    <a:pt x="18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32"/>
            <p:cNvSpPr/>
            <p:nvPr/>
          </p:nvSpPr>
          <p:spPr>
            <a:xfrm>
              <a:off x="2569950" y="2156025"/>
              <a:ext cx="524575" cy="791000"/>
            </a:xfrm>
            <a:custGeom>
              <a:avLst/>
              <a:gdLst/>
              <a:ahLst/>
              <a:cxnLst/>
              <a:rect l="l" t="t" r="r" b="b"/>
              <a:pathLst>
                <a:path w="20983" h="31640" extrusionOk="0">
                  <a:moveTo>
                    <a:pt x="20749" y="1"/>
                  </a:moveTo>
                  <a:cubicBezTo>
                    <a:pt x="20699" y="1"/>
                    <a:pt x="20649" y="17"/>
                    <a:pt x="20615" y="51"/>
                  </a:cubicBezTo>
                  <a:cubicBezTo>
                    <a:pt x="20582" y="51"/>
                    <a:pt x="20348" y="284"/>
                    <a:pt x="20015" y="685"/>
                  </a:cubicBezTo>
                  <a:cubicBezTo>
                    <a:pt x="19948" y="751"/>
                    <a:pt x="19948" y="885"/>
                    <a:pt x="20048" y="985"/>
                  </a:cubicBezTo>
                  <a:cubicBezTo>
                    <a:pt x="20082" y="1018"/>
                    <a:pt x="20115" y="1018"/>
                    <a:pt x="20182" y="1018"/>
                  </a:cubicBezTo>
                  <a:cubicBezTo>
                    <a:pt x="20248" y="1018"/>
                    <a:pt x="20282" y="1018"/>
                    <a:pt x="20348" y="951"/>
                  </a:cubicBezTo>
                  <a:cubicBezTo>
                    <a:pt x="20649" y="584"/>
                    <a:pt x="20882" y="351"/>
                    <a:pt x="20882" y="351"/>
                  </a:cubicBezTo>
                  <a:cubicBezTo>
                    <a:pt x="20982" y="284"/>
                    <a:pt x="20982" y="151"/>
                    <a:pt x="20882" y="51"/>
                  </a:cubicBezTo>
                  <a:cubicBezTo>
                    <a:pt x="20849" y="17"/>
                    <a:pt x="20799" y="1"/>
                    <a:pt x="20749" y="1"/>
                  </a:cubicBezTo>
                  <a:close/>
                  <a:moveTo>
                    <a:pt x="19658" y="1249"/>
                  </a:moveTo>
                  <a:cubicBezTo>
                    <a:pt x="19589" y="1249"/>
                    <a:pt x="19522" y="1277"/>
                    <a:pt x="19481" y="1318"/>
                  </a:cubicBezTo>
                  <a:cubicBezTo>
                    <a:pt x="19314" y="1552"/>
                    <a:pt x="19148" y="1752"/>
                    <a:pt x="18981" y="2019"/>
                  </a:cubicBezTo>
                  <a:cubicBezTo>
                    <a:pt x="18914" y="2119"/>
                    <a:pt x="18947" y="2252"/>
                    <a:pt x="19014" y="2319"/>
                  </a:cubicBezTo>
                  <a:cubicBezTo>
                    <a:pt x="19081" y="2319"/>
                    <a:pt x="19114" y="2352"/>
                    <a:pt x="19148" y="2352"/>
                  </a:cubicBezTo>
                  <a:cubicBezTo>
                    <a:pt x="19214" y="2352"/>
                    <a:pt x="19281" y="2319"/>
                    <a:pt x="19314" y="2252"/>
                  </a:cubicBezTo>
                  <a:cubicBezTo>
                    <a:pt x="19481" y="2019"/>
                    <a:pt x="19648" y="1785"/>
                    <a:pt x="19815" y="1585"/>
                  </a:cubicBezTo>
                  <a:cubicBezTo>
                    <a:pt x="19881" y="1485"/>
                    <a:pt x="19848" y="1352"/>
                    <a:pt x="19781" y="1285"/>
                  </a:cubicBezTo>
                  <a:cubicBezTo>
                    <a:pt x="19743" y="1259"/>
                    <a:pt x="19700" y="1249"/>
                    <a:pt x="19658" y="1249"/>
                  </a:cubicBezTo>
                  <a:close/>
                  <a:moveTo>
                    <a:pt x="18700" y="2618"/>
                  </a:moveTo>
                  <a:cubicBezTo>
                    <a:pt x="18628" y="2618"/>
                    <a:pt x="18557" y="2655"/>
                    <a:pt x="18514" y="2719"/>
                  </a:cubicBezTo>
                  <a:cubicBezTo>
                    <a:pt x="18380" y="2986"/>
                    <a:pt x="18214" y="3220"/>
                    <a:pt x="18113" y="3487"/>
                  </a:cubicBezTo>
                  <a:cubicBezTo>
                    <a:pt x="18047" y="3587"/>
                    <a:pt x="18080" y="3687"/>
                    <a:pt x="18214" y="3753"/>
                  </a:cubicBezTo>
                  <a:cubicBezTo>
                    <a:pt x="18214" y="3753"/>
                    <a:pt x="18247" y="3787"/>
                    <a:pt x="18280" y="3787"/>
                  </a:cubicBezTo>
                  <a:cubicBezTo>
                    <a:pt x="18380" y="3787"/>
                    <a:pt x="18447" y="3720"/>
                    <a:pt x="18480" y="3653"/>
                  </a:cubicBezTo>
                  <a:cubicBezTo>
                    <a:pt x="18580" y="3420"/>
                    <a:pt x="18714" y="3186"/>
                    <a:pt x="18881" y="2953"/>
                  </a:cubicBezTo>
                  <a:cubicBezTo>
                    <a:pt x="18947" y="2853"/>
                    <a:pt x="18914" y="2719"/>
                    <a:pt x="18814" y="2653"/>
                  </a:cubicBezTo>
                  <a:cubicBezTo>
                    <a:pt x="18779" y="2629"/>
                    <a:pt x="18739" y="2618"/>
                    <a:pt x="18700" y="2618"/>
                  </a:cubicBezTo>
                  <a:close/>
                  <a:moveTo>
                    <a:pt x="17979" y="4112"/>
                  </a:moveTo>
                  <a:cubicBezTo>
                    <a:pt x="17879" y="4112"/>
                    <a:pt x="17801" y="4171"/>
                    <a:pt x="17747" y="4254"/>
                  </a:cubicBezTo>
                  <a:cubicBezTo>
                    <a:pt x="17646" y="4521"/>
                    <a:pt x="17580" y="4821"/>
                    <a:pt x="17513" y="5088"/>
                  </a:cubicBezTo>
                  <a:cubicBezTo>
                    <a:pt x="17480" y="5188"/>
                    <a:pt x="17546" y="5288"/>
                    <a:pt x="17680" y="5321"/>
                  </a:cubicBezTo>
                  <a:lnTo>
                    <a:pt x="17713" y="5321"/>
                  </a:lnTo>
                  <a:cubicBezTo>
                    <a:pt x="17813" y="5321"/>
                    <a:pt x="17880" y="5254"/>
                    <a:pt x="17913" y="5188"/>
                  </a:cubicBezTo>
                  <a:cubicBezTo>
                    <a:pt x="17980" y="4921"/>
                    <a:pt x="18047" y="4654"/>
                    <a:pt x="18147" y="4387"/>
                  </a:cubicBezTo>
                  <a:cubicBezTo>
                    <a:pt x="18180" y="4287"/>
                    <a:pt x="18147" y="4187"/>
                    <a:pt x="18047" y="4120"/>
                  </a:cubicBezTo>
                  <a:cubicBezTo>
                    <a:pt x="18023" y="4114"/>
                    <a:pt x="18001" y="4112"/>
                    <a:pt x="17979" y="4112"/>
                  </a:cubicBezTo>
                  <a:close/>
                  <a:moveTo>
                    <a:pt x="15745" y="5154"/>
                  </a:moveTo>
                  <a:cubicBezTo>
                    <a:pt x="15478" y="5154"/>
                    <a:pt x="15178" y="5154"/>
                    <a:pt x="14911" y="5188"/>
                  </a:cubicBezTo>
                  <a:cubicBezTo>
                    <a:pt x="14778" y="5221"/>
                    <a:pt x="14711" y="5321"/>
                    <a:pt x="14711" y="5421"/>
                  </a:cubicBezTo>
                  <a:cubicBezTo>
                    <a:pt x="14711" y="5521"/>
                    <a:pt x="14811" y="5621"/>
                    <a:pt x="14911" y="5621"/>
                  </a:cubicBezTo>
                  <a:lnTo>
                    <a:pt x="14945" y="5621"/>
                  </a:lnTo>
                  <a:cubicBezTo>
                    <a:pt x="15133" y="5598"/>
                    <a:pt x="15322" y="5574"/>
                    <a:pt x="15511" y="5574"/>
                  </a:cubicBezTo>
                  <a:cubicBezTo>
                    <a:pt x="15589" y="5574"/>
                    <a:pt x="15667" y="5578"/>
                    <a:pt x="15745" y="5588"/>
                  </a:cubicBezTo>
                  <a:cubicBezTo>
                    <a:pt x="15845" y="5588"/>
                    <a:pt x="15945" y="5488"/>
                    <a:pt x="15945" y="5388"/>
                  </a:cubicBezTo>
                  <a:cubicBezTo>
                    <a:pt x="15979" y="5254"/>
                    <a:pt x="15879" y="5154"/>
                    <a:pt x="15745" y="5154"/>
                  </a:cubicBezTo>
                  <a:close/>
                  <a:moveTo>
                    <a:pt x="14111" y="5346"/>
                  </a:moveTo>
                  <a:cubicBezTo>
                    <a:pt x="14090" y="5346"/>
                    <a:pt x="14068" y="5349"/>
                    <a:pt x="14044" y="5355"/>
                  </a:cubicBezTo>
                  <a:cubicBezTo>
                    <a:pt x="13777" y="5421"/>
                    <a:pt x="13510" y="5488"/>
                    <a:pt x="13243" y="5588"/>
                  </a:cubicBezTo>
                  <a:cubicBezTo>
                    <a:pt x="13110" y="5621"/>
                    <a:pt x="13077" y="5755"/>
                    <a:pt x="13110" y="5855"/>
                  </a:cubicBezTo>
                  <a:cubicBezTo>
                    <a:pt x="13143" y="5922"/>
                    <a:pt x="13210" y="5988"/>
                    <a:pt x="13310" y="5988"/>
                  </a:cubicBezTo>
                  <a:lnTo>
                    <a:pt x="13377" y="5988"/>
                  </a:lnTo>
                  <a:cubicBezTo>
                    <a:pt x="13644" y="5888"/>
                    <a:pt x="13910" y="5822"/>
                    <a:pt x="14144" y="5755"/>
                  </a:cubicBezTo>
                  <a:cubicBezTo>
                    <a:pt x="14244" y="5721"/>
                    <a:pt x="14344" y="5621"/>
                    <a:pt x="14311" y="5488"/>
                  </a:cubicBezTo>
                  <a:cubicBezTo>
                    <a:pt x="14283" y="5406"/>
                    <a:pt x="14211" y="5346"/>
                    <a:pt x="14111" y="5346"/>
                  </a:cubicBezTo>
                  <a:close/>
                  <a:moveTo>
                    <a:pt x="12522" y="5876"/>
                  </a:moveTo>
                  <a:cubicBezTo>
                    <a:pt x="12495" y="5876"/>
                    <a:pt x="12468" y="5880"/>
                    <a:pt x="12443" y="5888"/>
                  </a:cubicBezTo>
                  <a:cubicBezTo>
                    <a:pt x="12176" y="5988"/>
                    <a:pt x="11942" y="6122"/>
                    <a:pt x="11676" y="6255"/>
                  </a:cubicBezTo>
                  <a:cubicBezTo>
                    <a:pt x="11575" y="6289"/>
                    <a:pt x="11542" y="6422"/>
                    <a:pt x="11575" y="6522"/>
                  </a:cubicBezTo>
                  <a:cubicBezTo>
                    <a:pt x="11609" y="6589"/>
                    <a:pt x="11676" y="6655"/>
                    <a:pt x="11776" y="6655"/>
                  </a:cubicBezTo>
                  <a:cubicBezTo>
                    <a:pt x="11809" y="6655"/>
                    <a:pt x="11842" y="6622"/>
                    <a:pt x="11876" y="6622"/>
                  </a:cubicBezTo>
                  <a:cubicBezTo>
                    <a:pt x="12109" y="6489"/>
                    <a:pt x="12376" y="6389"/>
                    <a:pt x="12610" y="6289"/>
                  </a:cubicBezTo>
                  <a:cubicBezTo>
                    <a:pt x="12710" y="6222"/>
                    <a:pt x="12743" y="6122"/>
                    <a:pt x="12710" y="5988"/>
                  </a:cubicBezTo>
                  <a:cubicBezTo>
                    <a:pt x="12685" y="5913"/>
                    <a:pt x="12603" y="5876"/>
                    <a:pt x="12522" y="5876"/>
                  </a:cubicBezTo>
                  <a:close/>
                  <a:moveTo>
                    <a:pt x="16560" y="5279"/>
                  </a:moveTo>
                  <a:cubicBezTo>
                    <a:pt x="16479" y="5279"/>
                    <a:pt x="16406" y="5339"/>
                    <a:pt x="16379" y="5421"/>
                  </a:cubicBezTo>
                  <a:cubicBezTo>
                    <a:pt x="16346" y="5555"/>
                    <a:pt x="16412" y="5655"/>
                    <a:pt x="16512" y="5688"/>
                  </a:cubicBezTo>
                  <a:cubicBezTo>
                    <a:pt x="16779" y="5755"/>
                    <a:pt x="17046" y="5855"/>
                    <a:pt x="17246" y="5955"/>
                  </a:cubicBezTo>
                  <a:cubicBezTo>
                    <a:pt x="17313" y="5988"/>
                    <a:pt x="17346" y="5988"/>
                    <a:pt x="17380" y="5988"/>
                  </a:cubicBezTo>
                  <a:cubicBezTo>
                    <a:pt x="17380" y="6055"/>
                    <a:pt x="17380" y="6122"/>
                    <a:pt x="17380" y="6188"/>
                  </a:cubicBezTo>
                  <a:cubicBezTo>
                    <a:pt x="17380" y="6389"/>
                    <a:pt x="17380" y="6622"/>
                    <a:pt x="17446" y="6822"/>
                  </a:cubicBezTo>
                  <a:cubicBezTo>
                    <a:pt x="17446" y="6922"/>
                    <a:pt x="17546" y="6989"/>
                    <a:pt x="17646" y="6989"/>
                  </a:cubicBezTo>
                  <a:lnTo>
                    <a:pt x="17680" y="6989"/>
                  </a:lnTo>
                  <a:cubicBezTo>
                    <a:pt x="17780" y="6956"/>
                    <a:pt x="17847" y="6856"/>
                    <a:pt x="17847" y="6756"/>
                  </a:cubicBezTo>
                  <a:cubicBezTo>
                    <a:pt x="17813" y="6555"/>
                    <a:pt x="17780" y="6389"/>
                    <a:pt x="17780" y="6188"/>
                  </a:cubicBezTo>
                  <a:cubicBezTo>
                    <a:pt x="17780" y="6122"/>
                    <a:pt x="17813" y="6022"/>
                    <a:pt x="17813" y="5955"/>
                  </a:cubicBezTo>
                  <a:cubicBezTo>
                    <a:pt x="17813" y="5855"/>
                    <a:pt x="17713" y="5755"/>
                    <a:pt x="17613" y="5755"/>
                  </a:cubicBezTo>
                  <a:lnTo>
                    <a:pt x="17546" y="5755"/>
                  </a:lnTo>
                  <a:cubicBezTo>
                    <a:pt x="17546" y="5688"/>
                    <a:pt x="17513" y="5621"/>
                    <a:pt x="17446" y="5588"/>
                  </a:cubicBezTo>
                  <a:cubicBezTo>
                    <a:pt x="17179" y="5455"/>
                    <a:pt x="16913" y="5355"/>
                    <a:pt x="16612" y="5288"/>
                  </a:cubicBezTo>
                  <a:cubicBezTo>
                    <a:pt x="16595" y="5282"/>
                    <a:pt x="16577" y="5279"/>
                    <a:pt x="16560" y="5279"/>
                  </a:cubicBezTo>
                  <a:close/>
                  <a:moveTo>
                    <a:pt x="18034" y="6042"/>
                  </a:moveTo>
                  <a:cubicBezTo>
                    <a:pt x="17974" y="6042"/>
                    <a:pt x="17917" y="6067"/>
                    <a:pt x="17880" y="6122"/>
                  </a:cubicBezTo>
                  <a:cubicBezTo>
                    <a:pt x="17813" y="6188"/>
                    <a:pt x="17813" y="6322"/>
                    <a:pt x="17880" y="6389"/>
                  </a:cubicBezTo>
                  <a:cubicBezTo>
                    <a:pt x="18080" y="6589"/>
                    <a:pt x="18247" y="6789"/>
                    <a:pt x="18380" y="6989"/>
                  </a:cubicBezTo>
                  <a:cubicBezTo>
                    <a:pt x="18414" y="7056"/>
                    <a:pt x="18514" y="7089"/>
                    <a:pt x="18580" y="7089"/>
                  </a:cubicBezTo>
                  <a:cubicBezTo>
                    <a:pt x="18614" y="7089"/>
                    <a:pt x="18647" y="7089"/>
                    <a:pt x="18681" y="7056"/>
                  </a:cubicBezTo>
                  <a:cubicBezTo>
                    <a:pt x="18781" y="6989"/>
                    <a:pt x="18814" y="6889"/>
                    <a:pt x="18747" y="6789"/>
                  </a:cubicBezTo>
                  <a:cubicBezTo>
                    <a:pt x="18580" y="6522"/>
                    <a:pt x="18380" y="6289"/>
                    <a:pt x="18180" y="6088"/>
                  </a:cubicBezTo>
                  <a:cubicBezTo>
                    <a:pt x="18135" y="6058"/>
                    <a:pt x="18083" y="6042"/>
                    <a:pt x="18034" y="6042"/>
                  </a:cubicBezTo>
                  <a:close/>
                  <a:moveTo>
                    <a:pt x="11047" y="6621"/>
                  </a:moveTo>
                  <a:cubicBezTo>
                    <a:pt x="11013" y="6621"/>
                    <a:pt x="10977" y="6632"/>
                    <a:pt x="10942" y="6655"/>
                  </a:cubicBezTo>
                  <a:cubicBezTo>
                    <a:pt x="10675" y="6789"/>
                    <a:pt x="10441" y="6956"/>
                    <a:pt x="10208" y="7122"/>
                  </a:cubicBezTo>
                  <a:cubicBezTo>
                    <a:pt x="10108" y="7189"/>
                    <a:pt x="10108" y="7323"/>
                    <a:pt x="10174" y="7423"/>
                  </a:cubicBezTo>
                  <a:cubicBezTo>
                    <a:pt x="10208" y="7489"/>
                    <a:pt x="10275" y="7489"/>
                    <a:pt x="10341" y="7489"/>
                  </a:cubicBezTo>
                  <a:cubicBezTo>
                    <a:pt x="10375" y="7489"/>
                    <a:pt x="10441" y="7489"/>
                    <a:pt x="10475" y="7456"/>
                  </a:cubicBezTo>
                  <a:cubicBezTo>
                    <a:pt x="10675" y="7289"/>
                    <a:pt x="10908" y="7156"/>
                    <a:pt x="11142" y="7022"/>
                  </a:cubicBezTo>
                  <a:cubicBezTo>
                    <a:pt x="11242" y="6956"/>
                    <a:pt x="11275" y="6822"/>
                    <a:pt x="11209" y="6722"/>
                  </a:cubicBezTo>
                  <a:cubicBezTo>
                    <a:pt x="11165" y="6658"/>
                    <a:pt x="11108" y="6621"/>
                    <a:pt x="11047" y="6621"/>
                  </a:cubicBezTo>
                  <a:close/>
                  <a:moveTo>
                    <a:pt x="17859" y="7377"/>
                  </a:moveTo>
                  <a:cubicBezTo>
                    <a:pt x="17832" y="7377"/>
                    <a:pt x="17805" y="7381"/>
                    <a:pt x="17780" y="7389"/>
                  </a:cubicBezTo>
                  <a:cubicBezTo>
                    <a:pt x="17680" y="7423"/>
                    <a:pt x="17646" y="7556"/>
                    <a:pt x="17680" y="7656"/>
                  </a:cubicBezTo>
                  <a:cubicBezTo>
                    <a:pt x="17747" y="7856"/>
                    <a:pt x="17880" y="8056"/>
                    <a:pt x="17980" y="8257"/>
                  </a:cubicBezTo>
                  <a:cubicBezTo>
                    <a:pt x="18047" y="8323"/>
                    <a:pt x="18080" y="8357"/>
                    <a:pt x="18113" y="8423"/>
                  </a:cubicBezTo>
                  <a:cubicBezTo>
                    <a:pt x="18180" y="8490"/>
                    <a:pt x="18214" y="8490"/>
                    <a:pt x="18280" y="8490"/>
                  </a:cubicBezTo>
                  <a:cubicBezTo>
                    <a:pt x="18347" y="8490"/>
                    <a:pt x="18380" y="8490"/>
                    <a:pt x="18414" y="8457"/>
                  </a:cubicBezTo>
                  <a:cubicBezTo>
                    <a:pt x="18514" y="8390"/>
                    <a:pt x="18514" y="8257"/>
                    <a:pt x="18447" y="8157"/>
                  </a:cubicBezTo>
                  <a:cubicBezTo>
                    <a:pt x="18414" y="8123"/>
                    <a:pt x="18380" y="8056"/>
                    <a:pt x="18347" y="8023"/>
                  </a:cubicBezTo>
                  <a:cubicBezTo>
                    <a:pt x="18247" y="7856"/>
                    <a:pt x="18147" y="7690"/>
                    <a:pt x="18047" y="7489"/>
                  </a:cubicBezTo>
                  <a:cubicBezTo>
                    <a:pt x="18022" y="7414"/>
                    <a:pt x="17940" y="7377"/>
                    <a:pt x="17859" y="7377"/>
                  </a:cubicBezTo>
                  <a:close/>
                  <a:moveTo>
                    <a:pt x="9712" y="7639"/>
                  </a:moveTo>
                  <a:cubicBezTo>
                    <a:pt x="9657" y="7639"/>
                    <a:pt x="9607" y="7656"/>
                    <a:pt x="9574" y="7690"/>
                  </a:cubicBezTo>
                  <a:cubicBezTo>
                    <a:pt x="9341" y="7890"/>
                    <a:pt x="9174" y="8123"/>
                    <a:pt x="8974" y="8323"/>
                  </a:cubicBezTo>
                  <a:cubicBezTo>
                    <a:pt x="8907" y="8423"/>
                    <a:pt x="8940" y="8557"/>
                    <a:pt x="9040" y="8624"/>
                  </a:cubicBezTo>
                  <a:cubicBezTo>
                    <a:pt x="9074" y="8657"/>
                    <a:pt x="9107" y="8657"/>
                    <a:pt x="9140" y="8657"/>
                  </a:cubicBezTo>
                  <a:cubicBezTo>
                    <a:pt x="9207" y="8657"/>
                    <a:pt x="9274" y="8624"/>
                    <a:pt x="9307" y="8590"/>
                  </a:cubicBezTo>
                  <a:cubicBezTo>
                    <a:pt x="9474" y="8390"/>
                    <a:pt x="9674" y="8190"/>
                    <a:pt x="9841" y="7990"/>
                  </a:cubicBezTo>
                  <a:cubicBezTo>
                    <a:pt x="9941" y="7923"/>
                    <a:pt x="9941" y="7790"/>
                    <a:pt x="9874" y="7690"/>
                  </a:cubicBezTo>
                  <a:cubicBezTo>
                    <a:pt x="9824" y="7656"/>
                    <a:pt x="9766" y="7639"/>
                    <a:pt x="9712" y="7639"/>
                  </a:cubicBezTo>
                  <a:close/>
                  <a:moveTo>
                    <a:pt x="18903" y="7447"/>
                  </a:moveTo>
                  <a:cubicBezTo>
                    <a:pt x="18884" y="7447"/>
                    <a:pt x="18865" y="7450"/>
                    <a:pt x="18847" y="7456"/>
                  </a:cubicBezTo>
                  <a:cubicBezTo>
                    <a:pt x="18747" y="7489"/>
                    <a:pt x="18681" y="7589"/>
                    <a:pt x="18714" y="7690"/>
                  </a:cubicBezTo>
                  <a:cubicBezTo>
                    <a:pt x="18747" y="7856"/>
                    <a:pt x="18781" y="8023"/>
                    <a:pt x="18781" y="8157"/>
                  </a:cubicBezTo>
                  <a:cubicBezTo>
                    <a:pt x="18781" y="8290"/>
                    <a:pt x="18747" y="8357"/>
                    <a:pt x="18747" y="8390"/>
                  </a:cubicBezTo>
                  <a:cubicBezTo>
                    <a:pt x="18681" y="8490"/>
                    <a:pt x="18747" y="8624"/>
                    <a:pt x="18847" y="8657"/>
                  </a:cubicBezTo>
                  <a:cubicBezTo>
                    <a:pt x="18881" y="8657"/>
                    <a:pt x="18914" y="8690"/>
                    <a:pt x="18947" y="8690"/>
                  </a:cubicBezTo>
                  <a:cubicBezTo>
                    <a:pt x="19014" y="8690"/>
                    <a:pt x="19081" y="8624"/>
                    <a:pt x="19114" y="8557"/>
                  </a:cubicBezTo>
                  <a:cubicBezTo>
                    <a:pt x="19181" y="8457"/>
                    <a:pt x="19181" y="8323"/>
                    <a:pt x="19181" y="8157"/>
                  </a:cubicBezTo>
                  <a:cubicBezTo>
                    <a:pt x="19181" y="7990"/>
                    <a:pt x="19148" y="7790"/>
                    <a:pt x="19114" y="7589"/>
                  </a:cubicBezTo>
                  <a:cubicBezTo>
                    <a:pt x="19087" y="7507"/>
                    <a:pt x="18992" y="7447"/>
                    <a:pt x="18903" y="7447"/>
                  </a:cubicBezTo>
                  <a:close/>
                  <a:moveTo>
                    <a:pt x="8727" y="8945"/>
                  </a:moveTo>
                  <a:cubicBezTo>
                    <a:pt x="8644" y="8945"/>
                    <a:pt x="8557" y="8982"/>
                    <a:pt x="8507" y="9057"/>
                  </a:cubicBezTo>
                  <a:cubicBezTo>
                    <a:pt x="8373" y="9291"/>
                    <a:pt x="8240" y="9558"/>
                    <a:pt x="8173" y="9858"/>
                  </a:cubicBezTo>
                  <a:cubicBezTo>
                    <a:pt x="8106" y="9958"/>
                    <a:pt x="8173" y="10058"/>
                    <a:pt x="8273" y="10125"/>
                  </a:cubicBezTo>
                  <a:lnTo>
                    <a:pt x="8340" y="10125"/>
                  </a:lnTo>
                  <a:cubicBezTo>
                    <a:pt x="8440" y="10125"/>
                    <a:pt x="8507" y="10058"/>
                    <a:pt x="8540" y="9991"/>
                  </a:cubicBezTo>
                  <a:cubicBezTo>
                    <a:pt x="8640" y="9724"/>
                    <a:pt x="8740" y="9491"/>
                    <a:pt x="8874" y="9257"/>
                  </a:cubicBezTo>
                  <a:cubicBezTo>
                    <a:pt x="8940" y="9157"/>
                    <a:pt x="8907" y="9024"/>
                    <a:pt x="8807" y="8957"/>
                  </a:cubicBezTo>
                  <a:cubicBezTo>
                    <a:pt x="8782" y="8949"/>
                    <a:pt x="8755" y="8945"/>
                    <a:pt x="8727" y="8945"/>
                  </a:cubicBezTo>
                  <a:close/>
                  <a:moveTo>
                    <a:pt x="8119" y="10516"/>
                  </a:moveTo>
                  <a:cubicBezTo>
                    <a:pt x="8031" y="10516"/>
                    <a:pt x="7940" y="10581"/>
                    <a:pt x="7940" y="10692"/>
                  </a:cubicBezTo>
                  <a:cubicBezTo>
                    <a:pt x="7873" y="10959"/>
                    <a:pt x="7839" y="11259"/>
                    <a:pt x="7839" y="11526"/>
                  </a:cubicBezTo>
                  <a:cubicBezTo>
                    <a:pt x="7839" y="11659"/>
                    <a:pt x="7906" y="11759"/>
                    <a:pt x="8040" y="11759"/>
                  </a:cubicBezTo>
                  <a:cubicBezTo>
                    <a:pt x="8140" y="11759"/>
                    <a:pt x="8240" y="11659"/>
                    <a:pt x="8240" y="11559"/>
                  </a:cubicBezTo>
                  <a:cubicBezTo>
                    <a:pt x="8273" y="11292"/>
                    <a:pt x="8273" y="11025"/>
                    <a:pt x="8340" y="10758"/>
                  </a:cubicBezTo>
                  <a:cubicBezTo>
                    <a:pt x="8373" y="10658"/>
                    <a:pt x="8273" y="10525"/>
                    <a:pt x="8173" y="10525"/>
                  </a:cubicBezTo>
                  <a:cubicBezTo>
                    <a:pt x="8156" y="10519"/>
                    <a:pt x="8138" y="10516"/>
                    <a:pt x="8119" y="10516"/>
                  </a:cubicBezTo>
                  <a:close/>
                  <a:moveTo>
                    <a:pt x="8040" y="12159"/>
                  </a:moveTo>
                  <a:cubicBezTo>
                    <a:pt x="7906" y="12193"/>
                    <a:pt x="7839" y="12293"/>
                    <a:pt x="7839" y="12393"/>
                  </a:cubicBezTo>
                  <a:cubicBezTo>
                    <a:pt x="7873" y="12693"/>
                    <a:pt x="7906" y="12960"/>
                    <a:pt x="7973" y="13260"/>
                  </a:cubicBezTo>
                  <a:cubicBezTo>
                    <a:pt x="8006" y="13327"/>
                    <a:pt x="8073" y="13394"/>
                    <a:pt x="8173" y="13394"/>
                  </a:cubicBezTo>
                  <a:lnTo>
                    <a:pt x="8240" y="13394"/>
                  </a:lnTo>
                  <a:cubicBezTo>
                    <a:pt x="8340" y="13394"/>
                    <a:pt x="8407" y="13260"/>
                    <a:pt x="8373" y="13160"/>
                  </a:cubicBezTo>
                  <a:cubicBezTo>
                    <a:pt x="8340" y="12893"/>
                    <a:pt x="8273" y="12626"/>
                    <a:pt x="8273" y="12360"/>
                  </a:cubicBezTo>
                  <a:cubicBezTo>
                    <a:pt x="8240" y="12259"/>
                    <a:pt x="8173" y="12159"/>
                    <a:pt x="8040" y="12159"/>
                  </a:cubicBezTo>
                  <a:close/>
                  <a:moveTo>
                    <a:pt x="8395" y="13785"/>
                  </a:moveTo>
                  <a:cubicBezTo>
                    <a:pt x="8376" y="13785"/>
                    <a:pt x="8358" y="13788"/>
                    <a:pt x="8340" y="13794"/>
                  </a:cubicBezTo>
                  <a:cubicBezTo>
                    <a:pt x="8240" y="13861"/>
                    <a:pt x="8173" y="13961"/>
                    <a:pt x="8206" y="14061"/>
                  </a:cubicBezTo>
                  <a:cubicBezTo>
                    <a:pt x="8306" y="14328"/>
                    <a:pt x="8407" y="14594"/>
                    <a:pt x="8540" y="14861"/>
                  </a:cubicBezTo>
                  <a:cubicBezTo>
                    <a:pt x="8573" y="14928"/>
                    <a:pt x="8640" y="14995"/>
                    <a:pt x="8707" y="14995"/>
                  </a:cubicBezTo>
                  <a:cubicBezTo>
                    <a:pt x="8740" y="14995"/>
                    <a:pt x="8773" y="14995"/>
                    <a:pt x="8807" y="14961"/>
                  </a:cubicBezTo>
                  <a:cubicBezTo>
                    <a:pt x="8907" y="14928"/>
                    <a:pt x="8940" y="14795"/>
                    <a:pt x="8907" y="14695"/>
                  </a:cubicBezTo>
                  <a:cubicBezTo>
                    <a:pt x="8773" y="14461"/>
                    <a:pt x="8673" y="14194"/>
                    <a:pt x="8607" y="13927"/>
                  </a:cubicBezTo>
                  <a:cubicBezTo>
                    <a:pt x="8579" y="13845"/>
                    <a:pt x="8484" y="13785"/>
                    <a:pt x="8395" y="13785"/>
                  </a:cubicBezTo>
                  <a:close/>
                  <a:moveTo>
                    <a:pt x="8258" y="15220"/>
                  </a:moveTo>
                  <a:cubicBezTo>
                    <a:pt x="8241" y="15220"/>
                    <a:pt x="8224" y="15223"/>
                    <a:pt x="8206" y="15228"/>
                  </a:cubicBezTo>
                  <a:cubicBezTo>
                    <a:pt x="7906" y="15262"/>
                    <a:pt x="7639" y="15328"/>
                    <a:pt x="7372" y="15395"/>
                  </a:cubicBezTo>
                  <a:cubicBezTo>
                    <a:pt x="7239" y="15428"/>
                    <a:pt x="7172" y="15562"/>
                    <a:pt x="7206" y="15662"/>
                  </a:cubicBezTo>
                  <a:cubicBezTo>
                    <a:pt x="7239" y="15762"/>
                    <a:pt x="7339" y="15829"/>
                    <a:pt x="7406" y="15829"/>
                  </a:cubicBezTo>
                  <a:cubicBezTo>
                    <a:pt x="7439" y="15829"/>
                    <a:pt x="7439" y="15829"/>
                    <a:pt x="7473" y="15795"/>
                  </a:cubicBezTo>
                  <a:cubicBezTo>
                    <a:pt x="7739" y="15729"/>
                    <a:pt x="8006" y="15662"/>
                    <a:pt x="8273" y="15629"/>
                  </a:cubicBezTo>
                  <a:cubicBezTo>
                    <a:pt x="8373" y="15595"/>
                    <a:pt x="8440" y="15495"/>
                    <a:pt x="8440" y="15395"/>
                  </a:cubicBezTo>
                  <a:cubicBezTo>
                    <a:pt x="8412" y="15284"/>
                    <a:pt x="8339" y="15220"/>
                    <a:pt x="8258" y="15220"/>
                  </a:cubicBezTo>
                  <a:close/>
                  <a:moveTo>
                    <a:pt x="10707" y="15220"/>
                  </a:moveTo>
                  <a:cubicBezTo>
                    <a:pt x="10608" y="15220"/>
                    <a:pt x="10536" y="15279"/>
                    <a:pt x="10508" y="15362"/>
                  </a:cubicBezTo>
                  <a:cubicBezTo>
                    <a:pt x="10475" y="15495"/>
                    <a:pt x="10541" y="15595"/>
                    <a:pt x="10675" y="15629"/>
                  </a:cubicBezTo>
                  <a:cubicBezTo>
                    <a:pt x="10942" y="15695"/>
                    <a:pt x="11209" y="15795"/>
                    <a:pt x="11409" y="15895"/>
                  </a:cubicBezTo>
                  <a:cubicBezTo>
                    <a:pt x="11442" y="15895"/>
                    <a:pt x="11475" y="15929"/>
                    <a:pt x="11509" y="15929"/>
                  </a:cubicBezTo>
                  <a:cubicBezTo>
                    <a:pt x="11575" y="15929"/>
                    <a:pt x="11642" y="15862"/>
                    <a:pt x="11676" y="15795"/>
                  </a:cubicBezTo>
                  <a:cubicBezTo>
                    <a:pt x="11742" y="15695"/>
                    <a:pt x="11709" y="15562"/>
                    <a:pt x="11609" y="15528"/>
                  </a:cubicBezTo>
                  <a:cubicBezTo>
                    <a:pt x="11375" y="15395"/>
                    <a:pt x="11075" y="15295"/>
                    <a:pt x="10775" y="15228"/>
                  </a:cubicBezTo>
                  <a:cubicBezTo>
                    <a:pt x="10751" y="15222"/>
                    <a:pt x="10729" y="15220"/>
                    <a:pt x="10707" y="15220"/>
                  </a:cubicBezTo>
                  <a:close/>
                  <a:moveTo>
                    <a:pt x="9040" y="15095"/>
                  </a:moveTo>
                  <a:cubicBezTo>
                    <a:pt x="8940" y="15128"/>
                    <a:pt x="8840" y="15228"/>
                    <a:pt x="8840" y="15328"/>
                  </a:cubicBezTo>
                  <a:cubicBezTo>
                    <a:pt x="8840" y="15395"/>
                    <a:pt x="8874" y="15428"/>
                    <a:pt x="8907" y="15462"/>
                  </a:cubicBezTo>
                  <a:cubicBezTo>
                    <a:pt x="8907" y="15528"/>
                    <a:pt x="8907" y="15562"/>
                    <a:pt x="8940" y="15629"/>
                  </a:cubicBezTo>
                  <a:cubicBezTo>
                    <a:pt x="9107" y="15862"/>
                    <a:pt x="9274" y="16096"/>
                    <a:pt x="9441" y="16329"/>
                  </a:cubicBezTo>
                  <a:cubicBezTo>
                    <a:pt x="9474" y="16362"/>
                    <a:pt x="9541" y="16396"/>
                    <a:pt x="9607" y="16396"/>
                  </a:cubicBezTo>
                  <a:cubicBezTo>
                    <a:pt x="9641" y="16396"/>
                    <a:pt x="9707" y="16362"/>
                    <a:pt x="9741" y="16329"/>
                  </a:cubicBezTo>
                  <a:cubicBezTo>
                    <a:pt x="9841" y="16262"/>
                    <a:pt x="9841" y="16129"/>
                    <a:pt x="9774" y="16062"/>
                  </a:cubicBezTo>
                  <a:cubicBezTo>
                    <a:pt x="9641" y="15895"/>
                    <a:pt x="9507" y="15695"/>
                    <a:pt x="9374" y="15495"/>
                  </a:cubicBezTo>
                  <a:cubicBezTo>
                    <a:pt x="9541" y="15495"/>
                    <a:pt x="9707" y="15495"/>
                    <a:pt x="9874" y="15528"/>
                  </a:cubicBezTo>
                  <a:cubicBezTo>
                    <a:pt x="9974" y="15528"/>
                    <a:pt x="10074" y="15428"/>
                    <a:pt x="10108" y="15328"/>
                  </a:cubicBezTo>
                  <a:cubicBezTo>
                    <a:pt x="10108" y="15195"/>
                    <a:pt x="10008" y="15095"/>
                    <a:pt x="9908" y="15095"/>
                  </a:cubicBezTo>
                  <a:close/>
                  <a:moveTo>
                    <a:pt x="6642" y="15668"/>
                  </a:moveTo>
                  <a:cubicBezTo>
                    <a:pt x="6610" y="15668"/>
                    <a:pt x="6576" y="15677"/>
                    <a:pt x="6539" y="15695"/>
                  </a:cubicBezTo>
                  <a:cubicBezTo>
                    <a:pt x="6305" y="15795"/>
                    <a:pt x="6038" y="15895"/>
                    <a:pt x="5771" y="16029"/>
                  </a:cubicBezTo>
                  <a:cubicBezTo>
                    <a:pt x="5671" y="16096"/>
                    <a:pt x="5638" y="16196"/>
                    <a:pt x="5671" y="16329"/>
                  </a:cubicBezTo>
                  <a:cubicBezTo>
                    <a:pt x="5705" y="16396"/>
                    <a:pt x="5805" y="16429"/>
                    <a:pt x="5871" y="16429"/>
                  </a:cubicBezTo>
                  <a:cubicBezTo>
                    <a:pt x="5905" y="16429"/>
                    <a:pt x="5938" y="16429"/>
                    <a:pt x="5971" y="16396"/>
                  </a:cubicBezTo>
                  <a:cubicBezTo>
                    <a:pt x="6205" y="16296"/>
                    <a:pt x="6438" y="16162"/>
                    <a:pt x="6705" y="16062"/>
                  </a:cubicBezTo>
                  <a:cubicBezTo>
                    <a:pt x="6805" y="16029"/>
                    <a:pt x="6872" y="15895"/>
                    <a:pt x="6805" y="15795"/>
                  </a:cubicBezTo>
                  <a:cubicBezTo>
                    <a:pt x="6781" y="15723"/>
                    <a:pt x="6723" y="15668"/>
                    <a:pt x="6642" y="15668"/>
                  </a:cubicBezTo>
                  <a:close/>
                  <a:moveTo>
                    <a:pt x="12065" y="16087"/>
                  </a:moveTo>
                  <a:cubicBezTo>
                    <a:pt x="12046" y="16087"/>
                    <a:pt x="12027" y="16090"/>
                    <a:pt x="12009" y="16096"/>
                  </a:cubicBezTo>
                  <a:cubicBezTo>
                    <a:pt x="11876" y="16129"/>
                    <a:pt x="11842" y="16229"/>
                    <a:pt x="11842" y="16329"/>
                  </a:cubicBezTo>
                  <a:cubicBezTo>
                    <a:pt x="11876" y="16362"/>
                    <a:pt x="11876" y="16396"/>
                    <a:pt x="11876" y="16429"/>
                  </a:cubicBezTo>
                  <a:cubicBezTo>
                    <a:pt x="11876" y="16596"/>
                    <a:pt x="11709" y="16729"/>
                    <a:pt x="11609" y="16829"/>
                  </a:cubicBezTo>
                  <a:cubicBezTo>
                    <a:pt x="11509" y="16896"/>
                    <a:pt x="11509" y="17030"/>
                    <a:pt x="11575" y="17130"/>
                  </a:cubicBezTo>
                  <a:cubicBezTo>
                    <a:pt x="11609" y="17196"/>
                    <a:pt x="11676" y="17196"/>
                    <a:pt x="11742" y="17196"/>
                  </a:cubicBezTo>
                  <a:cubicBezTo>
                    <a:pt x="11776" y="17196"/>
                    <a:pt x="11809" y="17196"/>
                    <a:pt x="11876" y="17163"/>
                  </a:cubicBezTo>
                  <a:cubicBezTo>
                    <a:pt x="12209" y="16896"/>
                    <a:pt x="12276" y="16596"/>
                    <a:pt x="12276" y="16429"/>
                  </a:cubicBezTo>
                  <a:cubicBezTo>
                    <a:pt x="12276" y="16362"/>
                    <a:pt x="12276" y="16296"/>
                    <a:pt x="12243" y="16229"/>
                  </a:cubicBezTo>
                  <a:cubicBezTo>
                    <a:pt x="12243" y="16147"/>
                    <a:pt x="12152" y="16087"/>
                    <a:pt x="12065" y="16087"/>
                  </a:cubicBezTo>
                  <a:close/>
                  <a:moveTo>
                    <a:pt x="5150" y="16428"/>
                  </a:moveTo>
                  <a:cubicBezTo>
                    <a:pt x="5113" y="16428"/>
                    <a:pt x="5073" y="16439"/>
                    <a:pt x="5037" y="16462"/>
                  </a:cubicBezTo>
                  <a:cubicBezTo>
                    <a:pt x="4804" y="16596"/>
                    <a:pt x="4537" y="16763"/>
                    <a:pt x="4337" y="16929"/>
                  </a:cubicBezTo>
                  <a:cubicBezTo>
                    <a:pt x="4237" y="16996"/>
                    <a:pt x="4204" y="17130"/>
                    <a:pt x="4270" y="17230"/>
                  </a:cubicBezTo>
                  <a:cubicBezTo>
                    <a:pt x="4337" y="17263"/>
                    <a:pt x="4370" y="17296"/>
                    <a:pt x="4437" y="17296"/>
                  </a:cubicBezTo>
                  <a:cubicBezTo>
                    <a:pt x="4504" y="17296"/>
                    <a:pt x="4537" y="17296"/>
                    <a:pt x="4570" y="17263"/>
                  </a:cubicBezTo>
                  <a:cubicBezTo>
                    <a:pt x="4804" y="17096"/>
                    <a:pt x="5004" y="16929"/>
                    <a:pt x="5238" y="16796"/>
                  </a:cubicBezTo>
                  <a:cubicBezTo>
                    <a:pt x="5338" y="16729"/>
                    <a:pt x="5371" y="16629"/>
                    <a:pt x="5304" y="16529"/>
                  </a:cubicBezTo>
                  <a:cubicBezTo>
                    <a:pt x="5283" y="16465"/>
                    <a:pt x="5220" y="16428"/>
                    <a:pt x="5150" y="16428"/>
                  </a:cubicBezTo>
                  <a:close/>
                  <a:moveTo>
                    <a:pt x="10195" y="16549"/>
                  </a:moveTo>
                  <a:cubicBezTo>
                    <a:pt x="10135" y="16549"/>
                    <a:pt x="10078" y="16574"/>
                    <a:pt x="10041" y="16629"/>
                  </a:cubicBezTo>
                  <a:cubicBezTo>
                    <a:pt x="9974" y="16729"/>
                    <a:pt x="9974" y="16863"/>
                    <a:pt x="10074" y="16929"/>
                  </a:cubicBezTo>
                  <a:cubicBezTo>
                    <a:pt x="10341" y="17130"/>
                    <a:pt x="10641" y="17296"/>
                    <a:pt x="10875" y="17363"/>
                  </a:cubicBezTo>
                  <a:lnTo>
                    <a:pt x="10942" y="17363"/>
                  </a:lnTo>
                  <a:cubicBezTo>
                    <a:pt x="11042" y="17363"/>
                    <a:pt x="11108" y="17296"/>
                    <a:pt x="11142" y="17196"/>
                  </a:cubicBezTo>
                  <a:cubicBezTo>
                    <a:pt x="11175" y="17096"/>
                    <a:pt x="11108" y="16963"/>
                    <a:pt x="10975" y="16929"/>
                  </a:cubicBezTo>
                  <a:cubicBezTo>
                    <a:pt x="10775" y="16896"/>
                    <a:pt x="10575" y="16763"/>
                    <a:pt x="10341" y="16596"/>
                  </a:cubicBezTo>
                  <a:cubicBezTo>
                    <a:pt x="10296" y="16566"/>
                    <a:pt x="10245" y="16549"/>
                    <a:pt x="10195" y="16549"/>
                  </a:cubicBezTo>
                  <a:close/>
                  <a:moveTo>
                    <a:pt x="3807" y="17413"/>
                  </a:moveTo>
                  <a:cubicBezTo>
                    <a:pt x="3753" y="17413"/>
                    <a:pt x="3703" y="17430"/>
                    <a:pt x="3670" y="17463"/>
                  </a:cubicBezTo>
                  <a:cubicBezTo>
                    <a:pt x="3436" y="17630"/>
                    <a:pt x="3236" y="17830"/>
                    <a:pt x="3036" y="18030"/>
                  </a:cubicBezTo>
                  <a:cubicBezTo>
                    <a:pt x="2969" y="18130"/>
                    <a:pt x="2969" y="18230"/>
                    <a:pt x="3036" y="18330"/>
                  </a:cubicBezTo>
                  <a:cubicBezTo>
                    <a:pt x="3069" y="18364"/>
                    <a:pt x="3136" y="18397"/>
                    <a:pt x="3203" y="18397"/>
                  </a:cubicBezTo>
                  <a:cubicBezTo>
                    <a:pt x="3236" y="18397"/>
                    <a:pt x="3303" y="18364"/>
                    <a:pt x="3336" y="18330"/>
                  </a:cubicBezTo>
                  <a:cubicBezTo>
                    <a:pt x="3536" y="18130"/>
                    <a:pt x="3737" y="17930"/>
                    <a:pt x="3937" y="17763"/>
                  </a:cubicBezTo>
                  <a:cubicBezTo>
                    <a:pt x="4037" y="17697"/>
                    <a:pt x="4037" y="17563"/>
                    <a:pt x="3970" y="17463"/>
                  </a:cubicBezTo>
                  <a:cubicBezTo>
                    <a:pt x="3920" y="17430"/>
                    <a:pt x="3862" y="17413"/>
                    <a:pt x="3807" y="17413"/>
                  </a:cubicBezTo>
                  <a:close/>
                  <a:moveTo>
                    <a:pt x="2623" y="18584"/>
                  </a:moveTo>
                  <a:cubicBezTo>
                    <a:pt x="2563" y="18584"/>
                    <a:pt x="2506" y="18609"/>
                    <a:pt x="2469" y="18664"/>
                  </a:cubicBezTo>
                  <a:cubicBezTo>
                    <a:pt x="2402" y="18731"/>
                    <a:pt x="2336" y="18797"/>
                    <a:pt x="2269" y="18864"/>
                  </a:cubicBezTo>
                  <a:cubicBezTo>
                    <a:pt x="2169" y="18998"/>
                    <a:pt x="2035" y="19164"/>
                    <a:pt x="1935" y="19298"/>
                  </a:cubicBezTo>
                  <a:cubicBezTo>
                    <a:pt x="1869" y="19398"/>
                    <a:pt x="1869" y="19531"/>
                    <a:pt x="1969" y="19598"/>
                  </a:cubicBezTo>
                  <a:cubicBezTo>
                    <a:pt x="2002" y="19631"/>
                    <a:pt x="2035" y="19631"/>
                    <a:pt x="2102" y="19631"/>
                  </a:cubicBezTo>
                  <a:cubicBezTo>
                    <a:pt x="2169" y="19631"/>
                    <a:pt x="2202" y="19631"/>
                    <a:pt x="2269" y="19565"/>
                  </a:cubicBezTo>
                  <a:cubicBezTo>
                    <a:pt x="2369" y="19431"/>
                    <a:pt x="2469" y="19264"/>
                    <a:pt x="2602" y="19131"/>
                  </a:cubicBezTo>
                  <a:cubicBezTo>
                    <a:pt x="2669" y="19064"/>
                    <a:pt x="2702" y="18998"/>
                    <a:pt x="2769" y="18931"/>
                  </a:cubicBezTo>
                  <a:cubicBezTo>
                    <a:pt x="2836" y="18831"/>
                    <a:pt x="2836" y="18697"/>
                    <a:pt x="2769" y="18631"/>
                  </a:cubicBezTo>
                  <a:cubicBezTo>
                    <a:pt x="2724" y="18601"/>
                    <a:pt x="2672" y="18584"/>
                    <a:pt x="2623" y="18584"/>
                  </a:cubicBezTo>
                  <a:close/>
                  <a:moveTo>
                    <a:pt x="1617" y="19912"/>
                  </a:moveTo>
                  <a:cubicBezTo>
                    <a:pt x="1546" y="19912"/>
                    <a:pt x="1477" y="19935"/>
                    <a:pt x="1435" y="19998"/>
                  </a:cubicBezTo>
                  <a:cubicBezTo>
                    <a:pt x="1268" y="20232"/>
                    <a:pt x="1135" y="20499"/>
                    <a:pt x="1001" y="20732"/>
                  </a:cubicBezTo>
                  <a:cubicBezTo>
                    <a:pt x="968" y="20832"/>
                    <a:pt x="1001" y="20966"/>
                    <a:pt x="1101" y="21032"/>
                  </a:cubicBezTo>
                  <a:cubicBezTo>
                    <a:pt x="1135" y="21032"/>
                    <a:pt x="1168" y="21066"/>
                    <a:pt x="1201" y="21066"/>
                  </a:cubicBezTo>
                  <a:cubicBezTo>
                    <a:pt x="1268" y="21066"/>
                    <a:pt x="1335" y="20999"/>
                    <a:pt x="1368" y="20932"/>
                  </a:cubicBezTo>
                  <a:cubicBezTo>
                    <a:pt x="1502" y="20699"/>
                    <a:pt x="1635" y="20465"/>
                    <a:pt x="1802" y="20232"/>
                  </a:cubicBezTo>
                  <a:cubicBezTo>
                    <a:pt x="1835" y="20132"/>
                    <a:pt x="1835" y="19998"/>
                    <a:pt x="1735" y="19932"/>
                  </a:cubicBezTo>
                  <a:cubicBezTo>
                    <a:pt x="1698" y="19919"/>
                    <a:pt x="1657" y="19912"/>
                    <a:pt x="1617" y="19912"/>
                  </a:cubicBezTo>
                  <a:close/>
                  <a:moveTo>
                    <a:pt x="846" y="21387"/>
                  </a:moveTo>
                  <a:cubicBezTo>
                    <a:pt x="758" y="21387"/>
                    <a:pt x="693" y="21431"/>
                    <a:pt x="668" y="21533"/>
                  </a:cubicBezTo>
                  <a:cubicBezTo>
                    <a:pt x="534" y="21766"/>
                    <a:pt x="434" y="22066"/>
                    <a:pt x="367" y="22333"/>
                  </a:cubicBezTo>
                  <a:cubicBezTo>
                    <a:pt x="334" y="22433"/>
                    <a:pt x="401" y="22533"/>
                    <a:pt x="501" y="22567"/>
                  </a:cubicBezTo>
                  <a:cubicBezTo>
                    <a:pt x="534" y="22600"/>
                    <a:pt x="534" y="22600"/>
                    <a:pt x="568" y="22600"/>
                  </a:cubicBezTo>
                  <a:cubicBezTo>
                    <a:pt x="668" y="22600"/>
                    <a:pt x="734" y="22533"/>
                    <a:pt x="768" y="22433"/>
                  </a:cubicBezTo>
                  <a:cubicBezTo>
                    <a:pt x="834" y="22200"/>
                    <a:pt x="935" y="21933"/>
                    <a:pt x="1035" y="21666"/>
                  </a:cubicBezTo>
                  <a:cubicBezTo>
                    <a:pt x="1068" y="21566"/>
                    <a:pt x="1035" y="21433"/>
                    <a:pt x="935" y="21399"/>
                  </a:cubicBezTo>
                  <a:cubicBezTo>
                    <a:pt x="903" y="21391"/>
                    <a:pt x="873" y="21387"/>
                    <a:pt x="846" y="21387"/>
                  </a:cubicBezTo>
                  <a:close/>
                  <a:moveTo>
                    <a:pt x="350" y="22992"/>
                  </a:moveTo>
                  <a:cubicBezTo>
                    <a:pt x="268" y="22992"/>
                    <a:pt x="195" y="23057"/>
                    <a:pt x="167" y="23167"/>
                  </a:cubicBezTo>
                  <a:cubicBezTo>
                    <a:pt x="101" y="23434"/>
                    <a:pt x="67" y="23701"/>
                    <a:pt x="34" y="24001"/>
                  </a:cubicBezTo>
                  <a:cubicBezTo>
                    <a:pt x="34" y="24101"/>
                    <a:pt x="134" y="24201"/>
                    <a:pt x="234" y="24235"/>
                  </a:cubicBezTo>
                  <a:lnTo>
                    <a:pt x="267" y="24235"/>
                  </a:lnTo>
                  <a:cubicBezTo>
                    <a:pt x="367" y="24235"/>
                    <a:pt x="434" y="24135"/>
                    <a:pt x="468" y="24035"/>
                  </a:cubicBezTo>
                  <a:cubicBezTo>
                    <a:pt x="468" y="23768"/>
                    <a:pt x="534" y="23501"/>
                    <a:pt x="568" y="23234"/>
                  </a:cubicBezTo>
                  <a:cubicBezTo>
                    <a:pt x="601" y="23134"/>
                    <a:pt x="534" y="23000"/>
                    <a:pt x="401" y="23000"/>
                  </a:cubicBezTo>
                  <a:cubicBezTo>
                    <a:pt x="384" y="22995"/>
                    <a:pt x="366" y="22992"/>
                    <a:pt x="350" y="22992"/>
                  </a:cubicBezTo>
                  <a:close/>
                  <a:moveTo>
                    <a:pt x="201" y="24635"/>
                  </a:moveTo>
                  <a:cubicBezTo>
                    <a:pt x="101" y="24635"/>
                    <a:pt x="1" y="24735"/>
                    <a:pt x="1" y="24868"/>
                  </a:cubicBezTo>
                  <a:cubicBezTo>
                    <a:pt x="1" y="25135"/>
                    <a:pt x="34" y="25436"/>
                    <a:pt x="67" y="25702"/>
                  </a:cubicBezTo>
                  <a:cubicBezTo>
                    <a:pt x="67" y="25802"/>
                    <a:pt x="167" y="25903"/>
                    <a:pt x="267" y="25903"/>
                  </a:cubicBezTo>
                  <a:lnTo>
                    <a:pt x="301" y="25903"/>
                  </a:lnTo>
                  <a:cubicBezTo>
                    <a:pt x="401" y="25869"/>
                    <a:pt x="468" y="25769"/>
                    <a:pt x="468" y="25669"/>
                  </a:cubicBezTo>
                  <a:cubicBezTo>
                    <a:pt x="434" y="25402"/>
                    <a:pt x="434" y="25102"/>
                    <a:pt x="434" y="24835"/>
                  </a:cubicBezTo>
                  <a:cubicBezTo>
                    <a:pt x="434" y="24735"/>
                    <a:pt x="334" y="24635"/>
                    <a:pt x="201" y="24635"/>
                  </a:cubicBezTo>
                  <a:close/>
                  <a:moveTo>
                    <a:pt x="400" y="26294"/>
                  </a:moveTo>
                  <a:cubicBezTo>
                    <a:pt x="379" y="26294"/>
                    <a:pt x="357" y="26297"/>
                    <a:pt x="334" y="26303"/>
                  </a:cubicBezTo>
                  <a:cubicBezTo>
                    <a:pt x="234" y="26336"/>
                    <a:pt x="167" y="26436"/>
                    <a:pt x="201" y="26536"/>
                  </a:cubicBezTo>
                  <a:cubicBezTo>
                    <a:pt x="234" y="26837"/>
                    <a:pt x="301" y="27103"/>
                    <a:pt x="401" y="27370"/>
                  </a:cubicBezTo>
                  <a:cubicBezTo>
                    <a:pt x="434" y="27470"/>
                    <a:pt x="501" y="27537"/>
                    <a:pt x="601" y="27537"/>
                  </a:cubicBezTo>
                  <a:cubicBezTo>
                    <a:pt x="601" y="27537"/>
                    <a:pt x="634" y="27537"/>
                    <a:pt x="668" y="27504"/>
                  </a:cubicBezTo>
                  <a:cubicBezTo>
                    <a:pt x="768" y="27470"/>
                    <a:pt x="834" y="27370"/>
                    <a:pt x="801" y="27270"/>
                  </a:cubicBezTo>
                  <a:cubicBezTo>
                    <a:pt x="701" y="27003"/>
                    <a:pt x="634" y="26736"/>
                    <a:pt x="601" y="26470"/>
                  </a:cubicBezTo>
                  <a:cubicBezTo>
                    <a:pt x="573" y="26359"/>
                    <a:pt x="500" y="26294"/>
                    <a:pt x="400" y="26294"/>
                  </a:cubicBezTo>
                  <a:close/>
                  <a:moveTo>
                    <a:pt x="876" y="27892"/>
                  </a:moveTo>
                  <a:cubicBezTo>
                    <a:pt x="850" y="27892"/>
                    <a:pt x="825" y="27896"/>
                    <a:pt x="801" y="27904"/>
                  </a:cubicBezTo>
                  <a:cubicBezTo>
                    <a:pt x="701" y="27937"/>
                    <a:pt x="634" y="28071"/>
                    <a:pt x="668" y="28171"/>
                  </a:cubicBezTo>
                  <a:cubicBezTo>
                    <a:pt x="801" y="28438"/>
                    <a:pt x="901" y="28705"/>
                    <a:pt x="1035" y="28971"/>
                  </a:cubicBezTo>
                  <a:cubicBezTo>
                    <a:pt x="1068" y="29038"/>
                    <a:pt x="1135" y="29071"/>
                    <a:pt x="1235" y="29071"/>
                  </a:cubicBezTo>
                  <a:cubicBezTo>
                    <a:pt x="1235" y="29071"/>
                    <a:pt x="1268" y="29071"/>
                    <a:pt x="1301" y="29038"/>
                  </a:cubicBezTo>
                  <a:cubicBezTo>
                    <a:pt x="1402" y="29005"/>
                    <a:pt x="1468" y="28871"/>
                    <a:pt x="1402" y="28771"/>
                  </a:cubicBezTo>
                  <a:cubicBezTo>
                    <a:pt x="1268" y="28538"/>
                    <a:pt x="1168" y="28271"/>
                    <a:pt x="1068" y="28037"/>
                  </a:cubicBezTo>
                  <a:cubicBezTo>
                    <a:pt x="1042" y="27935"/>
                    <a:pt x="959" y="27892"/>
                    <a:pt x="876" y="27892"/>
                  </a:cubicBezTo>
                  <a:close/>
                  <a:moveTo>
                    <a:pt x="1625" y="29370"/>
                  </a:moveTo>
                  <a:cubicBezTo>
                    <a:pt x="1591" y="29370"/>
                    <a:pt x="1559" y="29381"/>
                    <a:pt x="1535" y="29405"/>
                  </a:cubicBezTo>
                  <a:cubicBezTo>
                    <a:pt x="1435" y="29472"/>
                    <a:pt x="1402" y="29605"/>
                    <a:pt x="1468" y="29705"/>
                  </a:cubicBezTo>
                  <a:cubicBezTo>
                    <a:pt x="1602" y="29939"/>
                    <a:pt x="1768" y="30172"/>
                    <a:pt x="1935" y="30406"/>
                  </a:cubicBezTo>
                  <a:cubicBezTo>
                    <a:pt x="2002" y="30439"/>
                    <a:pt x="2035" y="30472"/>
                    <a:pt x="2102" y="30472"/>
                  </a:cubicBezTo>
                  <a:cubicBezTo>
                    <a:pt x="2169" y="30472"/>
                    <a:pt x="2202" y="30472"/>
                    <a:pt x="2235" y="30439"/>
                  </a:cubicBezTo>
                  <a:cubicBezTo>
                    <a:pt x="2336" y="30372"/>
                    <a:pt x="2336" y="30239"/>
                    <a:pt x="2269" y="30139"/>
                  </a:cubicBezTo>
                  <a:cubicBezTo>
                    <a:pt x="2102" y="29939"/>
                    <a:pt x="1969" y="29705"/>
                    <a:pt x="1802" y="29472"/>
                  </a:cubicBezTo>
                  <a:cubicBezTo>
                    <a:pt x="1759" y="29407"/>
                    <a:pt x="1688" y="29370"/>
                    <a:pt x="1625" y="29370"/>
                  </a:cubicBezTo>
                  <a:close/>
                  <a:moveTo>
                    <a:pt x="2665" y="30689"/>
                  </a:moveTo>
                  <a:cubicBezTo>
                    <a:pt x="2611" y="30689"/>
                    <a:pt x="2552" y="30706"/>
                    <a:pt x="2502" y="30739"/>
                  </a:cubicBezTo>
                  <a:cubicBezTo>
                    <a:pt x="2436" y="30839"/>
                    <a:pt x="2436" y="30973"/>
                    <a:pt x="2536" y="31040"/>
                  </a:cubicBezTo>
                  <a:cubicBezTo>
                    <a:pt x="2736" y="31273"/>
                    <a:pt x="2969" y="31440"/>
                    <a:pt x="3203" y="31607"/>
                  </a:cubicBezTo>
                  <a:cubicBezTo>
                    <a:pt x="3236" y="31607"/>
                    <a:pt x="3270" y="31640"/>
                    <a:pt x="3303" y="31640"/>
                  </a:cubicBezTo>
                  <a:cubicBezTo>
                    <a:pt x="3370" y="31640"/>
                    <a:pt x="3436" y="31607"/>
                    <a:pt x="3470" y="31540"/>
                  </a:cubicBezTo>
                  <a:cubicBezTo>
                    <a:pt x="3536" y="31440"/>
                    <a:pt x="3536" y="31306"/>
                    <a:pt x="3436" y="31240"/>
                  </a:cubicBezTo>
                  <a:cubicBezTo>
                    <a:pt x="3236" y="31106"/>
                    <a:pt x="3036" y="30939"/>
                    <a:pt x="2803" y="30739"/>
                  </a:cubicBezTo>
                  <a:cubicBezTo>
                    <a:pt x="2769" y="30706"/>
                    <a:pt x="2719" y="30689"/>
                    <a:pt x="2665" y="30689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234" name="Google Shape;3234;p32"/>
          <p:cNvGrpSpPr/>
          <p:nvPr/>
        </p:nvGrpSpPr>
        <p:grpSpPr>
          <a:xfrm>
            <a:off x="6032375" y="3609225"/>
            <a:ext cx="919000" cy="274700"/>
            <a:chOff x="3610700" y="3614675"/>
            <a:chExt cx="919000" cy="274700"/>
          </a:xfrm>
        </p:grpSpPr>
        <p:sp>
          <p:nvSpPr>
            <p:cNvPr id="3235" name="Google Shape;3235;p32"/>
            <p:cNvSpPr/>
            <p:nvPr/>
          </p:nvSpPr>
          <p:spPr>
            <a:xfrm>
              <a:off x="3613525" y="3703350"/>
              <a:ext cx="157725" cy="113300"/>
            </a:xfrm>
            <a:custGeom>
              <a:avLst/>
              <a:gdLst/>
              <a:ahLst/>
              <a:cxnLst/>
              <a:rect l="l" t="t" r="r" b="b"/>
              <a:pathLst>
                <a:path w="6309" h="4532" extrusionOk="0">
                  <a:moveTo>
                    <a:pt x="1774" y="0"/>
                  </a:moveTo>
                  <a:cubicBezTo>
                    <a:pt x="1065" y="0"/>
                    <a:pt x="346" y="250"/>
                    <a:pt x="187" y="1203"/>
                  </a:cubicBezTo>
                  <a:cubicBezTo>
                    <a:pt x="0" y="2309"/>
                    <a:pt x="992" y="2551"/>
                    <a:pt x="1898" y="2551"/>
                  </a:cubicBezTo>
                  <a:cubicBezTo>
                    <a:pt x="2603" y="2551"/>
                    <a:pt x="3256" y="2404"/>
                    <a:pt x="3256" y="2404"/>
                  </a:cubicBezTo>
                  <a:lnTo>
                    <a:pt x="3256" y="2404"/>
                  </a:lnTo>
                  <a:cubicBezTo>
                    <a:pt x="3256" y="2404"/>
                    <a:pt x="2456" y="3671"/>
                    <a:pt x="3223" y="4405"/>
                  </a:cubicBezTo>
                  <a:cubicBezTo>
                    <a:pt x="3321" y="4491"/>
                    <a:pt x="3448" y="4531"/>
                    <a:pt x="3588" y="4531"/>
                  </a:cubicBezTo>
                  <a:cubicBezTo>
                    <a:pt x="4594" y="4531"/>
                    <a:pt x="6308" y="2468"/>
                    <a:pt x="3323" y="302"/>
                  </a:cubicBezTo>
                  <a:cubicBezTo>
                    <a:pt x="3323" y="302"/>
                    <a:pt x="2554" y="0"/>
                    <a:pt x="1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32"/>
            <p:cNvSpPr/>
            <p:nvPr/>
          </p:nvSpPr>
          <p:spPr>
            <a:xfrm>
              <a:off x="3680750" y="3624775"/>
              <a:ext cx="135325" cy="123075"/>
            </a:xfrm>
            <a:custGeom>
              <a:avLst/>
              <a:gdLst/>
              <a:ahLst/>
              <a:cxnLst/>
              <a:rect l="l" t="t" r="r" b="b"/>
              <a:pathLst>
                <a:path w="5413" h="4923" extrusionOk="0">
                  <a:moveTo>
                    <a:pt x="2169" y="1"/>
                  </a:moveTo>
                  <a:cubicBezTo>
                    <a:pt x="2116" y="1"/>
                    <a:pt x="2060" y="4"/>
                    <a:pt x="2002" y="9"/>
                  </a:cubicBezTo>
                  <a:cubicBezTo>
                    <a:pt x="0" y="210"/>
                    <a:pt x="901" y="3078"/>
                    <a:pt x="901" y="3078"/>
                  </a:cubicBezTo>
                  <a:cubicBezTo>
                    <a:pt x="1767" y="4461"/>
                    <a:pt x="2678" y="4923"/>
                    <a:pt x="3430" y="4923"/>
                  </a:cubicBezTo>
                  <a:cubicBezTo>
                    <a:pt x="4620" y="4923"/>
                    <a:pt x="5413" y="3769"/>
                    <a:pt x="5004" y="3278"/>
                  </a:cubicBezTo>
                  <a:cubicBezTo>
                    <a:pt x="4755" y="2967"/>
                    <a:pt x="4413" y="2870"/>
                    <a:pt x="4082" y="2870"/>
                  </a:cubicBezTo>
                  <a:cubicBezTo>
                    <a:pt x="3527" y="2870"/>
                    <a:pt x="3002" y="3145"/>
                    <a:pt x="3002" y="3145"/>
                  </a:cubicBezTo>
                  <a:cubicBezTo>
                    <a:pt x="3002" y="3145"/>
                    <a:pt x="3946" y="1"/>
                    <a:pt x="2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32"/>
            <p:cNvSpPr/>
            <p:nvPr/>
          </p:nvSpPr>
          <p:spPr>
            <a:xfrm>
              <a:off x="3610700" y="3666875"/>
              <a:ext cx="75900" cy="29025"/>
            </a:xfrm>
            <a:custGeom>
              <a:avLst/>
              <a:gdLst/>
              <a:ahLst/>
              <a:cxnLst/>
              <a:rect l="l" t="t" r="r" b="b"/>
              <a:pathLst>
                <a:path w="3036" h="1161" extrusionOk="0">
                  <a:moveTo>
                    <a:pt x="1455" y="1"/>
                  </a:moveTo>
                  <a:cubicBezTo>
                    <a:pt x="946" y="1"/>
                    <a:pt x="452" y="167"/>
                    <a:pt x="134" y="327"/>
                  </a:cubicBezTo>
                  <a:cubicBezTo>
                    <a:pt x="34" y="394"/>
                    <a:pt x="0" y="527"/>
                    <a:pt x="67" y="627"/>
                  </a:cubicBezTo>
                  <a:cubicBezTo>
                    <a:pt x="110" y="692"/>
                    <a:pt x="167" y="728"/>
                    <a:pt x="229" y="728"/>
                  </a:cubicBezTo>
                  <a:cubicBezTo>
                    <a:pt x="263" y="728"/>
                    <a:pt x="298" y="717"/>
                    <a:pt x="334" y="694"/>
                  </a:cubicBezTo>
                  <a:cubicBezTo>
                    <a:pt x="372" y="675"/>
                    <a:pt x="885" y="402"/>
                    <a:pt x="1447" y="402"/>
                  </a:cubicBezTo>
                  <a:cubicBezTo>
                    <a:pt x="1862" y="402"/>
                    <a:pt x="2305" y="551"/>
                    <a:pt x="2602" y="1061"/>
                  </a:cubicBezTo>
                  <a:cubicBezTo>
                    <a:pt x="2669" y="1127"/>
                    <a:pt x="2736" y="1161"/>
                    <a:pt x="2802" y="1161"/>
                  </a:cubicBezTo>
                  <a:cubicBezTo>
                    <a:pt x="2836" y="1161"/>
                    <a:pt x="2869" y="1161"/>
                    <a:pt x="2902" y="1127"/>
                  </a:cubicBezTo>
                  <a:cubicBezTo>
                    <a:pt x="3002" y="1061"/>
                    <a:pt x="3036" y="927"/>
                    <a:pt x="2969" y="827"/>
                  </a:cubicBezTo>
                  <a:cubicBezTo>
                    <a:pt x="2586" y="200"/>
                    <a:pt x="2011" y="1"/>
                    <a:pt x="145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32"/>
            <p:cNvSpPr/>
            <p:nvPr/>
          </p:nvSpPr>
          <p:spPr>
            <a:xfrm>
              <a:off x="3665725" y="3614675"/>
              <a:ext cx="29225" cy="72050"/>
            </a:xfrm>
            <a:custGeom>
              <a:avLst/>
              <a:gdLst/>
              <a:ahLst/>
              <a:cxnLst/>
              <a:rect l="l" t="t" r="r" b="b"/>
              <a:pathLst>
                <a:path w="1169" h="2882" extrusionOk="0">
                  <a:moveTo>
                    <a:pt x="754" y="0"/>
                  </a:moveTo>
                  <a:cubicBezTo>
                    <a:pt x="724" y="0"/>
                    <a:pt x="695" y="4"/>
                    <a:pt x="668" y="13"/>
                  </a:cubicBezTo>
                  <a:cubicBezTo>
                    <a:pt x="635" y="46"/>
                    <a:pt x="234" y="280"/>
                    <a:pt x="134" y="847"/>
                  </a:cubicBezTo>
                  <a:cubicBezTo>
                    <a:pt x="1" y="1414"/>
                    <a:pt x="234" y="2081"/>
                    <a:pt x="768" y="2815"/>
                  </a:cubicBezTo>
                  <a:cubicBezTo>
                    <a:pt x="801" y="2848"/>
                    <a:pt x="868" y="2882"/>
                    <a:pt x="935" y="2882"/>
                  </a:cubicBezTo>
                  <a:cubicBezTo>
                    <a:pt x="968" y="2882"/>
                    <a:pt x="1002" y="2882"/>
                    <a:pt x="1035" y="2848"/>
                  </a:cubicBezTo>
                  <a:cubicBezTo>
                    <a:pt x="1135" y="2782"/>
                    <a:pt x="1168" y="2648"/>
                    <a:pt x="1102" y="2548"/>
                  </a:cubicBezTo>
                  <a:cubicBezTo>
                    <a:pt x="635" y="1948"/>
                    <a:pt x="434" y="1381"/>
                    <a:pt x="535" y="947"/>
                  </a:cubicBezTo>
                  <a:cubicBezTo>
                    <a:pt x="601" y="547"/>
                    <a:pt x="868" y="380"/>
                    <a:pt x="868" y="380"/>
                  </a:cubicBezTo>
                  <a:cubicBezTo>
                    <a:pt x="968" y="313"/>
                    <a:pt x="1002" y="180"/>
                    <a:pt x="968" y="80"/>
                  </a:cubicBezTo>
                  <a:cubicBezTo>
                    <a:pt x="919" y="31"/>
                    <a:pt x="835" y="0"/>
                    <a:pt x="7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32"/>
            <p:cNvSpPr/>
            <p:nvPr/>
          </p:nvSpPr>
          <p:spPr>
            <a:xfrm>
              <a:off x="3803325" y="3701400"/>
              <a:ext cx="726375" cy="187975"/>
            </a:xfrm>
            <a:custGeom>
              <a:avLst/>
              <a:gdLst/>
              <a:ahLst/>
              <a:cxnLst/>
              <a:rect l="l" t="t" r="r" b="b"/>
              <a:pathLst>
                <a:path w="29055" h="7519" extrusionOk="0">
                  <a:moveTo>
                    <a:pt x="28276" y="0"/>
                  </a:moveTo>
                  <a:cubicBezTo>
                    <a:pt x="28228" y="0"/>
                    <a:pt x="28184" y="17"/>
                    <a:pt x="28154" y="47"/>
                  </a:cubicBezTo>
                  <a:cubicBezTo>
                    <a:pt x="28054" y="147"/>
                    <a:pt x="28054" y="280"/>
                    <a:pt x="28154" y="347"/>
                  </a:cubicBezTo>
                  <a:cubicBezTo>
                    <a:pt x="28288" y="514"/>
                    <a:pt x="28421" y="747"/>
                    <a:pt x="28488" y="981"/>
                  </a:cubicBezTo>
                  <a:cubicBezTo>
                    <a:pt x="28521" y="1081"/>
                    <a:pt x="28621" y="1147"/>
                    <a:pt x="28688" y="1147"/>
                  </a:cubicBezTo>
                  <a:cubicBezTo>
                    <a:pt x="28721" y="1147"/>
                    <a:pt x="28755" y="1114"/>
                    <a:pt x="28755" y="1114"/>
                  </a:cubicBezTo>
                  <a:cubicBezTo>
                    <a:pt x="28888" y="1081"/>
                    <a:pt x="28921" y="981"/>
                    <a:pt x="28888" y="847"/>
                  </a:cubicBezTo>
                  <a:cubicBezTo>
                    <a:pt x="28788" y="547"/>
                    <a:pt x="28655" y="280"/>
                    <a:pt x="28454" y="80"/>
                  </a:cubicBezTo>
                  <a:cubicBezTo>
                    <a:pt x="28399" y="25"/>
                    <a:pt x="28334" y="0"/>
                    <a:pt x="28276" y="0"/>
                  </a:cubicBezTo>
                  <a:close/>
                  <a:moveTo>
                    <a:pt x="28821" y="1548"/>
                  </a:moveTo>
                  <a:cubicBezTo>
                    <a:pt x="28721" y="1548"/>
                    <a:pt x="28621" y="1648"/>
                    <a:pt x="28621" y="1748"/>
                  </a:cubicBezTo>
                  <a:lnTo>
                    <a:pt x="28621" y="1815"/>
                  </a:lnTo>
                  <a:cubicBezTo>
                    <a:pt x="28621" y="2048"/>
                    <a:pt x="28588" y="2282"/>
                    <a:pt x="28555" y="2548"/>
                  </a:cubicBezTo>
                  <a:cubicBezTo>
                    <a:pt x="28521" y="2648"/>
                    <a:pt x="28621" y="2749"/>
                    <a:pt x="28721" y="2782"/>
                  </a:cubicBezTo>
                  <a:lnTo>
                    <a:pt x="28755" y="2782"/>
                  </a:lnTo>
                  <a:cubicBezTo>
                    <a:pt x="28855" y="2782"/>
                    <a:pt x="28955" y="2715"/>
                    <a:pt x="28955" y="2615"/>
                  </a:cubicBezTo>
                  <a:cubicBezTo>
                    <a:pt x="29022" y="2348"/>
                    <a:pt x="29055" y="2081"/>
                    <a:pt x="29055" y="1815"/>
                  </a:cubicBezTo>
                  <a:lnTo>
                    <a:pt x="29022" y="1748"/>
                  </a:lnTo>
                  <a:cubicBezTo>
                    <a:pt x="29022" y="1614"/>
                    <a:pt x="28921" y="1548"/>
                    <a:pt x="28821" y="1548"/>
                  </a:cubicBezTo>
                  <a:close/>
                  <a:moveTo>
                    <a:pt x="9220" y="2412"/>
                  </a:moveTo>
                  <a:cubicBezTo>
                    <a:pt x="9184" y="2412"/>
                    <a:pt x="9146" y="2423"/>
                    <a:pt x="9107" y="2448"/>
                  </a:cubicBezTo>
                  <a:cubicBezTo>
                    <a:pt x="8874" y="2582"/>
                    <a:pt x="8674" y="2882"/>
                    <a:pt x="8607" y="3282"/>
                  </a:cubicBezTo>
                  <a:cubicBezTo>
                    <a:pt x="8574" y="3382"/>
                    <a:pt x="8640" y="3482"/>
                    <a:pt x="8774" y="3516"/>
                  </a:cubicBezTo>
                  <a:lnTo>
                    <a:pt x="8807" y="3516"/>
                  </a:lnTo>
                  <a:cubicBezTo>
                    <a:pt x="8907" y="3516"/>
                    <a:pt x="8974" y="3449"/>
                    <a:pt x="9007" y="3349"/>
                  </a:cubicBezTo>
                  <a:cubicBezTo>
                    <a:pt x="9074" y="3082"/>
                    <a:pt x="9174" y="2882"/>
                    <a:pt x="9341" y="2782"/>
                  </a:cubicBezTo>
                  <a:cubicBezTo>
                    <a:pt x="9441" y="2715"/>
                    <a:pt x="9441" y="2582"/>
                    <a:pt x="9374" y="2482"/>
                  </a:cubicBezTo>
                  <a:cubicBezTo>
                    <a:pt x="9333" y="2440"/>
                    <a:pt x="9279" y="2412"/>
                    <a:pt x="9220" y="2412"/>
                  </a:cubicBezTo>
                  <a:close/>
                  <a:moveTo>
                    <a:pt x="18558" y="2840"/>
                  </a:moveTo>
                  <a:cubicBezTo>
                    <a:pt x="18470" y="2840"/>
                    <a:pt x="18375" y="2900"/>
                    <a:pt x="18347" y="2982"/>
                  </a:cubicBezTo>
                  <a:cubicBezTo>
                    <a:pt x="18314" y="3082"/>
                    <a:pt x="18381" y="3216"/>
                    <a:pt x="18481" y="3249"/>
                  </a:cubicBezTo>
                  <a:cubicBezTo>
                    <a:pt x="18681" y="3316"/>
                    <a:pt x="18714" y="3516"/>
                    <a:pt x="18714" y="3716"/>
                  </a:cubicBezTo>
                  <a:lnTo>
                    <a:pt x="19148" y="3716"/>
                  </a:lnTo>
                  <a:cubicBezTo>
                    <a:pt x="19148" y="3282"/>
                    <a:pt x="18948" y="2949"/>
                    <a:pt x="18614" y="2849"/>
                  </a:cubicBezTo>
                  <a:cubicBezTo>
                    <a:pt x="18596" y="2843"/>
                    <a:pt x="18578" y="2840"/>
                    <a:pt x="18558" y="2840"/>
                  </a:cubicBezTo>
                  <a:close/>
                  <a:moveTo>
                    <a:pt x="9814" y="2709"/>
                  </a:moveTo>
                  <a:cubicBezTo>
                    <a:pt x="9801" y="2709"/>
                    <a:pt x="9788" y="2711"/>
                    <a:pt x="9774" y="2715"/>
                  </a:cubicBezTo>
                  <a:cubicBezTo>
                    <a:pt x="9641" y="2715"/>
                    <a:pt x="9574" y="2815"/>
                    <a:pt x="9574" y="2915"/>
                  </a:cubicBezTo>
                  <a:cubicBezTo>
                    <a:pt x="9574" y="2949"/>
                    <a:pt x="9574" y="2949"/>
                    <a:pt x="9574" y="2982"/>
                  </a:cubicBezTo>
                  <a:cubicBezTo>
                    <a:pt x="9574" y="3149"/>
                    <a:pt x="9508" y="3382"/>
                    <a:pt x="9407" y="3616"/>
                  </a:cubicBezTo>
                  <a:cubicBezTo>
                    <a:pt x="9374" y="3749"/>
                    <a:pt x="9407" y="3849"/>
                    <a:pt x="9508" y="3916"/>
                  </a:cubicBezTo>
                  <a:lnTo>
                    <a:pt x="9608" y="3916"/>
                  </a:lnTo>
                  <a:cubicBezTo>
                    <a:pt x="9674" y="3916"/>
                    <a:pt x="9741" y="3883"/>
                    <a:pt x="9808" y="3783"/>
                  </a:cubicBezTo>
                  <a:cubicBezTo>
                    <a:pt x="9908" y="3516"/>
                    <a:pt x="9975" y="3216"/>
                    <a:pt x="9975" y="2982"/>
                  </a:cubicBezTo>
                  <a:cubicBezTo>
                    <a:pt x="9975" y="2949"/>
                    <a:pt x="9975" y="2915"/>
                    <a:pt x="9975" y="2882"/>
                  </a:cubicBezTo>
                  <a:cubicBezTo>
                    <a:pt x="9975" y="2795"/>
                    <a:pt x="9900" y="2709"/>
                    <a:pt x="9814" y="2709"/>
                  </a:cubicBezTo>
                  <a:close/>
                  <a:moveTo>
                    <a:pt x="242" y="3037"/>
                  </a:moveTo>
                  <a:cubicBezTo>
                    <a:pt x="217" y="3037"/>
                    <a:pt x="191" y="3041"/>
                    <a:pt x="168" y="3049"/>
                  </a:cubicBezTo>
                  <a:cubicBezTo>
                    <a:pt x="67" y="3082"/>
                    <a:pt x="1" y="3182"/>
                    <a:pt x="34" y="3316"/>
                  </a:cubicBezTo>
                  <a:cubicBezTo>
                    <a:pt x="34" y="3316"/>
                    <a:pt x="134" y="3649"/>
                    <a:pt x="401" y="4083"/>
                  </a:cubicBezTo>
                  <a:cubicBezTo>
                    <a:pt x="434" y="4150"/>
                    <a:pt x="501" y="4216"/>
                    <a:pt x="601" y="4216"/>
                  </a:cubicBezTo>
                  <a:cubicBezTo>
                    <a:pt x="635" y="4216"/>
                    <a:pt x="668" y="4183"/>
                    <a:pt x="701" y="4183"/>
                  </a:cubicBezTo>
                  <a:cubicBezTo>
                    <a:pt x="801" y="4116"/>
                    <a:pt x="835" y="3983"/>
                    <a:pt x="768" y="3883"/>
                  </a:cubicBezTo>
                  <a:cubicBezTo>
                    <a:pt x="534" y="3482"/>
                    <a:pt x="434" y="3182"/>
                    <a:pt x="434" y="3182"/>
                  </a:cubicBezTo>
                  <a:cubicBezTo>
                    <a:pt x="409" y="3080"/>
                    <a:pt x="325" y="3037"/>
                    <a:pt x="242" y="3037"/>
                  </a:cubicBezTo>
                  <a:close/>
                  <a:moveTo>
                    <a:pt x="28554" y="3174"/>
                  </a:moveTo>
                  <a:cubicBezTo>
                    <a:pt x="28454" y="3174"/>
                    <a:pt x="28382" y="3233"/>
                    <a:pt x="28354" y="3316"/>
                  </a:cubicBezTo>
                  <a:cubicBezTo>
                    <a:pt x="28254" y="3549"/>
                    <a:pt x="28154" y="3816"/>
                    <a:pt x="28021" y="4049"/>
                  </a:cubicBezTo>
                  <a:cubicBezTo>
                    <a:pt x="27987" y="4150"/>
                    <a:pt x="28021" y="4283"/>
                    <a:pt x="28121" y="4316"/>
                  </a:cubicBezTo>
                  <a:cubicBezTo>
                    <a:pt x="28154" y="4350"/>
                    <a:pt x="28188" y="4350"/>
                    <a:pt x="28221" y="4350"/>
                  </a:cubicBezTo>
                  <a:cubicBezTo>
                    <a:pt x="28288" y="4350"/>
                    <a:pt x="28354" y="4316"/>
                    <a:pt x="28388" y="4250"/>
                  </a:cubicBezTo>
                  <a:cubicBezTo>
                    <a:pt x="28521" y="3983"/>
                    <a:pt x="28655" y="3716"/>
                    <a:pt x="28755" y="3449"/>
                  </a:cubicBezTo>
                  <a:cubicBezTo>
                    <a:pt x="28788" y="3349"/>
                    <a:pt x="28721" y="3216"/>
                    <a:pt x="28621" y="3182"/>
                  </a:cubicBezTo>
                  <a:cubicBezTo>
                    <a:pt x="28598" y="3176"/>
                    <a:pt x="28575" y="3174"/>
                    <a:pt x="28554" y="3174"/>
                  </a:cubicBezTo>
                  <a:close/>
                  <a:moveTo>
                    <a:pt x="17872" y="3170"/>
                  </a:moveTo>
                  <a:cubicBezTo>
                    <a:pt x="17789" y="3170"/>
                    <a:pt x="17706" y="3214"/>
                    <a:pt x="17680" y="3316"/>
                  </a:cubicBezTo>
                  <a:cubicBezTo>
                    <a:pt x="17647" y="3416"/>
                    <a:pt x="17647" y="3516"/>
                    <a:pt x="17647" y="3649"/>
                  </a:cubicBezTo>
                  <a:cubicBezTo>
                    <a:pt x="17647" y="3816"/>
                    <a:pt x="17680" y="4049"/>
                    <a:pt x="17747" y="4250"/>
                  </a:cubicBezTo>
                  <a:cubicBezTo>
                    <a:pt x="17780" y="4350"/>
                    <a:pt x="17880" y="4383"/>
                    <a:pt x="17947" y="4383"/>
                  </a:cubicBezTo>
                  <a:lnTo>
                    <a:pt x="18014" y="4383"/>
                  </a:lnTo>
                  <a:cubicBezTo>
                    <a:pt x="18147" y="4350"/>
                    <a:pt x="18180" y="4216"/>
                    <a:pt x="18147" y="4116"/>
                  </a:cubicBezTo>
                  <a:cubicBezTo>
                    <a:pt x="18080" y="3949"/>
                    <a:pt x="18047" y="3783"/>
                    <a:pt x="18047" y="3649"/>
                  </a:cubicBezTo>
                  <a:cubicBezTo>
                    <a:pt x="18047" y="3549"/>
                    <a:pt x="18080" y="3482"/>
                    <a:pt x="18080" y="3449"/>
                  </a:cubicBezTo>
                  <a:cubicBezTo>
                    <a:pt x="18114" y="3316"/>
                    <a:pt x="18047" y="3216"/>
                    <a:pt x="17947" y="3182"/>
                  </a:cubicBezTo>
                  <a:cubicBezTo>
                    <a:pt x="17923" y="3174"/>
                    <a:pt x="17898" y="3170"/>
                    <a:pt x="17872" y="3170"/>
                  </a:cubicBezTo>
                  <a:close/>
                  <a:moveTo>
                    <a:pt x="8792" y="3943"/>
                  </a:moveTo>
                  <a:cubicBezTo>
                    <a:pt x="8776" y="3943"/>
                    <a:pt x="8758" y="3945"/>
                    <a:pt x="8740" y="3949"/>
                  </a:cubicBezTo>
                  <a:cubicBezTo>
                    <a:pt x="8640" y="3949"/>
                    <a:pt x="8540" y="4049"/>
                    <a:pt x="8574" y="4183"/>
                  </a:cubicBezTo>
                  <a:cubicBezTo>
                    <a:pt x="8574" y="4316"/>
                    <a:pt x="8607" y="4483"/>
                    <a:pt x="8674" y="4650"/>
                  </a:cubicBezTo>
                  <a:cubicBezTo>
                    <a:pt x="8607" y="4717"/>
                    <a:pt x="8507" y="4783"/>
                    <a:pt x="8440" y="4850"/>
                  </a:cubicBezTo>
                  <a:cubicBezTo>
                    <a:pt x="8340" y="4917"/>
                    <a:pt x="8340" y="5050"/>
                    <a:pt x="8407" y="5150"/>
                  </a:cubicBezTo>
                  <a:cubicBezTo>
                    <a:pt x="8440" y="5184"/>
                    <a:pt x="8507" y="5217"/>
                    <a:pt x="8574" y="5217"/>
                  </a:cubicBezTo>
                  <a:cubicBezTo>
                    <a:pt x="8607" y="5217"/>
                    <a:pt x="8674" y="5217"/>
                    <a:pt x="8707" y="5184"/>
                  </a:cubicBezTo>
                  <a:cubicBezTo>
                    <a:pt x="8740" y="5150"/>
                    <a:pt x="8774" y="5117"/>
                    <a:pt x="8807" y="5084"/>
                  </a:cubicBezTo>
                  <a:cubicBezTo>
                    <a:pt x="8856" y="5132"/>
                    <a:pt x="8923" y="5163"/>
                    <a:pt x="8994" y="5163"/>
                  </a:cubicBezTo>
                  <a:cubicBezTo>
                    <a:pt x="9020" y="5163"/>
                    <a:pt x="9047" y="5159"/>
                    <a:pt x="9074" y="5150"/>
                  </a:cubicBezTo>
                  <a:cubicBezTo>
                    <a:pt x="9174" y="5117"/>
                    <a:pt x="9207" y="4983"/>
                    <a:pt x="9174" y="4883"/>
                  </a:cubicBezTo>
                  <a:cubicBezTo>
                    <a:pt x="9174" y="4850"/>
                    <a:pt x="9141" y="4817"/>
                    <a:pt x="9141" y="4783"/>
                  </a:cubicBezTo>
                  <a:cubicBezTo>
                    <a:pt x="9207" y="4683"/>
                    <a:pt x="9274" y="4617"/>
                    <a:pt x="9341" y="4550"/>
                  </a:cubicBezTo>
                  <a:cubicBezTo>
                    <a:pt x="9407" y="4450"/>
                    <a:pt x="9374" y="4316"/>
                    <a:pt x="9307" y="4250"/>
                  </a:cubicBezTo>
                  <a:cubicBezTo>
                    <a:pt x="9262" y="4220"/>
                    <a:pt x="9211" y="4203"/>
                    <a:pt x="9161" y="4203"/>
                  </a:cubicBezTo>
                  <a:cubicBezTo>
                    <a:pt x="9101" y="4203"/>
                    <a:pt x="9044" y="4228"/>
                    <a:pt x="9007" y="4283"/>
                  </a:cubicBezTo>
                  <a:cubicBezTo>
                    <a:pt x="9007" y="4216"/>
                    <a:pt x="8974" y="4183"/>
                    <a:pt x="8974" y="4116"/>
                  </a:cubicBezTo>
                  <a:cubicBezTo>
                    <a:pt x="8974" y="4030"/>
                    <a:pt x="8899" y="3943"/>
                    <a:pt x="8792" y="3943"/>
                  </a:cubicBezTo>
                  <a:close/>
                  <a:moveTo>
                    <a:pt x="1070" y="4470"/>
                  </a:moveTo>
                  <a:cubicBezTo>
                    <a:pt x="1025" y="4470"/>
                    <a:pt x="980" y="4487"/>
                    <a:pt x="935" y="4516"/>
                  </a:cubicBezTo>
                  <a:cubicBezTo>
                    <a:pt x="835" y="4583"/>
                    <a:pt x="835" y="4717"/>
                    <a:pt x="901" y="4817"/>
                  </a:cubicBezTo>
                  <a:cubicBezTo>
                    <a:pt x="1102" y="5050"/>
                    <a:pt x="1302" y="5250"/>
                    <a:pt x="1502" y="5450"/>
                  </a:cubicBezTo>
                  <a:cubicBezTo>
                    <a:pt x="1535" y="5484"/>
                    <a:pt x="1602" y="5484"/>
                    <a:pt x="1635" y="5484"/>
                  </a:cubicBezTo>
                  <a:cubicBezTo>
                    <a:pt x="1702" y="5484"/>
                    <a:pt x="1769" y="5450"/>
                    <a:pt x="1802" y="5417"/>
                  </a:cubicBezTo>
                  <a:cubicBezTo>
                    <a:pt x="1869" y="5317"/>
                    <a:pt x="1869" y="5184"/>
                    <a:pt x="1769" y="5117"/>
                  </a:cubicBezTo>
                  <a:cubicBezTo>
                    <a:pt x="1569" y="4950"/>
                    <a:pt x="1402" y="4750"/>
                    <a:pt x="1235" y="4550"/>
                  </a:cubicBezTo>
                  <a:cubicBezTo>
                    <a:pt x="1180" y="4495"/>
                    <a:pt x="1125" y="4470"/>
                    <a:pt x="1070" y="4470"/>
                  </a:cubicBezTo>
                  <a:close/>
                  <a:moveTo>
                    <a:pt x="18708" y="4316"/>
                  </a:moveTo>
                  <a:cubicBezTo>
                    <a:pt x="18636" y="4316"/>
                    <a:pt x="18570" y="4361"/>
                    <a:pt x="18547" y="4450"/>
                  </a:cubicBezTo>
                  <a:cubicBezTo>
                    <a:pt x="18481" y="4516"/>
                    <a:pt x="18447" y="4617"/>
                    <a:pt x="18381" y="4717"/>
                  </a:cubicBezTo>
                  <a:cubicBezTo>
                    <a:pt x="18371" y="4707"/>
                    <a:pt x="18358" y="4703"/>
                    <a:pt x="18344" y="4703"/>
                  </a:cubicBezTo>
                  <a:cubicBezTo>
                    <a:pt x="18311" y="4703"/>
                    <a:pt x="18271" y="4726"/>
                    <a:pt x="18247" y="4750"/>
                  </a:cubicBezTo>
                  <a:cubicBezTo>
                    <a:pt x="18147" y="4817"/>
                    <a:pt x="18147" y="4917"/>
                    <a:pt x="18180" y="5017"/>
                  </a:cubicBezTo>
                  <a:cubicBezTo>
                    <a:pt x="18180" y="5050"/>
                    <a:pt x="18147" y="5084"/>
                    <a:pt x="18114" y="5084"/>
                  </a:cubicBezTo>
                  <a:cubicBezTo>
                    <a:pt x="18047" y="5184"/>
                    <a:pt x="18047" y="5317"/>
                    <a:pt x="18147" y="5384"/>
                  </a:cubicBezTo>
                  <a:cubicBezTo>
                    <a:pt x="18192" y="5414"/>
                    <a:pt x="18244" y="5430"/>
                    <a:pt x="18293" y="5430"/>
                  </a:cubicBezTo>
                  <a:cubicBezTo>
                    <a:pt x="18354" y="5430"/>
                    <a:pt x="18411" y="5406"/>
                    <a:pt x="18447" y="5350"/>
                  </a:cubicBezTo>
                  <a:cubicBezTo>
                    <a:pt x="18581" y="5450"/>
                    <a:pt x="18681" y="5551"/>
                    <a:pt x="18814" y="5684"/>
                  </a:cubicBezTo>
                  <a:cubicBezTo>
                    <a:pt x="18848" y="5717"/>
                    <a:pt x="18881" y="5717"/>
                    <a:pt x="18948" y="5717"/>
                  </a:cubicBezTo>
                  <a:cubicBezTo>
                    <a:pt x="19014" y="5717"/>
                    <a:pt x="19048" y="5684"/>
                    <a:pt x="19114" y="5651"/>
                  </a:cubicBezTo>
                  <a:cubicBezTo>
                    <a:pt x="19181" y="5551"/>
                    <a:pt x="19181" y="5417"/>
                    <a:pt x="19081" y="5350"/>
                  </a:cubicBezTo>
                  <a:cubicBezTo>
                    <a:pt x="18948" y="5250"/>
                    <a:pt x="18814" y="5117"/>
                    <a:pt x="18714" y="4983"/>
                  </a:cubicBezTo>
                  <a:cubicBezTo>
                    <a:pt x="18781" y="4850"/>
                    <a:pt x="18848" y="4750"/>
                    <a:pt x="18914" y="4617"/>
                  </a:cubicBezTo>
                  <a:cubicBezTo>
                    <a:pt x="18948" y="4516"/>
                    <a:pt x="18914" y="4383"/>
                    <a:pt x="18814" y="4350"/>
                  </a:cubicBezTo>
                  <a:cubicBezTo>
                    <a:pt x="18781" y="4327"/>
                    <a:pt x="18744" y="4316"/>
                    <a:pt x="18708" y="4316"/>
                  </a:cubicBezTo>
                  <a:close/>
                  <a:moveTo>
                    <a:pt x="27797" y="4649"/>
                  </a:moveTo>
                  <a:cubicBezTo>
                    <a:pt x="27734" y="4649"/>
                    <a:pt x="27664" y="4685"/>
                    <a:pt x="27621" y="4750"/>
                  </a:cubicBezTo>
                  <a:cubicBezTo>
                    <a:pt x="27454" y="4950"/>
                    <a:pt x="27287" y="5184"/>
                    <a:pt x="27120" y="5384"/>
                  </a:cubicBezTo>
                  <a:cubicBezTo>
                    <a:pt x="27020" y="5450"/>
                    <a:pt x="27020" y="5584"/>
                    <a:pt x="27120" y="5651"/>
                  </a:cubicBezTo>
                  <a:cubicBezTo>
                    <a:pt x="27154" y="5684"/>
                    <a:pt x="27220" y="5717"/>
                    <a:pt x="27254" y="5717"/>
                  </a:cubicBezTo>
                  <a:cubicBezTo>
                    <a:pt x="27320" y="5717"/>
                    <a:pt x="27387" y="5684"/>
                    <a:pt x="27420" y="5651"/>
                  </a:cubicBezTo>
                  <a:cubicBezTo>
                    <a:pt x="27621" y="5450"/>
                    <a:pt x="27787" y="5217"/>
                    <a:pt x="27954" y="4983"/>
                  </a:cubicBezTo>
                  <a:cubicBezTo>
                    <a:pt x="28021" y="4883"/>
                    <a:pt x="27987" y="4750"/>
                    <a:pt x="27887" y="4683"/>
                  </a:cubicBezTo>
                  <a:cubicBezTo>
                    <a:pt x="27864" y="4660"/>
                    <a:pt x="27832" y="4649"/>
                    <a:pt x="27797" y="4649"/>
                  </a:cubicBezTo>
                  <a:close/>
                  <a:moveTo>
                    <a:pt x="7887" y="5282"/>
                  </a:moveTo>
                  <a:cubicBezTo>
                    <a:pt x="7848" y="5282"/>
                    <a:pt x="7808" y="5293"/>
                    <a:pt x="7773" y="5317"/>
                  </a:cubicBezTo>
                  <a:cubicBezTo>
                    <a:pt x="7573" y="5450"/>
                    <a:pt x="7306" y="5551"/>
                    <a:pt x="7072" y="5651"/>
                  </a:cubicBezTo>
                  <a:cubicBezTo>
                    <a:pt x="6972" y="5684"/>
                    <a:pt x="6906" y="5817"/>
                    <a:pt x="6939" y="5917"/>
                  </a:cubicBezTo>
                  <a:cubicBezTo>
                    <a:pt x="6972" y="6018"/>
                    <a:pt x="7072" y="6051"/>
                    <a:pt x="7139" y="6051"/>
                  </a:cubicBezTo>
                  <a:lnTo>
                    <a:pt x="7206" y="6051"/>
                  </a:lnTo>
                  <a:cubicBezTo>
                    <a:pt x="7506" y="5917"/>
                    <a:pt x="7740" y="5817"/>
                    <a:pt x="8006" y="5651"/>
                  </a:cubicBezTo>
                  <a:cubicBezTo>
                    <a:pt x="8107" y="5617"/>
                    <a:pt x="8140" y="5484"/>
                    <a:pt x="8073" y="5384"/>
                  </a:cubicBezTo>
                  <a:cubicBezTo>
                    <a:pt x="8030" y="5319"/>
                    <a:pt x="7959" y="5282"/>
                    <a:pt x="7887" y="5282"/>
                  </a:cubicBezTo>
                  <a:close/>
                  <a:moveTo>
                    <a:pt x="2321" y="5549"/>
                  </a:moveTo>
                  <a:cubicBezTo>
                    <a:pt x="2250" y="5549"/>
                    <a:pt x="2179" y="5586"/>
                    <a:pt x="2136" y="5651"/>
                  </a:cubicBezTo>
                  <a:cubicBezTo>
                    <a:pt x="2069" y="5751"/>
                    <a:pt x="2102" y="5884"/>
                    <a:pt x="2202" y="5951"/>
                  </a:cubicBezTo>
                  <a:cubicBezTo>
                    <a:pt x="2469" y="6084"/>
                    <a:pt x="2736" y="6218"/>
                    <a:pt x="3003" y="6318"/>
                  </a:cubicBezTo>
                  <a:lnTo>
                    <a:pt x="3070" y="6318"/>
                  </a:lnTo>
                  <a:cubicBezTo>
                    <a:pt x="3170" y="6318"/>
                    <a:pt x="3236" y="6284"/>
                    <a:pt x="3270" y="6184"/>
                  </a:cubicBezTo>
                  <a:cubicBezTo>
                    <a:pt x="3303" y="6084"/>
                    <a:pt x="3236" y="5951"/>
                    <a:pt x="3136" y="5917"/>
                  </a:cubicBezTo>
                  <a:cubicBezTo>
                    <a:pt x="2903" y="5817"/>
                    <a:pt x="2636" y="5717"/>
                    <a:pt x="2436" y="5584"/>
                  </a:cubicBezTo>
                  <a:cubicBezTo>
                    <a:pt x="2400" y="5560"/>
                    <a:pt x="2361" y="5549"/>
                    <a:pt x="2321" y="5549"/>
                  </a:cubicBezTo>
                  <a:close/>
                  <a:moveTo>
                    <a:pt x="6361" y="5909"/>
                  </a:moveTo>
                  <a:cubicBezTo>
                    <a:pt x="6342" y="5909"/>
                    <a:pt x="6323" y="5912"/>
                    <a:pt x="6305" y="5917"/>
                  </a:cubicBezTo>
                  <a:cubicBezTo>
                    <a:pt x="6138" y="5951"/>
                    <a:pt x="5938" y="5984"/>
                    <a:pt x="5772" y="6051"/>
                  </a:cubicBezTo>
                  <a:cubicBezTo>
                    <a:pt x="5671" y="6051"/>
                    <a:pt x="5605" y="6084"/>
                    <a:pt x="5505" y="6084"/>
                  </a:cubicBezTo>
                  <a:cubicBezTo>
                    <a:pt x="5405" y="6118"/>
                    <a:pt x="5305" y="6218"/>
                    <a:pt x="5338" y="6318"/>
                  </a:cubicBezTo>
                  <a:cubicBezTo>
                    <a:pt x="5338" y="6418"/>
                    <a:pt x="5438" y="6485"/>
                    <a:pt x="5538" y="6485"/>
                  </a:cubicBezTo>
                  <a:lnTo>
                    <a:pt x="5571" y="6485"/>
                  </a:lnTo>
                  <a:cubicBezTo>
                    <a:pt x="5671" y="6485"/>
                    <a:pt x="5738" y="6451"/>
                    <a:pt x="5838" y="6451"/>
                  </a:cubicBezTo>
                  <a:cubicBezTo>
                    <a:pt x="6038" y="6418"/>
                    <a:pt x="6239" y="6351"/>
                    <a:pt x="6405" y="6318"/>
                  </a:cubicBezTo>
                  <a:cubicBezTo>
                    <a:pt x="6505" y="6284"/>
                    <a:pt x="6572" y="6184"/>
                    <a:pt x="6539" y="6051"/>
                  </a:cubicBezTo>
                  <a:cubicBezTo>
                    <a:pt x="6539" y="5969"/>
                    <a:pt x="6448" y="5909"/>
                    <a:pt x="6361" y="5909"/>
                  </a:cubicBezTo>
                  <a:close/>
                  <a:moveTo>
                    <a:pt x="9392" y="5471"/>
                  </a:moveTo>
                  <a:cubicBezTo>
                    <a:pt x="9348" y="5471"/>
                    <a:pt x="9304" y="5487"/>
                    <a:pt x="9274" y="5517"/>
                  </a:cubicBezTo>
                  <a:cubicBezTo>
                    <a:pt x="9174" y="5584"/>
                    <a:pt x="9141" y="5717"/>
                    <a:pt x="9207" y="5817"/>
                  </a:cubicBezTo>
                  <a:cubicBezTo>
                    <a:pt x="9374" y="6051"/>
                    <a:pt x="9574" y="6251"/>
                    <a:pt x="9808" y="6451"/>
                  </a:cubicBezTo>
                  <a:cubicBezTo>
                    <a:pt x="9841" y="6485"/>
                    <a:pt x="9908" y="6518"/>
                    <a:pt x="9941" y="6518"/>
                  </a:cubicBezTo>
                  <a:cubicBezTo>
                    <a:pt x="10008" y="6518"/>
                    <a:pt x="10075" y="6485"/>
                    <a:pt x="10108" y="6418"/>
                  </a:cubicBezTo>
                  <a:cubicBezTo>
                    <a:pt x="10175" y="6351"/>
                    <a:pt x="10175" y="6218"/>
                    <a:pt x="10075" y="6151"/>
                  </a:cubicBezTo>
                  <a:cubicBezTo>
                    <a:pt x="9874" y="5951"/>
                    <a:pt x="9708" y="5784"/>
                    <a:pt x="9541" y="5551"/>
                  </a:cubicBezTo>
                  <a:cubicBezTo>
                    <a:pt x="9504" y="5495"/>
                    <a:pt x="9447" y="5471"/>
                    <a:pt x="9392" y="5471"/>
                  </a:cubicBezTo>
                  <a:close/>
                  <a:moveTo>
                    <a:pt x="17699" y="5621"/>
                  </a:moveTo>
                  <a:cubicBezTo>
                    <a:pt x="17654" y="5621"/>
                    <a:pt x="17610" y="5639"/>
                    <a:pt x="17580" y="5684"/>
                  </a:cubicBezTo>
                  <a:cubicBezTo>
                    <a:pt x="17380" y="5851"/>
                    <a:pt x="17146" y="6018"/>
                    <a:pt x="16913" y="6151"/>
                  </a:cubicBezTo>
                  <a:cubicBezTo>
                    <a:pt x="16813" y="6218"/>
                    <a:pt x="16779" y="6351"/>
                    <a:pt x="16846" y="6418"/>
                  </a:cubicBezTo>
                  <a:cubicBezTo>
                    <a:pt x="16880" y="6485"/>
                    <a:pt x="16980" y="6518"/>
                    <a:pt x="17046" y="6518"/>
                  </a:cubicBezTo>
                  <a:cubicBezTo>
                    <a:pt x="17080" y="6518"/>
                    <a:pt x="17113" y="6518"/>
                    <a:pt x="17146" y="6485"/>
                  </a:cubicBezTo>
                  <a:cubicBezTo>
                    <a:pt x="17380" y="6351"/>
                    <a:pt x="17613" y="6184"/>
                    <a:pt x="17847" y="5984"/>
                  </a:cubicBezTo>
                  <a:cubicBezTo>
                    <a:pt x="17914" y="5917"/>
                    <a:pt x="17947" y="5784"/>
                    <a:pt x="17847" y="5684"/>
                  </a:cubicBezTo>
                  <a:cubicBezTo>
                    <a:pt x="17810" y="5647"/>
                    <a:pt x="17754" y="5621"/>
                    <a:pt x="17699" y="5621"/>
                  </a:cubicBezTo>
                  <a:close/>
                  <a:moveTo>
                    <a:pt x="3864" y="6111"/>
                  </a:moveTo>
                  <a:cubicBezTo>
                    <a:pt x="3778" y="6111"/>
                    <a:pt x="3699" y="6198"/>
                    <a:pt x="3670" y="6284"/>
                  </a:cubicBezTo>
                  <a:cubicBezTo>
                    <a:pt x="3670" y="6385"/>
                    <a:pt x="3737" y="6518"/>
                    <a:pt x="3837" y="6518"/>
                  </a:cubicBezTo>
                  <a:cubicBezTo>
                    <a:pt x="4104" y="6551"/>
                    <a:pt x="4337" y="6585"/>
                    <a:pt x="4604" y="6585"/>
                  </a:cubicBezTo>
                  <a:lnTo>
                    <a:pt x="4704" y="6585"/>
                  </a:lnTo>
                  <a:cubicBezTo>
                    <a:pt x="4838" y="6585"/>
                    <a:pt x="4904" y="6485"/>
                    <a:pt x="4904" y="6351"/>
                  </a:cubicBezTo>
                  <a:cubicBezTo>
                    <a:pt x="4904" y="6251"/>
                    <a:pt x="4804" y="6151"/>
                    <a:pt x="4704" y="6151"/>
                  </a:cubicBezTo>
                  <a:lnTo>
                    <a:pt x="4604" y="6151"/>
                  </a:lnTo>
                  <a:cubicBezTo>
                    <a:pt x="4371" y="6151"/>
                    <a:pt x="4137" y="6151"/>
                    <a:pt x="3904" y="6118"/>
                  </a:cubicBezTo>
                  <a:cubicBezTo>
                    <a:pt x="3890" y="6113"/>
                    <a:pt x="3877" y="6111"/>
                    <a:pt x="3864" y="6111"/>
                  </a:cubicBezTo>
                  <a:close/>
                  <a:moveTo>
                    <a:pt x="19610" y="5783"/>
                  </a:moveTo>
                  <a:cubicBezTo>
                    <a:pt x="19548" y="5783"/>
                    <a:pt x="19491" y="5820"/>
                    <a:pt x="19448" y="5884"/>
                  </a:cubicBezTo>
                  <a:cubicBezTo>
                    <a:pt x="19381" y="5984"/>
                    <a:pt x="19415" y="6118"/>
                    <a:pt x="19515" y="6184"/>
                  </a:cubicBezTo>
                  <a:cubicBezTo>
                    <a:pt x="19748" y="6318"/>
                    <a:pt x="19982" y="6451"/>
                    <a:pt x="20249" y="6585"/>
                  </a:cubicBezTo>
                  <a:cubicBezTo>
                    <a:pt x="20282" y="6585"/>
                    <a:pt x="20315" y="6618"/>
                    <a:pt x="20349" y="6618"/>
                  </a:cubicBezTo>
                  <a:cubicBezTo>
                    <a:pt x="20415" y="6618"/>
                    <a:pt x="20515" y="6551"/>
                    <a:pt x="20549" y="6485"/>
                  </a:cubicBezTo>
                  <a:cubicBezTo>
                    <a:pt x="20582" y="6385"/>
                    <a:pt x="20549" y="6251"/>
                    <a:pt x="20449" y="6218"/>
                  </a:cubicBezTo>
                  <a:cubicBezTo>
                    <a:pt x="20182" y="6084"/>
                    <a:pt x="19948" y="5951"/>
                    <a:pt x="19715" y="5817"/>
                  </a:cubicBezTo>
                  <a:cubicBezTo>
                    <a:pt x="19679" y="5794"/>
                    <a:pt x="19644" y="5783"/>
                    <a:pt x="19610" y="5783"/>
                  </a:cubicBezTo>
                  <a:close/>
                  <a:moveTo>
                    <a:pt x="26666" y="5871"/>
                  </a:moveTo>
                  <a:cubicBezTo>
                    <a:pt x="26616" y="5871"/>
                    <a:pt x="26565" y="5888"/>
                    <a:pt x="26520" y="5917"/>
                  </a:cubicBezTo>
                  <a:cubicBezTo>
                    <a:pt x="26320" y="6084"/>
                    <a:pt x="26086" y="6251"/>
                    <a:pt x="25853" y="6351"/>
                  </a:cubicBezTo>
                  <a:cubicBezTo>
                    <a:pt x="25753" y="6418"/>
                    <a:pt x="25719" y="6551"/>
                    <a:pt x="25786" y="6651"/>
                  </a:cubicBezTo>
                  <a:cubicBezTo>
                    <a:pt x="25819" y="6718"/>
                    <a:pt x="25886" y="6751"/>
                    <a:pt x="25953" y="6751"/>
                  </a:cubicBezTo>
                  <a:cubicBezTo>
                    <a:pt x="25986" y="6751"/>
                    <a:pt x="26019" y="6751"/>
                    <a:pt x="26053" y="6718"/>
                  </a:cubicBezTo>
                  <a:cubicBezTo>
                    <a:pt x="26320" y="6585"/>
                    <a:pt x="26553" y="6418"/>
                    <a:pt x="26787" y="6251"/>
                  </a:cubicBezTo>
                  <a:cubicBezTo>
                    <a:pt x="26887" y="6184"/>
                    <a:pt x="26887" y="6051"/>
                    <a:pt x="26820" y="5951"/>
                  </a:cubicBezTo>
                  <a:cubicBezTo>
                    <a:pt x="26783" y="5896"/>
                    <a:pt x="26726" y="5871"/>
                    <a:pt x="26666" y="5871"/>
                  </a:cubicBezTo>
                  <a:close/>
                  <a:moveTo>
                    <a:pt x="21094" y="6491"/>
                  </a:moveTo>
                  <a:cubicBezTo>
                    <a:pt x="21016" y="6491"/>
                    <a:pt x="20940" y="6546"/>
                    <a:pt x="20916" y="6618"/>
                  </a:cubicBezTo>
                  <a:cubicBezTo>
                    <a:pt x="20882" y="6751"/>
                    <a:pt x="20949" y="6852"/>
                    <a:pt x="21049" y="6885"/>
                  </a:cubicBezTo>
                  <a:cubicBezTo>
                    <a:pt x="21316" y="6985"/>
                    <a:pt x="21583" y="7052"/>
                    <a:pt x="21883" y="7118"/>
                  </a:cubicBezTo>
                  <a:cubicBezTo>
                    <a:pt x="21883" y="7152"/>
                    <a:pt x="21916" y="7152"/>
                    <a:pt x="21916" y="7152"/>
                  </a:cubicBezTo>
                  <a:cubicBezTo>
                    <a:pt x="22017" y="7152"/>
                    <a:pt x="22117" y="7085"/>
                    <a:pt x="22117" y="6985"/>
                  </a:cubicBezTo>
                  <a:cubicBezTo>
                    <a:pt x="22150" y="6885"/>
                    <a:pt x="22083" y="6751"/>
                    <a:pt x="21983" y="6718"/>
                  </a:cubicBezTo>
                  <a:cubicBezTo>
                    <a:pt x="21716" y="6651"/>
                    <a:pt x="21449" y="6585"/>
                    <a:pt x="21183" y="6518"/>
                  </a:cubicBezTo>
                  <a:cubicBezTo>
                    <a:pt x="21155" y="6499"/>
                    <a:pt x="21124" y="6491"/>
                    <a:pt x="21094" y="6491"/>
                  </a:cubicBezTo>
                  <a:close/>
                  <a:moveTo>
                    <a:pt x="16292" y="6505"/>
                  </a:moveTo>
                  <a:cubicBezTo>
                    <a:pt x="16264" y="6505"/>
                    <a:pt x="16237" y="6510"/>
                    <a:pt x="16212" y="6518"/>
                  </a:cubicBezTo>
                  <a:cubicBezTo>
                    <a:pt x="15979" y="6618"/>
                    <a:pt x="15712" y="6718"/>
                    <a:pt x="15445" y="6785"/>
                  </a:cubicBezTo>
                  <a:cubicBezTo>
                    <a:pt x="15345" y="6818"/>
                    <a:pt x="15278" y="6952"/>
                    <a:pt x="15312" y="7052"/>
                  </a:cubicBezTo>
                  <a:cubicBezTo>
                    <a:pt x="15345" y="7152"/>
                    <a:pt x="15412" y="7218"/>
                    <a:pt x="15512" y="7218"/>
                  </a:cubicBezTo>
                  <a:cubicBezTo>
                    <a:pt x="15545" y="7218"/>
                    <a:pt x="15545" y="7185"/>
                    <a:pt x="15579" y="7185"/>
                  </a:cubicBezTo>
                  <a:cubicBezTo>
                    <a:pt x="15845" y="7118"/>
                    <a:pt x="16112" y="7018"/>
                    <a:pt x="16379" y="6885"/>
                  </a:cubicBezTo>
                  <a:cubicBezTo>
                    <a:pt x="16479" y="6852"/>
                    <a:pt x="16546" y="6718"/>
                    <a:pt x="16479" y="6618"/>
                  </a:cubicBezTo>
                  <a:cubicBezTo>
                    <a:pt x="16454" y="6543"/>
                    <a:pt x="16373" y="6505"/>
                    <a:pt x="16292" y="6505"/>
                  </a:cubicBezTo>
                  <a:close/>
                  <a:moveTo>
                    <a:pt x="10627" y="6550"/>
                  </a:moveTo>
                  <a:cubicBezTo>
                    <a:pt x="10556" y="6550"/>
                    <a:pt x="10485" y="6587"/>
                    <a:pt x="10442" y="6651"/>
                  </a:cubicBezTo>
                  <a:cubicBezTo>
                    <a:pt x="10408" y="6751"/>
                    <a:pt x="10442" y="6885"/>
                    <a:pt x="10542" y="6952"/>
                  </a:cubicBezTo>
                  <a:cubicBezTo>
                    <a:pt x="10775" y="7085"/>
                    <a:pt x="11042" y="7185"/>
                    <a:pt x="11342" y="7285"/>
                  </a:cubicBezTo>
                  <a:lnTo>
                    <a:pt x="11409" y="7285"/>
                  </a:lnTo>
                  <a:cubicBezTo>
                    <a:pt x="11476" y="7285"/>
                    <a:pt x="11576" y="7218"/>
                    <a:pt x="11609" y="7152"/>
                  </a:cubicBezTo>
                  <a:cubicBezTo>
                    <a:pt x="11642" y="7018"/>
                    <a:pt x="11576" y="6918"/>
                    <a:pt x="11476" y="6885"/>
                  </a:cubicBezTo>
                  <a:cubicBezTo>
                    <a:pt x="11209" y="6785"/>
                    <a:pt x="10942" y="6685"/>
                    <a:pt x="10742" y="6585"/>
                  </a:cubicBezTo>
                  <a:cubicBezTo>
                    <a:pt x="10706" y="6561"/>
                    <a:pt x="10667" y="6550"/>
                    <a:pt x="10627" y="6550"/>
                  </a:cubicBezTo>
                  <a:close/>
                  <a:moveTo>
                    <a:pt x="25186" y="6676"/>
                  </a:moveTo>
                  <a:cubicBezTo>
                    <a:pt x="25165" y="6676"/>
                    <a:pt x="25142" y="6679"/>
                    <a:pt x="25119" y="6685"/>
                  </a:cubicBezTo>
                  <a:cubicBezTo>
                    <a:pt x="24885" y="6785"/>
                    <a:pt x="24618" y="6852"/>
                    <a:pt x="24352" y="6885"/>
                  </a:cubicBezTo>
                  <a:cubicBezTo>
                    <a:pt x="24251" y="6918"/>
                    <a:pt x="24185" y="7018"/>
                    <a:pt x="24185" y="7152"/>
                  </a:cubicBezTo>
                  <a:cubicBezTo>
                    <a:pt x="24218" y="7252"/>
                    <a:pt x="24285" y="7319"/>
                    <a:pt x="24385" y="7319"/>
                  </a:cubicBezTo>
                  <a:lnTo>
                    <a:pt x="24452" y="7319"/>
                  </a:lnTo>
                  <a:cubicBezTo>
                    <a:pt x="24718" y="7252"/>
                    <a:pt x="25019" y="7185"/>
                    <a:pt x="25286" y="7085"/>
                  </a:cubicBezTo>
                  <a:cubicBezTo>
                    <a:pt x="25386" y="7052"/>
                    <a:pt x="25452" y="6918"/>
                    <a:pt x="25386" y="6818"/>
                  </a:cubicBezTo>
                  <a:cubicBezTo>
                    <a:pt x="25358" y="6736"/>
                    <a:pt x="25286" y="6676"/>
                    <a:pt x="25186" y="6676"/>
                  </a:cubicBezTo>
                  <a:close/>
                  <a:moveTo>
                    <a:pt x="22784" y="6885"/>
                  </a:moveTo>
                  <a:cubicBezTo>
                    <a:pt x="22650" y="6885"/>
                    <a:pt x="22550" y="6952"/>
                    <a:pt x="22550" y="7052"/>
                  </a:cubicBezTo>
                  <a:cubicBezTo>
                    <a:pt x="22517" y="7185"/>
                    <a:pt x="22617" y="7285"/>
                    <a:pt x="22717" y="7319"/>
                  </a:cubicBezTo>
                  <a:cubicBezTo>
                    <a:pt x="23017" y="7352"/>
                    <a:pt x="23284" y="7385"/>
                    <a:pt x="23584" y="7385"/>
                  </a:cubicBezTo>
                  <a:cubicBezTo>
                    <a:pt x="23684" y="7385"/>
                    <a:pt x="23784" y="7285"/>
                    <a:pt x="23784" y="7185"/>
                  </a:cubicBezTo>
                  <a:cubicBezTo>
                    <a:pt x="23784" y="7052"/>
                    <a:pt x="23684" y="6952"/>
                    <a:pt x="23584" y="6952"/>
                  </a:cubicBezTo>
                  <a:cubicBezTo>
                    <a:pt x="23317" y="6952"/>
                    <a:pt x="23051" y="6952"/>
                    <a:pt x="22784" y="6885"/>
                  </a:cubicBezTo>
                  <a:close/>
                  <a:moveTo>
                    <a:pt x="12243" y="7052"/>
                  </a:moveTo>
                  <a:cubicBezTo>
                    <a:pt x="12143" y="7052"/>
                    <a:pt x="12009" y="7118"/>
                    <a:pt x="12009" y="7218"/>
                  </a:cubicBezTo>
                  <a:cubicBezTo>
                    <a:pt x="11976" y="7352"/>
                    <a:pt x="12076" y="7452"/>
                    <a:pt x="12176" y="7452"/>
                  </a:cubicBezTo>
                  <a:cubicBezTo>
                    <a:pt x="12443" y="7519"/>
                    <a:pt x="12743" y="7519"/>
                    <a:pt x="13043" y="7519"/>
                  </a:cubicBezTo>
                  <a:cubicBezTo>
                    <a:pt x="13143" y="7519"/>
                    <a:pt x="13244" y="7452"/>
                    <a:pt x="13244" y="7319"/>
                  </a:cubicBezTo>
                  <a:cubicBezTo>
                    <a:pt x="13244" y="7218"/>
                    <a:pt x="13177" y="7118"/>
                    <a:pt x="13043" y="7118"/>
                  </a:cubicBezTo>
                  <a:cubicBezTo>
                    <a:pt x="12777" y="7118"/>
                    <a:pt x="12510" y="7085"/>
                    <a:pt x="12243" y="7052"/>
                  </a:cubicBezTo>
                  <a:close/>
                  <a:moveTo>
                    <a:pt x="14718" y="6978"/>
                  </a:moveTo>
                  <a:cubicBezTo>
                    <a:pt x="14705" y="6978"/>
                    <a:pt x="14691" y="6980"/>
                    <a:pt x="14678" y="6985"/>
                  </a:cubicBezTo>
                  <a:cubicBezTo>
                    <a:pt x="14411" y="7018"/>
                    <a:pt x="14144" y="7052"/>
                    <a:pt x="13844" y="7085"/>
                  </a:cubicBezTo>
                  <a:cubicBezTo>
                    <a:pt x="13744" y="7085"/>
                    <a:pt x="13644" y="7185"/>
                    <a:pt x="13677" y="7319"/>
                  </a:cubicBezTo>
                  <a:cubicBezTo>
                    <a:pt x="13677" y="7419"/>
                    <a:pt x="13777" y="7519"/>
                    <a:pt x="13877" y="7519"/>
                  </a:cubicBezTo>
                  <a:cubicBezTo>
                    <a:pt x="13877" y="7519"/>
                    <a:pt x="13877" y="7485"/>
                    <a:pt x="13877" y="7485"/>
                  </a:cubicBezTo>
                  <a:cubicBezTo>
                    <a:pt x="14178" y="7485"/>
                    <a:pt x="14478" y="7452"/>
                    <a:pt x="14745" y="7385"/>
                  </a:cubicBezTo>
                  <a:cubicBezTo>
                    <a:pt x="14845" y="7385"/>
                    <a:pt x="14911" y="7252"/>
                    <a:pt x="14911" y="7152"/>
                  </a:cubicBezTo>
                  <a:cubicBezTo>
                    <a:pt x="14883" y="7065"/>
                    <a:pt x="14804" y="6978"/>
                    <a:pt x="14718" y="697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40" name="Google Shape;3240;p32"/>
          <p:cNvSpPr/>
          <p:nvPr/>
        </p:nvSpPr>
        <p:spPr>
          <a:xfrm>
            <a:off x="567300" y="3469236"/>
            <a:ext cx="452140" cy="13999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41" name="Google Shape;3241;p32"/>
          <p:cNvGrpSpPr/>
          <p:nvPr/>
        </p:nvGrpSpPr>
        <p:grpSpPr>
          <a:xfrm flipH="1">
            <a:off x="72048" y="4076400"/>
            <a:ext cx="930993" cy="1067425"/>
            <a:chOff x="476382" y="4076400"/>
            <a:chExt cx="930993" cy="1067425"/>
          </a:xfrm>
        </p:grpSpPr>
        <p:sp>
          <p:nvSpPr>
            <p:cNvPr id="3242" name="Google Shape;3242;p32"/>
            <p:cNvSpPr/>
            <p:nvPr/>
          </p:nvSpPr>
          <p:spPr>
            <a:xfrm>
              <a:off x="476382" y="4665119"/>
              <a:ext cx="371526" cy="180601"/>
            </a:xfrm>
            <a:custGeom>
              <a:avLst/>
              <a:gdLst/>
              <a:ahLst/>
              <a:cxnLst/>
              <a:rect l="l" t="t" r="r" b="b"/>
              <a:pathLst>
                <a:path w="17418" h="8467" extrusionOk="0">
                  <a:moveTo>
                    <a:pt x="4496" y="0"/>
                  </a:moveTo>
                  <a:cubicBezTo>
                    <a:pt x="1838" y="0"/>
                    <a:pt x="0" y="569"/>
                    <a:pt x="1012" y="1157"/>
                  </a:cubicBezTo>
                  <a:cubicBezTo>
                    <a:pt x="2679" y="2127"/>
                    <a:pt x="15085" y="8467"/>
                    <a:pt x="17114" y="8467"/>
                  </a:cubicBezTo>
                  <a:cubicBezTo>
                    <a:pt x="17318" y="8467"/>
                    <a:pt x="17417" y="8402"/>
                    <a:pt x="17390" y="8262"/>
                  </a:cubicBezTo>
                  <a:cubicBezTo>
                    <a:pt x="17390" y="8262"/>
                    <a:pt x="16289" y="3792"/>
                    <a:pt x="11519" y="1424"/>
                  </a:cubicBezTo>
                  <a:cubicBezTo>
                    <a:pt x="9364" y="376"/>
                    <a:pt x="6659" y="0"/>
                    <a:pt x="4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32"/>
            <p:cNvSpPr/>
            <p:nvPr/>
          </p:nvSpPr>
          <p:spPr>
            <a:xfrm>
              <a:off x="708569" y="4501873"/>
              <a:ext cx="214175" cy="631923"/>
            </a:xfrm>
            <a:custGeom>
              <a:avLst/>
              <a:gdLst/>
              <a:ahLst/>
              <a:cxnLst/>
              <a:rect l="l" t="t" r="r" b="b"/>
              <a:pathLst>
                <a:path w="10041" h="29626" extrusionOk="0">
                  <a:moveTo>
                    <a:pt x="224" y="1"/>
                  </a:moveTo>
                  <a:cubicBezTo>
                    <a:pt x="182" y="1"/>
                    <a:pt x="139" y="12"/>
                    <a:pt x="100" y="37"/>
                  </a:cubicBezTo>
                  <a:cubicBezTo>
                    <a:pt x="0" y="137"/>
                    <a:pt x="0" y="271"/>
                    <a:pt x="67" y="337"/>
                  </a:cubicBezTo>
                  <a:cubicBezTo>
                    <a:pt x="167" y="471"/>
                    <a:pt x="9607" y="12179"/>
                    <a:pt x="9207" y="29392"/>
                  </a:cubicBezTo>
                  <a:cubicBezTo>
                    <a:pt x="9207" y="29525"/>
                    <a:pt x="9274" y="29592"/>
                    <a:pt x="9407" y="29625"/>
                  </a:cubicBezTo>
                  <a:cubicBezTo>
                    <a:pt x="9507" y="29625"/>
                    <a:pt x="9607" y="29525"/>
                    <a:pt x="9607" y="29392"/>
                  </a:cubicBezTo>
                  <a:cubicBezTo>
                    <a:pt x="10041" y="12012"/>
                    <a:pt x="501" y="204"/>
                    <a:pt x="401" y="71"/>
                  </a:cubicBezTo>
                  <a:cubicBezTo>
                    <a:pt x="359" y="29"/>
                    <a:pt x="293" y="1"/>
                    <a:pt x="2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32"/>
            <p:cNvSpPr/>
            <p:nvPr/>
          </p:nvSpPr>
          <p:spPr>
            <a:xfrm>
              <a:off x="816725" y="4226550"/>
              <a:ext cx="416175" cy="917275"/>
            </a:xfrm>
            <a:custGeom>
              <a:avLst/>
              <a:gdLst/>
              <a:ahLst/>
              <a:cxnLst/>
              <a:rect l="l" t="t" r="r" b="b"/>
              <a:pathLst>
                <a:path w="16647" h="36691" extrusionOk="0">
                  <a:moveTo>
                    <a:pt x="16401" y="1"/>
                  </a:moveTo>
                  <a:cubicBezTo>
                    <a:pt x="16353" y="1"/>
                    <a:pt x="16309" y="19"/>
                    <a:pt x="16279" y="64"/>
                  </a:cubicBezTo>
                  <a:cubicBezTo>
                    <a:pt x="16112" y="198"/>
                    <a:pt x="1" y="14975"/>
                    <a:pt x="7473" y="36557"/>
                  </a:cubicBezTo>
                  <a:cubicBezTo>
                    <a:pt x="7473" y="36624"/>
                    <a:pt x="7573" y="36690"/>
                    <a:pt x="7640" y="36690"/>
                  </a:cubicBezTo>
                  <a:lnTo>
                    <a:pt x="7740" y="36690"/>
                  </a:lnTo>
                  <a:cubicBezTo>
                    <a:pt x="7840" y="36657"/>
                    <a:pt x="7907" y="36524"/>
                    <a:pt x="7840" y="36423"/>
                  </a:cubicBezTo>
                  <a:cubicBezTo>
                    <a:pt x="468" y="15108"/>
                    <a:pt x="16379" y="498"/>
                    <a:pt x="16546" y="364"/>
                  </a:cubicBezTo>
                  <a:cubicBezTo>
                    <a:pt x="16646" y="298"/>
                    <a:pt x="16646" y="164"/>
                    <a:pt x="16579" y="64"/>
                  </a:cubicBezTo>
                  <a:cubicBezTo>
                    <a:pt x="16525" y="27"/>
                    <a:pt x="16460" y="1"/>
                    <a:pt x="164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32"/>
            <p:cNvSpPr/>
            <p:nvPr/>
          </p:nvSpPr>
          <p:spPr>
            <a:xfrm>
              <a:off x="489351" y="4216550"/>
              <a:ext cx="432786" cy="369798"/>
            </a:xfrm>
            <a:custGeom>
              <a:avLst/>
              <a:gdLst/>
              <a:ahLst/>
              <a:cxnLst/>
              <a:rect l="l" t="t" r="r" b="b"/>
              <a:pathLst>
                <a:path w="20290" h="17337" extrusionOk="0">
                  <a:moveTo>
                    <a:pt x="10552" y="1"/>
                  </a:moveTo>
                  <a:cubicBezTo>
                    <a:pt x="10537" y="1"/>
                    <a:pt x="10524" y="2"/>
                    <a:pt x="10511" y="4"/>
                  </a:cubicBezTo>
                  <a:cubicBezTo>
                    <a:pt x="9277" y="204"/>
                    <a:pt x="10111" y="4073"/>
                    <a:pt x="10111" y="4073"/>
                  </a:cubicBezTo>
                  <a:cubicBezTo>
                    <a:pt x="10111" y="4073"/>
                    <a:pt x="7579" y="2257"/>
                    <a:pt x="6407" y="2257"/>
                  </a:cubicBezTo>
                  <a:cubicBezTo>
                    <a:pt x="5998" y="2257"/>
                    <a:pt x="5755" y="2478"/>
                    <a:pt x="5841" y="3072"/>
                  </a:cubicBezTo>
                  <a:cubicBezTo>
                    <a:pt x="6174" y="5407"/>
                    <a:pt x="6842" y="6909"/>
                    <a:pt x="6842" y="6909"/>
                  </a:cubicBezTo>
                  <a:cubicBezTo>
                    <a:pt x="6842" y="6909"/>
                    <a:pt x="4854" y="5863"/>
                    <a:pt x="3715" y="5863"/>
                  </a:cubicBezTo>
                  <a:cubicBezTo>
                    <a:pt x="3279" y="5863"/>
                    <a:pt x="2966" y="6016"/>
                    <a:pt x="2939" y="6442"/>
                  </a:cubicBezTo>
                  <a:cubicBezTo>
                    <a:pt x="2839" y="7943"/>
                    <a:pt x="4040" y="10011"/>
                    <a:pt x="4040" y="10011"/>
                  </a:cubicBezTo>
                  <a:cubicBezTo>
                    <a:pt x="4040" y="10011"/>
                    <a:pt x="2172" y="9200"/>
                    <a:pt x="1012" y="9200"/>
                  </a:cubicBezTo>
                  <a:cubicBezTo>
                    <a:pt x="411" y="9200"/>
                    <a:pt x="0" y="9417"/>
                    <a:pt x="137" y="10077"/>
                  </a:cubicBezTo>
                  <a:cubicBezTo>
                    <a:pt x="537" y="12012"/>
                    <a:pt x="4273" y="15748"/>
                    <a:pt x="4273" y="15748"/>
                  </a:cubicBezTo>
                  <a:cubicBezTo>
                    <a:pt x="4273" y="15748"/>
                    <a:pt x="5786" y="17337"/>
                    <a:pt x="8363" y="17337"/>
                  </a:cubicBezTo>
                  <a:cubicBezTo>
                    <a:pt x="9962" y="17337"/>
                    <a:pt x="11969" y="16726"/>
                    <a:pt x="14280" y="14747"/>
                  </a:cubicBezTo>
                  <a:cubicBezTo>
                    <a:pt x="20290" y="9597"/>
                    <a:pt x="11951" y="1"/>
                    <a:pt x="105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32"/>
            <p:cNvSpPr/>
            <p:nvPr/>
          </p:nvSpPr>
          <p:spPr>
            <a:xfrm>
              <a:off x="555584" y="4325445"/>
              <a:ext cx="278229" cy="224178"/>
            </a:xfrm>
            <a:custGeom>
              <a:avLst/>
              <a:gdLst/>
              <a:ahLst/>
              <a:cxnLst/>
              <a:rect l="l" t="t" r="r" b="b"/>
              <a:pathLst>
                <a:path w="13044" h="10510" extrusionOk="0">
                  <a:moveTo>
                    <a:pt x="8673" y="2170"/>
                  </a:moveTo>
                  <a:cubicBezTo>
                    <a:pt x="8740" y="2204"/>
                    <a:pt x="8874" y="2337"/>
                    <a:pt x="9007" y="2537"/>
                  </a:cubicBezTo>
                  <a:cubicBezTo>
                    <a:pt x="9207" y="2804"/>
                    <a:pt x="9374" y="3104"/>
                    <a:pt x="9474" y="3471"/>
                  </a:cubicBezTo>
                  <a:cubicBezTo>
                    <a:pt x="9007" y="3205"/>
                    <a:pt x="8707" y="2771"/>
                    <a:pt x="8673" y="2304"/>
                  </a:cubicBezTo>
                  <a:cubicBezTo>
                    <a:pt x="8640" y="2237"/>
                    <a:pt x="8640" y="2204"/>
                    <a:pt x="8673" y="2170"/>
                  </a:cubicBezTo>
                  <a:close/>
                  <a:moveTo>
                    <a:pt x="6438" y="3171"/>
                  </a:moveTo>
                  <a:cubicBezTo>
                    <a:pt x="6639" y="3271"/>
                    <a:pt x="7006" y="3805"/>
                    <a:pt x="7239" y="4505"/>
                  </a:cubicBezTo>
                  <a:cubicBezTo>
                    <a:pt x="6772" y="4105"/>
                    <a:pt x="6438" y="3638"/>
                    <a:pt x="6405" y="3271"/>
                  </a:cubicBezTo>
                  <a:cubicBezTo>
                    <a:pt x="6405" y="3238"/>
                    <a:pt x="6405" y="3171"/>
                    <a:pt x="6438" y="3171"/>
                  </a:cubicBezTo>
                  <a:close/>
                  <a:moveTo>
                    <a:pt x="2102" y="7541"/>
                  </a:moveTo>
                  <a:cubicBezTo>
                    <a:pt x="2135" y="7541"/>
                    <a:pt x="2235" y="7574"/>
                    <a:pt x="2402" y="7808"/>
                  </a:cubicBezTo>
                  <a:cubicBezTo>
                    <a:pt x="2569" y="8041"/>
                    <a:pt x="2702" y="8442"/>
                    <a:pt x="2769" y="8842"/>
                  </a:cubicBezTo>
                  <a:cubicBezTo>
                    <a:pt x="2569" y="8708"/>
                    <a:pt x="2369" y="8542"/>
                    <a:pt x="2269" y="8342"/>
                  </a:cubicBezTo>
                  <a:cubicBezTo>
                    <a:pt x="2035" y="8075"/>
                    <a:pt x="1969" y="7774"/>
                    <a:pt x="2035" y="7608"/>
                  </a:cubicBezTo>
                  <a:cubicBezTo>
                    <a:pt x="2069" y="7541"/>
                    <a:pt x="2102" y="7541"/>
                    <a:pt x="2102" y="7541"/>
                  </a:cubicBezTo>
                  <a:close/>
                  <a:moveTo>
                    <a:pt x="11514" y="1"/>
                  </a:moveTo>
                  <a:cubicBezTo>
                    <a:pt x="11480" y="1"/>
                    <a:pt x="11444" y="12"/>
                    <a:pt x="11409" y="36"/>
                  </a:cubicBezTo>
                  <a:cubicBezTo>
                    <a:pt x="11309" y="102"/>
                    <a:pt x="11275" y="236"/>
                    <a:pt x="11342" y="336"/>
                  </a:cubicBezTo>
                  <a:cubicBezTo>
                    <a:pt x="11375" y="369"/>
                    <a:pt x="12776" y="2271"/>
                    <a:pt x="11609" y="3271"/>
                  </a:cubicBezTo>
                  <a:cubicBezTo>
                    <a:pt x="11259" y="3571"/>
                    <a:pt x="10833" y="3722"/>
                    <a:pt x="10403" y="3722"/>
                  </a:cubicBezTo>
                  <a:cubicBezTo>
                    <a:pt x="10260" y="3722"/>
                    <a:pt x="10116" y="3705"/>
                    <a:pt x="9974" y="3672"/>
                  </a:cubicBezTo>
                  <a:cubicBezTo>
                    <a:pt x="9774" y="2804"/>
                    <a:pt x="9274" y="2104"/>
                    <a:pt x="8940" y="1837"/>
                  </a:cubicBezTo>
                  <a:cubicBezTo>
                    <a:pt x="8803" y="1759"/>
                    <a:pt x="8690" y="1726"/>
                    <a:pt x="8599" y="1726"/>
                  </a:cubicBezTo>
                  <a:cubicBezTo>
                    <a:pt x="8534" y="1726"/>
                    <a:pt x="8481" y="1743"/>
                    <a:pt x="8440" y="1770"/>
                  </a:cubicBezTo>
                  <a:cubicBezTo>
                    <a:pt x="8306" y="1870"/>
                    <a:pt x="8206" y="2037"/>
                    <a:pt x="8240" y="2337"/>
                  </a:cubicBezTo>
                  <a:cubicBezTo>
                    <a:pt x="8306" y="3004"/>
                    <a:pt x="8773" y="3638"/>
                    <a:pt x="9507" y="3938"/>
                  </a:cubicBezTo>
                  <a:cubicBezTo>
                    <a:pt x="9541" y="3972"/>
                    <a:pt x="9574" y="3972"/>
                    <a:pt x="9607" y="3972"/>
                  </a:cubicBezTo>
                  <a:cubicBezTo>
                    <a:pt x="9674" y="4305"/>
                    <a:pt x="9674" y="4606"/>
                    <a:pt x="9607" y="4906"/>
                  </a:cubicBezTo>
                  <a:cubicBezTo>
                    <a:pt x="9546" y="5242"/>
                    <a:pt x="9373" y="5410"/>
                    <a:pt x="9036" y="5410"/>
                  </a:cubicBezTo>
                  <a:cubicBezTo>
                    <a:pt x="9006" y="5410"/>
                    <a:pt x="8974" y="5409"/>
                    <a:pt x="8940" y="5406"/>
                  </a:cubicBezTo>
                  <a:cubicBezTo>
                    <a:pt x="8607" y="5373"/>
                    <a:pt x="8173" y="5173"/>
                    <a:pt x="7806" y="4939"/>
                  </a:cubicBezTo>
                  <a:cubicBezTo>
                    <a:pt x="7573" y="3905"/>
                    <a:pt x="7039" y="3104"/>
                    <a:pt x="6672" y="2838"/>
                  </a:cubicBezTo>
                  <a:cubicBezTo>
                    <a:pt x="6565" y="2748"/>
                    <a:pt x="6467" y="2716"/>
                    <a:pt x="6384" y="2716"/>
                  </a:cubicBezTo>
                  <a:cubicBezTo>
                    <a:pt x="6312" y="2716"/>
                    <a:pt x="6251" y="2740"/>
                    <a:pt x="6205" y="2771"/>
                  </a:cubicBezTo>
                  <a:cubicBezTo>
                    <a:pt x="6072" y="2838"/>
                    <a:pt x="6005" y="3004"/>
                    <a:pt x="6005" y="3271"/>
                  </a:cubicBezTo>
                  <a:cubicBezTo>
                    <a:pt x="6005" y="3905"/>
                    <a:pt x="6672" y="4672"/>
                    <a:pt x="7439" y="5173"/>
                  </a:cubicBezTo>
                  <a:cubicBezTo>
                    <a:pt x="7506" y="5640"/>
                    <a:pt x="7539" y="6107"/>
                    <a:pt x="7439" y="6607"/>
                  </a:cubicBezTo>
                  <a:cubicBezTo>
                    <a:pt x="7344" y="7177"/>
                    <a:pt x="7038" y="7477"/>
                    <a:pt x="6551" y="7477"/>
                  </a:cubicBezTo>
                  <a:cubicBezTo>
                    <a:pt x="6525" y="7477"/>
                    <a:pt x="6499" y="7476"/>
                    <a:pt x="6472" y="7474"/>
                  </a:cubicBezTo>
                  <a:cubicBezTo>
                    <a:pt x="5905" y="7441"/>
                    <a:pt x="5238" y="7041"/>
                    <a:pt x="4771" y="6607"/>
                  </a:cubicBezTo>
                  <a:cubicBezTo>
                    <a:pt x="4737" y="5906"/>
                    <a:pt x="4537" y="5373"/>
                    <a:pt x="4370" y="5173"/>
                  </a:cubicBezTo>
                  <a:cubicBezTo>
                    <a:pt x="4297" y="5124"/>
                    <a:pt x="4224" y="5093"/>
                    <a:pt x="4151" y="5093"/>
                  </a:cubicBezTo>
                  <a:cubicBezTo>
                    <a:pt x="4124" y="5093"/>
                    <a:pt x="4097" y="5097"/>
                    <a:pt x="4070" y="5106"/>
                  </a:cubicBezTo>
                  <a:cubicBezTo>
                    <a:pt x="3870" y="5206"/>
                    <a:pt x="3837" y="5473"/>
                    <a:pt x="3837" y="5706"/>
                  </a:cubicBezTo>
                  <a:cubicBezTo>
                    <a:pt x="3870" y="6040"/>
                    <a:pt x="4070" y="6440"/>
                    <a:pt x="4370" y="6774"/>
                  </a:cubicBezTo>
                  <a:cubicBezTo>
                    <a:pt x="4370" y="7241"/>
                    <a:pt x="4337" y="7774"/>
                    <a:pt x="4137" y="8342"/>
                  </a:cubicBezTo>
                  <a:cubicBezTo>
                    <a:pt x="3970" y="8742"/>
                    <a:pt x="3737" y="8975"/>
                    <a:pt x="3436" y="9009"/>
                  </a:cubicBezTo>
                  <a:cubicBezTo>
                    <a:pt x="3403" y="9025"/>
                    <a:pt x="3361" y="9034"/>
                    <a:pt x="3315" y="9034"/>
                  </a:cubicBezTo>
                  <a:cubicBezTo>
                    <a:pt x="3270" y="9034"/>
                    <a:pt x="3220" y="9025"/>
                    <a:pt x="3169" y="9009"/>
                  </a:cubicBezTo>
                  <a:cubicBezTo>
                    <a:pt x="3169" y="8608"/>
                    <a:pt x="3069" y="8175"/>
                    <a:pt x="2869" y="7808"/>
                  </a:cubicBezTo>
                  <a:cubicBezTo>
                    <a:pt x="2769" y="7608"/>
                    <a:pt x="2469" y="7107"/>
                    <a:pt x="2102" y="7107"/>
                  </a:cubicBezTo>
                  <a:cubicBezTo>
                    <a:pt x="2002" y="7107"/>
                    <a:pt x="1802" y="7174"/>
                    <a:pt x="1668" y="7408"/>
                  </a:cubicBezTo>
                  <a:cubicBezTo>
                    <a:pt x="1502" y="7741"/>
                    <a:pt x="1602" y="8175"/>
                    <a:pt x="1902" y="8608"/>
                  </a:cubicBezTo>
                  <a:cubicBezTo>
                    <a:pt x="2135" y="8875"/>
                    <a:pt x="2436" y="9142"/>
                    <a:pt x="2736" y="9309"/>
                  </a:cubicBezTo>
                  <a:cubicBezTo>
                    <a:pt x="2736" y="9509"/>
                    <a:pt x="2669" y="9676"/>
                    <a:pt x="2536" y="9843"/>
                  </a:cubicBezTo>
                  <a:cubicBezTo>
                    <a:pt x="2436" y="9976"/>
                    <a:pt x="2269" y="10076"/>
                    <a:pt x="2102" y="10076"/>
                  </a:cubicBezTo>
                  <a:cubicBezTo>
                    <a:pt x="2089" y="10077"/>
                    <a:pt x="2076" y="10077"/>
                    <a:pt x="2063" y="10077"/>
                  </a:cubicBezTo>
                  <a:cubicBezTo>
                    <a:pt x="1436" y="10077"/>
                    <a:pt x="662" y="9302"/>
                    <a:pt x="401" y="8975"/>
                  </a:cubicBezTo>
                  <a:cubicBezTo>
                    <a:pt x="351" y="8942"/>
                    <a:pt x="292" y="8925"/>
                    <a:pt x="238" y="8925"/>
                  </a:cubicBezTo>
                  <a:cubicBezTo>
                    <a:pt x="184" y="8925"/>
                    <a:pt x="134" y="8942"/>
                    <a:pt x="101" y="8975"/>
                  </a:cubicBezTo>
                  <a:cubicBezTo>
                    <a:pt x="1" y="9042"/>
                    <a:pt x="1" y="9175"/>
                    <a:pt x="67" y="9276"/>
                  </a:cubicBezTo>
                  <a:cubicBezTo>
                    <a:pt x="101" y="9309"/>
                    <a:pt x="1168" y="10510"/>
                    <a:pt x="2069" y="10510"/>
                  </a:cubicBezTo>
                  <a:lnTo>
                    <a:pt x="2102" y="10510"/>
                  </a:lnTo>
                  <a:cubicBezTo>
                    <a:pt x="2436" y="10476"/>
                    <a:pt x="2669" y="10343"/>
                    <a:pt x="2869" y="10076"/>
                  </a:cubicBezTo>
                  <a:cubicBezTo>
                    <a:pt x="3036" y="9876"/>
                    <a:pt x="3103" y="9676"/>
                    <a:pt x="3136" y="9442"/>
                  </a:cubicBezTo>
                  <a:lnTo>
                    <a:pt x="3503" y="9442"/>
                  </a:lnTo>
                  <a:cubicBezTo>
                    <a:pt x="3837" y="9409"/>
                    <a:pt x="4237" y="9175"/>
                    <a:pt x="4504" y="8475"/>
                  </a:cubicBezTo>
                  <a:cubicBezTo>
                    <a:pt x="4671" y="8041"/>
                    <a:pt x="4737" y="7574"/>
                    <a:pt x="4771" y="7174"/>
                  </a:cubicBezTo>
                  <a:cubicBezTo>
                    <a:pt x="5271" y="7574"/>
                    <a:pt x="5871" y="7841"/>
                    <a:pt x="6438" y="7908"/>
                  </a:cubicBezTo>
                  <a:cubicBezTo>
                    <a:pt x="6466" y="7909"/>
                    <a:pt x="6493" y="7910"/>
                    <a:pt x="6520" y="7910"/>
                  </a:cubicBezTo>
                  <a:cubicBezTo>
                    <a:pt x="7243" y="7910"/>
                    <a:pt x="7744" y="7478"/>
                    <a:pt x="7873" y="6674"/>
                  </a:cubicBezTo>
                  <a:cubicBezTo>
                    <a:pt x="7940" y="6273"/>
                    <a:pt x="7940" y="5840"/>
                    <a:pt x="7873" y="5473"/>
                  </a:cubicBezTo>
                  <a:lnTo>
                    <a:pt x="7873" y="5473"/>
                  </a:lnTo>
                  <a:cubicBezTo>
                    <a:pt x="8240" y="5673"/>
                    <a:pt x="8607" y="5773"/>
                    <a:pt x="8907" y="5806"/>
                  </a:cubicBezTo>
                  <a:cubicBezTo>
                    <a:pt x="8962" y="5813"/>
                    <a:pt x="9015" y="5816"/>
                    <a:pt x="9067" y="5816"/>
                  </a:cubicBezTo>
                  <a:cubicBezTo>
                    <a:pt x="9578" y="5816"/>
                    <a:pt x="9920" y="5518"/>
                    <a:pt x="10041" y="4972"/>
                  </a:cubicBezTo>
                  <a:cubicBezTo>
                    <a:pt x="10074" y="4672"/>
                    <a:pt x="10074" y="4405"/>
                    <a:pt x="10041" y="4105"/>
                  </a:cubicBezTo>
                  <a:lnTo>
                    <a:pt x="10041" y="4105"/>
                  </a:lnTo>
                  <a:cubicBezTo>
                    <a:pt x="10165" y="4124"/>
                    <a:pt x="10287" y="4133"/>
                    <a:pt x="10408" y="4133"/>
                  </a:cubicBezTo>
                  <a:cubicBezTo>
                    <a:pt x="10940" y="4133"/>
                    <a:pt x="11441" y="3952"/>
                    <a:pt x="11876" y="3571"/>
                  </a:cubicBezTo>
                  <a:cubicBezTo>
                    <a:pt x="13043" y="2604"/>
                    <a:pt x="12276" y="870"/>
                    <a:pt x="11676" y="102"/>
                  </a:cubicBezTo>
                  <a:cubicBezTo>
                    <a:pt x="11632" y="38"/>
                    <a:pt x="11575" y="1"/>
                    <a:pt x="115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32"/>
            <p:cNvSpPr/>
            <p:nvPr/>
          </p:nvSpPr>
          <p:spPr>
            <a:xfrm>
              <a:off x="641675" y="4722521"/>
              <a:ext cx="245487" cy="164390"/>
            </a:xfrm>
            <a:custGeom>
              <a:avLst/>
              <a:gdLst/>
              <a:ahLst/>
              <a:cxnLst/>
              <a:rect l="l" t="t" r="r" b="b"/>
              <a:pathLst>
                <a:path w="11509" h="7707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4"/>
                    <a:pt x="101" y="401"/>
                    <a:pt x="201" y="401"/>
                  </a:cubicBezTo>
                  <a:lnTo>
                    <a:pt x="234" y="401"/>
                  </a:lnTo>
                  <a:cubicBezTo>
                    <a:pt x="7006" y="401"/>
                    <a:pt x="11075" y="7539"/>
                    <a:pt x="11109" y="7606"/>
                  </a:cubicBezTo>
                  <a:cubicBezTo>
                    <a:pt x="11142" y="7673"/>
                    <a:pt x="11209" y="7706"/>
                    <a:pt x="11275" y="7706"/>
                  </a:cubicBezTo>
                  <a:cubicBezTo>
                    <a:pt x="11309" y="7706"/>
                    <a:pt x="11342" y="7706"/>
                    <a:pt x="11376" y="7673"/>
                  </a:cubicBezTo>
                  <a:cubicBezTo>
                    <a:pt x="11476" y="7606"/>
                    <a:pt x="11509" y="7506"/>
                    <a:pt x="11476" y="7406"/>
                  </a:cubicBezTo>
                  <a:cubicBezTo>
                    <a:pt x="11409" y="7306"/>
                    <a:pt x="7273" y="1"/>
                    <a:pt x="23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32"/>
            <p:cNvSpPr/>
            <p:nvPr/>
          </p:nvSpPr>
          <p:spPr>
            <a:xfrm>
              <a:off x="761939" y="4440547"/>
              <a:ext cx="280745" cy="341749"/>
            </a:xfrm>
            <a:custGeom>
              <a:avLst/>
              <a:gdLst/>
              <a:ahLst/>
              <a:cxnLst/>
              <a:rect l="l" t="t" r="r" b="b"/>
              <a:pathLst>
                <a:path w="13162" h="16022" extrusionOk="0">
                  <a:moveTo>
                    <a:pt x="10774" y="1"/>
                  </a:moveTo>
                  <a:cubicBezTo>
                    <a:pt x="10492" y="1"/>
                    <a:pt x="10108" y="111"/>
                    <a:pt x="9607" y="344"/>
                  </a:cubicBezTo>
                  <a:cubicBezTo>
                    <a:pt x="0" y="4814"/>
                    <a:pt x="4503" y="16022"/>
                    <a:pt x="4503" y="16022"/>
                  </a:cubicBezTo>
                  <a:cubicBezTo>
                    <a:pt x="8232" y="7878"/>
                    <a:pt x="13161" y="1"/>
                    <a:pt x="107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32"/>
            <p:cNvSpPr/>
            <p:nvPr/>
          </p:nvSpPr>
          <p:spPr>
            <a:xfrm>
              <a:off x="839499" y="4552598"/>
              <a:ext cx="64758" cy="234694"/>
            </a:xfrm>
            <a:custGeom>
              <a:avLst/>
              <a:gdLst/>
              <a:ahLst/>
              <a:cxnLst/>
              <a:rect l="l" t="t" r="r" b="b"/>
              <a:pathLst>
                <a:path w="3036" h="11003" extrusionOk="0">
                  <a:moveTo>
                    <a:pt x="2786" y="1"/>
                  </a:moveTo>
                  <a:cubicBezTo>
                    <a:pt x="2715" y="1"/>
                    <a:pt x="2650" y="55"/>
                    <a:pt x="2602" y="128"/>
                  </a:cubicBezTo>
                  <a:cubicBezTo>
                    <a:pt x="2569" y="161"/>
                    <a:pt x="0" y="5031"/>
                    <a:pt x="667" y="10802"/>
                  </a:cubicBezTo>
                  <a:cubicBezTo>
                    <a:pt x="667" y="10902"/>
                    <a:pt x="767" y="11002"/>
                    <a:pt x="867" y="11002"/>
                  </a:cubicBezTo>
                  <a:lnTo>
                    <a:pt x="901" y="11002"/>
                  </a:lnTo>
                  <a:cubicBezTo>
                    <a:pt x="1001" y="10969"/>
                    <a:pt x="1067" y="10869"/>
                    <a:pt x="1067" y="10769"/>
                  </a:cubicBezTo>
                  <a:cubicBezTo>
                    <a:pt x="434" y="5131"/>
                    <a:pt x="2935" y="361"/>
                    <a:pt x="2969" y="294"/>
                  </a:cubicBezTo>
                  <a:cubicBezTo>
                    <a:pt x="3036" y="194"/>
                    <a:pt x="2969" y="94"/>
                    <a:pt x="2869" y="28"/>
                  </a:cubicBezTo>
                  <a:cubicBezTo>
                    <a:pt x="2841" y="9"/>
                    <a:pt x="2813" y="1"/>
                    <a:pt x="278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32"/>
            <p:cNvSpPr/>
            <p:nvPr/>
          </p:nvSpPr>
          <p:spPr>
            <a:xfrm>
              <a:off x="941825" y="4497650"/>
              <a:ext cx="279425" cy="280075"/>
            </a:xfrm>
            <a:custGeom>
              <a:avLst/>
              <a:gdLst/>
              <a:ahLst/>
              <a:cxnLst/>
              <a:rect l="l" t="t" r="r" b="b"/>
              <a:pathLst>
                <a:path w="11177" h="11203" extrusionOk="0">
                  <a:moveTo>
                    <a:pt x="8728" y="1"/>
                  </a:moveTo>
                  <a:cubicBezTo>
                    <a:pt x="8544" y="1"/>
                    <a:pt x="8315" y="31"/>
                    <a:pt x="8040" y="95"/>
                  </a:cubicBezTo>
                  <a:cubicBezTo>
                    <a:pt x="0" y="1963"/>
                    <a:pt x="1602" y="11203"/>
                    <a:pt x="1602" y="11203"/>
                  </a:cubicBezTo>
                  <a:cubicBezTo>
                    <a:pt x="5913" y="5371"/>
                    <a:pt x="11177" y="1"/>
                    <a:pt x="87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32"/>
            <p:cNvSpPr/>
            <p:nvPr/>
          </p:nvSpPr>
          <p:spPr>
            <a:xfrm>
              <a:off x="968900" y="4874448"/>
              <a:ext cx="208531" cy="207343"/>
            </a:xfrm>
            <a:custGeom>
              <a:avLst/>
              <a:gdLst/>
              <a:ahLst/>
              <a:cxnLst/>
              <a:rect l="l" t="t" r="r" b="b"/>
              <a:pathLst>
                <a:path w="11234" h="11170" extrusionOk="0">
                  <a:moveTo>
                    <a:pt x="8687" y="1"/>
                  </a:moveTo>
                  <a:cubicBezTo>
                    <a:pt x="8501" y="1"/>
                    <a:pt x="8275" y="31"/>
                    <a:pt x="8006" y="95"/>
                  </a:cubicBezTo>
                  <a:cubicBezTo>
                    <a:pt x="1" y="1930"/>
                    <a:pt x="1602" y="11170"/>
                    <a:pt x="1602" y="11170"/>
                  </a:cubicBezTo>
                  <a:cubicBezTo>
                    <a:pt x="6389" y="5730"/>
                    <a:pt x="11234" y="1"/>
                    <a:pt x="86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32"/>
            <p:cNvSpPr/>
            <p:nvPr/>
          </p:nvSpPr>
          <p:spPr>
            <a:xfrm>
              <a:off x="994292" y="4934772"/>
              <a:ext cx="67512" cy="151359"/>
            </a:xfrm>
            <a:custGeom>
              <a:avLst/>
              <a:gdLst/>
              <a:ahLst/>
              <a:cxnLst/>
              <a:rect l="l" t="t" r="r" b="b"/>
              <a:pathLst>
                <a:path w="3637" h="8154" extrusionOk="0">
                  <a:moveTo>
                    <a:pt x="3390" y="1"/>
                  </a:moveTo>
                  <a:cubicBezTo>
                    <a:pt x="3330" y="1"/>
                    <a:pt x="3273" y="25"/>
                    <a:pt x="3236" y="81"/>
                  </a:cubicBezTo>
                  <a:cubicBezTo>
                    <a:pt x="3203" y="114"/>
                    <a:pt x="467" y="3416"/>
                    <a:pt x="0" y="7920"/>
                  </a:cubicBezTo>
                  <a:cubicBezTo>
                    <a:pt x="0" y="8020"/>
                    <a:pt x="100" y="8120"/>
                    <a:pt x="200" y="8153"/>
                  </a:cubicBezTo>
                  <a:lnTo>
                    <a:pt x="234" y="8153"/>
                  </a:lnTo>
                  <a:cubicBezTo>
                    <a:pt x="334" y="8153"/>
                    <a:pt x="401" y="8053"/>
                    <a:pt x="434" y="7953"/>
                  </a:cubicBezTo>
                  <a:cubicBezTo>
                    <a:pt x="868" y="3583"/>
                    <a:pt x="3536" y="381"/>
                    <a:pt x="3536" y="347"/>
                  </a:cubicBezTo>
                  <a:cubicBezTo>
                    <a:pt x="3636" y="247"/>
                    <a:pt x="3603" y="114"/>
                    <a:pt x="3536" y="47"/>
                  </a:cubicBezTo>
                  <a:cubicBezTo>
                    <a:pt x="3491" y="17"/>
                    <a:pt x="3440" y="1"/>
                    <a:pt x="33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32"/>
            <p:cNvSpPr/>
            <p:nvPr/>
          </p:nvSpPr>
          <p:spPr>
            <a:xfrm>
              <a:off x="904300" y="4076400"/>
              <a:ext cx="503075" cy="398575"/>
            </a:xfrm>
            <a:custGeom>
              <a:avLst/>
              <a:gdLst/>
              <a:ahLst/>
              <a:cxnLst/>
              <a:rect l="l" t="t" r="r" b="b"/>
              <a:pathLst>
                <a:path w="20123" h="15943" extrusionOk="0">
                  <a:moveTo>
                    <a:pt x="7197" y="1"/>
                  </a:moveTo>
                  <a:cubicBezTo>
                    <a:pt x="7073" y="1"/>
                    <a:pt x="6932" y="42"/>
                    <a:pt x="6772" y="133"/>
                  </a:cubicBezTo>
                  <a:cubicBezTo>
                    <a:pt x="5071" y="1133"/>
                    <a:pt x="2702" y="5870"/>
                    <a:pt x="2702" y="5870"/>
                  </a:cubicBezTo>
                  <a:cubicBezTo>
                    <a:pt x="2702" y="5870"/>
                    <a:pt x="0" y="10974"/>
                    <a:pt x="6805" y="15043"/>
                  </a:cubicBezTo>
                  <a:cubicBezTo>
                    <a:pt x="7860" y="15673"/>
                    <a:pt x="8907" y="15942"/>
                    <a:pt x="9922" y="15942"/>
                  </a:cubicBezTo>
                  <a:cubicBezTo>
                    <a:pt x="15516" y="15942"/>
                    <a:pt x="20123" y="7764"/>
                    <a:pt x="19614" y="6804"/>
                  </a:cubicBezTo>
                  <a:cubicBezTo>
                    <a:pt x="19492" y="6567"/>
                    <a:pt x="19238" y="6473"/>
                    <a:pt x="18914" y="6473"/>
                  </a:cubicBezTo>
                  <a:cubicBezTo>
                    <a:pt x="17738" y="6473"/>
                    <a:pt x="15645" y="7705"/>
                    <a:pt x="15645" y="7705"/>
                  </a:cubicBezTo>
                  <a:cubicBezTo>
                    <a:pt x="15645" y="7705"/>
                    <a:pt x="17026" y="3229"/>
                    <a:pt x="15691" y="3229"/>
                  </a:cubicBezTo>
                  <a:cubicBezTo>
                    <a:pt x="15559" y="3229"/>
                    <a:pt x="15400" y="3272"/>
                    <a:pt x="15211" y="3368"/>
                  </a:cubicBezTo>
                  <a:cubicBezTo>
                    <a:pt x="13110" y="4402"/>
                    <a:pt x="11876" y="5503"/>
                    <a:pt x="11876" y="5503"/>
                  </a:cubicBezTo>
                  <a:cubicBezTo>
                    <a:pt x="11876" y="5503"/>
                    <a:pt x="12545" y="1640"/>
                    <a:pt x="11327" y="1640"/>
                  </a:cubicBezTo>
                  <a:cubicBezTo>
                    <a:pt x="11270" y="1640"/>
                    <a:pt x="11208" y="1649"/>
                    <a:pt x="11142" y="1667"/>
                  </a:cubicBezTo>
                  <a:cubicBezTo>
                    <a:pt x="9641" y="2034"/>
                    <a:pt x="8073" y="3835"/>
                    <a:pt x="8073" y="3835"/>
                  </a:cubicBezTo>
                  <a:cubicBezTo>
                    <a:pt x="8073" y="3835"/>
                    <a:pt x="8402" y="1"/>
                    <a:pt x="71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32"/>
            <p:cNvSpPr/>
            <p:nvPr/>
          </p:nvSpPr>
          <p:spPr>
            <a:xfrm>
              <a:off x="974350" y="4183625"/>
              <a:ext cx="332750" cy="243850"/>
            </a:xfrm>
            <a:custGeom>
              <a:avLst/>
              <a:gdLst/>
              <a:ahLst/>
              <a:cxnLst/>
              <a:rect l="l" t="t" r="r" b="b"/>
              <a:pathLst>
                <a:path w="13310" h="9754" extrusionOk="0">
                  <a:moveTo>
                    <a:pt x="3069" y="1448"/>
                  </a:moveTo>
                  <a:cubicBezTo>
                    <a:pt x="3136" y="1448"/>
                    <a:pt x="3136" y="1481"/>
                    <a:pt x="3136" y="1481"/>
                  </a:cubicBezTo>
                  <a:cubicBezTo>
                    <a:pt x="3169" y="1481"/>
                    <a:pt x="3169" y="1614"/>
                    <a:pt x="2969" y="1848"/>
                  </a:cubicBezTo>
                  <a:cubicBezTo>
                    <a:pt x="2802" y="2081"/>
                    <a:pt x="2469" y="2348"/>
                    <a:pt x="2135" y="2515"/>
                  </a:cubicBezTo>
                  <a:cubicBezTo>
                    <a:pt x="2202" y="2281"/>
                    <a:pt x="2302" y="2048"/>
                    <a:pt x="2435" y="1881"/>
                  </a:cubicBezTo>
                  <a:cubicBezTo>
                    <a:pt x="2602" y="1614"/>
                    <a:pt x="2836" y="1448"/>
                    <a:pt x="3036" y="1448"/>
                  </a:cubicBezTo>
                  <a:close/>
                  <a:moveTo>
                    <a:pt x="8673" y="4183"/>
                  </a:moveTo>
                  <a:cubicBezTo>
                    <a:pt x="8607" y="4416"/>
                    <a:pt x="8240" y="4950"/>
                    <a:pt x="7639" y="5417"/>
                  </a:cubicBezTo>
                  <a:cubicBezTo>
                    <a:pt x="7873" y="4817"/>
                    <a:pt x="8206" y="4350"/>
                    <a:pt x="8540" y="4216"/>
                  </a:cubicBezTo>
                  <a:cubicBezTo>
                    <a:pt x="8607" y="4216"/>
                    <a:pt x="8640" y="4216"/>
                    <a:pt x="8673" y="4183"/>
                  </a:cubicBezTo>
                  <a:close/>
                  <a:moveTo>
                    <a:pt x="10308" y="6017"/>
                  </a:moveTo>
                  <a:cubicBezTo>
                    <a:pt x="10274" y="6084"/>
                    <a:pt x="10208" y="6251"/>
                    <a:pt x="10074" y="6451"/>
                  </a:cubicBezTo>
                  <a:cubicBezTo>
                    <a:pt x="9874" y="6718"/>
                    <a:pt x="9641" y="6985"/>
                    <a:pt x="9340" y="7185"/>
                  </a:cubicBezTo>
                  <a:cubicBezTo>
                    <a:pt x="9440" y="6651"/>
                    <a:pt x="9741" y="6218"/>
                    <a:pt x="10174" y="6051"/>
                  </a:cubicBezTo>
                  <a:cubicBezTo>
                    <a:pt x="10241" y="6017"/>
                    <a:pt x="10274" y="6017"/>
                    <a:pt x="10308" y="6017"/>
                  </a:cubicBezTo>
                  <a:close/>
                  <a:moveTo>
                    <a:pt x="1088" y="1"/>
                  </a:moveTo>
                  <a:cubicBezTo>
                    <a:pt x="1005" y="1"/>
                    <a:pt x="918" y="38"/>
                    <a:pt x="868" y="113"/>
                  </a:cubicBezTo>
                  <a:cubicBezTo>
                    <a:pt x="834" y="147"/>
                    <a:pt x="0" y="1548"/>
                    <a:pt x="334" y="2415"/>
                  </a:cubicBezTo>
                  <a:cubicBezTo>
                    <a:pt x="434" y="2715"/>
                    <a:pt x="668" y="2915"/>
                    <a:pt x="968" y="3015"/>
                  </a:cubicBezTo>
                  <a:cubicBezTo>
                    <a:pt x="1139" y="3064"/>
                    <a:pt x="1310" y="3095"/>
                    <a:pt x="1481" y="3095"/>
                  </a:cubicBezTo>
                  <a:cubicBezTo>
                    <a:pt x="1543" y="3095"/>
                    <a:pt x="1606" y="3091"/>
                    <a:pt x="1668" y="3082"/>
                  </a:cubicBezTo>
                  <a:cubicBezTo>
                    <a:pt x="1702" y="3182"/>
                    <a:pt x="1735" y="3316"/>
                    <a:pt x="1802" y="3416"/>
                  </a:cubicBezTo>
                  <a:cubicBezTo>
                    <a:pt x="1935" y="3682"/>
                    <a:pt x="2269" y="4049"/>
                    <a:pt x="3036" y="4049"/>
                  </a:cubicBezTo>
                  <a:cubicBezTo>
                    <a:pt x="3119" y="4055"/>
                    <a:pt x="3200" y="4058"/>
                    <a:pt x="3281" y="4058"/>
                  </a:cubicBezTo>
                  <a:cubicBezTo>
                    <a:pt x="3655" y="4058"/>
                    <a:pt x="4007" y="3998"/>
                    <a:pt x="4337" y="3916"/>
                  </a:cubicBezTo>
                  <a:lnTo>
                    <a:pt x="4337" y="3916"/>
                  </a:lnTo>
                  <a:cubicBezTo>
                    <a:pt x="4137" y="4483"/>
                    <a:pt x="4037" y="5184"/>
                    <a:pt x="4170" y="5717"/>
                  </a:cubicBezTo>
                  <a:cubicBezTo>
                    <a:pt x="4343" y="6351"/>
                    <a:pt x="4815" y="6712"/>
                    <a:pt x="5478" y="6712"/>
                  </a:cubicBezTo>
                  <a:cubicBezTo>
                    <a:pt x="5582" y="6712"/>
                    <a:pt x="5691" y="6703"/>
                    <a:pt x="5805" y="6685"/>
                  </a:cubicBezTo>
                  <a:cubicBezTo>
                    <a:pt x="6205" y="6618"/>
                    <a:pt x="6572" y="6484"/>
                    <a:pt x="6939" y="6318"/>
                  </a:cubicBezTo>
                  <a:lnTo>
                    <a:pt x="6939" y="6318"/>
                  </a:lnTo>
                  <a:cubicBezTo>
                    <a:pt x="6872" y="6718"/>
                    <a:pt x="6872" y="7118"/>
                    <a:pt x="6939" y="7418"/>
                  </a:cubicBezTo>
                  <a:cubicBezTo>
                    <a:pt x="7055" y="7913"/>
                    <a:pt x="7400" y="8205"/>
                    <a:pt x="7862" y="8205"/>
                  </a:cubicBezTo>
                  <a:cubicBezTo>
                    <a:pt x="7930" y="8205"/>
                    <a:pt x="8000" y="8198"/>
                    <a:pt x="8073" y="8186"/>
                  </a:cubicBezTo>
                  <a:cubicBezTo>
                    <a:pt x="8373" y="8152"/>
                    <a:pt x="8640" y="8052"/>
                    <a:pt x="8907" y="7952"/>
                  </a:cubicBezTo>
                  <a:cubicBezTo>
                    <a:pt x="9007" y="8586"/>
                    <a:pt x="9407" y="9153"/>
                    <a:pt x="9974" y="9487"/>
                  </a:cubicBezTo>
                  <a:cubicBezTo>
                    <a:pt x="10274" y="9687"/>
                    <a:pt x="10575" y="9753"/>
                    <a:pt x="10875" y="9753"/>
                  </a:cubicBezTo>
                  <a:cubicBezTo>
                    <a:pt x="11876" y="9753"/>
                    <a:pt x="12810" y="8853"/>
                    <a:pt x="13243" y="8219"/>
                  </a:cubicBezTo>
                  <a:cubicBezTo>
                    <a:pt x="13310" y="8119"/>
                    <a:pt x="13277" y="8019"/>
                    <a:pt x="13176" y="7952"/>
                  </a:cubicBezTo>
                  <a:cubicBezTo>
                    <a:pt x="13147" y="7922"/>
                    <a:pt x="13103" y="7906"/>
                    <a:pt x="13058" y="7906"/>
                  </a:cubicBezTo>
                  <a:cubicBezTo>
                    <a:pt x="13003" y="7906"/>
                    <a:pt x="12946" y="7930"/>
                    <a:pt x="12910" y="7986"/>
                  </a:cubicBezTo>
                  <a:cubicBezTo>
                    <a:pt x="12882" y="8013"/>
                    <a:pt x="11938" y="9347"/>
                    <a:pt x="10875" y="9347"/>
                  </a:cubicBezTo>
                  <a:cubicBezTo>
                    <a:pt x="10655" y="9347"/>
                    <a:pt x="10430" y="9290"/>
                    <a:pt x="10208" y="9153"/>
                  </a:cubicBezTo>
                  <a:cubicBezTo>
                    <a:pt x="9674" y="8819"/>
                    <a:pt x="9374" y="8319"/>
                    <a:pt x="9307" y="7719"/>
                  </a:cubicBezTo>
                  <a:cubicBezTo>
                    <a:pt x="10041" y="7252"/>
                    <a:pt x="10575" y="6551"/>
                    <a:pt x="10708" y="6184"/>
                  </a:cubicBezTo>
                  <a:cubicBezTo>
                    <a:pt x="10775" y="5884"/>
                    <a:pt x="10708" y="5751"/>
                    <a:pt x="10608" y="5684"/>
                  </a:cubicBezTo>
                  <a:cubicBezTo>
                    <a:pt x="10536" y="5612"/>
                    <a:pt x="10446" y="5579"/>
                    <a:pt x="10336" y="5579"/>
                  </a:cubicBezTo>
                  <a:cubicBezTo>
                    <a:pt x="10241" y="5579"/>
                    <a:pt x="10131" y="5604"/>
                    <a:pt x="10008" y="5651"/>
                  </a:cubicBezTo>
                  <a:cubicBezTo>
                    <a:pt x="9407" y="5917"/>
                    <a:pt x="8940" y="6585"/>
                    <a:pt x="8907" y="7352"/>
                  </a:cubicBezTo>
                  <a:cubicBezTo>
                    <a:pt x="8873" y="7418"/>
                    <a:pt x="8873" y="7452"/>
                    <a:pt x="8873" y="7485"/>
                  </a:cubicBezTo>
                  <a:cubicBezTo>
                    <a:pt x="8607" y="7619"/>
                    <a:pt x="8306" y="7752"/>
                    <a:pt x="8006" y="7785"/>
                  </a:cubicBezTo>
                  <a:cubicBezTo>
                    <a:pt x="7970" y="7789"/>
                    <a:pt x="7936" y="7790"/>
                    <a:pt x="7903" y="7790"/>
                  </a:cubicBezTo>
                  <a:cubicBezTo>
                    <a:pt x="7601" y="7790"/>
                    <a:pt x="7429" y="7649"/>
                    <a:pt x="7339" y="7318"/>
                  </a:cubicBezTo>
                  <a:cubicBezTo>
                    <a:pt x="7239" y="6951"/>
                    <a:pt x="7306" y="6518"/>
                    <a:pt x="7406" y="6051"/>
                  </a:cubicBezTo>
                  <a:cubicBezTo>
                    <a:pt x="8306" y="5517"/>
                    <a:pt x="8907" y="4750"/>
                    <a:pt x="9040" y="4350"/>
                  </a:cubicBezTo>
                  <a:cubicBezTo>
                    <a:pt x="9140" y="4083"/>
                    <a:pt x="9074" y="3949"/>
                    <a:pt x="8973" y="3883"/>
                  </a:cubicBezTo>
                  <a:cubicBezTo>
                    <a:pt x="8920" y="3811"/>
                    <a:pt x="8837" y="3778"/>
                    <a:pt x="8732" y="3778"/>
                  </a:cubicBezTo>
                  <a:cubicBezTo>
                    <a:pt x="8640" y="3778"/>
                    <a:pt x="8530" y="3803"/>
                    <a:pt x="8406" y="3849"/>
                  </a:cubicBezTo>
                  <a:cubicBezTo>
                    <a:pt x="7839" y="4049"/>
                    <a:pt x="7306" y="4917"/>
                    <a:pt x="7072" y="5784"/>
                  </a:cubicBezTo>
                  <a:cubicBezTo>
                    <a:pt x="6672" y="6017"/>
                    <a:pt x="6205" y="6184"/>
                    <a:pt x="5738" y="6251"/>
                  </a:cubicBezTo>
                  <a:cubicBezTo>
                    <a:pt x="5633" y="6267"/>
                    <a:pt x="5535" y="6276"/>
                    <a:pt x="5443" y="6276"/>
                  </a:cubicBezTo>
                  <a:cubicBezTo>
                    <a:pt x="4979" y="6276"/>
                    <a:pt x="4682" y="6063"/>
                    <a:pt x="4570" y="5617"/>
                  </a:cubicBezTo>
                  <a:cubicBezTo>
                    <a:pt x="4437" y="5050"/>
                    <a:pt x="4604" y="4283"/>
                    <a:pt x="4871" y="3716"/>
                  </a:cubicBezTo>
                  <a:cubicBezTo>
                    <a:pt x="5538" y="3482"/>
                    <a:pt x="5971" y="3115"/>
                    <a:pt x="6105" y="2882"/>
                  </a:cubicBezTo>
                  <a:cubicBezTo>
                    <a:pt x="6138" y="2782"/>
                    <a:pt x="6138" y="2648"/>
                    <a:pt x="6071" y="2582"/>
                  </a:cubicBezTo>
                  <a:cubicBezTo>
                    <a:pt x="5994" y="2504"/>
                    <a:pt x="5902" y="2477"/>
                    <a:pt x="5802" y="2477"/>
                  </a:cubicBezTo>
                  <a:cubicBezTo>
                    <a:pt x="5687" y="2477"/>
                    <a:pt x="5562" y="2513"/>
                    <a:pt x="5438" y="2548"/>
                  </a:cubicBezTo>
                  <a:cubicBezTo>
                    <a:pt x="5104" y="2682"/>
                    <a:pt x="4804" y="2982"/>
                    <a:pt x="4570" y="3382"/>
                  </a:cubicBezTo>
                  <a:cubicBezTo>
                    <a:pt x="4170" y="3549"/>
                    <a:pt x="3636" y="3649"/>
                    <a:pt x="3036" y="3649"/>
                  </a:cubicBezTo>
                  <a:cubicBezTo>
                    <a:pt x="2569" y="3616"/>
                    <a:pt x="2302" y="3482"/>
                    <a:pt x="2169" y="3215"/>
                  </a:cubicBezTo>
                  <a:cubicBezTo>
                    <a:pt x="2135" y="3149"/>
                    <a:pt x="2102" y="3049"/>
                    <a:pt x="2102" y="2982"/>
                  </a:cubicBezTo>
                  <a:cubicBezTo>
                    <a:pt x="2469" y="2849"/>
                    <a:pt x="2869" y="2582"/>
                    <a:pt x="3136" y="2315"/>
                  </a:cubicBezTo>
                  <a:cubicBezTo>
                    <a:pt x="3303" y="2148"/>
                    <a:pt x="3670" y="1714"/>
                    <a:pt x="3536" y="1347"/>
                  </a:cubicBezTo>
                  <a:cubicBezTo>
                    <a:pt x="3503" y="1247"/>
                    <a:pt x="3403" y="1081"/>
                    <a:pt x="3103" y="1047"/>
                  </a:cubicBezTo>
                  <a:cubicBezTo>
                    <a:pt x="3065" y="1040"/>
                    <a:pt x="3027" y="1036"/>
                    <a:pt x="2988" y="1036"/>
                  </a:cubicBezTo>
                  <a:cubicBezTo>
                    <a:pt x="2686" y="1036"/>
                    <a:pt x="2364" y="1263"/>
                    <a:pt x="2069" y="1648"/>
                  </a:cubicBezTo>
                  <a:cubicBezTo>
                    <a:pt x="1868" y="1915"/>
                    <a:pt x="1735" y="2281"/>
                    <a:pt x="1668" y="2648"/>
                  </a:cubicBezTo>
                  <a:cubicBezTo>
                    <a:pt x="1599" y="2662"/>
                    <a:pt x="1524" y="2670"/>
                    <a:pt x="1446" y="2670"/>
                  </a:cubicBezTo>
                  <a:cubicBezTo>
                    <a:pt x="1336" y="2670"/>
                    <a:pt x="1218" y="2654"/>
                    <a:pt x="1101" y="2615"/>
                  </a:cubicBezTo>
                  <a:cubicBezTo>
                    <a:pt x="901" y="2548"/>
                    <a:pt x="801" y="2448"/>
                    <a:pt x="734" y="2281"/>
                  </a:cubicBezTo>
                  <a:cubicBezTo>
                    <a:pt x="501" y="1714"/>
                    <a:pt x="1001" y="680"/>
                    <a:pt x="1235" y="313"/>
                  </a:cubicBezTo>
                  <a:cubicBezTo>
                    <a:pt x="1268" y="213"/>
                    <a:pt x="1235" y="80"/>
                    <a:pt x="1168" y="13"/>
                  </a:cubicBezTo>
                  <a:cubicBezTo>
                    <a:pt x="1143" y="5"/>
                    <a:pt x="1116" y="1"/>
                    <a:pt x="10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32"/>
            <p:cNvSpPr/>
            <p:nvPr/>
          </p:nvSpPr>
          <p:spPr>
            <a:xfrm>
              <a:off x="825900" y="4569375"/>
              <a:ext cx="282375" cy="248650"/>
            </a:xfrm>
            <a:custGeom>
              <a:avLst/>
              <a:gdLst/>
              <a:ahLst/>
              <a:cxnLst/>
              <a:rect l="l" t="t" r="r" b="b"/>
              <a:pathLst>
                <a:path w="11295" h="9946" extrusionOk="0">
                  <a:moveTo>
                    <a:pt x="7258" y="1"/>
                  </a:moveTo>
                  <a:cubicBezTo>
                    <a:pt x="7136" y="1"/>
                    <a:pt x="7007" y="79"/>
                    <a:pt x="6872" y="261"/>
                  </a:cubicBezTo>
                  <a:cubicBezTo>
                    <a:pt x="5905" y="1562"/>
                    <a:pt x="5505" y="2596"/>
                    <a:pt x="5505" y="2596"/>
                  </a:cubicBezTo>
                  <a:cubicBezTo>
                    <a:pt x="5505" y="2596"/>
                    <a:pt x="4814" y="391"/>
                    <a:pt x="4120" y="391"/>
                  </a:cubicBezTo>
                  <a:cubicBezTo>
                    <a:pt x="4036" y="391"/>
                    <a:pt x="3953" y="423"/>
                    <a:pt x="3870" y="495"/>
                  </a:cubicBezTo>
                  <a:cubicBezTo>
                    <a:pt x="3103" y="1195"/>
                    <a:pt x="2669" y="2763"/>
                    <a:pt x="2669" y="2763"/>
                  </a:cubicBezTo>
                  <a:cubicBezTo>
                    <a:pt x="2669" y="2763"/>
                    <a:pt x="1818" y="681"/>
                    <a:pt x="1131" y="681"/>
                  </a:cubicBezTo>
                  <a:cubicBezTo>
                    <a:pt x="1002" y="681"/>
                    <a:pt x="879" y="754"/>
                    <a:pt x="768" y="928"/>
                  </a:cubicBezTo>
                  <a:cubicBezTo>
                    <a:pt x="34" y="2062"/>
                    <a:pt x="68" y="5665"/>
                    <a:pt x="68" y="5665"/>
                  </a:cubicBezTo>
                  <a:cubicBezTo>
                    <a:pt x="68" y="5665"/>
                    <a:pt x="1" y="9568"/>
                    <a:pt x="5371" y="9935"/>
                  </a:cubicBezTo>
                  <a:cubicBezTo>
                    <a:pt x="5482" y="9942"/>
                    <a:pt x="5591" y="9946"/>
                    <a:pt x="5698" y="9946"/>
                  </a:cubicBezTo>
                  <a:cubicBezTo>
                    <a:pt x="10828" y="9946"/>
                    <a:pt x="11295" y="1485"/>
                    <a:pt x="10608" y="995"/>
                  </a:cubicBezTo>
                  <a:cubicBezTo>
                    <a:pt x="10539" y="945"/>
                    <a:pt x="10462" y="923"/>
                    <a:pt x="10380" y="923"/>
                  </a:cubicBezTo>
                  <a:cubicBezTo>
                    <a:pt x="9637" y="923"/>
                    <a:pt x="8474" y="2763"/>
                    <a:pt x="8474" y="2763"/>
                  </a:cubicBezTo>
                  <a:cubicBezTo>
                    <a:pt x="8474" y="2763"/>
                    <a:pt x="7985" y="1"/>
                    <a:pt x="7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32"/>
            <p:cNvSpPr/>
            <p:nvPr/>
          </p:nvSpPr>
          <p:spPr>
            <a:xfrm>
              <a:off x="827575" y="4673250"/>
              <a:ext cx="255200" cy="81125"/>
            </a:xfrm>
            <a:custGeom>
              <a:avLst/>
              <a:gdLst/>
              <a:ahLst/>
              <a:cxnLst/>
              <a:rect l="l" t="t" r="r" b="b"/>
              <a:pathLst>
                <a:path w="10208" h="3245" extrusionOk="0">
                  <a:moveTo>
                    <a:pt x="6038" y="543"/>
                  </a:moveTo>
                  <a:cubicBezTo>
                    <a:pt x="6038" y="676"/>
                    <a:pt x="6005" y="876"/>
                    <a:pt x="5938" y="1110"/>
                  </a:cubicBezTo>
                  <a:cubicBezTo>
                    <a:pt x="5938" y="876"/>
                    <a:pt x="5971" y="676"/>
                    <a:pt x="6038" y="543"/>
                  </a:cubicBezTo>
                  <a:close/>
                  <a:moveTo>
                    <a:pt x="1902" y="509"/>
                  </a:moveTo>
                  <a:cubicBezTo>
                    <a:pt x="1902" y="609"/>
                    <a:pt x="1869" y="809"/>
                    <a:pt x="1768" y="1043"/>
                  </a:cubicBezTo>
                  <a:cubicBezTo>
                    <a:pt x="1735" y="1110"/>
                    <a:pt x="1702" y="1143"/>
                    <a:pt x="1668" y="1210"/>
                  </a:cubicBezTo>
                  <a:cubicBezTo>
                    <a:pt x="1668" y="1110"/>
                    <a:pt x="1668" y="1010"/>
                    <a:pt x="1702" y="909"/>
                  </a:cubicBezTo>
                  <a:cubicBezTo>
                    <a:pt x="1735" y="709"/>
                    <a:pt x="1802" y="576"/>
                    <a:pt x="1902" y="509"/>
                  </a:cubicBezTo>
                  <a:close/>
                  <a:moveTo>
                    <a:pt x="7606" y="1110"/>
                  </a:moveTo>
                  <a:cubicBezTo>
                    <a:pt x="7606" y="1276"/>
                    <a:pt x="7573" y="1510"/>
                    <a:pt x="7473" y="1777"/>
                  </a:cubicBezTo>
                  <a:cubicBezTo>
                    <a:pt x="7439" y="1510"/>
                    <a:pt x="7506" y="1276"/>
                    <a:pt x="7606" y="1110"/>
                  </a:cubicBezTo>
                  <a:close/>
                  <a:moveTo>
                    <a:pt x="6158" y="1"/>
                  </a:moveTo>
                  <a:cubicBezTo>
                    <a:pt x="6027" y="1"/>
                    <a:pt x="5916" y="70"/>
                    <a:pt x="5805" y="209"/>
                  </a:cubicBezTo>
                  <a:cubicBezTo>
                    <a:pt x="5504" y="509"/>
                    <a:pt x="5438" y="1210"/>
                    <a:pt x="5571" y="1810"/>
                  </a:cubicBezTo>
                  <a:cubicBezTo>
                    <a:pt x="5404" y="2077"/>
                    <a:pt x="5204" y="2310"/>
                    <a:pt x="4937" y="2477"/>
                  </a:cubicBezTo>
                  <a:cubicBezTo>
                    <a:pt x="4776" y="2590"/>
                    <a:pt x="4638" y="2648"/>
                    <a:pt x="4513" y="2648"/>
                  </a:cubicBezTo>
                  <a:cubicBezTo>
                    <a:pt x="4378" y="2648"/>
                    <a:pt x="4257" y="2582"/>
                    <a:pt x="4137" y="2444"/>
                  </a:cubicBezTo>
                  <a:cubicBezTo>
                    <a:pt x="3870" y="2177"/>
                    <a:pt x="3770" y="1710"/>
                    <a:pt x="3737" y="1276"/>
                  </a:cubicBezTo>
                  <a:cubicBezTo>
                    <a:pt x="4070" y="909"/>
                    <a:pt x="4237" y="576"/>
                    <a:pt x="4204" y="376"/>
                  </a:cubicBezTo>
                  <a:cubicBezTo>
                    <a:pt x="4204" y="276"/>
                    <a:pt x="4137" y="176"/>
                    <a:pt x="4037" y="142"/>
                  </a:cubicBezTo>
                  <a:cubicBezTo>
                    <a:pt x="4006" y="130"/>
                    <a:pt x="3977" y="125"/>
                    <a:pt x="3948" y="125"/>
                  </a:cubicBezTo>
                  <a:cubicBezTo>
                    <a:pt x="3821" y="125"/>
                    <a:pt x="3712" y="233"/>
                    <a:pt x="3603" y="342"/>
                  </a:cubicBezTo>
                  <a:cubicBezTo>
                    <a:pt x="3436" y="509"/>
                    <a:pt x="3370" y="809"/>
                    <a:pt x="3336" y="1110"/>
                  </a:cubicBezTo>
                  <a:cubicBezTo>
                    <a:pt x="3136" y="1343"/>
                    <a:pt x="2869" y="1577"/>
                    <a:pt x="2502" y="1710"/>
                  </a:cubicBezTo>
                  <a:cubicBezTo>
                    <a:pt x="2377" y="1782"/>
                    <a:pt x="2262" y="1815"/>
                    <a:pt x="2161" y="1815"/>
                  </a:cubicBezTo>
                  <a:cubicBezTo>
                    <a:pt x="2073" y="1815"/>
                    <a:pt x="1997" y="1790"/>
                    <a:pt x="1935" y="1743"/>
                  </a:cubicBezTo>
                  <a:cubicBezTo>
                    <a:pt x="1902" y="1743"/>
                    <a:pt x="1869" y="1710"/>
                    <a:pt x="1835" y="1677"/>
                  </a:cubicBezTo>
                  <a:cubicBezTo>
                    <a:pt x="2035" y="1477"/>
                    <a:pt x="2169" y="1210"/>
                    <a:pt x="2235" y="976"/>
                  </a:cubicBezTo>
                  <a:cubicBezTo>
                    <a:pt x="2369" y="609"/>
                    <a:pt x="2336" y="342"/>
                    <a:pt x="2169" y="176"/>
                  </a:cubicBezTo>
                  <a:cubicBezTo>
                    <a:pt x="2118" y="150"/>
                    <a:pt x="2029" y="86"/>
                    <a:pt x="1901" y="86"/>
                  </a:cubicBezTo>
                  <a:cubicBezTo>
                    <a:pt x="1861" y="86"/>
                    <a:pt x="1817" y="93"/>
                    <a:pt x="1768" y="109"/>
                  </a:cubicBezTo>
                  <a:cubicBezTo>
                    <a:pt x="1502" y="209"/>
                    <a:pt x="1335" y="476"/>
                    <a:pt x="1268" y="876"/>
                  </a:cubicBezTo>
                  <a:cubicBezTo>
                    <a:pt x="1235" y="1076"/>
                    <a:pt x="1268" y="1343"/>
                    <a:pt x="1335" y="1577"/>
                  </a:cubicBezTo>
                  <a:cubicBezTo>
                    <a:pt x="1235" y="1643"/>
                    <a:pt x="1135" y="1677"/>
                    <a:pt x="1035" y="1710"/>
                  </a:cubicBezTo>
                  <a:cubicBezTo>
                    <a:pt x="935" y="1710"/>
                    <a:pt x="834" y="1677"/>
                    <a:pt x="768" y="1610"/>
                  </a:cubicBezTo>
                  <a:cubicBezTo>
                    <a:pt x="501" y="1410"/>
                    <a:pt x="468" y="709"/>
                    <a:pt x="468" y="342"/>
                  </a:cubicBezTo>
                  <a:cubicBezTo>
                    <a:pt x="468" y="209"/>
                    <a:pt x="401" y="109"/>
                    <a:pt x="267" y="109"/>
                  </a:cubicBezTo>
                  <a:cubicBezTo>
                    <a:pt x="167" y="109"/>
                    <a:pt x="67" y="209"/>
                    <a:pt x="67" y="309"/>
                  </a:cubicBezTo>
                  <a:cubicBezTo>
                    <a:pt x="67" y="442"/>
                    <a:pt x="1" y="1510"/>
                    <a:pt x="468" y="1944"/>
                  </a:cubicBezTo>
                  <a:cubicBezTo>
                    <a:pt x="606" y="2054"/>
                    <a:pt x="790" y="2119"/>
                    <a:pt x="981" y="2119"/>
                  </a:cubicBezTo>
                  <a:cubicBezTo>
                    <a:pt x="1021" y="2119"/>
                    <a:pt x="1061" y="2116"/>
                    <a:pt x="1101" y="2110"/>
                  </a:cubicBezTo>
                  <a:cubicBezTo>
                    <a:pt x="1268" y="2077"/>
                    <a:pt x="1402" y="2044"/>
                    <a:pt x="1535" y="1944"/>
                  </a:cubicBezTo>
                  <a:cubicBezTo>
                    <a:pt x="1568" y="2010"/>
                    <a:pt x="1602" y="2044"/>
                    <a:pt x="1668" y="2077"/>
                  </a:cubicBezTo>
                  <a:cubicBezTo>
                    <a:pt x="1789" y="2157"/>
                    <a:pt x="1958" y="2238"/>
                    <a:pt x="2183" y="2238"/>
                  </a:cubicBezTo>
                  <a:cubicBezTo>
                    <a:pt x="2332" y="2238"/>
                    <a:pt x="2504" y="2203"/>
                    <a:pt x="2702" y="2110"/>
                  </a:cubicBezTo>
                  <a:cubicBezTo>
                    <a:pt x="2936" y="1977"/>
                    <a:pt x="3169" y="1843"/>
                    <a:pt x="3370" y="1677"/>
                  </a:cubicBezTo>
                  <a:cubicBezTo>
                    <a:pt x="3436" y="2077"/>
                    <a:pt x="3570" y="2444"/>
                    <a:pt x="3803" y="2711"/>
                  </a:cubicBezTo>
                  <a:cubicBezTo>
                    <a:pt x="4020" y="2946"/>
                    <a:pt x="4256" y="3063"/>
                    <a:pt x="4507" y="3063"/>
                  </a:cubicBezTo>
                  <a:cubicBezTo>
                    <a:pt x="4719" y="3063"/>
                    <a:pt x="4942" y="2979"/>
                    <a:pt x="5171" y="2811"/>
                  </a:cubicBezTo>
                  <a:cubicBezTo>
                    <a:pt x="5371" y="2677"/>
                    <a:pt x="5538" y="2511"/>
                    <a:pt x="5705" y="2344"/>
                  </a:cubicBezTo>
                  <a:cubicBezTo>
                    <a:pt x="5771" y="2544"/>
                    <a:pt x="5871" y="2744"/>
                    <a:pt x="6005" y="2911"/>
                  </a:cubicBezTo>
                  <a:cubicBezTo>
                    <a:pt x="6177" y="3102"/>
                    <a:pt x="6371" y="3195"/>
                    <a:pt x="6575" y="3195"/>
                  </a:cubicBezTo>
                  <a:cubicBezTo>
                    <a:pt x="6726" y="3195"/>
                    <a:pt x="6883" y="3144"/>
                    <a:pt x="7039" y="3044"/>
                  </a:cubicBezTo>
                  <a:cubicBezTo>
                    <a:pt x="7172" y="2944"/>
                    <a:pt x="7306" y="2811"/>
                    <a:pt x="7439" y="2677"/>
                  </a:cubicBezTo>
                  <a:cubicBezTo>
                    <a:pt x="7706" y="3011"/>
                    <a:pt x="8106" y="3211"/>
                    <a:pt x="8540" y="3245"/>
                  </a:cubicBezTo>
                  <a:lnTo>
                    <a:pt x="8673" y="3245"/>
                  </a:lnTo>
                  <a:cubicBezTo>
                    <a:pt x="9941" y="3245"/>
                    <a:pt x="10174" y="1477"/>
                    <a:pt x="10208" y="1410"/>
                  </a:cubicBezTo>
                  <a:cubicBezTo>
                    <a:pt x="10208" y="1276"/>
                    <a:pt x="10141" y="1176"/>
                    <a:pt x="10008" y="1176"/>
                  </a:cubicBezTo>
                  <a:cubicBezTo>
                    <a:pt x="9994" y="1172"/>
                    <a:pt x="9981" y="1170"/>
                    <a:pt x="9968" y="1170"/>
                  </a:cubicBezTo>
                  <a:cubicBezTo>
                    <a:pt x="9882" y="1170"/>
                    <a:pt x="9803" y="1256"/>
                    <a:pt x="9774" y="1343"/>
                  </a:cubicBezTo>
                  <a:cubicBezTo>
                    <a:pt x="9774" y="1375"/>
                    <a:pt x="9555" y="2816"/>
                    <a:pt x="8663" y="2816"/>
                  </a:cubicBezTo>
                  <a:cubicBezTo>
                    <a:pt x="8634" y="2816"/>
                    <a:pt x="8604" y="2814"/>
                    <a:pt x="8573" y="2811"/>
                  </a:cubicBezTo>
                  <a:cubicBezTo>
                    <a:pt x="8206" y="2811"/>
                    <a:pt x="7873" y="2611"/>
                    <a:pt x="7673" y="2310"/>
                  </a:cubicBezTo>
                  <a:cubicBezTo>
                    <a:pt x="7973" y="1810"/>
                    <a:pt x="8073" y="1210"/>
                    <a:pt x="8006" y="943"/>
                  </a:cubicBezTo>
                  <a:cubicBezTo>
                    <a:pt x="7973" y="709"/>
                    <a:pt x="7839" y="609"/>
                    <a:pt x="7773" y="609"/>
                  </a:cubicBezTo>
                  <a:cubicBezTo>
                    <a:pt x="7751" y="604"/>
                    <a:pt x="7727" y="601"/>
                    <a:pt x="7704" y="601"/>
                  </a:cubicBezTo>
                  <a:cubicBezTo>
                    <a:pt x="7585" y="601"/>
                    <a:pt x="7450" y="670"/>
                    <a:pt x="7339" y="809"/>
                  </a:cubicBezTo>
                  <a:cubicBezTo>
                    <a:pt x="7006" y="1176"/>
                    <a:pt x="6939" y="1743"/>
                    <a:pt x="7172" y="2244"/>
                  </a:cubicBezTo>
                  <a:cubicBezTo>
                    <a:pt x="7172" y="2277"/>
                    <a:pt x="7172" y="2277"/>
                    <a:pt x="7172" y="2310"/>
                  </a:cubicBezTo>
                  <a:cubicBezTo>
                    <a:pt x="7072" y="2444"/>
                    <a:pt x="6939" y="2577"/>
                    <a:pt x="6805" y="2677"/>
                  </a:cubicBezTo>
                  <a:cubicBezTo>
                    <a:pt x="6715" y="2737"/>
                    <a:pt x="6639" y="2770"/>
                    <a:pt x="6570" y="2770"/>
                  </a:cubicBezTo>
                  <a:cubicBezTo>
                    <a:pt x="6485" y="2770"/>
                    <a:pt x="6412" y="2721"/>
                    <a:pt x="6338" y="2611"/>
                  </a:cubicBezTo>
                  <a:cubicBezTo>
                    <a:pt x="6172" y="2444"/>
                    <a:pt x="6072" y="2177"/>
                    <a:pt x="6005" y="1910"/>
                  </a:cubicBezTo>
                  <a:cubicBezTo>
                    <a:pt x="6372" y="1276"/>
                    <a:pt x="6505" y="643"/>
                    <a:pt x="6472" y="342"/>
                  </a:cubicBezTo>
                  <a:cubicBezTo>
                    <a:pt x="6405" y="109"/>
                    <a:pt x="6305" y="42"/>
                    <a:pt x="6238" y="9"/>
                  </a:cubicBezTo>
                  <a:cubicBezTo>
                    <a:pt x="6211" y="3"/>
                    <a:pt x="6184" y="1"/>
                    <a:pt x="61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257" name="Google Shape;3257;p32"/>
          <p:cNvGrpSpPr/>
          <p:nvPr/>
        </p:nvGrpSpPr>
        <p:grpSpPr>
          <a:xfrm>
            <a:off x="99875" y="2482425"/>
            <a:ext cx="527050" cy="1108300"/>
            <a:chOff x="23675" y="3777825"/>
            <a:chExt cx="527050" cy="1108300"/>
          </a:xfrm>
        </p:grpSpPr>
        <p:sp>
          <p:nvSpPr>
            <p:cNvPr id="3258" name="Google Shape;3258;p32"/>
            <p:cNvSpPr/>
            <p:nvPr/>
          </p:nvSpPr>
          <p:spPr>
            <a:xfrm>
              <a:off x="152100" y="3780325"/>
              <a:ext cx="124275" cy="124275"/>
            </a:xfrm>
            <a:custGeom>
              <a:avLst/>
              <a:gdLst/>
              <a:ahLst/>
              <a:cxnLst/>
              <a:rect l="l" t="t" r="r" b="b"/>
              <a:pathLst>
                <a:path w="4971" h="4971" extrusionOk="0">
                  <a:moveTo>
                    <a:pt x="2669" y="567"/>
                  </a:moveTo>
                  <a:cubicBezTo>
                    <a:pt x="2736" y="801"/>
                    <a:pt x="2802" y="1101"/>
                    <a:pt x="2836" y="1301"/>
                  </a:cubicBezTo>
                  <a:cubicBezTo>
                    <a:pt x="2969" y="1802"/>
                    <a:pt x="3002" y="1935"/>
                    <a:pt x="3069" y="2002"/>
                  </a:cubicBezTo>
                  <a:cubicBezTo>
                    <a:pt x="3102" y="2068"/>
                    <a:pt x="3203" y="2102"/>
                    <a:pt x="3703" y="2302"/>
                  </a:cubicBezTo>
                  <a:cubicBezTo>
                    <a:pt x="3870" y="2369"/>
                    <a:pt x="4170" y="2469"/>
                    <a:pt x="4370" y="2535"/>
                  </a:cubicBezTo>
                  <a:cubicBezTo>
                    <a:pt x="4103" y="2669"/>
                    <a:pt x="3603" y="2836"/>
                    <a:pt x="3203" y="3002"/>
                  </a:cubicBezTo>
                  <a:cubicBezTo>
                    <a:pt x="3136" y="3002"/>
                    <a:pt x="3102" y="3069"/>
                    <a:pt x="3069" y="3102"/>
                  </a:cubicBezTo>
                  <a:cubicBezTo>
                    <a:pt x="2869" y="3569"/>
                    <a:pt x="2635" y="4103"/>
                    <a:pt x="2469" y="4403"/>
                  </a:cubicBezTo>
                  <a:cubicBezTo>
                    <a:pt x="2335" y="4103"/>
                    <a:pt x="2168" y="3536"/>
                    <a:pt x="2068" y="3036"/>
                  </a:cubicBezTo>
                  <a:cubicBezTo>
                    <a:pt x="2035" y="2936"/>
                    <a:pt x="1968" y="2869"/>
                    <a:pt x="1902" y="2869"/>
                  </a:cubicBezTo>
                  <a:cubicBezTo>
                    <a:pt x="1401" y="2769"/>
                    <a:pt x="868" y="2635"/>
                    <a:pt x="567" y="2569"/>
                  </a:cubicBezTo>
                  <a:cubicBezTo>
                    <a:pt x="868" y="2402"/>
                    <a:pt x="1468" y="2135"/>
                    <a:pt x="2002" y="1902"/>
                  </a:cubicBezTo>
                  <a:cubicBezTo>
                    <a:pt x="2068" y="1902"/>
                    <a:pt x="2102" y="1835"/>
                    <a:pt x="2135" y="1802"/>
                  </a:cubicBezTo>
                  <a:cubicBezTo>
                    <a:pt x="2302" y="1368"/>
                    <a:pt x="2502" y="868"/>
                    <a:pt x="2669" y="567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35"/>
                    <a:pt x="0" y="2535"/>
                  </a:cubicBezTo>
                  <a:cubicBezTo>
                    <a:pt x="0" y="2602"/>
                    <a:pt x="0" y="2702"/>
                    <a:pt x="67" y="2736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4971"/>
                    <a:pt x="2269" y="4971"/>
                    <a:pt x="2435" y="4971"/>
                  </a:cubicBezTo>
                  <a:cubicBezTo>
                    <a:pt x="2569" y="4971"/>
                    <a:pt x="2736" y="4971"/>
                    <a:pt x="3436" y="3369"/>
                  </a:cubicBezTo>
                  <a:cubicBezTo>
                    <a:pt x="3870" y="3203"/>
                    <a:pt x="4704" y="2902"/>
                    <a:pt x="4870" y="2736"/>
                  </a:cubicBezTo>
                  <a:cubicBezTo>
                    <a:pt x="4937" y="2669"/>
                    <a:pt x="4970" y="2569"/>
                    <a:pt x="4937" y="2502"/>
                  </a:cubicBezTo>
                  <a:cubicBezTo>
                    <a:pt x="4904" y="2302"/>
                    <a:pt x="4670" y="2202"/>
                    <a:pt x="3836" y="1902"/>
                  </a:cubicBezTo>
                  <a:cubicBezTo>
                    <a:pt x="3670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69" y="1201"/>
                  </a:cubicBezTo>
                  <a:cubicBezTo>
                    <a:pt x="3102" y="601"/>
                    <a:pt x="3002" y="234"/>
                    <a:pt x="2902" y="100"/>
                  </a:cubicBezTo>
                  <a:cubicBezTo>
                    <a:pt x="2869" y="34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32"/>
            <p:cNvSpPr/>
            <p:nvPr/>
          </p:nvSpPr>
          <p:spPr>
            <a:xfrm>
              <a:off x="333500" y="3783175"/>
              <a:ext cx="143025" cy="105250"/>
            </a:xfrm>
            <a:custGeom>
              <a:avLst/>
              <a:gdLst/>
              <a:ahLst/>
              <a:cxnLst/>
              <a:rect l="l" t="t" r="r" b="b"/>
              <a:pathLst>
                <a:path w="5721" h="4210" extrusionOk="0">
                  <a:moveTo>
                    <a:pt x="3713" y="1"/>
                  </a:moveTo>
                  <a:cubicBezTo>
                    <a:pt x="3022" y="1"/>
                    <a:pt x="2676" y="975"/>
                    <a:pt x="2636" y="1792"/>
                  </a:cubicBezTo>
                  <a:lnTo>
                    <a:pt x="2636" y="1792"/>
                  </a:lnTo>
                  <a:cubicBezTo>
                    <a:pt x="2261" y="1506"/>
                    <a:pt x="1784" y="1275"/>
                    <a:pt x="1357" y="1275"/>
                  </a:cubicBezTo>
                  <a:cubicBezTo>
                    <a:pt x="1120" y="1275"/>
                    <a:pt x="898" y="1346"/>
                    <a:pt x="717" y="1521"/>
                  </a:cubicBezTo>
                  <a:cubicBezTo>
                    <a:pt x="0" y="2188"/>
                    <a:pt x="1681" y="4210"/>
                    <a:pt x="3143" y="4210"/>
                  </a:cubicBezTo>
                  <a:cubicBezTo>
                    <a:pt x="3655" y="4210"/>
                    <a:pt x="4140" y="3962"/>
                    <a:pt x="4486" y="3322"/>
                  </a:cubicBezTo>
                  <a:cubicBezTo>
                    <a:pt x="4486" y="3322"/>
                    <a:pt x="5720" y="787"/>
                    <a:pt x="4086" y="86"/>
                  </a:cubicBezTo>
                  <a:cubicBezTo>
                    <a:pt x="3952" y="27"/>
                    <a:pt x="3827" y="1"/>
                    <a:pt x="3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32"/>
            <p:cNvSpPr/>
            <p:nvPr/>
          </p:nvSpPr>
          <p:spPr>
            <a:xfrm>
              <a:off x="339725" y="3777825"/>
              <a:ext cx="129275" cy="115925"/>
            </a:xfrm>
            <a:custGeom>
              <a:avLst/>
              <a:gdLst/>
              <a:ahLst/>
              <a:cxnLst/>
              <a:rect l="l" t="t" r="r" b="b"/>
              <a:pathLst>
                <a:path w="5171" h="4637" extrusionOk="0">
                  <a:moveTo>
                    <a:pt x="2602" y="2502"/>
                  </a:moveTo>
                  <a:lnTo>
                    <a:pt x="2602" y="2502"/>
                  </a:lnTo>
                  <a:cubicBezTo>
                    <a:pt x="2803" y="2702"/>
                    <a:pt x="2869" y="2836"/>
                    <a:pt x="2869" y="2869"/>
                  </a:cubicBezTo>
                  <a:cubicBezTo>
                    <a:pt x="2803" y="2902"/>
                    <a:pt x="2769" y="2902"/>
                    <a:pt x="2736" y="2902"/>
                  </a:cubicBezTo>
                  <a:cubicBezTo>
                    <a:pt x="2703" y="2836"/>
                    <a:pt x="2636" y="2702"/>
                    <a:pt x="2602" y="2502"/>
                  </a:cubicBezTo>
                  <a:close/>
                  <a:moveTo>
                    <a:pt x="3470" y="434"/>
                  </a:moveTo>
                  <a:cubicBezTo>
                    <a:pt x="3570" y="434"/>
                    <a:pt x="3637" y="434"/>
                    <a:pt x="3737" y="467"/>
                  </a:cubicBezTo>
                  <a:cubicBezTo>
                    <a:pt x="4070" y="634"/>
                    <a:pt x="4270" y="834"/>
                    <a:pt x="4370" y="1134"/>
                  </a:cubicBezTo>
                  <a:cubicBezTo>
                    <a:pt x="4737" y="2068"/>
                    <a:pt x="4037" y="3436"/>
                    <a:pt x="4037" y="3436"/>
                  </a:cubicBezTo>
                  <a:cubicBezTo>
                    <a:pt x="3770" y="3970"/>
                    <a:pt x="3370" y="4237"/>
                    <a:pt x="2903" y="4237"/>
                  </a:cubicBezTo>
                  <a:cubicBezTo>
                    <a:pt x="1969" y="4237"/>
                    <a:pt x="901" y="3303"/>
                    <a:pt x="568" y="2502"/>
                  </a:cubicBezTo>
                  <a:cubicBezTo>
                    <a:pt x="501" y="2335"/>
                    <a:pt x="434" y="2068"/>
                    <a:pt x="601" y="1902"/>
                  </a:cubicBezTo>
                  <a:cubicBezTo>
                    <a:pt x="734" y="1768"/>
                    <a:pt x="901" y="1701"/>
                    <a:pt x="1101" y="1701"/>
                  </a:cubicBezTo>
                  <a:cubicBezTo>
                    <a:pt x="1402" y="1701"/>
                    <a:pt x="1802" y="1868"/>
                    <a:pt x="2169" y="2135"/>
                  </a:cubicBezTo>
                  <a:cubicBezTo>
                    <a:pt x="2169" y="2435"/>
                    <a:pt x="2202" y="2936"/>
                    <a:pt x="2436" y="3169"/>
                  </a:cubicBezTo>
                  <a:cubicBezTo>
                    <a:pt x="2536" y="3269"/>
                    <a:pt x="2644" y="3319"/>
                    <a:pt x="2761" y="3319"/>
                  </a:cubicBezTo>
                  <a:cubicBezTo>
                    <a:pt x="2878" y="3319"/>
                    <a:pt x="3003" y="3269"/>
                    <a:pt x="3136" y="3169"/>
                  </a:cubicBezTo>
                  <a:cubicBezTo>
                    <a:pt x="3203" y="3102"/>
                    <a:pt x="3270" y="3002"/>
                    <a:pt x="3270" y="2869"/>
                  </a:cubicBezTo>
                  <a:cubicBezTo>
                    <a:pt x="3270" y="2569"/>
                    <a:pt x="2936" y="2202"/>
                    <a:pt x="2602" y="1935"/>
                  </a:cubicBezTo>
                  <a:cubicBezTo>
                    <a:pt x="2669" y="1168"/>
                    <a:pt x="2969" y="434"/>
                    <a:pt x="3470" y="434"/>
                  </a:cubicBezTo>
                  <a:close/>
                  <a:moveTo>
                    <a:pt x="3470" y="0"/>
                  </a:moveTo>
                  <a:cubicBezTo>
                    <a:pt x="2769" y="0"/>
                    <a:pt x="2336" y="801"/>
                    <a:pt x="2202" y="1635"/>
                  </a:cubicBezTo>
                  <a:cubicBezTo>
                    <a:pt x="1821" y="1410"/>
                    <a:pt x="1449" y="1292"/>
                    <a:pt x="1114" y="1292"/>
                  </a:cubicBezTo>
                  <a:cubicBezTo>
                    <a:pt x="804" y="1292"/>
                    <a:pt x="525" y="1393"/>
                    <a:pt x="301" y="1601"/>
                  </a:cubicBezTo>
                  <a:cubicBezTo>
                    <a:pt x="67" y="1835"/>
                    <a:pt x="1" y="2202"/>
                    <a:pt x="201" y="2669"/>
                  </a:cubicBezTo>
                  <a:cubicBezTo>
                    <a:pt x="568" y="3603"/>
                    <a:pt x="1802" y="4637"/>
                    <a:pt x="2903" y="4637"/>
                  </a:cubicBezTo>
                  <a:cubicBezTo>
                    <a:pt x="3336" y="4637"/>
                    <a:pt x="3970" y="4470"/>
                    <a:pt x="4404" y="3636"/>
                  </a:cubicBezTo>
                  <a:cubicBezTo>
                    <a:pt x="4437" y="3569"/>
                    <a:pt x="5171" y="2068"/>
                    <a:pt x="4771" y="1001"/>
                  </a:cubicBezTo>
                  <a:cubicBezTo>
                    <a:pt x="4637" y="567"/>
                    <a:pt x="4337" y="267"/>
                    <a:pt x="3903" y="100"/>
                  </a:cubicBezTo>
                  <a:cubicBezTo>
                    <a:pt x="3770" y="34"/>
                    <a:pt x="3603" y="0"/>
                    <a:pt x="34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32"/>
            <p:cNvSpPr/>
            <p:nvPr/>
          </p:nvSpPr>
          <p:spPr>
            <a:xfrm>
              <a:off x="411050" y="3893725"/>
              <a:ext cx="138025" cy="104900"/>
            </a:xfrm>
            <a:custGeom>
              <a:avLst/>
              <a:gdLst/>
              <a:ahLst/>
              <a:cxnLst/>
              <a:rect l="l" t="t" r="r" b="b"/>
              <a:pathLst>
                <a:path w="5521" h="4196" extrusionOk="0">
                  <a:moveTo>
                    <a:pt x="2685" y="1"/>
                  </a:moveTo>
                  <a:cubicBezTo>
                    <a:pt x="0" y="1"/>
                    <a:pt x="1113" y="4195"/>
                    <a:pt x="2296" y="4195"/>
                  </a:cubicBezTo>
                  <a:cubicBezTo>
                    <a:pt x="2348" y="4195"/>
                    <a:pt x="2400" y="4187"/>
                    <a:pt x="2451" y="4171"/>
                  </a:cubicBezTo>
                  <a:cubicBezTo>
                    <a:pt x="3120" y="3954"/>
                    <a:pt x="3240" y="3071"/>
                    <a:pt x="3131" y="2345"/>
                  </a:cubicBezTo>
                  <a:lnTo>
                    <a:pt x="3131" y="2345"/>
                  </a:lnTo>
                  <a:cubicBezTo>
                    <a:pt x="3519" y="2534"/>
                    <a:pt x="3987" y="2670"/>
                    <a:pt x="4395" y="2670"/>
                  </a:cubicBezTo>
                  <a:cubicBezTo>
                    <a:pt x="4894" y="2670"/>
                    <a:pt x="5301" y="2465"/>
                    <a:pt x="5353" y="1902"/>
                  </a:cubicBezTo>
                  <a:cubicBezTo>
                    <a:pt x="5520" y="101"/>
                    <a:pt x="2685" y="1"/>
                    <a:pt x="26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32"/>
            <p:cNvSpPr/>
            <p:nvPr/>
          </p:nvSpPr>
          <p:spPr>
            <a:xfrm>
              <a:off x="431450" y="3888725"/>
              <a:ext cx="119275" cy="115125"/>
            </a:xfrm>
            <a:custGeom>
              <a:avLst/>
              <a:gdLst/>
              <a:ahLst/>
              <a:cxnLst/>
              <a:rect l="l" t="t" r="r" b="b"/>
              <a:pathLst>
                <a:path w="4771" h="4605" extrusionOk="0">
                  <a:moveTo>
                    <a:pt x="1769" y="1735"/>
                  </a:moveTo>
                  <a:cubicBezTo>
                    <a:pt x="1802" y="1735"/>
                    <a:pt x="1902" y="1869"/>
                    <a:pt x="2002" y="2102"/>
                  </a:cubicBezTo>
                  <a:cubicBezTo>
                    <a:pt x="1802" y="1969"/>
                    <a:pt x="1702" y="1835"/>
                    <a:pt x="1702" y="1802"/>
                  </a:cubicBezTo>
                  <a:cubicBezTo>
                    <a:pt x="1702" y="1769"/>
                    <a:pt x="1735" y="1769"/>
                    <a:pt x="1769" y="1735"/>
                  </a:cubicBezTo>
                  <a:close/>
                  <a:moveTo>
                    <a:pt x="1836" y="401"/>
                  </a:moveTo>
                  <a:cubicBezTo>
                    <a:pt x="1869" y="401"/>
                    <a:pt x="3403" y="468"/>
                    <a:pt x="4037" y="1235"/>
                  </a:cubicBezTo>
                  <a:cubicBezTo>
                    <a:pt x="4271" y="1468"/>
                    <a:pt x="4337" y="1735"/>
                    <a:pt x="4304" y="2102"/>
                  </a:cubicBezTo>
                  <a:cubicBezTo>
                    <a:pt x="4304" y="2236"/>
                    <a:pt x="4271" y="2669"/>
                    <a:pt x="3570" y="2669"/>
                  </a:cubicBezTo>
                  <a:cubicBezTo>
                    <a:pt x="3270" y="2669"/>
                    <a:pt x="2870" y="2569"/>
                    <a:pt x="2503" y="2402"/>
                  </a:cubicBezTo>
                  <a:cubicBezTo>
                    <a:pt x="2403" y="1869"/>
                    <a:pt x="2169" y="1302"/>
                    <a:pt x="1802" y="1302"/>
                  </a:cubicBezTo>
                  <a:cubicBezTo>
                    <a:pt x="1735" y="1302"/>
                    <a:pt x="1702" y="1335"/>
                    <a:pt x="1635" y="1335"/>
                  </a:cubicBezTo>
                  <a:cubicBezTo>
                    <a:pt x="1369" y="1468"/>
                    <a:pt x="1302" y="1669"/>
                    <a:pt x="1302" y="1769"/>
                  </a:cubicBezTo>
                  <a:cubicBezTo>
                    <a:pt x="1302" y="2169"/>
                    <a:pt x="1802" y="2503"/>
                    <a:pt x="2136" y="2669"/>
                  </a:cubicBezTo>
                  <a:cubicBezTo>
                    <a:pt x="2202" y="3303"/>
                    <a:pt x="2102" y="4004"/>
                    <a:pt x="1569" y="4170"/>
                  </a:cubicBezTo>
                  <a:cubicBezTo>
                    <a:pt x="1539" y="4179"/>
                    <a:pt x="1509" y="4183"/>
                    <a:pt x="1478" y="4183"/>
                  </a:cubicBezTo>
                  <a:cubicBezTo>
                    <a:pt x="1268" y="4183"/>
                    <a:pt x="1039" y="3986"/>
                    <a:pt x="835" y="3637"/>
                  </a:cubicBezTo>
                  <a:cubicBezTo>
                    <a:pt x="401" y="2903"/>
                    <a:pt x="234" y="1735"/>
                    <a:pt x="635" y="1035"/>
                  </a:cubicBezTo>
                  <a:cubicBezTo>
                    <a:pt x="868" y="601"/>
                    <a:pt x="1302" y="401"/>
                    <a:pt x="1836" y="401"/>
                  </a:cubicBezTo>
                  <a:close/>
                  <a:moveTo>
                    <a:pt x="1869" y="1"/>
                  </a:moveTo>
                  <a:cubicBezTo>
                    <a:pt x="1235" y="1"/>
                    <a:pt x="735" y="201"/>
                    <a:pt x="401" y="635"/>
                  </a:cubicBezTo>
                  <a:cubicBezTo>
                    <a:pt x="134" y="968"/>
                    <a:pt x="1" y="1468"/>
                    <a:pt x="1" y="2002"/>
                  </a:cubicBezTo>
                  <a:cubicBezTo>
                    <a:pt x="1" y="3203"/>
                    <a:pt x="668" y="4604"/>
                    <a:pt x="1469" y="4604"/>
                  </a:cubicBezTo>
                  <a:cubicBezTo>
                    <a:pt x="1535" y="4604"/>
                    <a:pt x="1635" y="4604"/>
                    <a:pt x="1702" y="4571"/>
                  </a:cubicBezTo>
                  <a:cubicBezTo>
                    <a:pt x="2403" y="4337"/>
                    <a:pt x="2603" y="3603"/>
                    <a:pt x="2569" y="2869"/>
                  </a:cubicBezTo>
                  <a:lnTo>
                    <a:pt x="2569" y="2869"/>
                  </a:lnTo>
                  <a:cubicBezTo>
                    <a:pt x="2903" y="3003"/>
                    <a:pt x="3270" y="3070"/>
                    <a:pt x="3570" y="3070"/>
                  </a:cubicBezTo>
                  <a:cubicBezTo>
                    <a:pt x="4271" y="3070"/>
                    <a:pt x="4671" y="2736"/>
                    <a:pt x="4738" y="2136"/>
                  </a:cubicBezTo>
                  <a:cubicBezTo>
                    <a:pt x="4771" y="1669"/>
                    <a:pt x="4638" y="1235"/>
                    <a:pt x="4337" y="901"/>
                  </a:cubicBezTo>
                  <a:cubicBezTo>
                    <a:pt x="3570" y="67"/>
                    <a:pt x="1869" y="1"/>
                    <a:pt x="18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32"/>
            <p:cNvSpPr/>
            <p:nvPr/>
          </p:nvSpPr>
          <p:spPr>
            <a:xfrm>
              <a:off x="311375" y="3898925"/>
              <a:ext cx="119275" cy="95175"/>
            </a:xfrm>
            <a:custGeom>
              <a:avLst/>
              <a:gdLst/>
              <a:ahLst/>
              <a:cxnLst/>
              <a:rect l="l" t="t" r="r" b="b"/>
              <a:pathLst>
                <a:path w="4771" h="3807" extrusionOk="0">
                  <a:moveTo>
                    <a:pt x="2783" y="1"/>
                  </a:moveTo>
                  <a:cubicBezTo>
                    <a:pt x="2322" y="1"/>
                    <a:pt x="1788" y="129"/>
                    <a:pt x="1368" y="593"/>
                  </a:cubicBezTo>
                  <a:cubicBezTo>
                    <a:pt x="467" y="1594"/>
                    <a:pt x="0" y="3062"/>
                    <a:pt x="868" y="3529"/>
                  </a:cubicBezTo>
                  <a:cubicBezTo>
                    <a:pt x="1189" y="3702"/>
                    <a:pt x="1611" y="3806"/>
                    <a:pt x="2051" y="3806"/>
                  </a:cubicBezTo>
                  <a:cubicBezTo>
                    <a:pt x="2798" y="3806"/>
                    <a:pt x="3596" y="3505"/>
                    <a:pt x="4037" y="2728"/>
                  </a:cubicBezTo>
                  <a:cubicBezTo>
                    <a:pt x="4771" y="1527"/>
                    <a:pt x="4270" y="327"/>
                    <a:pt x="3803" y="193"/>
                  </a:cubicBezTo>
                  <a:cubicBezTo>
                    <a:pt x="3803" y="193"/>
                    <a:pt x="3348" y="1"/>
                    <a:pt x="2783" y="1"/>
                  </a:cubicBezTo>
                  <a:close/>
                </a:path>
              </a:pathLst>
            </a:custGeom>
            <a:solidFill>
              <a:srgbClr val="ECD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32"/>
            <p:cNvSpPr/>
            <p:nvPr/>
          </p:nvSpPr>
          <p:spPr>
            <a:xfrm>
              <a:off x="370575" y="3899575"/>
              <a:ext cx="47575" cy="55050"/>
            </a:xfrm>
            <a:custGeom>
              <a:avLst/>
              <a:gdLst/>
              <a:ahLst/>
              <a:cxnLst/>
              <a:rect l="l" t="t" r="r" b="b"/>
              <a:pathLst>
                <a:path w="1903" h="2202" extrusionOk="0">
                  <a:moveTo>
                    <a:pt x="1" y="0"/>
                  </a:moveTo>
                  <a:cubicBezTo>
                    <a:pt x="1" y="1"/>
                    <a:pt x="1469" y="2069"/>
                    <a:pt x="1902" y="220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32"/>
            <p:cNvSpPr/>
            <p:nvPr/>
          </p:nvSpPr>
          <p:spPr>
            <a:xfrm>
              <a:off x="364750" y="3894525"/>
              <a:ext cx="59225" cy="65950"/>
            </a:xfrm>
            <a:custGeom>
              <a:avLst/>
              <a:gdLst/>
              <a:ahLst/>
              <a:cxnLst/>
              <a:rect l="l" t="t" r="r" b="b"/>
              <a:pathLst>
                <a:path w="2369" h="2638" extrusionOk="0">
                  <a:moveTo>
                    <a:pt x="239" y="1"/>
                  </a:moveTo>
                  <a:cubicBezTo>
                    <a:pt x="205" y="1"/>
                    <a:pt x="169" y="12"/>
                    <a:pt x="134" y="36"/>
                  </a:cubicBezTo>
                  <a:cubicBezTo>
                    <a:pt x="34" y="102"/>
                    <a:pt x="0" y="236"/>
                    <a:pt x="67" y="336"/>
                  </a:cubicBezTo>
                  <a:cubicBezTo>
                    <a:pt x="434" y="836"/>
                    <a:pt x="1601" y="2471"/>
                    <a:pt x="2068" y="2604"/>
                  </a:cubicBezTo>
                  <a:cubicBezTo>
                    <a:pt x="2102" y="2604"/>
                    <a:pt x="2135" y="2637"/>
                    <a:pt x="2135" y="2637"/>
                  </a:cubicBezTo>
                  <a:cubicBezTo>
                    <a:pt x="2235" y="2637"/>
                    <a:pt x="2302" y="2571"/>
                    <a:pt x="2335" y="2471"/>
                  </a:cubicBezTo>
                  <a:cubicBezTo>
                    <a:pt x="2369" y="2371"/>
                    <a:pt x="2335" y="2271"/>
                    <a:pt x="2202" y="2204"/>
                  </a:cubicBezTo>
                  <a:cubicBezTo>
                    <a:pt x="1968" y="2137"/>
                    <a:pt x="1101" y="1036"/>
                    <a:pt x="401" y="102"/>
                  </a:cubicBezTo>
                  <a:cubicBezTo>
                    <a:pt x="358" y="38"/>
                    <a:pt x="301" y="1"/>
                    <a:pt x="2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32"/>
            <p:cNvSpPr/>
            <p:nvPr/>
          </p:nvSpPr>
          <p:spPr>
            <a:xfrm>
              <a:off x="344725" y="3916250"/>
              <a:ext cx="58400" cy="63400"/>
            </a:xfrm>
            <a:custGeom>
              <a:avLst/>
              <a:gdLst/>
              <a:ahLst/>
              <a:cxnLst/>
              <a:rect l="l" t="t" r="r" b="b"/>
              <a:pathLst>
                <a:path w="2336" h="2536" extrusionOk="0">
                  <a:moveTo>
                    <a:pt x="1" y="1"/>
                  </a:moveTo>
                  <a:cubicBezTo>
                    <a:pt x="1" y="1"/>
                    <a:pt x="1769" y="2369"/>
                    <a:pt x="2336" y="253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32"/>
            <p:cNvSpPr/>
            <p:nvPr/>
          </p:nvSpPr>
          <p:spPr>
            <a:xfrm>
              <a:off x="338900" y="3911175"/>
              <a:ext cx="70075" cy="73475"/>
            </a:xfrm>
            <a:custGeom>
              <a:avLst/>
              <a:gdLst/>
              <a:ahLst/>
              <a:cxnLst/>
              <a:rect l="l" t="t" r="r" b="b"/>
              <a:pathLst>
                <a:path w="2803" h="2939" extrusionOk="0">
                  <a:moveTo>
                    <a:pt x="224" y="0"/>
                  </a:moveTo>
                  <a:cubicBezTo>
                    <a:pt x="182" y="0"/>
                    <a:pt x="139" y="11"/>
                    <a:pt x="100" y="37"/>
                  </a:cubicBezTo>
                  <a:cubicBezTo>
                    <a:pt x="0" y="103"/>
                    <a:pt x="0" y="237"/>
                    <a:pt x="67" y="337"/>
                  </a:cubicBezTo>
                  <a:cubicBezTo>
                    <a:pt x="367" y="737"/>
                    <a:pt x="1902" y="2739"/>
                    <a:pt x="2502" y="2939"/>
                  </a:cubicBezTo>
                  <a:lnTo>
                    <a:pt x="2569" y="2939"/>
                  </a:lnTo>
                  <a:cubicBezTo>
                    <a:pt x="2669" y="2939"/>
                    <a:pt x="2736" y="2905"/>
                    <a:pt x="2769" y="2805"/>
                  </a:cubicBezTo>
                  <a:cubicBezTo>
                    <a:pt x="2802" y="2705"/>
                    <a:pt x="2736" y="2572"/>
                    <a:pt x="2635" y="2539"/>
                  </a:cubicBezTo>
                  <a:cubicBezTo>
                    <a:pt x="2302" y="2438"/>
                    <a:pt x="1134" y="1037"/>
                    <a:pt x="401" y="70"/>
                  </a:cubicBezTo>
                  <a:cubicBezTo>
                    <a:pt x="359" y="29"/>
                    <a:pt x="293" y="0"/>
                    <a:pt x="2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32"/>
            <p:cNvSpPr/>
            <p:nvPr/>
          </p:nvSpPr>
          <p:spPr>
            <a:xfrm>
              <a:off x="456475" y="3796775"/>
              <a:ext cx="46725" cy="76975"/>
            </a:xfrm>
            <a:custGeom>
              <a:avLst/>
              <a:gdLst/>
              <a:ahLst/>
              <a:cxnLst/>
              <a:rect l="l" t="t" r="r" b="b"/>
              <a:pathLst>
                <a:path w="1869" h="3079" extrusionOk="0">
                  <a:moveTo>
                    <a:pt x="1188" y="1"/>
                  </a:moveTo>
                  <a:cubicBezTo>
                    <a:pt x="1170" y="1"/>
                    <a:pt x="1152" y="4"/>
                    <a:pt x="1135" y="9"/>
                  </a:cubicBezTo>
                  <a:cubicBezTo>
                    <a:pt x="1001" y="43"/>
                    <a:pt x="935" y="176"/>
                    <a:pt x="968" y="276"/>
                  </a:cubicBezTo>
                  <a:cubicBezTo>
                    <a:pt x="1402" y="1811"/>
                    <a:pt x="167" y="2645"/>
                    <a:pt x="134" y="2678"/>
                  </a:cubicBezTo>
                  <a:cubicBezTo>
                    <a:pt x="34" y="2745"/>
                    <a:pt x="1" y="2878"/>
                    <a:pt x="67" y="2978"/>
                  </a:cubicBezTo>
                  <a:cubicBezTo>
                    <a:pt x="101" y="3045"/>
                    <a:pt x="167" y="3078"/>
                    <a:pt x="234" y="3078"/>
                  </a:cubicBezTo>
                  <a:cubicBezTo>
                    <a:pt x="267" y="3078"/>
                    <a:pt x="334" y="3045"/>
                    <a:pt x="368" y="3045"/>
                  </a:cubicBezTo>
                  <a:cubicBezTo>
                    <a:pt x="368" y="3012"/>
                    <a:pt x="1869" y="2011"/>
                    <a:pt x="1368" y="176"/>
                  </a:cubicBezTo>
                  <a:cubicBezTo>
                    <a:pt x="1368" y="66"/>
                    <a:pt x="1277" y="1"/>
                    <a:pt x="11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32"/>
            <p:cNvSpPr/>
            <p:nvPr/>
          </p:nvSpPr>
          <p:spPr>
            <a:xfrm>
              <a:off x="333050" y="3942100"/>
              <a:ext cx="45900" cy="50075"/>
            </a:xfrm>
            <a:custGeom>
              <a:avLst/>
              <a:gdLst/>
              <a:ahLst/>
              <a:cxnLst/>
              <a:rect l="l" t="t" r="r" b="b"/>
              <a:pathLst>
                <a:path w="1836" h="200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168" y="1835"/>
                    <a:pt x="1835" y="20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32"/>
            <p:cNvSpPr/>
            <p:nvPr/>
          </p:nvSpPr>
          <p:spPr>
            <a:xfrm>
              <a:off x="327225" y="3937075"/>
              <a:ext cx="57550" cy="60100"/>
            </a:xfrm>
            <a:custGeom>
              <a:avLst/>
              <a:gdLst/>
              <a:ahLst/>
              <a:cxnLst/>
              <a:rect l="l" t="t" r="r" b="b"/>
              <a:pathLst>
                <a:path w="2302" h="2404" extrusionOk="0">
                  <a:moveTo>
                    <a:pt x="215" y="0"/>
                  </a:moveTo>
                  <a:cubicBezTo>
                    <a:pt x="175" y="0"/>
                    <a:pt x="136" y="11"/>
                    <a:pt x="100" y="35"/>
                  </a:cubicBezTo>
                  <a:cubicBezTo>
                    <a:pt x="0" y="102"/>
                    <a:pt x="0" y="202"/>
                    <a:pt x="34" y="302"/>
                  </a:cubicBezTo>
                  <a:cubicBezTo>
                    <a:pt x="167" y="502"/>
                    <a:pt x="1268" y="2203"/>
                    <a:pt x="2002" y="2403"/>
                  </a:cubicBezTo>
                  <a:lnTo>
                    <a:pt x="2068" y="2403"/>
                  </a:lnTo>
                  <a:cubicBezTo>
                    <a:pt x="2168" y="2403"/>
                    <a:pt x="2235" y="2336"/>
                    <a:pt x="2269" y="2270"/>
                  </a:cubicBezTo>
                  <a:cubicBezTo>
                    <a:pt x="2302" y="2136"/>
                    <a:pt x="2235" y="2036"/>
                    <a:pt x="2135" y="2003"/>
                  </a:cubicBezTo>
                  <a:cubicBezTo>
                    <a:pt x="1701" y="1869"/>
                    <a:pt x="834" y="769"/>
                    <a:pt x="401" y="102"/>
                  </a:cubicBezTo>
                  <a:cubicBezTo>
                    <a:pt x="357" y="37"/>
                    <a:pt x="287" y="0"/>
                    <a:pt x="21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32"/>
            <p:cNvSpPr/>
            <p:nvPr/>
          </p:nvSpPr>
          <p:spPr>
            <a:xfrm>
              <a:off x="462325" y="3855725"/>
              <a:ext cx="82575" cy="28850"/>
            </a:xfrm>
            <a:custGeom>
              <a:avLst/>
              <a:gdLst/>
              <a:ahLst/>
              <a:cxnLst/>
              <a:rect l="l" t="t" r="r" b="b"/>
              <a:pathLst>
                <a:path w="3303" h="1154" extrusionOk="0">
                  <a:moveTo>
                    <a:pt x="1977" y="1"/>
                  </a:moveTo>
                  <a:cubicBezTo>
                    <a:pt x="1445" y="1"/>
                    <a:pt x="777" y="176"/>
                    <a:pt x="67" y="787"/>
                  </a:cubicBezTo>
                  <a:cubicBezTo>
                    <a:pt x="0" y="887"/>
                    <a:pt x="0" y="987"/>
                    <a:pt x="67" y="1087"/>
                  </a:cubicBezTo>
                  <a:cubicBezTo>
                    <a:pt x="100" y="1121"/>
                    <a:pt x="167" y="1154"/>
                    <a:pt x="234" y="1154"/>
                  </a:cubicBezTo>
                  <a:cubicBezTo>
                    <a:pt x="267" y="1154"/>
                    <a:pt x="334" y="1154"/>
                    <a:pt x="367" y="1121"/>
                  </a:cubicBezTo>
                  <a:cubicBezTo>
                    <a:pt x="986" y="576"/>
                    <a:pt x="1552" y="421"/>
                    <a:pt x="1995" y="421"/>
                  </a:cubicBezTo>
                  <a:cubicBezTo>
                    <a:pt x="2555" y="421"/>
                    <a:pt x="2917" y="668"/>
                    <a:pt x="2936" y="687"/>
                  </a:cubicBezTo>
                  <a:cubicBezTo>
                    <a:pt x="2971" y="711"/>
                    <a:pt x="3011" y="722"/>
                    <a:pt x="3050" y="722"/>
                  </a:cubicBezTo>
                  <a:cubicBezTo>
                    <a:pt x="3122" y="722"/>
                    <a:pt x="3193" y="685"/>
                    <a:pt x="3236" y="620"/>
                  </a:cubicBezTo>
                  <a:cubicBezTo>
                    <a:pt x="3302" y="520"/>
                    <a:pt x="3269" y="387"/>
                    <a:pt x="3169" y="320"/>
                  </a:cubicBezTo>
                  <a:cubicBezTo>
                    <a:pt x="3169" y="320"/>
                    <a:pt x="2696" y="1"/>
                    <a:pt x="197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32"/>
            <p:cNvSpPr/>
            <p:nvPr/>
          </p:nvSpPr>
          <p:spPr>
            <a:xfrm>
              <a:off x="23675" y="4041875"/>
              <a:ext cx="261050" cy="844250"/>
            </a:xfrm>
            <a:custGeom>
              <a:avLst/>
              <a:gdLst/>
              <a:ahLst/>
              <a:cxnLst/>
              <a:rect l="l" t="t" r="r" b="b"/>
              <a:pathLst>
                <a:path w="10442" h="33770" extrusionOk="0">
                  <a:moveTo>
                    <a:pt x="10182" y="0"/>
                  </a:moveTo>
                  <a:cubicBezTo>
                    <a:pt x="10157" y="0"/>
                    <a:pt x="10131" y="5"/>
                    <a:pt x="10107" y="12"/>
                  </a:cubicBezTo>
                  <a:cubicBezTo>
                    <a:pt x="10107" y="46"/>
                    <a:pt x="9807" y="179"/>
                    <a:pt x="9340" y="413"/>
                  </a:cubicBezTo>
                  <a:cubicBezTo>
                    <a:pt x="9240" y="479"/>
                    <a:pt x="9207" y="613"/>
                    <a:pt x="9274" y="713"/>
                  </a:cubicBezTo>
                  <a:cubicBezTo>
                    <a:pt x="9307" y="780"/>
                    <a:pt x="9374" y="813"/>
                    <a:pt x="9474" y="813"/>
                  </a:cubicBezTo>
                  <a:cubicBezTo>
                    <a:pt x="9507" y="813"/>
                    <a:pt x="9540" y="813"/>
                    <a:pt x="9574" y="780"/>
                  </a:cubicBezTo>
                  <a:cubicBezTo>
                    <a:pt x="9974" y="546"/>
                    <a:pt x="10274" y="413"/>
                    <a:pt x="10274" y="413"/>
                  </a:cubicBezTo>
                  <a:cubicBezTo>
                    <a:pt x="10408" y="346"/>
                    <a:pt x="10441" y="246"/>
                    <a:pt x="10374" y="146"/>
                  </a:cubicBezTo>
                  <a:cubicBezTo>
                    <a:pt x="10349" y="44"/>
                    <a:pt x="10265" y="0"/>
                    <a:pt x="10182" y="0"/>
                  </a:cubicBezTo>
                  <a:close/>
                  <a:moveTo>
                    <a:pt x="8754" y="845"/>
                  </a:moveTo>
                  <a:cubicBezTo>
                    <a:pt x="8715" y="845"/>
                    <a:pt x="8675" y="856"/>
                    <a:pt x="8640" y="880"/>
                  </a:cubicBezTo>
                  <a:cubicBezTo>
                    <a:pt x="8406" y="1047"/>
                    <a:pt x="8173" y="1213"/>
                    <a:pt x="7939" y="1380"/>
                  </a:cubicBezTo>
                  <a:cubicBezTo>
                    <a:pt x="7873" y="1447"/>
                    <a:pt x="7839" y="1580"/>
                    <a:pt x="7906" y="1680"/>
                  </a:cubicBezTo>
                  <a:cubicBezTo>
                    <a:pt x="7973" y="1714"/>
                    <a:pt x="8006" y="1747"/>
                    <a:pt x="8073" y="1747"/>
                  </a:cubicBezTo>
                  <a:cubicBezTo>
                    <a:pt x="8139" y="1747"/>
                    <a:pt x="8173" y="1747"/>
                    <a:pt x="8206" y="1714"/>
                  </a:cubicBezTo>
                  <a:cubicBezTo>
                    <a:pt x="8406" y="1547"/>
                    <a:pt x="8640" y="1380"/>
                    <a:pt x="8873" y="1213"/>
                  </a:cubicBezTo>
                  <a:cubicBezTo>
                    <a:pt x="8973" y="1147"/>
                    <a:pt x="8973" y="1013"/>
                    <a:pt x="8940" y="946"/>
                  </a:cubicBezTo>
                  <a:cubicBezTo>
                    <a:pt x="8897" y="882"/>
                    <a:pt x="8826" y="845"/>
                    <a:pt x="8754" y="845"/>
                  </a:cubicBezTo>
                  <a:close/>
                  <a:moveTo>
                    <a:pt x="7456" y="1897"/>
                  </a:moveTo>
                  <a:cubicBezTo>
                    <a:pt x="7406" y="1897"/>
                    <a:pt x="7356" y="1914"/>
                    <a:pt x="7305" y="1947"/>
                  </a:cubicBezTo>
                  <a:cubicBezTo>
                    <a:pt x="7105" y="2147"/>
                    <a:pt x="6905" y="2381"/>
                    <a:pt x="6738" y="2581"/>
                  </a:cubicBezTo>
                  <a:cubicBezTo>
                    <a:pt x="6672" y="2681"/>
                    <a:pt x="6672" y="2814"/>
                    <a:pt x="6772" y="2881"/>
                  </a:cubicBezTo>
                  <a:cubicBezTo>
                    <a:pt x="6805" y="2915"/>
                    <a:pt x="6838" y="2915"/>
                    <a:pt x="6905" y="2915"/>
                  </a:cubicBezTo>
                  <a:cubicBezTo>
                    <a:pt x="6972" y="2915"/>
                    <a:pt x="7005" y="2915"/>
                    <a:pt x="7072" y="2848"/>
                  </a:cubicBezTo>
                  <a:cubicBezTo>
                    <a:pt x="7205" y="2648"/>
                    <a:pt x="7406" y="2448"/>
                    <a:pt x="7606" y="2247"/>
                  </a:cubicBezTo>
                  <a:cubicBezTo>
                    <a:pt x="7672" y="2181"/>
                    <a:pt x="7672" y="2047"/>
                    <a:pt x="7606" y="1947"/>
                  </a:cubicBezTo>
                  <a:cubicBezTo>
                    <a:pt x="7556" y="1914"/>
                    <a:pt x="7506" y="1897"/>
                    <a:pt x="7456" y="1897"/>
                  </a:cubicBezTo>
                  <a:close/>
                  <a:moveTo>
                    <a:pt x="6425" y="3213"/>
                  </a:moveTo>
                  <a:cubicBezTo>
                    <a:pt x="6356" y="3213"/>
                    <a:pt x="6293" y="3250"/>
                    <a:pt x="6271" y="3315"/>
                  </a:cubicBezTo>
                  <a:cubicBezTo>
                    <a:pt x="6105" y="3582"/>
                    <a:pt x="6005" y="3882"/>
                    <a:pt x="5938" y="4149"/>
                  </a:cubicBezTo>
                  <a:cubicBezTo>
                    <a:pt x="5904" y="4249"/>
                    <a:pt x="5971" y="4349"/>
                    <a:pt x="6105" y="4382"/>
                  </a:cubicBezTo>
                  <a:cubicBezTo>
                    <a:pt x="6105" y="4382"/>
                    <a:pt x="6138" y="4416"/>
                    <a:pt x="6138" y="4416"/>
                  </a:cubicBezTo>
                  <a:cubicBezTo>
                    <a:pt x="6238" y="4416"/>
                    <a:pt x="6305" y="4349"/>
                    <a:pt x="6338" y="4249"/>
                  </a:cubicBezTo>
                  <a:cubicBezTo>
                    <a:pt x="6405" y="4015"/>
                    <a:pt x="6505" y="3748"/>
                    <a:pt x="6638" y="3515"/>
                  </a:cubicBezTo>
                  <a:cubicBezTo>
                    <a:pt x="6672" y="3415"/>
                    <a:pt x="6638" y="3281"/>
                    <a:pt x="6538" y="3248"/>
                  </a:cubicBezTo>
                  <a:cubicBezTo>
                    <a:pt x="6503" y="3224"/>
                    <a:pt x="6463" y="3213"/>
                    <a:pt x="6425" y="3213"/>
                  </a:cubicBezTo>
                  <a:close/>
                  <a:moveTo>
                    <a:pt x="6038" y="4816"/>
                  </a:moveTo>
                  <a:cubicBezTo>
                    <a:pt x="5938" y="4816"/>
                    <a:pt x="5838" y="4916"/>
                    <a:pt x="5838" y="5016"/>
                  </a:cubicBezTo>
                  <a:cubicBezTo>
                    <a:pt x="5871" y="5316"/>
                    <a:pt x="5904" y="5616"/>
                    <a:pt x="6005" y="5883"/>
                  </a:cubicBezTo>
                  <a:cubicBezTo>
                    <a:pt x="6038" y="5983"/>
                    <a:pt x="6138" y="6050"/>
                    <a:pt x="6205" y="6050"/>
                  </a:cubicBezTo>
                  <a:cubicBezTo>
                    <a:pt x="6238" y="6050"/>
                    <a:pt x="6238" y="6050"/>
                    <a:pt x="6271" y="6017"/>
                  </a:cubicBezTo>
                  <a:cubicBezTo>
                    <a:pt x="6371" y="5983"/>
                    <a:pt x="6438" y="5883"/>
                    <a:pt x="6405" y="5783"/>
                  </a:cubicBezTo>
                  <a:cubicBezTo>
                    <a:pt x="6338" y="5516"/>
                    <a:pt x="6271" y="5250"/>
                    <a:pt x="6271" y="5016"/>
                  </a:cubicBezTo>
                  <a:cubicBezTo>
                    <a:pt x="6271" y="4883"/>
                    <a:pt x="6171" y="4816"/>
                    <a:pt x="6038" y="4816"/>
                  </a:cubicBezTo>
                  <a:close/>
                  <a:moveTo>
                    <a:pt x="8727" y="6138"/>
                  </a:moveTo>
                  <a:cubicBezTo>
                    <a:pt x="8496" y="6138"/>
                    <a:pt x="8261" y="6182"/>
                    <a:pt x="8006" y="6284"/>
                  </a:cubicBezTo>
                  <a:cubicBezTo>
                    <a:pt x="7906" y="6317"/>
                    <a:pt x="7873" y="6450"/>
                    <a:pt x="7906" y="6550"/>
                  </a:cubicBezTo>
                  <a:cubicBezTo>
                    <a:pt x="7939" y="6651"/>
                    <a:pt x="8006" y="6684"/>
                    <a:pt x="8106" y="6684"/>
                  </a:cubicBezTo>
                  <a:lnTo>
                    <a:pt x="8173" y="6684"/>
                  </a:lnTo>
                  <a:cubicBezTo>
                    <a:pt x="8392" y="6602"/>
                    <a:pt x="8589" y="6542"/>
                    <a:pt x="8764" y="6542"/>
                  </a:cubicBezTo>
                  <a:cubicBezTo>
                    <a:pt x="8801" y="6542"/>
                    <a:pt x="8838" y="6545"/>
                    <a:pt x="8873" y="6550"/>
                  </a:cubicBezTo>
                  <a:cubicBezTo>
                    <a:pt x="9007" y="6550"/>
                    <a:pt x="9107" y="6484"/>
                    <a:pt x="9107" y="6384"/>
                  </a:cubicBezTo>
                  <a:cubicBezTo>
                    <a:pt x="9140" y="6250"/>
                    <a:pt x="9040" y="6150"/>
                    <a:pt x="8940" y="6150"/>
                  </a:cubicBezTo>
                  <a:cubicBezTo>
                    <a:pt x="8869" y="6142"/>
                    <a:pt x="8798" y="6138"/>
                    <a:pt x="8727" y="6138"/>
                  </a:cubicBezTo>
                  <a:close/>
                  <a:moveTo>
                    <a:pt x="6553" y="6382"/>
                  </a:moveTo>
                  <a:cubicBezTo>
                    <a:pt x="6513" y="6382"/>
                    <a:pt x="6474" y="6393"/>
                    <a:pt x="6438" y="6417"/>
                  </a:cubicBezTo>
                  <a:cubicBezTo>
                    <a:pt x="6371" y="6484"/>
                    <a:pt x="6338" y="6584"/>
                    <a:pt x="6371" y="6684"/>
                  </a:cubicBezTo>
                  <a:cubicBezTo>
                    <a:pt x="6472" y="6851"/>
                    <a:pt x="6572" y="6984"/>
                    <a:pt x="6705" y="7151"/>
                  </a:cubicBezTo>
                  <a:cubicBezTo>
                    <a:pt x="6672" y="7184"/>
                    <a:pt x="6605" y="7218"/>
                    <a:pt x="6572" y="7251"/>
                  </a:cubicBezTo>
                  <a:cubicBezTo>
                    <a:pt x="6505" y="7351"/>
                    <a:pt x="6472" y="7484"/>
                    <a:pt x="6572" y="7551"/>
                  </a:cubicBezTo>
                  <a:cubicBezTo>
                    <a:pt x="6605" y="7585"/>
                    <a:pt x="6672" y="7618"/>
                    <a:pt x="6705" y="7618"/>
                  </a:cubicBezTo>
                  <a:cubicBezTo>
                    <a:pt x="6772" y="7618"/>
                    <a:pt x="6805" y="7618"/>
                    <a:pt x="6872" y="7551"/>
                  </a:cubicBezTo>
                  <a:cubicBezTo>
                    <a:pt x="6905" y="7518"/>
                    <a:pt x="6939" y="7484"/>
                    <a:pt x="6972" y="7451"/>
                  </a:cubicBezTo>
                  <a:cubicBezTo>
                    <a:pt x="7000" y="7465"/>
                    <a:pt x="7033" y="7473"/>
                    <a:pt x="7065" y="7473"/>
                  </a:cubicBezTo>
                  <a:cubicBezTo>
                    <a:pt x="7110" y="7473"/>
                    <a:pt x="7153" y="7457"/>
                    <a:pt x="7172" y="7418"/>
                  </a:cubicBezTo>
                  <a:cubicBezTo>
                    <a:pt x="7239" y="7384"/>
                    <a:pt x="7272" y="7284"/>
                    <a:pt x="7272" y="7218"/>
                  </a:cubicBezTo>
                  <a:cubicBezTo>
                    <a:pt x="7339" y="7151"/>
                    <a:pt x="7406" y="7118"/>
                    <a:pt x="7472" y="7051"/>
                  </a:cubicBezTo>
                  <a:cubicBezTo>
                    <a:pt x="7572" y="6984"/>
                    <a:pt x="7606" y="6851"/>
                    <a:pt x="7539" y="6751"/>
                  </a:cubicBezTo>
                  <a:cubicBezTo>
                    <a:pt x="7498" y="6709"/>
                    <a:pt x="7431" y="6681"/>
                    <a:pt x="7362" y="6681"/>
                  </a:cubicBezTo>
                  <a:cubicBezTo>
                    <a:pt x="7320" y="6681"/>
                    <a:pt x="7277" y="6692"/>
                    <a:pt x="7239" y="6717"/>
                  </a:cubicBezTo>
                  <a:cubicBezTo>
                    <a:pt x="7172" y="6784"/>
                    <a:pt x="7105" y="6817"/>
                    <a:pt x="7005" y="6884"/>
                  </a:cubicBezTo>
                  <a:cubicBezTo>
                    <a:pt x="6905" y="6751"/>
                    <a:pt x="6805" y="6617"/>
                    <a:pt x="6738" y="6484"/>
                  </a:cubicBezTo>
                  <a:cubicBezTo>
                    <a:pt x="6695" y="6419"/>
                    <a:pt x="6624" y="6382"/>
                    <a:pt x="6553" y="6382"/>
                  </a:cubicBezTo>
                  <a:close/>
                  <a:moveTo>
                    <a:pt x="9625" y="6504"/>
                  </a:moveTo>
                  <a:cubicBezTo>
                    <a:pt x="9581" y="6504"/>
                    <a:pt x="9537" y="6520"/>
                    <a:pt x="9507" y="6550"/>
                  </a:cubicBezTo>
                  <a:cubicBezTo>
                    <a:pt x="9407" y="6651"/>
                    <a:pt x="9407" y="6784"/>
                    <a:pt x="9474" y="6851"/>
                  </a:cubicBezTo>
                  <a:cubicBezTo>
                    <a:pt x="9607" y="7017"/>
                    <a:pt x="9707" y="7251"/>
                    <a:pt x="9741" y="7518"/>
                  </a:cubicBezTo>
                  <a:cubicBezTo>
                    <a:pt x="9741" y="7618"/>
                    <a:pt x="9841" y="7685"/>
                    <a:pt x="9941" y="7685"/>
                  </a:cubicBezTo>
                  <a:lnTo>
                    <a:pt x="9974" y="7685"/>
                  </a:lnTo>
                  <a:cubicBezTo>
                    <a:pt x="10074" y="7685"/>
                    <a:pt x="10174" y="7585"/>
                    <a:pt x="10141" y="7451"/>
                  </a:cubicBezTo>
                  <a:cubicBezTo>
                    <a:pt x="10107" y="7118"/>
                    <a:pt x="9974" y="6817"/>
                    <a:pt x="9774" y="6584"/>
                  </a:cubicBezTo>
                  <a:cubicBezTo>
                    <a:pt x="9737" y="6529"/>
                    <a:pt x="9680" y="6504"/>
                    <a:pt x="9625" y="6504"/>
                  </a:cubicBezTo>
                  <a:close/>
                  <a:moveTo>
                    <a:pt x="7622" y="7643"/>
                  </a:moveTo>
                  <a:cubicBezTo>
                    <a:pt x="7572" y="7643"/>
                    <a:pt x="7522" y="7668"/>
                    <a:pt x="7472" y="7718"/>
                  </a:cubicBezTo>
                  <a:cubicBezTo>
                    <a:pt x="7406" y="7818"/>
                    <a:pt x="7406" y="7918"/>
                    <a:pt x="7506" y="8018"/>
                  </a:cubicBezTo>
                  <a:cubicBezTo>
                    <a:pt x="7739" y="8218"/>
                    <a:pt x="7973" y="8418"/>
                    <a:pt x="8173" y="8552"/>
                  </a:cubicBezTo>
                  <a:cubicBezTo>
                    <a:pt x="8206" y="8552"/>
                    <a:pt x="8273" y="8585"/>
                    <a:pt x="8306" y="8585"/>
                  </a:cubicBezTo>
                  <a:cubicBezTo>
                    <a:pt x="8373" y="8585"/>
                    <a:pt x="8440" y="8552"/>
                    <a:pt x="8473" y="8485"/>
                  </a:cubicBezTo>
                  <a:cubicBezTo>
                    <a:pt x="8540" y="8385"/>
                    <a:pt x="8506" y="8252"/>
                    <a:pt x="8406" y="8185"/>
                  </a:cubicBezTo>
                  <a:cubicBezTo>
                    <a:pt x="8206" y="8052"/>
                    <a:pt x="8006" y="7918"/>
                    <a:pt x="7772" y="7718"/>
                  </a:cubicBezTo>
                  <a:cubicBezTo>
                    <a:pt x="7722" y="7668"/>
                    <a:pt x="7672" y="7643"/>
                    <a:pt x="7622" y="7643"/>
                  </a:cubicBezTo>
                  <a:close/>
                  <a:moveTo>
                    <a:pt x="6121" y="7801"/>
                  </a:moveTo>
                  <a:cubicBezTo>
                    <a:pt x="6071" y="7801"/>
                    <a:pt x="6021" y="7818"/>
                    <a:pt x="5971" y="7851"/>
                  </a:cubicBezTo>
                  <a:cubicBezTo>
                    <a:pt x="5871" y="7985"/>
                    <a:pt x="5771" y="8085"/>
                    <a:pt x="5671" y="8218"/>
                  </a:cubicBezTo>
                  <a:cubicBezTo>
                    <a:pt x="5571" y="8318"/>
                    <a:pt x="5504" y="8418"/>
                    <a:pt x="5437" y="8485"/>
                  </a:cubicBezTo>
                  <a:cubicBezTo>
                    <a:pt x="5337" y="8585"/>
                    <a:pt x="5371" y="8719"/>
                    <a:pt x="5437" y="8785"/>
                  </a:cubicBezTo>
                  <a:cubicBezTo>
                    <a:pt x="5504" y="8819"/>
                    <a:pt x="5538" y="8852"/>
                    <a:pt x="5571" y="8852"/>
                  </a:cubicBezTo>
                  <a:cubicBezTo>
                    <a:pt x="5638" y="8852"/>
                    <a:pt x="5704" y="8819"/>
                    <a:pt x="5738" y="8752"/>
                  </a:cubicBezTo>
                  <a:cubicBezTo>
                    <a:pt x="5838" y="8685"/>
                    <a:pt x="5904" y="8585"/>
                    <a:pt x="5971" y="8485"/>
                  </a:cubicBezTo>
                  <a:cubicBezTo>
                    <a:pt x="6071" y="8352"/>
                    <a:pt x="6171" y="8252"/>
                    <a:pt x="6271" y="8152"/>
                  </a:cubicBezTo>
                  <a:cubicBezTo>
                    <a:pt x="6371" y="8052"/>
                    <a:pt x="6371" y="7918"/>
                    <a:pt x="6271" y="7851"/>
                  </a:cubicBezTo>
                  <a:cubicBezTo>
                    <a:pt x="6221" y="7818"/>
                    <a:pt x="6171" y="7801"/>
                    <a:pt x="6121" y="7801"/>
                  </a:cubicBezTo>
                  <a:close/>
                  <a:moveTo>
                    <a:pt x="9784" y="8084"/>
                  </a:moveTo>
                  <a:cubicBezTo>
                    <a:pt x="9721" y="8084"/>
                    <a:pt x="9650" y="8120"/>
                    <a:pt x="9607" y="8185"/>
                  </a:cubicBezTo>
                  <a:cubicBezTo>
                    <a:pt x="9507" y="8352"/>
                    <a:pt x="9340" y="8418"/>
                    <a:pt x="9107" y="8418"/>
                  </a:cubicBezTo>
                  <a:lnTo>
                    <a:pt x="9073" y="8418"/>
                  </a:lnTo>
                  <a:cubicBezTo>
                    <a:pt x="8973" y="8418"/>
                    <a:pt x="8873" y="8519"/>
                    <a:pt x="8873" y="8619"/>
                  </a:cubicBezTo>
                  <a:cubicBezTo>
                    <a:pt x="8873" y="8752"/>
                    <a:pt x="8940" y="8852"/>
                    <a:pt x="9073" y="8852"/>
                  </a:cubicBezTo>
                  <a:lnTo>
                    <a:pt x="9107" y="8852"/>
                  </a:lnTo>
                  <a:cubicBezTo>
                    <a:pt x="9474" y="8852"/>
                    <a:pt x="9774" y="8685"/>
                    <a:pt x="9941" y="8385"/>
                  </a:cubicBezTo>
                  <a:cubicBezTo>
                    <a:pt x="10007" y="8285"/>
                    <a:pt x="9974" y="8152"/>
                    <a:pt x="9874" y="8118"/>
                  </a:cubicBezTo>
                  <a:cubicBezTo>
                    <a:pt x="9850" y="8095"/>
                    <a:pt x="9818" y="8084"/>
                    <a:pt x="9784" y="8084"/>
                  </a:cubicBezTo>
                  <a:close/>
                  <a:moveTo>
                    <a:pt x="5090" y="9084"/>
                  </a:moveTo>
                  <a:cubicBezTo>
                    <a:pt x="5018" y="9084"/>
                    <a:pt x="4947" y="9121"/>
                    <a:pt x="4904" y="9186"/>
                  </a:cubicBezTo>
                  <a:cubicBezTo>
                    <a:pt x="4737" y="9419"/>
                    <a:pt x="4604" y="9653"/>
                    <a:pt x="4470" y="9886"/>
                  </a:cubicBezTo>
                  <a:cubicBezTo>
                    <a:pt x="4403" y="10020"/>
                    <a:pt x="4437" y="10120"/>
                    <a:pt x="4537" y="10186"/>
                  </a:cubicBezTo>
                  <a:cubicBezTo>
                    <a:pt x="4570" y="10220"/>
                    <a:pt x="4604" y="10220"/>
                    <a:pt x="4637" y="10220"/>
                  </a:cubicBezTo>
                  <a:cubicBezTo>
                    <a:pt x="4704" y="10220"/>
                    <a:pt x="4770" y="10186"/>
                    <a:pt x="4837" y="10120"/>
                  </a:cubicBezTo>
                  <a:cubicBezTo>
                    <a:pt x="4970" y="9886"/>
                    <a:pt x="5104" y="9653"/>
                    <a:pt x="5271" y="9419"/>
                  </a:cubicBezTo>
                  <a:cubicBezTo>
                    <a:pt x="5337" y="9319"/>
                    <a:pt x="5304" y="9186"/>
                    <a:pt x="5204" y="9119"/>
                  </a:cubicBezTo>
                  <a:cubicBezTo>
                    <a:pt x="5169" y="9095"/>
                    <a:pt x="5129" y="9084"/>
                    <a:pt x="5090" y="9084"/>
                  </a:cubicBezTo>
                  <a:close/>
                  <a:moveTo>
                    <a:pt x="4262" y="10541"/>
                  </a:moveTo>
                  <a:cubicBezTo>
                    <a:pt x="4189" y="10541"/>
                    <a:pt x="4120" y="10578"/>
                    <a:pt x="4070" y="10653"/>
                  </a:cubicBezTo>
                  <a:cubicBezTo>
                    <a:pt x="3970" y="10920"/>
                    <a:pt x="3836" y="11187"/>
                    <a:pt x="3770" y="11454"/>
                  </a:cubicBezTo>
                  <a:cubicBezTo>
                    <a:pt x="3736" y="11587"/>
                    <a:pt x="3803" y="11687"/>
                    <a:pt x="3903" y="11721"/>
                  </a:cubicBezTo>
                  <a:lnTo>
                    <a:pt x="3970" y="11721"/>
                  </a:lnTo>
                  <a:cubicBezTo>
                    <a:pt x="4036" y="11721"/>
                    <a:pt x="4137" y="11687"/>
                    <a:pt x="4170" y="11587"/>
                  </a:cubicBezTo>
                  <a:cubicBezTo>
                    <a:pt x="4237" y="11354"/>
                    <a:pt x="4337" y="11087"/>
                    <a:pt x="4470" y="10820"/>
                  </a:cubicBezTo>
                  <a:cubicBezTo>
                    <a:pt x="4503" y="10720"/>
                    <a:pt x="4470" y="10620"/>
                    <a:pt x="4337" y="10553"/>
                  </a:cubicBezTo>
                  <a:cubicBezTo>
                    <a:pt x="4312" y="10545"/>
                    <a:pt x="4287" y="10541"/>
                    <a:pt x="4262" y="10541"/>
                  </a:cubicBezTo>
                  <a:close/>
                  <a:moveTo>
                    <a:pt x="3803" y="12121"/>
                  </a:moveTo>
                  <a:cubicBezTo>
                    <a:pt x="3670" y="12121"/>
                    <a:pt x="3569" y="12188"/>
                    <a:pt x="3536" y="12288"/>
                  </a:cubicBezTo>
                  <a:cubicBezTo>
                    <a:pt x="3503" y="12588"/>
                    <a:pt x="3469" y="12855"/>
                    <a:pt x="3436" y="13155"/>
                  </a:cubicBezTo>
                  <a:cubicBezTo>
                    <a:pt x="3436" y="13255"/>
                    <a:pt x="3503" y="13355"/>
                    <a:pt x="3636" y="13355"/>
                  </a:cubicBezTo>
                  <a:cubicBezTo>
                    <a:pt x="3770" y="13355"/>
                    <a:pt x="3836" y="13289"/>
                    <a:pt x="3870" y="13189"/>
                  </a:cubicBezTo>
                  <a:cubicBezTo>
                    <a:pt x="3870" y="12922"/>
                    <a:pt x="3903" y="12655"/>
                    <a:pt x="3970" y="12388"/>
                  </a:cubicBezTo>
                  <a:cubicBezTo>
                    <a:pt x="3970" y="12255"/>
                    <a:pt x="3903" y="12154"/>
                    <a:pt x="3803" y="12121"/>
                  </a:cubicBezTo>
                  <a:close/>
                  <a:moveTo>
                    <a:pt x="3636" y="13789"/>
                  </a:moveTo>
                  <a:cubicBezTo>
                    <a:pt x="3503" y="13789"/>
                    <a:pt x="3436" y="13889"/>
                    <a:pt x="3436" y="14022"/>
                  </a:cubicBezTo>
                  <a:cubicBezTo>
                    <a:pt x="3469" y="14289"/>
                    <a:pt x="3503" y="14590"/>
                    <a:pt x="3569" y="14856"/>
                  </a:cubicBezTo>
                  <a:cubicBezTo>
                    <a:pt x="3569" y="14956"/>
                    <a:pt x="3670" y="15023"/>
                    <a:pt x="3770" y="15023"/>
                  </a:cubicBezTo>
                  <a:lnTo>
                    <a:pt x="3803" y="15023"/>
                  </a:lnTo>
                  <a:cubicBezTo>
                    <a:pt x="3936" y="14990"/>
                    <a:pt x="4003" y="14890"/>
                    <a:pt x="3970" y="14756"/>
                  </a:cubicBezTo>
                  <a:cubicBezTo>
                    <a:pt x="3903" y="14523"/>
                    <a:pt x="3870" y="14256"/>
                    <a:pt x="3870" y="13989"/>
                  </a:cubicBezTo>
                  <a:cubicBezTo>
                    <a:pt x="3836" y="13856"/>
                    <a:pt x="3736" y="13789"/>
                    <a:pt x="3636" y="13789"/>
                  </a:cubicBezTo>
                  <a:close/>
                  <a:moveTo>
                    <a:pt x="4007" y="15411"/>
                  </a:moveTo>
                  <a:cubicBezTo>
                    <a:pt x="3984" y="15411"/>
                    <a:pt x="3960" y="15416"/>
                    <a:pt x="3936" y="15423"/>
                  </a:cubicBezTo>
                  <a:cubicBezTo>
                    <a:pt x="3803" y="15457"/>
                    <a:pt x="3770" y="15590"/>
                    <a:pt x="3803" y="15690"/>
                  </a:cubicBezTo>
                  <a:cubicBezTo>
                    <a:pt x="3903" y="15957"/>
                    <a:pt x="4003" y="16224"/>
                    <a:pt x="4137" y="16491"/>
                  </a:cubicBezTo>
                  <a:cubicBezTo>
                    <a:pt x="4203" y="16558"/>
                    <a:pt x="4270" y="16591"/>
                    <a:pt x="4337" y="16591"/>
                  </a:cubicBezTo>
                  <a:cubicBezTo>
                    <a:pt x="4370" y="16591"/>
                    <a:pt x="4403" y="16591"/>
                    <a:pt x="4437" y="16558"/>
                  </a:cubicBezTo>
                  <a:cubicBezTo>
                    <a:pt x="4537" y="16524"/>
                    <a:pt x="4570" y="16391"/>
                    <a:pt x="4503" y="16291"/>
                  </a:cubicBezTo>
                  <a:cubicBezTo>
                    <a:pt x="4403" y="16057"/>
                    <a:pt x="4270" y="15790"/>
                    <a:pt x="4203" y="15557"/>
                  </a:cubicBezTo>
                  <a:cubicBezTo>
                    <a:pt x="4152" y="15455"/>
                    <a:pt x="4082" y="15411"/>
                    <a:pt x="4007" y="15411"/>
                  </a:cubicBezTo>
                  <a:close/>
                  <a:moveTo>
                    <a:pt x="4789" y="16878"/>
                  </a:moveTo>
                  <a:cubicBezTo>
                    <a:pt x="4744" y="16878"/>
                    <a:pt x="4700" y="16895"/>
                    <a:pt x="4670" y="16925"/>
                  </a:cubicBezTo>
                  <a:cubicBezTo>
                    <a:pt x="4570" y="16991"/>
                    <a:pt x="4537" y="17125"/>
                    <a:pt x="4604" y="17191"/>
                  </a:cubicBezTo>
                  <a:cubicBezTo>
                    <a:pt x="4770" y="17425"/>
                    <a:pt x="4970" y="17658"/>
                    <a:pt x="5137" y="17859"/>
                  </a:cubicBezTo>
                  <a:lnTo>
                    <a:pt x="5071" y="17859"/>
                  </a:lnTo>
                  <a:cubicBezTo>
                    <a:pt x="4770" y="17925"/>
                    <a:pt x="4503" y="17992"/>
                    <a:pt x="4237" y="18092"/>
                  </a:cubicBezTo>
                  <a:cubicBezTo>
                    <a:pt x="4137" y="18159"/>
                    <a:pt x="4070" y="18259"/>
                    <a:pt x="4103" y="18359"/>
                  </a:cubicBezTo>
                  <a:cubicBezTo>
                    <a:pt x="4137" y="18459"/>
                    <a:pt x="4237" y="18492"/>
                    <a:pt x="4303" y="18492"/>
                  </a:cubicBezTo>
                  <a:lnTo>
                    <a:pt x="4370" y="18492"/>
                  </a:lnTo>
                  <a:cubicBezTo>
                    <a:pt x="4637" y="18392"/>
                    <a:pt x="4870" y="18326"/>
                    <a:pt x="5137" y="18259"/>
                  </a:cubicBezTo>
                  <a:cubicBezTo>
                    <a:pt x="5271" y="18225"/>
                    <a:pt x="5337" y="18125"/>
                    <a:pt x="5304" y="18025"/>
                  </a:cubicBezTo>
                  <a:cubicBezTo>
                    <a:pt x="5304" y="17992"/>
                    <a:pt x="5271" y="17959"/>
                    <a:pt x="5271" y="17925"/>
                  </a:cubicBezTo>
                  <a:cubicBezTo>
                    <a:pt x="5337" y="17925"/>
                    <a:pt x="5404" y="17925"/>
                    <a:pt x="5471" y="17859"/>
                  </a:cubicBezTo>
                  <a:cubicBezTo>
                    <a:pt x="5538" y="17792"/>
                    <a:pt x="5538" y="17658"/>
                    <a:pt x="5471" y="17592"/>
                  </a:cubicBezTo>
                  <a:cubicBezTo>
                    <a:pt x="5271" y="17392"/>
                    <a:pt x="5104" y="17191"/>
                    <a:pt x="4937" y="16958"/>
                  </a:cubicBezTo>
                  <a:cubicBezTo>
                    <a:pt x="4900" y="16903"/>
                    <a:pt x="4843" y="16878"/>
                    <a:pt x="4789" y="16878"/>
                  </a:cubicBezTo>
                  <a:close/>
                  <a:moveTo>
                    <a:pt x="7583" y="17883"/>
                  </a:moveTo>
                  <a:cubicBezTo>
                    <a:pt x="7495" y="17883"/>
                    <a:pt x="7400" y="17943"/>
                    <a:pt x="7372" y="18025"/>
                  </a:cubicBezTo>
                  <a:cubicBezTo>
                    <a:pt x="7339" y="18159"/>
                    <a:pt x="7406" y="18259"/>
                    <a:pt x="7539" y="18292"/>
                  </a:cubicBezTo>
                  <a:cubicBezTo>
                    <a:pt x="7839" y="18359"/>
                    <a:pt x="8073" y="18459"/>
                    <a:pt x="8239" y="18559"/>
                  </a:cubicBezTo>
                  <a:cubicBezTo>
                    <a:pt x="8273" y="18592"/>
                    <a:pt x="8306" y="18592"/>
                    <a:pt x="8340" y="18592"/>
                  </a:cubicBezTo>
                  <a:cubicBezTo>
                    <a:pt x="8406" y="18592"/>
                    <a:pt x="8473" y="18559"/>
                    <a:pt x="8540" y="18526"/>
                  </a:cubicBezTo>
                  <a:cubicBezTo>
                    <a:pt x="8606" y="18426"/>
                    <a:pt x="8573" y="18292"/>
                    <a:pt x="8473" y="18225"/>
                  </a:cubicBezTo>
                  <a:cubicBezTo>
                    <a:pt x="8273" y="18092"/>
                    <a:pt x="7973" y="17959"/>
                    <a:pt x="7639" y="17892"/>
                  </a:cubicBezTo>
                  <a:cubicBezTo>
                    <a:pt x="7621" y="17886"/>
                    <a:pt x="7603" y="17883"/>
                    <a:pt x="7583" y="17883"/>
                  </a:cubicBezTo>
                  <a:close/>
                  <a:moveTo>
                    <a:pt x="5904" y="17725"/>
                  </a:moveTo>
                  <a:cubicBezTo>
                    <a:pt x="5804" y="17725"/>
                    <a:pt x="5704" y="17825"/>
                    <a:pt x="5738" y="17959"/>
                  </a:cubicBezTo>
                  <a:cubicBezTo>
                    <a:pt x="5738" y="18025"/>
                    <a:pt x="5771" y="18092"/>
                    <a:pt x="5804" y="18125"/>
                  </a:cubicBezTo>
                  <a:cubicBezTo>
                    <a:pt x="5804" y="18125"/>
                    <a:pt x="5771" y="18125"/>
                    <a:pt x="5771" y="18159"/>
                  </a:cubicBezTo>
                  <a:cubicBezTo>
                    <a:pt x="5704" y="18225"/>
                    <a:pt x="5738" y="18359"/>
                    <a:pt x="5804" y="18426"/>
                  </a:cubicBezTo>
                  <a:cubicBezTo>
                    <a:pt x="6071" y="18626"/>
                    <a:pt x="6305" y="18759"/>
                    <a:pt x="6572" y="18893"/>
                  </a:cubicBezTo>
                  <a:cubicBezTo>
                    <a:pt x="6605" y="18893"/>
                    <a:pt x="6605" y="18926"/>
                    <a:pt x="6638" y="18926"/>
                  </a:cubicBezTo>
                  <a:cubicBezTo>
                    <a:pt x="6738" y="18926"/>
                    <a:pt x="6805" y="18859"/>
                    <a:pt x="6838" y="18793"/>
                  </a:cubicBezTo>
                  <a:cubicBezTo>
                    <a:pt x="6872" y="18692"/>
                    <a:pt x="6838" y="18559"/>
                    <a:pt x="6738" y="18526"/>
                  </a:cubicBezTo>
                  <a:cubicBezTo>
                    <a:pt x="6538" y="18426"/>
                    <a:pt x="6305" y="18292"/>
                    <a:pt x="6105" y="18125"/>
                  </a:cubicBezTo>
                  <a:lnTo>
                    <a:pt x="6305" y="18125"/>
                  </a:lnTo>
                  <a:cubicBezTo>
                    <a:pt x="6472" y="18159"/>
                    <a:pt x="6605" y="18159"/>
                    <a:pt x="6738" y="18159"/>
                  </a:cubicBezTo>
                  <a:cubicBezTo>
                    <a:pt x="6872" y="18159"/>
                    <a:pt x="6972" y="18092"/>
                    <a:pt x="6972" y="17959"/>
                  </a:cubicBezTo>
                  <a:cubicBezTo>
                    <a:pt x="6972" y="17859"/>
                    <a:pt x="6905" y="17758"/>
                    <a:pt x="6772" y="17725"/>
                  </a:cubicBezTo>
                  <a:close/>
                  <a:moveTo>
                    <a:pt x="8274" y="18751"/>
                  </a:moveTo>
                  <a:cubicBezTo>
                    <a:pt x="8252" y="18751"/>
                    <a:pt x="8230" y="18753"/>
                    <a:pt x="8206" y="18759"/>
                  </a:cubicBezTo>
                  <a:lnTo>
                    <a:pt x="8073" y="18759"/>
                  </a:lnTo>
                  <a:cubicBezTo>
                    <a:pt x="7989" y="18776"/>
                    <a:pt x="7898" y="18784"/>
                    <a:pt x="7797" y="18784"/>
                  </a:cubicBezTo>
                  <a:cubicBezTo>
                    <a:pt x="7697" y="18784"/>
                    <a:pt x="7589" y="18776"/>
                    <a:pt x="7472" y="18759"/>
                  </a:cubicBezTo>
                  <a:cubicBezTo>
                    <a:pt x="7459" y="18755"/>
                    <a:pt x="7445" y="18753"/>
                    <a:pt x="7432" y="18753"/>
                  </a:cubicBezTo>
                  <a:cubicBezTo>
                    <a:pt x="7347" y="18753"/>
                    <a:pt x="7268" y="18839"/>
                    <a:pt x="7239" y="18926"/>
                  </a:cubicBezTo>
                  <a:cubicBezTo>
                    <a:pt x="7205" y="19059"/>
                    <a:pt x="7305" y="19159"/>
                    <a:pt x="7406" y="19159"/>
                  </a:cubicBezTo>
                  <a:cubicBezTo>
                    <a:pt x="7539" y="19193"/>
                    <a:pt x="7706" y="19226"/>
                    <a:pt x="7839" y="19226"/>
                  </a:cubicBezTo>
                  <a:cubicBezTo>
                    <a:pt x="7939" y="19226"/>
                    <a:pt x="8039" y="19193"/>
                    <a:pt x="8139" y="19193"/>
                  </a:cubicBezTo>
                  <a:cubicBezTo>
                    <a:pt x="8206" y="19159"/>
                    <a:pt x="8273" y="19159"/>
                    <a:pt x="8306" y="19159"/>
                  </a:cubicBezTo>
                  <a:cubicBezTo>
                    <a:pt x="8440" y="19126"/>
                    <a:pt x="8506" y="18993"/>
                    <a:pt x="8473" y="18893"/>
                  </a:cubicBezTo>
                  <a:cubicBezTo>
                    <a:pt x="8446" y="18810"/>
                    <a:pt x="8373" y="18751"/>
                    <a:pt x="8274" y="18751"/>
                  </a:cubicBezTo>
                  <a:close/>
                  <a:moveTo>
                    <a:pt x="3551" y="18458"/>
                  </a:moveTo>
                  <a:cubicBezTo>
                    <a:pt x="3511" y="18458"/>
                    <a:pt x="3471" y="18469"/>
                    <a:pt x="3436" y="18492"/>
                  </a:cubicBezTo>
                  <a:cubicBezTo>
                    <a:pt x="3203" y="18626"/>
                    <a:pt x="2969" y="18793"/>
                    <a:pt x="2736" y="18993"/>
                  </a:cubicBezTo>
                  <a:cubicBezTo>
                    <a:pt x="2669" y="19059"/>
                    <a:pt x="2635" y="19193"/>
                    <a:pt x="2702" y="19260"/>
                  </a:cubicBezTo>
                  <a:cubicBezTo>
                    <a:pt x="2769" y="19326"/>
                    <a:pt x="2802" y="19360"/>
                    <a:pt x="2869" y="19360"/>
                  </a:cubicBezTo>
                  <a:cubicBezTo>
                    <a:pt x="2936" y="19360"/>
                    <a:pt x="2969" y="19326"/>
                    <a:pt x="3002" y="19293"/>
                  </a:cubicBezTo>
                  <a:cubicBezTo>
                    <a:pt x="3203" y="19126"/>
                    <a:pt x="3436" y="18959"/>
                    <a:pt x="3670" y="18826"/>
                  </a:cubicBezTo>
                  <a:cubicBezTo>
                    <a:pt x="3770" y="18793"/>
                    <a:pt x="3803" y="18659"/>
                    <a:pt x="3736" y="18559"/>
                  </a:cubicBezTo>
                  <a:cubicBezTo>
                    <a:pt x="3693" y="18494"/>
                    <a:pt x="3622" y="18458"/>
                    <a:pt x="3551" y="18458"/>
                  </a:cubicBezTo>
                  <a:close/>
                  <a:moveTo>
                    <a:pt x="2284" y="19513"/>
                  </a:moveTo>
                  <a:cubicBezTo>
                    <a:pt x="2229" y="19513"/>
                    <a:pt x="2172" y="19538"/>
                    <a:pt x="2135" y="19593"/>
                  </a:cubicBezTo>
                  <a:cubicBezTo>
                    <a:pt x="1935" y="19793"/>
                    <a:pt x="1768" y="20027"/>
                    <a:pt x="1601" y="20260"/>
                  </a:cubicBezTo>
                  <a:cubicBezTo>
                    <a:pt x="1535" y="20360"/>
                    <a:pt x="1568" y="20494"/>
                    <a:pt x="1635" y="20560"/>
                  </a:cubicBezTo>
                  <a:cubicBezTo>
                    <a:pt x="1701" y="20560"/>
                    <a:pt x="1735" y="20594"/>
                    <a:pt x="1768" y="20594"/>
                  </a:cubicBezTo>
                  <a:cubicBezTo>
                    <a:pt x="1835" y="20594"/>
                    <a:pt x="1902" y="20560"/>
                    <a:pt x="1935" y="20494"/>
                  </a:cubicBezTo>
                  <a:cubicBezTo>
                    <a:pt x="2102" y="20260"/>
                    <a:pt x="2269" y="20060"/>
                    <a:pt x="2435" y="19860"/>
                  </a:cubicBezTo>
                  <a:cubicBezTo>
                    <a:pt x="2502" y="19760"/>
                    <a:pt x="2502" y="19626"/>
                    <a:pt x="2402" y="19560"/>
                  </a:cubicBezTo>
                  <a:cubicBezTo>
                    <a:pt x="2372" y="19530"/>
                    <a:pt x="2329" y="19513"/>
                    <a:pt x="2284" y="19513"/>
                  </a:cubicBezTo>
                  <a:close/>
                  <a:moveTo>
                    <a:pt x="1355" y="20882"/>
                  </a:moveTo>
                  <a:cubicBezTo>
                    <a:pt x="1274" y="20882"/>
                    <a:pt x="1193" y="20919"/>
                    <a:pt x="1168" y="20994"/>
                  </a:cubicBezTo>
                  <a:cubicBezTo>
                    <a:pt x="1034" y="21261"/>
                    <a:pt x="901" y="21494"/>
                    <a:pt x="801" y="21795"/>
                  </a:cubicBezTo>
                  <a:cubicBezTo>
                    <a:pt x="767" y="21895"/>
                    <a:pt x="834" y="21995"/>
                    <a:pt x="934" y="22062"/>
                  </a:cubicBezTo>
                  <a:lnTo>
                    <a:pt x="1001" y="22062"/>
                  </a:lnTo>
                  <a:cubicBezTo>
                    <a:pt x="1101" y="22062"/>
                    <a:pt x="1168" y="22028"/>
                    <a:pt x="1201" y="21928"/>
                  </a:cubicBezTo>
                  <a:cubicBezTo>
                    <a:pt x="1301" y="21661"/>
                    <a:pt x="1401" y="21428"/>
                    <a:pt x="1535" y="21194"/>
                  </a:cubicBezTo>
                  <a:cubicBezTo>
                    <a:pt x="1568" y="21094"/>
                    <a:pt x="1535" y="20961"/>
                    <a:pt x="1435" y="20894"/>
                  </a:cubicBezTo>
                  <a:cubicBezTo>
                    <a:pt x="1410" y="20886"/>
                    <a:pt x="1382" y="20882"/>
                    <a:pt x="1355" y="20882"/>
                  </a:cubicBezTo>
                  <a:close/>
                  <a:moveTo>
                    <a:pt x="801" y="22428"/>
                  </a:moveTo>
                  <a:cubicBezTo>
                    <a:pt x="701" y="22428"/>
                    <a:pt x="567" y="22462"/>
                    <a:pt x="534" y="22595"/>
                  </a:cubicBezTo>
                  <a:cubicBezTo>
                    <a:pt x="501" y="22762"/>
                    <a:pt x="434" y="22929"/>
                    <a:pt x="401" y="23096"/>
                  </a:cubicBezTo>
                  <a:cubicBezTo>
                    <a:pt x="367" y="23196"/>
                    <a:pt x="367" y="23296"/>
                    <a:pt x="334" y="23396"/>
                  </a:cubicBezTo>
                  <a:cubicBezTo>
                    <a:pt x="300" y="23529"/>
                    <a:pt x="401" y="23629"/>
                    <a:pt x="501" y="23663"/>
                  </a:cubicBezTo>
                  <a:lnTo>
                    <a:pt x="534" y="23663"/>
                  </a:lnTo>
                  <a:cubicBezTo>
                    <a:pt x="634" y="23663"/>
                    <a:pt x="734" y="23596"/>
                    <a:pt x="734" y="23496"/>
                  </a:cubicBezTo>
                  <a:cubicBezTo>
                    <a:pt x="767" y="23396"/>
                    <a:pt x="801" y="23296"/>
                    <a:pt x="801" y="23196"/>
                  </a:cubicBezTo>
                  <a:cubicBezTo>
                    <a:pt x="868" y="23029"/>
                    <a:pt x="901" y="22862"/>
                    <a:pt x="934" y="22695"/>
                  </a:cubicBezTo>
                  <a:cubicBezTo>
                    <a:pt x="968" y="22595"/>
                    <a:pt x="901" y="22462"/>
                    <a:pt x="801" y="22428"/>
                  </a:cubicBezTo>
                  <a:close/>
                  <a:moveTo>
                    <a:pt x="434" y="24063"/>
                  </a:moveTo>
                  <a:cubicBezTo>
                    <a:pt x="300" y="24063"/>
                    <a:pt x="200" y="24130"/>
                    <a:pt x="167" y="24230"/>
                  </a:cubicBezTo>
                  <a:cubicBezTo>
                    <a:pt x="134" y="24530"/>
                    <a:pt x="100" y="24797"/>
                    <a:pt x="67" y="25064"/>
                  </a:cubicBezTo>
                  <a:cubicBezTo>
                    <a:pt x="67" y="25197"/>
                    <a:pt x="134" y="25297"/>
                    <a:pt x="267" y="25297"/>
                  </a:cubicBezTo>
                  <a:cubicBezTo>
                    <a:pt x="367" y="25297"/>
                    <a:pt x="467" y="25230"/>
                    <a:pt x="501" y="25130"/>
                  </a:cubicBezTo>
                  <a:cubicBezTo>
                    <a:pt x="501" y="24864"/>
                    <a:pt x="534" y="24563"/>
                    <a:pt x="601" y="24296"/>
                  </a:cubicBezTo>
                  <a:cubicBezTo>
                    <a:pt x="601" y="24196"/>
                    <a:pt x="534" y="24096"/>
                    <a:pt x="434" y="24063"/>
                  </a:cubicBezTo>
                  <a:close/>
                  <a:moveTo>
                    <a:pt x="234" y="25731"/>
                  </a:moveTo>
                  <a:cubicBezTo>
                    <a:pt x="134" y="25731"/>
                    <a:pt x="0" y="25798"/>
                    <a:pt x="0" y="25931"/>
                  </a:cubicBezTo>
                  <a:cubicBezTo>
                    <a:pt x="0" y="26064"/>
                    <a:pt x="0" y="26198"/>
                    <a:pt x="0" y="26298"/>
                  </a:cubicBezTo>
                  <a:cubicBezTo>
                    <a:pt x="0" y="26465"/>
                    <a:pt x="0" y="26631"/>
                    <a:pt x="0" y="26765"/>
                  </a:cubicBezTo>
                  <a:cubicBezTo>
                    <a:pt x="34" y="26898"/>
                    <a:pt x="100" y="26965"/>
                    <a:pt x="234" y="26965"/>
                  </a:cubicBezTo>
                  <a:cubicBezTo>
                    <a:pt x="334" y="26965"/>
                    <a:pt x="434" y="26865"/>
                    <a:pt x="434" y="26765"/>
                  </a:cubicBezTo>
                  <a:cubicBezTo>
                    <a:pt x="434" y="26598"/>
                    <a:pt x="434" y="26465"/>
                    <a:pt x="434" y="26298"/>
                  </a:cubicBezTo>
                  <a:cubicBezTo>
                    <a:pt x="434" y="26198"/>
                    <a:pt x="434" y="26064"/>
                    <a:pt x="434" y="25931"/>
                  </a:cubicBezTo>
                  <a:cubicBezTo>
                    <a:pt x="434" y="25831"/>
                    <a:pt x="334" y="25731"/>
                    <a:pt x="234" y="25731"/>
                  </a:cubicBezTo>
                  <a:close/>
                  <a:moveTo>
                    <a:pt x="309" y="27392"/>
                  </a:moveTo>
                  <a:cubicBezTo>
                    <a:pt x="295" y="27392"/>
                    <a:pt x="281" y="27394"/>
                    <a:pt x="267" y="27399"/>
                  </a:cubicBezTo>
                  <a:cubicBezTo>
                    <a:pt x="167" y="27399"/>
                    <a:pt x="67" y="27499"/>
                    <a:pt x="100" y="27632"/>
                  </a:cubicBezTo>
                  <a:cubicBezTo>
                    <a:pt x="134" y="27899"/>
                    <a:pt x="167" y="28199"/>
                    <a:pt x="234" y="28466"/>
                  </a:cubicBezTo>
                  <a:cubicBezTo>
                    <a:pt x="267" y="28566"/>
                    <a:pt x="334" y="28633"/>
                    <a:pt x="434" y="28633"/>
                  </a:cubicBezTo>
                  <a:lnTo>
                    <a:pt x="501" y="28633"/>
                  </a:lnTo>
                  <a:cubicBezTo>
                    <a:pt x="601" y="28600"/>
                    <a:pt x="667" y="28466"/>
                    <a:pt x="634" y="28366"/>
                  </a:cubicBezTo>
                  <a:cubicBezTo>
                    <a:pt x="601" y="28099"/>
                    <a:pt x="534" y="27832"/>
                    <a:pt x="501" y="27565"/>
                  </a:cubicBezTo>
                  <a:cubicBezTo>
                    <a:pt x="501" y="27479"/>
                    <a:pt x="401" y="27392"/>
                    <a:pt x="309" y="27392"/>
                  </a:cubicBezTo>
                  <a:close/>
                  <a:moveTo>
                    <a:pt x="704" y="29006"/>
                  </a:moveTo>
                  <a:cubicBezTo>
                    <a:pt x="673" y="29006"/>
                    <a:pt x="638" y="29015"/>
                    <a:pt x="601" y="29033"/>
                  </a:cubicBezTo>
                  <a:cubicBezTo>
                    <a:pt x="501" y="29067"/>
                    <a:pt x="434" y="29167"/>
                    <a:pt x="467" y="29300"/>
                  </a:cubicBezTo>
                  <a:cubicBezTo>
                    <a:pt x="567" y="29567"/>
                    <a:pt x="701" y="29834"/>
                    <a:pt x="834" y="30067"/>
                  </a:cubicBezTo>
                  <a:cubicBezTo>
                    <a:pt x="868" y="30134"/>
                    <a:pt x="934" y="30201"/>
                    <a:pt x="1001" y="30201"/>
                  </a:cubicBezTo>
                  <a:cubicBezTo>
                    <a:pt x="1034" y="30201"/>
                    <a:pt x="1068" y="30167"/>
                    <a:pt x="1101" y="30167"/>
                  </a:cubicBezTo>
                  <a:cubicBezTo>
                    <a:pt x="1201" y="30101"/>
                    <a:pt x="1234" y="30001"/>
                    <a:pt x="1201" y="29901"/>
                  </a:cubicBezTo>
                  <a:cubicBezTo>
                    <a:pt x="1068" y="29667"/>
                    <a:pt x="968" y="29400"/>
                    <a:pt x="868" y="29133"/>
                  </a:cubicBezTo>
                  <a:cubicBezTo>
                    <a:pt x="844" y="29061"/>
                    <a:pt x="785" y="29006"/>
                    <a:pt x="704" y="29006"/>
                  </a:cubicBezTo>
                  <a:close/>
                  <a:moveTo>
                    <a:pt x="1453" y="30488"/>
                  </a:moveTo>
                  <a:cubicBezTo>
                    <a:pt x="1408" y="30488"/>
                    <a:pt x="1365" y="30504"/>
                    <a:pt x="1335" y="30534"/>
                  </a:cubicBezTo>
                  <a:cubicBezTo>
                    <a:pt x="1234" y="30601"/>
                    <a:pt x="1201" y="30734"/>
                    <a:pt x="1268" y="30801"/>
                  </a:cubicBezTo>
                  <a:cubicBezTo>
                    <a:pt x="1435" y="31035"/>
                    <a:pt x="1635" y="31268"/>
                    <a:pt x="1802" y="31468"/>
                  </a:cubicBezTo>
                  <a:cubicBezTo>
                    <a:pt x="1868" y="31535"/>
                    <a:pt x="1902" y="31535"/>
                    <a:pt x="1968" y="31535"/>
                  </a:cubicBezTo>
                  <a:cubicBezTo>
                    <a:pt x="2035" y="31535"/>
                    <a:pt x="2068" y="31535"/>
                    <a:pt x="2102" y="31502"/>
                  </a:cubicBezTo>
                  <a:cubicBezTo>
                    <a:pt x="2202" y="31402"/>
                    <a:pt x="2202" y="31268"/>
                    <a:pt x="2135" y="31201"/>
                  </a:cubicBezTo>
                  <a:cubicBezTo>
                    <a:pt x="1935" y="31001"/>
                    <a:pt x="1768" y="30801"/>
                    <a:pt x="1601" y="30568"/>
                  </a:cubicBezTo>
                  <a:cubicBezTo>
                    <a:pt x="1565" y="30513"/>
                    <a:pt x="1508" y="30488"/>
                    <a:pt x="1453" y="30488"/>
                  </a:cubicBezTo>
                  <a:close/>
                  <a:moveTo>
                    <a:pt x="2584" y="31689"/>
                  </a:moveTo>
                  <a:cubicBezTo>
                    <a:pt x="2529" y="31689"/>
                    <a:pt x="2472" y="31713"/>
                    <a:pt x="2435" y="31769"/>
                  </a:cubicBezTo>
                  <a:cubicBezTo>
                    <a:pt x="2335" y="31869"/>
                    <a:pt x="2369" y="32002"/>
                    <a:pt x="2469" y="32069"/>
                  </a:cubicBezTo>
                  <a:cubicBezTo>
                    <a:pt x="2669" y="32236"/>
                    <a:pt x="2902" y="32402"/>
                    <a:pt x="3169" y="32536"/>
                  </a:cubicBezTo>
                  <a:cubicBezTo>
                    <a:pt x="3203" y="32569"/>
                    <a:pt x="3236" y="32569"/>
                    <a:pt x="3269" y="32569"/>
                  </a:cubicBezTo>
                  <a:cubicBezTo>
                    <a:pt x="3336" y="32569"/>
                    <a:pt x="3403" y="32536"/>
                    <a:pt x="3436" y="32469"/>
                  </a:cubicBezTo>
                  <a:cubicBezTo>
                    <a:pt x="3503" y="32369"/>
                    <a:pt x="3469" y="32236"/>
                    <a:pt x="3369" y="32202"/>
                  </a:cubicBezTo>
                  <a:cubicBezTo>
                    <a:pt x="3136" y="32069"/>
                    <a:pt x="2902" y="31902"/>
                    <a:pt x="2702" y="31735"/>
                  </a:cubicBezTo>
                  <a:cubicBezTo>
                    <a:pt x="2672" y="31705"/>
                    <a:pt x="2629" y="31689"/>
                    <a:pt x="2584" y="31689"/>
                  </a:cubicBezTo>
                  <a:close/>
                  <a:moveTo>
                    <a:pt x="4014" y="32542"/>
                  </a:moveTo>
                  <a:cubicBezTo>
                    <a:pt x="3934" y="32542"/>
                    <a:pt x="3851" y="32597"/>
                    <a:pt x="3803" y="32669"/>
                  </a:cubicBezTo>
                  <a:cubicBezTo>
                    <a:pt x="3770" y="32769"/>
                    <a:pt x="3803" y="32903"/>
                    <a:pt x="3936" y="32936"/>
                  </a:cubicBezTo>
                  <a:cubicBezTo>
                    <a:pt x="4170" y="33069"/>
                    <a:pt x="4437" y="33170"/>
                    <a:pt x="4737" y="33236"/>
                  </a:cubicBezTo>
                  <a:cubicBezTo>
                    <a:pt x="4737" y="33270"/>
                    <a:pt x="4770" y="33270"/>
                    <a:pt x="4770" y="33270"/>
                  </a:cubicBezTo>
                  <a:cubicBezTo>
                    <a:pt x="4870" y="33270"/>
                    <a:pt x="4970" y="33203"/>
                    <a:pt x="4970" y="33103"/>
                  </a:cubicBezTo>
                  <a:cubicBezTo>
                    <a:pt x="5004" y="33003"/>
                    <a:pt x="4970" y="32903"/>
                    <a:pt x="4837" y="32836"/>
                  </a:cubicBezTo>
                  <a:cubicBezTo>
                    <a:pt x="4604" y="32769"/>
                    <a:pt x="4337" y="32669"/>
                    <a:pt x="4103" y="32569"/>
                  </a:cubicBezTo>
                  <a:cubicBezTo>
                    <a:pt x="4075" y="32550"/>
                    <a:pt x="4045" y="32542"/>
                    <a:pt x="4014" y="32542"/>
                  </a:cubicBezTo>
                  <a:close/>
                  <a:moveTo>
                    <a:pt x="5584" y="33061"/>
                  </a:moveTo>
                  <a:cubicBezTo>
                    <a:pt x="5495" y="33061"/>
                    <a:pt x="5398" y="33126"/>
                    <a:pt x="5371" y="33236"/>
                  </a:cubicBezTo>
                  <a:cubicBezTo>
                    <a:pt x="5371" y="33336"/>
                    <a:pt x="5437" y="33436"/>
                    <a:pt x="5538" y="33470"/>
                  </a:cubicBezTo>
                  <a:cubicBezTo>
                    <a:pt x="5804" y="33536"/>
                    <a:pt x="6105" y="33603"/>
                    <a:pt x="6371" y="33637"/>
                  </a:cubicBezTo>
                  <a:lnTo>
                    <a:pt x="6405" y="33637"/>
                  </a:lnTo>
                  <a:cubicBezTo>
                    <a:pt x="6505" y="33637"/>
                    <a:pt x="6605" y="33570"/>
                    <a:pt x="6605" y="33470"/>
                  </a:cubicBezTo>
                  <a:cubicBezTo>
                    <a:pt x="6638" y="33336"/>
                    <a:pt x="6538" y="33236"/>
                    <a:pt x="6438" y="33203"/>
                  </a:cubicBezTo>
                  <a:cubicBezTo>
                    <a:pt x="6171" y="33170"/>
                    <a:pt x="5904" y="33136"/>
                    <a:pt x="5638" y="33069"/>
                  </a:cubicBezTo>
                  <a:cubicBezTo>
                    <a:pt x="5620" y="33064"/>
                    <a:pt x="5602" y="33061"/>
                    <a:pt x="5584" y="33061"/>
                  </a:cubicBezTo>
                  <a:close/>
                  <a:moveTo>
                    <a:pt x="7239" y="33303"/>
                  </a:moveTo>
                  <a:cubicBezTo>
                    <a:pt x="7139" y="33303"/>
                    <a:pt x="7039" y="33403"/>
                    <a:pt x="7039" y="33503"/>
                  </a:cubicBezTo>
                  <a:cubicBezTo>
                    <a:pt x="7005" y="33603"/>
                    <a:pt x="7105" y="33703"/>
                    <a:pt x="7205" y="33737"/>
                  </a:cubicBezTo>
                  <a:cubicBezTo>
                    <a:pt x="7506" y="33737"/>
                    <a:pt x="7772" y="33770"/>
                    <a:pt x="8073" y="33770"/>
                  </a:cubicBezTo>
                  <a:cubicBezTo>
                    <a:pt x="8173" y="33770"/>
                    <a:pt x="8273" y="33670"/>
                    <a:pt x="8273" y="33570"/>
                  </a:cubicBezTo>
                  <a:cubicBezTo>
                    <a:pt x="8273" y="33470"/>
                    <a:pt x="8173" y="33370"/>
                    <a:pt x="8073" y="33370"/>
                  </a:cubicBezTo>
                  <a:cubicBezTo>
                    <a:pt x="7806" y="33336"/>
                    <a:pt x="7506" y="33336"/>
                    <a:pt x="7239" y="3330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65638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718750" y="438312"/>
            <a:ext cx="770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1796843" y="1229700"/>
            <a:ext cx="27288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1796034" y="1542315"/>
            <a:ext cx="27300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182965" y="1544397"/>
            <a:ext cx="6327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1799701" y="2422672"/>
            <a:ext cx="27369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1794612" y="2737363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183878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1801331" y="3617146"/>
            <a:ext cx="2730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1794612" y="3932456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183878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5218933" y="1231500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5212184" y="1540665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1067" y="1545297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5218933" y="2422672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5212188" y="2737363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4621067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5218933" y="3617146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5212188" y="3932456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4621067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063250" y="831175"/>
            <a:ext cx="444275" cy="398525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7814250" y="4463750"/>
            <a:ext cx="291375" cy="281375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7553550" y="700850"/>
            <a:ext cx="166675" cy="168575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1877550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8218500" y="406500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76277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991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458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138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575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136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470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272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51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3"/>
          <p:cNvSpPr txBox="1">
            <a:spLocks noGrp="1"/>
          </p:cNvSpPr>
          <p:nvPr>
            <p:ph type="title"/>
          </p:nvPr>
        </p:nvSpPr>
        <p:spPr>
          <a:xfrm>
            <a:off x="685800" y="533230"/>
            <a:ext cx="7772400" cy="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9pPr>
          </a:lstStyle>
          <a:p>
            <a:endParaRPr/>
          </a:p>
        </p:txBody>
      </p:sp>
      <p:sp>
        <p:nvSpPr>
          <p:cNvPr id="374" name="Google Shape;374;p13"/>
          <p:cNvSpPr txBox="1">
            <a:spLocks noGrp="1"/>
          </p:cNvSpPr>
          <p:nvPr>
            <p:ph type="title" idx="2"/>
          </p:nvPr>
        </p:nvSpPr>
        <p:spPr>
          <a:xfrm flipH="1">
            <a:off x="780253" y="1384623"/>
            <a:ext cx="239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rgbClr val="BA9FA6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13"/>
          <p:cNvSpPr txBox="1">
            <a:spLocks noGrp="1"/>
          </p:cNvSpPr>
          <p:nvPr>
            <p:ph type="subTitle" idx="1"/>
          </p:nvPr>
        </p:nvSpPr>
        <p:spPr>
          <a:xfrm flipH="1">
            <a:off x="780253" y="1929498"/>
            <a:ext cx="2391600" cy="74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66666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3293028" y="1660770"/>
            <a:ext cx="1117800" cy="6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77" name="Google Shape;377;p13"/>
          <p:cNvSpPr txBox="1">
            <a:spLocks noGrp="1"/>
          </p:cNvSpPr>
          <p:nvPr>
            <p:ph type="title" idx="4"/>
          </p:nvPr>
        </p:nvSpPr>
        <p:spPr>
          <a:xfrm>
            <a:off x="5972147" y="1384623"/>
            <a:ext cx="239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rgbClr val="BA9FA6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13"/>
          <p:cNvSpPr txBox="1">
            <a:spLocks noGrp="1"/>
          </p:cNvSpPr>
          <p:nvPr>
            <p:ph type="subTitle" idx="5"/>
          </p:nvPr>
        </p:nvSpPr>
        <p:spPr>
          <a:xfrm>
            <a:off x="5972147" y="1929498"/>
            <a:ext cx="2391600" cy="74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66666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13"/>
          <p:cNvSpPr txBox="1">
            <a:spLocks noGrp="1"/>
          </p:cNvSpPr>
          <p:nvPr>
            <p:ph type="title" idx="6" hasCustomPrompt="1"/>
          </p:nvPr>
        </p:nvSpPr>
        <p:spPr>
          <a:xfrm>
            <a:off x="4733001" y="1660770"/>
            <a:ext cx="1117800" cy="6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80" name="Google Shape;380;p13"/>
          <p:cNvSpPr txBox="1">
            <a:spLocks noGrp="1"/>
          </p:cNvSpPr>
          <p:nvPr>
            <p:ph type="title" idx="7"/>
          </p:nvPr>
        </p:nvSpPr>
        <p:spPr>
          <a:xfrm flipH="1">
            <a:off x="780253" y="2802123"/>
            <a:ext cx="239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rgbClr val="BA9FA6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13"/>
          <p:cNvSpPr txBox="1">
            <a:spLocks noGrp="1"/>
          </p:cNvSpPr>
          <p:nvPr>
            <p:ph type="subTitle" idx="8"/>
          </p:nvPr>
        </p:nvSpPr>
        <p:spPr>
          <a:xfrm flipH="1">
            <a:off x="780253" y="3346998"/>
            <a:ext cx="2391600" cy="74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66666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3293028" y="3078270"/>
            <a:ext cx="1117800" cy="6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13"/>
          </p:nvPr>
        </p:nvSpPr>
        <p:spPr>
          <a:xfrm>
            <a:off x="5972147" y="2802123"/>
            <a:ext cx="239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rgbClr val="BA9FA6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14"/>
          </p:nvPr>
        </p:nvSpPr>
        <p:spPr>
          <a:xfrm>
            <a:off x="5972147" y="3346998"/>
            <a:ext cx="2391600" cy="74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66666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15" hasCustomPrompt="1"/>
          </p:nvPr>
        </p:nvSpPr>
        <p:spPr>
          <a:xfrm>
            <a:off x="4733001" y="3078270"/>
            <a:ext cx="1117800" cy="6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grpSp>
        <p:nvGrpSpPr>
          <p:cNvPr id="386" name="Google Shape;386;p13"/>
          <p:cNvGrpSpPr/>
          <p:nvPr/>
        </p:nvGrpSpPr>
        <p:grpSpPr>
          <a:xfrm>
            <a:off x="3248057" y="1279673"/>
            <a:ext cx="405150" cy="382875"/>
            <a:chOff x="4857777" y="4077447"/>
            <a:chExt cx="517433" cy="488984"/>
          </a:xfrm>
        </p:grpSpPr>
        <p:sp>
          <p:nvSpPr>
            <p:cNvPr id="387" name="Google Shape;387;p13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3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3"/>
          <p:cNvGrpSpPr/>
          <p:nvPr/>
        </p:nvGrpSpPr>
        <p:grpSpPr>
          <a:xfrm rot="10800000" flipH="1">
            <a:off x="-537358" y="4056305"/>
            <a:ext cx="10218717" cy="2838949"/>
            <a:chOff x="-683081" y="-1702930"/>
            <a:chExt cx="10824912" cy="3007361"/>
          </a:xfrm>
        </p:grpSpPr>
        <p:sp>
          <p:nvSpPr>
            <p:cNvPr id="390" name="Google Shape;390;p13"/>
            <p:cNvSpPr/>
            <p:nvPr/>
          </p:nvSpPr>
          <p:spPr>
            <a:xfrm rot="-2700000">
              <a:off x="835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3"/>
            <p:cNvSpPr/>
            <p:nvPr/>
          </p:nvSpPr>
          <p:spPr>
            <a:xfrm rot="-2700000">
              <a:off x="3250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3"/>
            <p:cNvSpPr/>
            <p:nvPr/>
          </p:nvSpPr>
          <p:spPr>
            <a:xfrm rot="-2700000">
              <a:off x="5665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3"/>
            <p:cNvSpPr/>
            <p:nvPr/>
          </p:nvSpPr>
          <p:spPr>
            <a:xfrm rot="-2700000">
              <a:off x="8080500" y="-75690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3"/>
            <p:cNvSpPr/>
            <p:nvPr/>
          </p:nvSpPr>
          <p:spPr>
            <a:xfrm rot="-2700000">
              <a:off x="-329412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3"/>
            <p:cNvSpPr/>
            <p:nvPr/>
          </p:nvSpPr>
          <p:spPr>
            <a:xfrm rot="-2700000">
              <a:off x="2085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3"/>
            <p:cNvSpPr/>
            <p:nvPr/>
          </p:nvSpPr>
          <p:spPr>
            <a:xfrm rot="-2700000">
              <a:off x="4500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3"/>
            <p:cNvSpPr/>
            <p:nvPr/>
          </p:nvSpPr>
          <p:spPr>
            <a:xfrm rot="-2700000">
              <a:off x="6915588" y="-934310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3"/>
            <p:cNvSpPr/>
            <p:nvPr/>
          </p:nvSpPr>
          <p:spPr>
            <a:xfrm rot="-2700000">
              <a:off x="835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3"/>
            <p:cNvSpPr/>
            <p:nvPr/>
          </p:nvSpPr>
          <p:spPr>
            <a:xfrm rot="-2700000">
              <a:off x="3250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3"/>
            <p:cNvSpPr/>
            <p:nvPr/>
          </p:nvSpPr>
          <p:spPr>
            <a:xfrm rot="-2700000">
              <a:off x="5665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3"/>
            <p:cNvSpPr/>
            <p:nvPr/>
          </p:nvSpPr>
          <p:spPr>
            <a:xfrm rot="-2700000">
              <a:off x="8080500" y="-1167018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3"/>
            <p:cNvSpPr/>
            <p:nvPr/>
          </p:nvSpPr>
          <p:spPr>
            <a:xfrm rot="-2700000">
              <a:off x="-329412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3"/>
            <p:cNvSpPr/>
            <p:nvPr/>
          </p:nvSpPr>
          <p:spPr>
            <a:xfrm rot="-2700000">
              <a:off x="208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3"/>
            <p:cNvSpPr/>
            <p:nvPr/>
          </p:nvSpPr>
          <p:spPr>
            <a:xfrm rot="-2700000">
              <a:off x="4500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3"/>
            <p:cNvSpPr/>
            <p:nvPr/>
          </p:nvSpPr>
          <p:spPr>
            <a:xfrm rot="-2700000">
              <a:off x="691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6" name="Google Shape;406;p13"/>
          <p:cNvGrpSpPr/>
          <p:nvPr/>
        </p:nvGrpSpPr>
        <p:grpSpPr>
          <a:xfrm>
            <a:off x="3248057" y="2726748"/>
            <a:ext cx="405150" cy="382875"/>
            <a:chOff x="4857777" y="4077447"/>
            <a:chExt cx="517433" cy="488984"/>
          </a:xfrm>
        </p:grpSpPr>
        <p:sp>
          <p:nvSpPr>
            <p:cNvPr id="407" name="Google Shape;407;p13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3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" name="Google Shape;409;p13"/>
          <p:cNvGrpSpPr/>
          <p:nvPr/>
        </p:nvGrpSpPr>
        <p:grpSpPr>
          <a:xfrm flipH="1">
            <a:off x="5456797" y="1279673"/>
            <a:ext cx="405150" cy="382875"/>
            <a:chOff x="4857777" y="4077447"/>
            <a:chExt cx="517433" cy="488984"/>
          </a:xfrm>
        </p:grpSpPr>
        <p:sp>
          <p:nvSpPr>
            <p:cNvPr id="410" name="Google Shape;410;p13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3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" name="Google Shape;412;p13"/>
          <p:cNvGrpSpPr/>
          <p:nvPr/>
        </p:nvGrpSpPr>
        <p:grpSpPr>
          <a:xfrm flipH="1">
            <a:off x="5456797" y="2726748"/>
            <a:ext cx="405150" cy="382875"/>
            <a:chOff x="4857777" y="4077447"/>
            <a:chExt cx="517433" cy="488984"/>
          </a:xfrm>
        </p:grpSpPr>
        <p:sp>
          <p:nvSpPr>
            <p:cNvPr id="413" name="Google Shape;413;p13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3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50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461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568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769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239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536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181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20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57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105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4"/>
          <p:cNvSpPr txBox="1">
            <a:spLocks noGrp="1"/>
          </p:cNvSpPr>
          <p:nvPr>
            <p:ph type="title"/>
          </p:nvPr>
        </p:nvSpPr>
        <p:spPr>
          <a:xfrm>
            <a:off x="796625" y="3379800"/>
            <a:ext cx="3775500" cy="4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6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14"/>
          <p:cNvSpPr txBox="1">
            <a:spLocks noGrp="1"/>
          </p:cNvSpPr>
          <p:nvPr>
            <p:ph type="subTitle" idx="1"/>
          </p:nvPr>
        </p:nvSpPr>
        <p:spPr>
          <a:xfrm>
            <a:off x="796625" y="1364525"/>
            <a:ext cx="6945600" cy="201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latin typeface="Barlow"/>
                <a:ea typeface="Barlow"/>
                <a:cs typeface="Barlow"/>
                <a:sym typeface="Barlow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18" name="Google Shape;418;p14"/>
          <p:cNvGrpSpPr/>
          <p:nvPr/>
        </p:nvGrpSpPr>
        <p:grpSpPr>
          <a:xfrm>
            <a:off x="565002" y="4219434"/>
            <a:ext cx="517433" cy="488984"/>
            <a:chOff x="4857777" y="4077447"/>
            <a:chExt cx="517433" cy="488984"/>
          </a:xfrm>
        </p:grpSpPr>
        <p:sp>
          <p:nvSpPr>
            <p:cNvPr id="419" name="Google Shape;419;p14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4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" name="Google Shape;421;p14"/>
          <p:cNvGrpSpPr/>
          <p:nvPr/>
        </p:nvGrpSpPr>
        <p:grpSpPr>
          <a:xfrm>
            <a:off x="7700525" y="693025"/>
            <a:ext cx="517433" cy="490323"/>
            <a:chOff x="605925" y="1677875"/>
            <a:chExt cx="517433" cy="490323"/>
          </a:xfrm>
        </p:grpSpPr>
        <p:sp>
          <p:nvSpPr>
            <p:cNvPr id="422" name="Google Shape;422;p14"/>
            <p:cNvSpPr/>
            <p:nvPr/>
          </p:nvSpPr>
          <p:spPr>
            <a:xfrm>
              <a:off x="605925" y="1966338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1"/>
                  </a:moveTo>
                  <a:cubicBezTo>
                    <a:pt x="1878" y="1005"/>
                    <a:pt x="1036" y="1846"/>
                    <a:pt x="0" y="2397"/>
                  </a:cubicBezTo>
                  <a:cubicBezTo>
                    <a:pt x="1036" y="2947"/>
                    <a:pt x="1878" y="3789"/>
                    <a:pt x="2429" y="4826"/>
                  </a:cubicBezTo>
                  <a:cubicBezTo>
                    <a:pt x="2979" y="3789"/>
                    <a:pt x="3821" y="2947"/>
                    <a:pt x="4825" y="2397"/>
                  </a:cubicBezTo>
                  <a:cubicBezTo>
                    <a:pt x="3821" y="1846"/>
                    <a:pt x="2979" y="1005"/>
                    <a:pt x="2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4"/>
            <p:cNvSpPr/>
            <p:nvPr/>
          </p:nvSpPr>
          <p:spPr>
            <a:xfrm>
              <a:off x="813124" y="1677875"/>
              <a:ext cx="310235" cy="311573"/>
            </a:xfrm>
            <a:custGeom>
              <a:avLst/>
              <a:gdLst/>
              <a:ahLst/>
              <a:cxnLst/>
              <a:rect l="l" t="t" r="r" b="b"/>
              <a:pathLst>
                <a:path w="7417" h="7449" extrusionOk="0">
                  <a:moveTo>
                    <a:pt x="3692" y="0"/>
                  </a:moveTo>
                  <a:cubicBezTo>
                    <a:pt x="2850" y="1587"/>
                    <a:pt x="1555" y="2882"/>
                    <a:pt x="1" y="3724"/>
                  </a:cubicBezTo>
                  <a:cubicBezTo>
                    <a:pt x="1555" y="4598"/>
                    <a:pt x="2850" y="5861"/>
                    <a:pt x="3692" y="7448"/>
                  </a:cubicBezTo>
                  <a:cubicBezTo>
                    <a:pt x="4567" y="5861"/>
                    <a:pt x="5862" y="4566"/>
                    <a:pt x="7416" y="3724"/>
                  </a:cubicBezTo>
                  <a:cubicBezTo>
                    <a:pt x="5862" y="2882"/>
                    <a:pt x="4567" y="1587"/>
                    <a:pt x="3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" name="Google Shape;424;p14"/>
          <p:cNvGrpSpPr/>
          <p:nvPr/>
        </p:nvGrpSpPr>
        <p:grpSpPr>
          <a:xfrm flipH="1">
            <a:off x="-537357" y="-1805304"/>
            <a:ext cx="6839280" cy="3067549"/>
            <a:chOff x="2896831" y="-1702930"/>
            <a:chExt cx="7245000" cy="3249523"/>
          </a:xfrm>
        </p:grpSpPr>
        <p:sp>
          <p:nvSpPr>
            <p:cNvPr id="425" name="Google Shape;425;p14"/>
            <p:cNvSpPr/>
            <p:nvPr/>
          </p:nvSpPr>
          <p:spPr>
            <a:xfrm rot="-2700000">
              <a:off x="3250500" y="-51473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4"/>
            <p:cNvSpPr/>
            <p:nvPr/>
          </p:nvSpPr>
          <p:spPr>
            <a:xfrm rot="-2700000">
              <a:off x="5665500" y="-51473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4"/>
            <p:cNvSpPr/>
            <p:nvPr/>
          </p:nvSpPr>
          <p:spPr>
            <a:xfrm rot="-2700000">
              <a:off x="8080500" y="-51473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4"/>
            <p:cNvSpPr/>
            <p:nvPr/>
          </p:nvSpPr>
          <p:spPr>
            <a:xfrm rot="-2700000">
              <a:off x="4500588" y="-77286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4"/>
            <p:cNvSpPr/>
            <p:nvPr/>
          </p:nvSpPr>
          <p:spPr>
            <a:xfrm rot="-2700000">
              <a:off x="6915588" y="-77286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4"/>
            <p:cNvSpPr/>
            <p:nvPr/>
          </p:nvSpPr>
          <p:spPr>
            <a:xfrm rot="-2700000">
              <a:off x="3250500" y="-101041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4"/>
            <p:cNvSpPr/>
            <p:nvPr/>
          </p:nvSpPr>
          <p:spPr>
            <a:xfrm rot="-2700000">
              <a:off x="5665500" y="-101041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4"/>
            <p:cNvSpPr/>
            <p:nvPr/>
          </p:nvSpPr>
          <p:spPr>
            <a:xfrm rot="-2700000">
              <a:off x="8080500" y="-101041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4"/>
            <p:cNvSpPr/>
            <p:nvPr/>
          </p:nvSpPr>
          <p:spPr>
            <a:xfrm rot="-2700000">
              <a:off x="4500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4"/>
            <p:cNvSpPr/>
            <p:nvPr/>
          </p:nvSpPr>
          <p:spPr>
            <a:xfrm rot="-2700000">
              <a:off x="691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14"/>
          <p:cNvGrpSpPr/>
          <p:nvPr/>
        </p:nvGrpSpPr>
        <p:grpSpPr>
          <a:xfrm>
            <a:off x="4022163" y="3751385"/>
            <a:ext cx="5659437" cy="3067789"/>
            <a:chOff x="4022163" y="3751385"/>
            <a:chExt cx="5659437" cy="3067789"/>
          </a:xfrm>
        </p:grpSpPr>
        <p:sp>
          <p:nvSpPr>
            <p:cNvPr id="436" name="Google Shape;436;p14"/>
            <p:cNvSpPr/>
            <p:nvPr/>
          </p:nvSpPr>
          <p:spPr>
            <a:xfrm rot="-8100000" flipH="1">
              <a:off x="5455738" y="4085284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4"/>
            <p:cNvSpPr/>
            <p:nvPr/>
          </p:nvSpPr>
          <p:spPr>
            <a:xfrm rot="-8100000" flipH="1">
              <a:off x="7735498" y="4085284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4"/>
            <p:cNvSpPr/>
            <p:nvPr/>
          </p:nvSpPr>
          <p:spPr>
            <a:xfrm rot="-8100000" flipH="1">
              <a:off x="4356061" y="4328958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4"/>
            <p:cNvSpPr/>
            <p:nvPr/>
          </p:nvSpPr>
          <p:spPr>
            <a:xfrm rot="-8100000" flipH="1">
              <a:off x="6635821" y="4328958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4"/>
            <p:cNvSpPr/>
            <p:nvPr/>
          </p:nvSpPr>
          <p:spPr>
            <a:xfrm rot="-8100000" flipH="1">
              <a:off x="5455738" y="4553199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4"/>
            <p:cNvSpPr/>
            <p:nvPr/>
          </p:nvSpPr>
          <p:spPr>
            <a:xfrm rot="-8100000" flipH="1">
              <a:off x="7735498" y="4553199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4"/>
            <p:cNvSpPr/>
            <p:nvPr/>
          </p:nvSpPr>
          <p:spPr>
            <a:xfrm rot="-8100000" flipH="1">
              <a:off x="4356061" y="4873073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4"/>
            <p:cNvSpPr/>
            <p:nvPr/>
          </p:nvSpPr>
          <p:spPr>
            <a:xfrm rot="-8100000" flipH="1">
              <a:off x="6635821" y="4873073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699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27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007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183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113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6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89106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049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_1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23"/>
          <p:cNvSpPr txBox="1">
            <a:spLocks noGrp="1"/>
          </p:cNvSpPr>
          <p:nvPr>
            <p:ph type="body" idx="1"/>
          </p:nvPr>
        </p:nvSpPr>
        <p:spPr>
          <a:xfrm>
            <a:off x="838200" y="2045050"/>
            <a:ext cx="3822300" cy="24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Char char="■"/>
              <a:defRPr/>
            </a:lvl9pPr>
          </a:lstStyle>
          <a:p>
            <a:endParaRPr/>
          </a:p>
        </p:txBody>
      </p:sp>
      <p:sp>
        <p:nvSpPr>
          <p:cNvPr id="721" name="Google Shape;721;p23"/>
          <p:cNvSpPr txBox="1">
            <a:spLocks noGrp="1"/>
          </p:cNvSpPr>
          <p:nvPr>
            <p:ph type="title"/>
          </p:nvPr>
        </p:nvSpPr>
        <p:spPr>
          <a:xfrm>
            <a:off x="685800" y="533230"/>
            <a:ext cx="7772400" cy="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9pPr>
          </a:lstStyle>
          <a:p>
            <a:endParaRPr/>
          </a:p>
        </p:txBody>
      </p:sp>
      <p:grpSp>
        <p:nvGrpSpPr>
          <p:cNvPr id="722" name="Google Shape;722;p23"/>
          <p:cNvGrpSpPr/>
          <p:nvPr/>
        </p:nvGrpSpPr>
        <p:grpSpPr>
          <a:xfrm>
            <a:off x="1726051" y="1275013"/>
            <a:ext cx="517433" cy="489026"/>
            <a:chOff x="8078976" y="1716063"/>
            <a:chExt cx="517433" cy="489026"/>
          </a:xfrm>
        </p:grpSpPr>
        <p:sp>
          <p:nvSpPr>
            <p:cNvPr id="723" name="Google Shape;723;p23"/>
            <p:cNvSpPr/>
            <p:nvPr/>
          </p:nvSpPr>
          <p:spPr>
            <a:xfrm>
              <a:off x="8078976" y="2003230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0"/>
                  </a:moveTo>
                  <a:cubicBezTo>
                    <a:pt x="1846" y="1036"/>
                    <a:pt x="1036" y="1846"/>
                    <a:pt x="0" y="2396"/>
                  </a:cubicBezTo>
                  <a:cubicBezTo>
                    <a:pt x="1036" y="2979"/>
                    <a:pt x="1846" y="3789"/>
                    <a:pt x="2429" y="4825"/>
                  </a:cubicBezTo>
                  <a:cubicBezTo>
                    <a:pt x="2979" y="3789"/>
                    <a:pt x="3789" y="2979"/>
                    <a:pt x="4825" y="2396"/>
                  </a:cubicBezTo>
                  <a:cubicBezTo>
                    <a:pt x="3789" y="1846"/>
                    <a:pt x="2979" y="1036"/>
                    <a:pt x="2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3"/>
            <p:cNvSpPr/>
            <p:nvPr/>
          </p:nvSpPr>
          <p:spPr>
            <a:xfrm>
              <a:off x="8284836" y="1716063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4" y="1"/>
                  </a:moveTo>
                  <a:cubicBezTo>
                    <a:pt x="2850" y="1555"/>
                    <a:pt x="1587" y="2851"/>
                    <a:pt x="0" y="3725"/>
                  </a:cubicBezTo>
                  <a:cubicBezTo>
                    <a:pt x="1587" y="4567"/>
                    <a:pt x="2850" y="5862"/>
                    <a:pt x="3724" y="7417"/>
                  </a:cubicBezTo>
                  <a:cubicBezTo>
                    <a:pt x="4566" y="5862"/>
                    <a:pt x="5862" y="4567"/>
                    <a:pt x="7448" y="3725"/>
                  </a:cubicBezTo>
                  <a:cubicBezTo>
                    <a:pt x="5862" y="2851"/>
                    <a:pt x="4566" y="1555"/>
                    <a:pt x="37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23"/>
          <p:cNvGrpSpPr/>
          <p:nvPr/>
        </p:nvGrpSpPr>
        <p:grpSpPr>
          <a:xfrm>
            <a:off x="7871989" y="1068059"/>
            <a:ext cx="517433" cy="488984"/>
            <a:chOff x="4857777" y="4077447"/>
            <a:chExt cx="517433" cy="488984"/>
          </a:xfrm>
        </p:grpSpPr>
        <p:sp>
          <p:nvSpPr>
            <p:cNvPr id="726" name="Google Shape;726;p23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3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" name="Google Shape;728;p23"/>
          <p:cNvGrpSpPr/>
          <p:nvPr/>
        </p:nvGrpSpPr>
        <p:grpSpPr>
          <a:xfrm>
            <a:off x="2702863" y="4112238"/>
            <a:ext cx="517433" cy="490323"/>
            <a:chOff x="605925" y="1677875"/>
            <a:chExt cx="517433" cy="490323"/>
          </a:xfrm>
        </p:grpSpPr>
        <p:sp>
          <p:nvSpPr>
            <p:cNvPr id="729" name="Google Shape;729;p23"/>
            <p:cNvSpPr/>
            <p:nvPr/>
          </p:nvSpPr>
          <p:spPr>
            <a:xfrm>
              <a:off x="605925" y="1966338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1"/>
                  </a:moveTo>
                  <a:cubicBezTo>
                    <a:pt x="1878" y="1005"/>
                    <a:pt x="1036" y="1846"/>
                    <a:pt x="0" y="2397"/>
                  </a:cubicBezTo>
                  <a:cubicBezTo>
                    <a:pt x="1036" y="2947"/>
                    <a:pt x="1878" y="3789"/>
                    <a:pt x="2429" y="4826"/>
                  </a:cubicBezTo>
                  <a:cubicBezTo>
                    <a:pt x="2979" y="3789"/>
                    <a:pt x="3821" y="2947"/>
                    <a:pt x="4825" y="2397"/>
                  </a:cubicBezTo>
                  <a:cubicBezTo>
                    <a:pt x="3821" y="1846"/>
                    <a:pt x="2979" y="1005"/>
                    <a:pt x="2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3"/>
            <p:cNvSpPr/>
            <p:nvPr/>
          </p:nvSpPr>
          <p:spPr>
            <a:xfrm>
              <a:off x="813124" y="1677875"/>
              <a:ext cx="310235" cy="311573"/>
            </a:xfrm>
            <a:custGeom>
              <a:avLst/>
              <a:gdLst/>
              <a:ahLst/>
              <a:cxnLst/>
              <a:rect l="l" t="t" r="r" b="b"/>
              <a:pathLst>
                <a:path w="7417" h="7449" extrusionOk="0">
                  <a:moveTo>
                    <a:pt x="3692" y="0"/>
                  </a:moveTo>
                  <a:cubicBezTo>
                    <a:pt x="2850" y="1587"/>
                    <a:pt x="1555" y="2882"/>
                    <a:pt x="1" y="3724"/>
                  </a:cubicBezTo>
                  <a:cubicBezTo>
                    <a:pt x="1555" y="4598"/>
                    <a:pt x="2850" y="5861"/>
                    <a:pt x="3692" y="7448"/>
                  </a:cubicBezTo>
                  <a:cubicBezTo>
                    <a:pt x="4567" y="5861"/>
                    <a:pt x="5862" y="4566"/>
                    <a:pt x="7416" y="3724"/>
                  </a:cubicBezTo>
                  <a:cubicBezTo>
                    <a:pt x="5862" y="2882"/>
                    <a:pt x="4567" y="1587"/>
                    <a:pt x="3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" name="Google Shape;731;p23"/>
          <p:cNvGrpSpPr/>
          <p:nvPr/>
        </p:nvGrpSpPr>
        <p:grpSpPr>
          <a:xfrm>
            <a:off x="-676796" y="-1805424"/>
            <a:ext cx="3379677" cy="3067789"/>
            <a:chOff x="-537597" y="-1805424"/>
            <a:chExt cx="3379677" cy="3067789"/>
          </a:xfrm>
        </p:grpSpPr>
        <p:sp>
          <p:nvSpPr>
            <p:cNvPr id="732" name="Google Shape;732;p23"/>
            <p:cNvSpPr/>
            <p:nvPr/>
          </p:nvSpPr>
          <p:spPr>
            <a:xfrm rot="2700000" flipH="1">
              <a:off x="-203699" y="-683737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3"/>
            <p:cNvSpPr/>
            <p:nvPr/>
          </p:nvSpPr>
          <p:spPr>
            <a:xfrm rot="2700000" flipH="1">
              <a:off x="895978" y="-927411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3"/>
            <p:cNvSpPr/>
            <p:nvPr/>
          </p:nvSpPr>
          <p:spPr>
            <a:xfrm rot="2700000" flipH="1">
              <a:off x="-203699" y="-1151652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3"/>
            <p:cNvSpPr/>
            <p:nvPr/>
          </p:nvSpPr>
          <p:spPr>
            <a:xfrm rot="2700000" flipH="1">
              <a:off x="895978" y="-1471526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" name="Google Shape;736;p23"/>
          <p:cNvGrpSpPr/>
          <p:nvPr/>
        </p:nvGrpSpPr>
        <p:grpSpPr>
          <a:xfrm>
            <a:off x="6440879" y="-1879449"/>
            <a:ext cx="3379677" cy="3067789"/>
            <a:chOff x="6580078" y="-1879449"/>
            <a:chExt cx="3379677" cy="3067789"/>
          </a:xfrm>
        </p:grpSpPr>
        <p:sp>
          <p:nvSpPr>
            <p:cNvPr id="737" name="Google Shape;737;p23"/>
            <p:cNvSpPr/>
            <p:nvPr/>
          </p:nvSpPr>
          <p:spPr>
            <a:xfrm rot="-2700000">
              <a:off x="8013653" y="-757762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3"/>
            <p:cNvSpPr/>
            <p:nvPr/>
          </p:nvSpPr>
          <p:spPr>
            <a:xfrm rot="-2700000">
              <a:off x="6913976" y="-1001436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3"/>
            <p:cNvSpPr/>
            <p:nvPr/>
          </p:nvSpPr>
          <p:spPr>
            <a:xfrm rot="-2700000">
              <a:off x="8013653" y="-1225677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3"/>
            <p:cNvSpPr/>
            <p:nvPr/>
          </p:nvSpPr>
          <p:spPr>
            <a:xfrm rot="-2700000">
              <a:off x="6913976" y="-1545551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" name="Google Shape;741;p23"/>
          <p:cNvGrpSpPr/>
          <p:nvPr/>
        </p:nvGrpSpPr>
        <p:grpSpPr>
          <a:xfrm flipH="1">
            <a:off x="6530950" y="4440013"/>
            <a:ext cx="517433" cy="490323"/>
            <a:chOff x="605925" y="1677875"/>
            <a:chExt cx="517433" cy="490323"/>
          </a:xfrm>
        </p:grpSpPr>
        <p:sp>
          <p:nvSpPr>
            <p:cNvPr id="742" name="Google Shape;742;p23"/>
            <p:cNvSpPr/>
            <p:nvPr/>
          </p:nvSpPr>
          <p:spPr>
            <a:xfrm>
              <a:off x="605925" y="1966338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1"/>
                  </a:moveTo>
                  <a:cubicBezTo>
                    <a:pt x="1878" y="1005"/>
                    <a:pt x="1036" y="1846"/>
                    <a:pt x="0" y="2397"/>
                  </a:cubicBezTo>
                  <a:cubicBezTo>
                    <a:pt x="1036" y="2947"/>
                    <a:pt x="1878" y="3789"/>
                    <a:pt x="2429" y="4826"/>
                  </a:cubicBezTo>
                  <a:cubicBezTo>
                    <a:pt x="2979" y="3789"/>
                    <a:pt x="3821" y="2947"/>
                    <a:pt x="4825" y="2397"/>
                  </a:cubicBezTo>
                  <a:cubicBezTo>
                    <a:pt x="3821" y="1846"/>
                    <a:pt x="2979" y="1005"/>
                    <a:pt x="2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813124" y="1677875"/>
              <a:ext cx="310235" cy="311573"/>
            </a:xfrm>
            <a:custGeom>
              <a:avLst/>
              <a:gdLst/>
              <a:ahLst/>
              <a:cxnLst/>
              <a:rect l="l" t="t" r="r" b="b"/>
              <a:pathLst>
                <a:path w="7417" h="7449" extrusionOk="0">
                  <a:moveTo>
                    <a:pt x="3692" y="0"/>
                  </a:moveTo>
                  <a:cubicBezTo>
                    <a:pt x="2850" y="1587"/>
                    <a:pt x="1555" y="2882"/>
                    <a:pt x="1" y="3724"/>
                  </a:cubicBezTo>
                  <a:cubicBezTo>
                    <a:pt x="1555" y="4598"/>
                    <a:pt x="2850" y="5861"/>
                    <a:pt x="3692" y="7448"/>
                  </a:cubicBezTo>
                  <a:cubicBezTo>
                    <a:pt x="4567" y="5861"/>
                    <a:pt x="5862" y="4566"/>
                    <a:pt x="7416" y="3724"/>
                  </a:cubicBezTo>
                  <a:cubicBezTo>
                    <a:pt x="5862" y="2882"/>
                    <a:pt x="4567" y="1587"/>
                    <a:pt x="3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5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25"/>
          <p:cNvSpPr txBox="1">
            <a:spLocks noGrp="1"/>
          </p:cNvSpPr>
          <p:nvPr>
            <p:ph type="title"/>
          </p:nvPr>
        </p:nvSpPr>
        <p:spPr>
          <a:xfrm>
            <a:off x="685800" y="533230"/>
            <a:ext cx="7772400" cy="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Aclonica"/>
              <a:buNone/>
              <a:defRPr sz="3500">
                <a:latin typeface="Aclonica"/>
                <a:ea typeface="Aclonica"/>
                <a:cs typeface="Aclonica"/>
                <a:sym typeface="Aclonica"/>
              </a:defRPr>
            </a:lvl9pPr>
          </a:lstStyle>
          <a:p>
            <a:endParaRPr/>
          </a:p>
        </p:txBody>
      </p:sp>
      <p:grpSp>
        <p:nvGrpSpPr>
          <p:cNvPr id="782" name="Google Shape;782;p25"/>
          <p:cNvGrpSpPr/>
          <p:nvPr/>
        </p:nvGrpSpPr>
        <p:grpSpPr>
          <a:xfrm>
            <a:off x="2190801" y="1551674"/>
            <a:ext cx="517433" cy="489026"/>
            <a:chOff x="8078976" y="1716063"/>
            <a:chExt cx="517433" cy="489026"/>
          </a:xfrm>
        </p:grpSpPr>
        <p:sp>
          <p:nvSpPr>
            <p:cNvPr id="783" name="Google Shape;783;p25"/>
            <p:cNvSpPr/>
            <p:nvPr/>
          </p:nvSpPr>
          <p:spPr>
            <a:xfrm>
              <a:off x="8078976" y="2003230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0"/>
                  </a:moveTo>
                  <a:cubicBezTo>
                    <a:pt x="1846" y="1036"/>
                    <a:pt x="1036" y="1846"/>
                    <a:pt x="0" y="2396"/>
                  </a:cubicBezTo>
                  <a:cubicBezTo>
                    <a:pt x="1036" y="2979"/>
                    <a:pt x="1846" y="3789"/>
                    <a:pt x="2429" y="4825"/>
                  </a:cubicBezTo>
                  <a:cubicBezTo>
                    <a:pt x="2979" y="3789"/>
                    <a:pt x="3789" y="2979"/>
                    <a:pt x="4825" y="2396"/>
                  </a:cubicBezTo>
                  <a:cubicBezTo>
                    <a:pt x="3789" y="1846"/>
                    <a:pt x="2979" y="1036"/>
                    <a:pt x="2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5"/>
            <p:cNvSpPr/>
            <p:nvPr/>
          </p:nvSpPr>
          <p:spPr>
            <a:xfrm>
              <a:off x="8284836" y="1716063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4" y="1"/>
                  </a:moveTo>
                  <a:cubicBezTo>
                    <a:pt x="2850" y="1555"/>
                    <a:pt x="1587" y="2851"/>
                    <a:pt x="0" y="3725"/>
                  </a:cubicBezTo>
                  <a:cubicBezTo>
                    <a:pt x="1587" y="4567"/>
                    <a:pt x="2850" y="5862"/>
                    <a:pt x="3724" y="7417"/>
                  </a:cubicBezTo>
                  <a:cubicBezTo>
                    <a:pt x="4566" y="5862"/>
                    <a:pt x="5862" y="4567"/>
                    <a:pt x="7448" y="3725"/>
                  </a:cubicBezTo>
                  <a:cubicBezTo>
                    <a:pt x="5862" y="2851"/>
                    <a:pt x="4566" y="1555"/>
                    <a:pt x="37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" name="Google Shape;785;p25"/>
          <p:cNvGrpSpPr/>
          <p:nvPr/>
        </p:nvGrpSpPr>
        <p:grpSpPr>
          <a:xfrm flipH="1">
            <a:off x="7598202" y="1551695"/>
            <a:ext cx="517433" cy="488984"/>
            <a:chOff x="4857777" y="4077447"/>
            <a:chExt cx="517433" cy="488984"/>
          </a:xfrm>
        </p:grpSpPr>
        <p:sp>
          <p:nvSpPr>
            <p:cNvPr id="786" name="Google Shape;786;p25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5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" name="Google Shape;788;p25"/>
          <p:cNvGrpSpPr/>
          <p:nvPr/>
        </p:nvGrpSpPr>
        <p:grpSpPr>
          <a:xfrm flipH="1">
            <a:off x="762000" y="4233117"/>
            <a:ext cx="517433" cy="490323"/>
            <a:chOff x="605925" y="1677875"/>
            <a:chExt cx="517433" cy="490323"/>
          </a:xfrm>
        </p:grpSpPr>
        <p:sp>
          <p:nvSpPr>
            <p:cNvPr id="789" name="Google Shape;789;p25"/>
            <p:cNvSpPr/>
            <p:nvPr/>
          </p:nvSpPr>
          <p:spPr>
            <a:xfrm>
              <a:off x="605925" y="1966338"/>
              <a:ext cx="201860" cy="201860"/>
            </a:xfrm>
            <a:custGeom>
              <a:avLst/>
              <a:gdLst/>
              <a:ahLst/>
              <a:cxnLst/>
              <a:rect l="l" t="t" r="r" b="b"/>
              <a:pathLst>
                <a:path w="4826" h="4826" extrusionOk="0">
                  <a:moveTo>
                    <a:pt x="2429" y="1"/>
                  </a:moveTo>
                  <a:cubicBezTo>
                    <a:pt x="1878" y="1005"/>
                    <a:pt x="1036" y="1846"/>
                    <a:pt x="0" y="2397"/>
                  </a:cubicBezTo>
                  <a:cubicBezTo>
                    <a:pt x="1036" y="2947"/>
                    <a:pt x="1878" y="3789"/>
                    <a:pt x="2429" y="4826"/>
                  </a:cubicBezTo>
                  <a:cubicBezTo>
                    <a:pt x="2979" y="3789"/>
                    <a:pt x="3821" y="2947"/>
                    <a:pt x="4825" y="2397"/>
                  </a:cubicBezTo>
                  <a:cubicBezTo>
                    <a:pt x="3821" y="1846"/>
                    <a:pt x="2979" y="1005"/>
                    <a:pt x="2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5"/>
            <p:cNvSpPr/>
            <p:nvPr/>
          </p:nvSpPr>
          <p:spPr>
            <a:xfrm>
              <a:off x="813124" y="1677875"/>
              <a:ext cx="310235" cy="311573"/>
            </a:xfrm>
            <a:custGeom>
              <a:avLst/>
              <a:gdLst/>
              <a:ahLst/>
              <a:cxnLst/>
              <a:rect l="l" t="t" r="r" b="b"/>
              <a:pathLst>
                <a:path w="7417" h="7449" extrusionOk="0">
                  <a:moveTo>
                    <a:pt x="3692" y="0"/>
                  </a:moveTo>
                  <a:cubicBezTo>
                    <a:pt x="2850" y="1587"/>
                    <a:pt x="1555" y="2882"/>
                    <a:pt x="1" y="3724"/>
                  </a:cubicBezTo>
                  <a:cubicBezTo>
                    <a:pt x="1555" y="4598"/>
                    <a:pt x="2850" y="5861"/>
                    <a:pt x="3692" y="7448"/>
                  </a:cubicBezTo>
                  <a:cubicBezTo>
                    <a:pt x="4567" y="5861"/>
                    <a:pt x="5862" y="4566"/>
                    <a:pt x="7416" y="3724"/>
                  </a:cubicBezTo>
                  <a:cubicBezTo>
                    <a:pt x="5862" y="2882"/>
                    <a:pt x="4567" y="1587"/>
                    <a:pt x="3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" name="Google Shape;791;p25"/>
          <p:cNvGrpSpPr/>
          <p:nvPr/>
        </p:nvGrpSpPr>
        <p:grpSpPr>
          <a:xfrm rot="-5400000">
            <a:off x="-3669371" y="-1250078"/>
            <a:ext cx="6839280" cy="3067549"/>
            <a:chOff x="2896831" y="-1702930"/>
            <a:chExt cx="7245000" cy="3249523"/>
          </a:xfrm>
        </p:grpSpPr>
        <p:sp>
          <p:nvSpPr>
            <p:cNvPr id="792" name="Google Shape;792;p25"/>
            <p:cNvSpPr/>
            <p:nvPr/>
          </p:nvSpPr>
          <p:spPr>
            <a:xfrm rot="-2700000">
              <a:off x="3250500" y="-51473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5"/>
            <p:cNvSpPr/>
            <p:nvPr/>
          </p:nvSpPr>
          <p:spPr>
            <a:xfrm rot="-2700000">
              <a:off x="5665500" y="-51473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5"/>
            <p:cNvSpPr/>
            <p:nvPr/>
          </p:nvSpPr>
          <p:spPr>
            <a:xfrm rot="-2700000">
              <a:off x="8080500" y="-51473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5"/>
            <p:cNvSpPr/>
            <p:nvPr/>
          </p:nvSpPr>
          <p:spPr>
            <a:xfrm rot="-2700000">
              <a:off x="4500588" y="-77286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5"/>
            <p:cNvSpPr/>
            <p:nvPr/>
          </p:nvSpPr>
          <p:spPr>
            <a:xfrm rot="-2700000">
              <a:off x="6915588" y="-772869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5"/>
            <p:cNvSpPr/>
            <p:nvPr/>
          </p:nvSpPr>
          <p:spPr>
            <a:xfrm rot="-2700000">
              <a:off x="3250500" y="-101041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5"/>
            <p:cNvSpPr/>
            <p:nvPr/>
          </p:nvSpPr>
          <p:spPr>
            <a:xfrm rot="-2700000">
              <a:off x="5665500" y="-101041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5"/>
            <p:cNvSpPr/>
            <p:nvPr/>
          </p:nvSpPr>
          <p:spPr>
            <a:xfrm rot="-2700000">
              <a:off x="8080500" y="-101041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5"/>
            <p:cNvSpPr/>
            <p:nvPr/>
          </p:nvSpPr>
          <p:spPr>
            <a:xfrm rot="-2700000">
              <a:off x="4500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5"/>
            <p:cNvSpPr/>
            <p:nvPr/>
          </p:nvSpPr>
          <p:spPr>
            <a:xfrm rot="-2700000">
              <a:off x="6915588" y="-1349262"/>
              <a:ext cx="1707663" cy="170766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25"/>
          <p:cNvGrpSpPr/>
          <p:nvPr/>
        </p:nvGrpSpPr>
        <p:grpSpPr>
          <a:xfrm rot="-5400000" flipH="1">
            <a:off x="6716293" y="2414601"/>
            <a:ext cx="5659437" cy="3067789"/>
            <a:chOff x="4022163" y="3751385"/>
            <a:chExt cx="5659437" cy="3067789"/>
          </a:xfrm>
        </p:grpSpPr>
        <p:sp>
          <p:nvSpPr>
            <p:cNvPr id="803" name="Google Shape;803;p25"/>
            <p:cNvSpPr/>
            <p:nvPr/>
          </p:nvSpPr>
          <p:spPr>
            <a:xfrm rot="-8100000" flipH="1">
              <a:off x="5455738" y="4085284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5"/>
            <p:cNvSpPr/>
            <p:nvPr/>
          </p:nvSpPr>
          <p:spPr>
            <a:xfrm rot="-8100000" flipH="1">
              <a:off x="7735498" y="4085284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5"/>
            <p:cNvSpPr/>
            <p:nvPr/>
          </p:nvSpPr>
          <p:spPr>
            <a:xfrm rot="-8100000" flipH="1">
              <a:off x="4356061" y="4328958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5"/>
            <p:cNvSpPr/>
            <p:nvPr/>
          </p:nvSpPr>
          <p:spPr>
            <a:xfrm rot="-8100000" flipH="1">
              <a:off x="6635821" y="4328958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3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5"/>
            <p:cNvSpPr/>
            <p:nvPr/>
          </p:nvSpPr>
          <p:spPr>
            <a:xfrm rot="-8100000" flipH="1">
              <a:off x="5455738" y="4553199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5"/>
            <p:cNvSpPr/>
            <p:nvPr/>
          </p:nvSpPr>
          <p:spPr>
            <a:xfrm rot="-8100000" flipH="1">
              <a:off x="7735498" y="4553199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5"/>
            <p:cNvSpPr/>
            <p:nvPr/>
          </p:nvSpPr>
          <p:spPr>
            <a:xfrm rot="-8100000" flipH="1">
              <a:off x="4356061" y="4873073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5"/>
            <p:cNvSpPr/>
            <p:nvPr/>
          </p:nvSpPr>
          <p:spPr>
            <a:xfrm rot="-8100000" flipH="1">
              <a:off x="6635821" y="4873073"/>
              <a:ext cx="1612203" cy="1612203"/>
            </a:xfrm>
            <a:prstGeom prst="roundRect">
              <a:avLst>
                <a:gd name="adj" fmla="val 26193"/>
              </a:avLst>
            </a:prstGeom>
            <a:solidFill>
              <a:schemeClr val="lt2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25"/>
          <p:cNvGrpSpPr/>
          <p:nvPr/>
        </p:nvGrpSpPr>
        <p:grpSpPr>
          <a:xfrm>
            <a:off x="4315052" y="4233786"/>
            <a:ext cx="517433" cy="488984"/>
            <a:chOff x="4857777" y="4077447"/>
            <a:chExt cx="517433" cy="488984"/>
          </a:xfrm>
        </p:grpSpPr>
        <p:sp>
          <p:nvSpPr>
            <p:cNvPr id="812" name="Google Shape;812;p25"/>
            <p:cNvSpPr/>
            <p:nvPr/>
          </p:nvSpPr>
          <p:spPr>
            <a:xfrm>
              <a:off x="4857777" y="4365910"/>
              <a:ext cx="201860" cy="200521"/>
            </a:xfrm>
            <a:custGeom>
              <a:avLst/>
              <a:gdLst/>
              <a:ahLst/>
              <a:cxnLst/>
              <a:rect l="l" t="t" r="r" b="b"/>
              <a:pathLst>
                <a:path w="4826" h="4794" extrusionOk="0">
                  <a:moveTo>
                    <a:pt x="2397" y="1"/>
                  </a:moveTo>
                  <a:cubicBezTo>
                    <a:pt x="1847" y="1005"/>
                    <a:pt x="1005" y="1847"/>
                    <a:pt x="1" y="2397"/>
                  </a:cubicBezTo>
                  <a:cubicBezTo>
                    <a:pt x="1005" y="2948"/>
                    <a:pt x="1847" y="3790"/>
                    <a:pt x="2397" y="4794"/>
                  </a:cubicBezTo>
                  <a:cubicBezTo>
                    <a:pt x="2948" y="3790"/>
                    <a:pt x="3789" y="2948"/>
                    <a:pt x="4826" y="2397"/>
                  </a:cubicBezTo>
                  <a:cubicBezTo>
                    <a:pt x="3789" y="1847"/>
                    <a:pt x="2948" y="1005"/>
                    <a:pt x="2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5"/>
            <p:cNvSpPr/>
            <p:nvPr/>
          </p:nvSpPr>
          <p:spPr>
            <a:xfrm>
              <a:off x="5063637" y="4077447"/>
              <a:ext cx="311573" cy="310235"/>
            </a:xfrm>
            <a:custGeom>
              <a:avLst/>
              <a:gdLst/>
              <a:ahLst/>
              <a:cxnLst/>
              <a:rect l="l" t="t" r="r" b="b"/>
              <a:pathLst>
                <a:path w="7449" h="7417" extrusionOk="0">
                  <a:moveTo>
                    <a:pt x="3725" y="0"/>
                  </a:moveTo>
                  <a:cubicBezTo>
                    <a:pt x="2883" y="1555"/>
                    <a:pt x="1588" y="2850"/>
                    <a:pt x="1" y="3724"/>
                  </a:cubicBezTo>
                  <a:cubicBezTo>
                    <a:pt x="1588" y="4566"/>
                    <a:pt x="2883" y="5862"/>
                    <a:pt x="3725" y="7416"/>
                  </a:cubicBezTo>
                  <a:cubicBezTo>
                    <a:pt x="4567" y="5862"/>
                    <a:pt x="5862" y="4566"/>
                    <a:pt x="7449" y="3724"/>
                  </a:cubicBezTo>
                  <a:cubicBezTo>
                    <a:pt x="5862" y="2850"/>
                    <a:pt x="4599" y="1555"/>
                    <a:pt x="3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audio" Target="NULL"/><Relationship Id="rId4" Type="http://schemas.openxmlformats.org/officeDocument/2006/relationships/slideLayout" Target="../slideLayouts/slideLayout42.xml"/><Relationship Id="rId9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slideLayout" Target="../slideLayouts/slideLayout77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28" Type="http://schemas.openxmlformats.org/officeDocument/2006/relationships/audio" Target="NUL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58525" y="445025"/>
            <a:ext cx="8027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lonica"/>
              <a:buNone/>
              <a:defRPr sz="28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lonica"/>
              <a:buNone/>
              <a:defRPr sz="28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lonica"/>
              <a:buNone/>
              <a:defRPr sz="28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lonica"/>
              <a:buNone/>
              <a:defRPr sz="28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lonica"/>
              <a:buNone/>
              <a:defRPr sz="28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lonica"/>
              <a:buNone/>
              <a:defRPr sz="28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lonica"/>
              <a:buNone/>
              <a:defRPr sz="28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lonica"/>
              <a:buNone/>
              <a:defRPr sz="28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lonica"/>
              <a:buNone/>
              <a:defRPr sz="28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58525" y="1152475"/>
            <a:ext cx="8027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Barlow"/>
              <a:buChar char="●"/>
              <a:defRPr sz="1800">
                <a:solidFill>
                  <a:schemeClr val="accent5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Barlow"/>
              <a:buChar char="○"/>
              <a:defRPr>
                <a:solidFill>
                  <a:schemeClr val="accent5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Barlow"/>
              <a:buChar char="■"/>
              <a:defRPr>
                <a:solidFill>
                  <a:schemeClr val="accent5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Barlow"/>
              <a:buChar char="●"/>
              <a:defRPr>
                <a:solidFill>
                  <a:schemeClr val="accent5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Barlow"/>
              <a:buChar char="○"/>
              <a:defRPr>
                <a:solidFill>
                  <a:schemeClr val="accent5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Barlow"/>
              <a:buChar char="■"/>
              <a:defRPr>
                <a:solidFill>
                  <a:schemeClr val="accent5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Barlow"/>
              <a:buChar char="●"/>
              <a:defRPr>
                <a:solidFill>
                  <a:schemeClr val="accent5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Barlow"/>
              <a:buChar char="○"/>
              <a:defRPr>
                <a:solidFill>
                  <a:schemeClr val="accent5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Barlow"/>
              <a:buChar char="■"/>
              <a:defRPr>
                <a:solidFill>
                  <a:schemeClr val="accent5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5" r:id="rId4"/>
    <p:sldLayoutId id="2147483658" r:id="rId5"/>
    <p:sldLayoutId id="2147483659" r:id="rId6"/>
    <p:sldLayoutId id="2147483660" r:id="rId7"/>
    <p:sldLayoutId id="2147483669" r:id="rId8"/>
    <p:sldLayoutId id="2147483671" r:id="rId9"/>
    <p:sldLayoutId id="2147483680" r:id="rId10"/>
    <p:sldLayoutId id="2147483681" r:id="rId11"/>
    <p:sldLayoutId id="2147483682" r:id="rId12"/>
    <p:sldLayoutId id="2147483683" r:id="rId13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92667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65262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41157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04300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  <p:sldLayoutId id="2147483821" r:id="rId18"/>
    <p:sldLayoutId id="2147483822" r:id="rId19"/>
    <p:sldLayoutId id="2147483823" r:id="rId20"/>
    <p:sldLayoutId id="2147483824" r:id="rId21"/>
    <p:sldLayoutId id="2147483825" r:id="rId22"/>
    <p:sldLayoutId id="2147483826" r:id="rId23"/>
    <p:sldLayoutId id="2147483827" r:id="rId24"/>
    <p:sldLayoutId id="2147483828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45" Type="http://schemas.openxmlformats.org/officeDocument/2006/relationships/audio" Target="NULL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9.png"/><Relationship Id="rId23" Type="http://schemas.openxmlformats.org/officeDocument/2006/relationships/image" Target="../media/image17.emf"/><Relationship Id="rId28" Type="http://schemas.openxmlformats.org/officeDocument/2006/relationships/image" Target="../media/image22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2.wav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2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6.jpeg"/><Relationship Id="rId5" Type="http://schemas.openxmlformats.org/officeDocument/2006/relationships/audio" Target="../media/audio4.wav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audio" Target="../media/media10.mp3"/><Relationship Id="rId18" Type="http://schemas.openxmlformats.org/officeDocument/2006/relationships/image" Target="../media/image37.jpeg"/><Relationship Id="rId26" Type="http://schemas.openxmlformats.org/officeDocument/2006/relationships/image" Target="../media/image25.png"/><Relationship Id="rId3" Type="http://schemas.openxmlformats.org/officeDocument/2006/relationships/audio" Target="NULL" TargetMode="External"/><Relationship Id="rId21" Type="http://schemas.openxmlformats.org/officeDocument/2006/relationships/image" Target="../media/image35.jpeg"/><Relationship Id="rId7" Type="http://schemas.microsoft.com/office/2007/relationships/media" Target="../media/media6.mp3"/><Relationship Id="rId12" Type="http://schemas.microsoft.com/office/2007/relationships/media" Target="../media/media10.mp3"/><Relationship Id="rId17" Type="http://schemas.openxmlformats.org/officeDocument/2006/relationships/image" Target="../media/image48.png"/><Relationship Id="rId25" Type="http://schemas.openxmlformats.org/officeDocument/2006/relationships/image" Target="../media/image55.jpeg"/><Relationship Id="rId2" Type="http://schemas.openxmlformats.org/officeDocument/2006/relationships/audio" Target="../media/media3.mp3"/><Relationship Id="rId16" Type="http://schemas.openxmlformats.org/officeDocument/2006/relationships/image" Target="../media/image49.png"/><Relationship Id="rId20" Type="http://schemas.openxmlformats.org/officeDocument/2006/relationships/image" Target="../media/image51.jpeg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microsoft.com/office/2007/relationships/media" Target="../media/media9.mp3"/><Relationship Id="rId24" Type="http://schemas.openxmlformats.org/officeDocument/2006/relationships/image" Target="../media/image54.jpeg"/><Relationship Id="rId5" Type="http://schemas.microsoft.com/office/2007/relationships/media" Target="../media/media5.mp3"/><Relationship Id="rId15" Type="http://schemas.openxmlformats.org/officeDocument/2006/relationships/notesSlide" Target="../notesSlides/notesSlide13.xml"/><Relationship Id="rId23" Type="http://schemas.openxmlformats.org/officeDocument/2006/relationships/image" Target="../media/image53.jpeg"/><Relationship Id="rId10" Type="http://schemas.microsoft.com/office/2007/relationships/media" Target="../media/media8.mp3"/><Relationship Id="rId19" Type="http://schemas.openxmlformats.org/officeDocument/2006/relationships/image" Target="../media/image50.jpeg"/><Relationship Id="rId4" Type="http://schemas.microsoft.com/office/2007/relationships/media" Target="../media/media4.mp3"/><Relationship Id="rId9" Type="http://schemas.microsoft.com/office/2007/relationships/media" Target="../media/media7.mp3"/><Relationship Id="rId14" Type="http://schemas.openxmlformats.org/officeDocument/2006/relationships/slideLayout" Target="../slideLayouts/slideLayout4.xml"/><Relationship Id="rId22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7.png"/><Relationship Id="rId7" Type="http://schemas.microsoft.com/office/2007/relationships/hdphoto" Target="../media/hdphoto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9.png"/><Relationship Id="rId5" Type="http://schemas.microsoft.com/office/2007/relationships/hdphoto" Target="../media/hdphoto2.wdp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8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60.png"/><Relationship Id="rId5" Type="http://schemas.openxmlformats.org/officeDocument/2006/relationships/audio" Target="../media/audio4.wav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media12.mp3"/><Relationship Id="rId7" Type="http://schemas.openxmlformats.org/officeDocument/2006/relationships/image" Target="../media/image61.jpeg"/><Relationship Id="rId2" Type="http://schemas.microsoft.com/office/2007/relationships/media" Target="../media/media12.mp3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11" Type="http://schemas.openxmlformats.org/officeDocument/2006/relationships/image" Target="../media/image64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77.xml"/><Relationship Id="rId9" Type="http://schemas.openxmlformats.org/officeDocument/2006/relationships/image" Target="../media/image63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25.png"/><Relationship Id="rId5" Type="http://schemas.openxmlformats.org/officeDocument/2006/relationships/image" Target="../media/image28.png"/><Relationship Id="rId10" Type="http://schemas.microsoft.com/office/2007/relationships/hdphoto" Target="../media/hdphoto1.wdp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2.wav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3</a:t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Animals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7,8,9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4381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70;p43">
            <a:extLst>
              <a:ext uri="{FF2B5EF4-FFF2-40B4-BE49-F238E27FC236}">
                <a16:creationId xmlns:a16="http://schemas.microsoft.com/office/drawing/2014/main" id="{85CC5ED1-0FF3-BA4D-AF59-298DC49E2420}"/>
              </a:ext>
            </a:extLst>
          </p:cNvPr>
          <p:cNvSpPr/>
          <p:nvPr/>
        </p:nvSpPr>
        <p:spPr>
          <a:xfrm rot="-2700000">
            <a:off x="173531" y="4130715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3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9" name="Google Shape;1171;p43">
            <a:extLst>
              <a:ext uri="{FF2B5EF4-FFF2-40B4-BE49-F238E27FC236}">
                <a16:creationId xmlns:a16="http://schemas.microsoft.com/office/drawing/2014/main" id="{67E14D0A-28D6-9D4E-B885-4D92AE75D0A6}"/>
              </a:ext>
            </a:extLst>
          </p:cNvPr>
          <p:cNvSpPr/>
          <p:nvPr/>
        </p:nvSpPr>
        <p:spPr>
          <a:xfrm rot="-2700000">
            <a:off x="173531" y="3239881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4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0" name="Google Shape;1172;p43">
            <a:extLst>
              <a:ext uri="{FF2B5EF4-FFF2-40B4-BE49-F238E27FC236}">
                <a16:creationId xmlns:a16="http://schemas.microsoft.com/office/drawing/2014/main" id="{6E25BA31-7D27-FE4A-B817-F23F6ECD46FE}"/>
              </a:ext>
            </a:extLst>
          </p:cNvPr>
          <p:cNvSpPr/>
          <p:nvPr/>
        </p:nvSpPr>
        <p:spPr>
          <a:xfrm rot="2700000" flipH="1">
            <a:off x="173531" y="2365424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1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Google Shape;1173;p43">
            <a:extLst>
              <a:ext uri="{FF2B5EF4-FFF2-40B4-BE49-F238E27FC236}">
                <a16:creationId xmlns:a16="http://schemas.microsoft.com/office/drawing/2014/main" id="{0FD5FF9E-2260-7C44-A45B-4E25D6128E28}"/>
              </a:ext>
            </a:extLst>
          </p:cNvPr>
          <p:cNvSpPr/>
          <p:nvPr/>
        </p:nvSpPr>
        <p:spPr>
          <a:xfrm rot="2700000" flipH="1">
            <a:off x="173531" y="1490967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lt2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2" name="Google Shape;1175;p43">
            <a:extLst>
              <a:ext uri="{FF2B5EF4-FFF2-40B4-BE49-F238E27FC236}">
                <a16:creationId xmlns:a16="http://schemas.microsoft.com/office/drawing/2014/main" id="{F4750B42-592F-C845-A21C-69414937EEF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791533" y="3294098"/>
            <a:ext cx="3204736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These</a:t>
            </a:r>
            <a:r>
              <a:rPr lang="en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rabbits.</a:t>
            </a:r>
            <a:endParaRPr sz="2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Google Shape;1177;p43">
            <a:extLst>
              <a:ext uri="{FF2B5EF4-FFF2-40B4-BE49-F238E27FC236}">
                <a16:creationId xmlns:a16="http://schemas.microsoft.com/office/drawing/2014/main" id="{9AE48743-CFDB-5F4C-AC8E-6CE7ADB98691}"/>
              </a:ext>
            </a:extLst>
          </p:cNvPr>
          <p:cNvSpPr txBox="1">
            <a:spLocks/>
          </p:cNvSpPr>
          <p:nvPr/>
        </p:nvSpPr>
        <p:spPr>
          <a:xfrm flipH="1">
            <a:off x="34566" y="1585171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4" name="Google Shape;1179;p43">
            <a:extLst>
              <a:ext uri="{FF2B5EF4-FFF2-40B4-BE49-F238E27FC236}">
                <a16:creationId xmlns:a16="http://schemas.microsoft.com/office/drawing/2014/main" id="{B40AAF67-71A8-F543-8A14-20B9B2FF0E45}"/>
              </a:ext>
            </a:extLst>
          </p:cNvPr>
          <p:cNvSpPr txBox="1">
            <a:spLocks/>
          </p:cNvSpPr>
          <p:nvPr/>
        </p:nvSpPr>
        <p:spPr>
          <a:xfrm>
            <a:off x="791534" y="1545184"/>
            <a:ext cx="3037668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is a rabbit.</a:t>
            </a:r>
          </a:p>
        </p:txBody>
      </p:sp>
      <p:sp>
        <p:nvSpPr>
          <p:cNvPr id="15" name="Google Shape;1180;p43">
            <a:extLst>
              <a:ext uri="{FF2B5EF4-FFF2-40B4-BE49-F238E27FC236}">
                <a16:creationId xmlns:a16="http://schemas.microsoft.com/office/drawing/2014/main" id="{7B8BF933-616E-0646-9074-FDB402309E2C}"/>
              </a:ext>
            </a:extLst>
          </p:cNvPr>
          <p:cNvSpPr txBox="1">
            <a:spLocks/>
          </p:cNvSpPr>
          <p:nvPr/>
        </p:nvSpPr>
        <p:spPr>
          <a:xfrm>
            <a:off x="34566" y="3334085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6" name="Google Shape;1182;p43">
            <a:extLst>
              <a:ext uri="{FF2B5EF4-FFF2-40B4-BE49-F238E27FC236}">
                <a16:creationId xmlns:a16="http://schemas.microsoft.com/office/drawing/2014/main" id="{E6BEF068-662C-F249-B084-337B9A1BA607}"/>
              </a:ext>
            </a:extLst>
          </p:cNvPr>
          <p:cNvSpPr txBox="1">
            <a:spLocks/>
          </p:cNvSpPr>
          <p:nvPr/>
        </p:nvSpPr>
        <p:spPr>
          <a:xfrm flipH="1">
            <a:off x="791533" y="2419641"/>
            <a:ext cx="3517759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’s a rabbit.</a:t>
            </a:r>
          </a:p>
        </p:txBody>
      </p:sp>
      <p:sp>
        <p:nvSpPr>
          <p:cNvPr id="17" name="Google Shape;1183;p43">
            <a:extLst>
              <a:ext uri="{FF2B5EF4-FFF2-40B4-BE49-F238E27FC236}">
                <a16:creationId xmlns:a16="http://schemas.microsoft.com/office/drawing/2014/main" id="{7339E1AB-BA35-1943-AC3A-7574817F7659}"/>
              </a:ext>
            </a:extLst>
          </p:cNvPr>
          <p:cNvSpPr txBox="1">
            <a:spLocks/>
          </p:cNvSpPr>
          <p:nvPr/>
        </p:nvSpPr>
        <p:spPr>
          <a:xfrm flipH="1">
            <a:off x="34566" y="2459628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8" name="Google Shape;1185;p43">
            <a:extLst>
              <a:ext uri="{FF2B5EF4-FFF2-40B4-BE49-F238E27FC236}">
                <a16:creationId xmlns:a16="http://schemas.microsoft.com/office/drawing/2014/main" id="{C54C11FD-CD00-7346-8B8B-801481D49CC9}"/>
              </a:ext>
            </a:extLst>
          </p:cNvPr>
          <p:cNvSpPr txBox="1">
            <a:spLocks/>
          </p:cNvSpPr>
          <p:nvPr/>
        </p:nvSpPr>
        <p:spPr>
          <a:xfrm>
            <a:off x="791534" y="4184932"/>
            <a:ext cx="3626609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Those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rabbits.</a:t>
            </a:r>
          </a:p>
        </p:txBody>
      </p:sp>
      <p:sp>
        <p:nvSpPr>
          <p:cNvPr id="19" name="Google Shape;1186;p43">
            <a:extLst>
              <a:ext uri="{FF2B5EF4-FFF2-40B4-BE49-F238E27FC236}">
                <a16:creationId xmlns:a16="http://schemas.microsoft.com/office/drawing/2014/main" id="{1AE85DB0-24EC-0745-B1D7-9A89B777A2D1}"/>
              </a:ext>
            </a:extLst>
          </p:cNvPr>
          <p:cNvSpPr txBox="1">
            <a:spLocks/>
          </p:cNvSpPr>
          <p:nvPr/>
        </p:nvSpPr>
        <p:spPr>
          <a:xfrm>
            <a:off x="34566" y="4224919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</a:p>
        </p:txBody>
      </p:sp>
      <p:pic>
        <p:nvPicPr>
          <p:cNvPr id="26" name="Picture 2" descr="Cartoon Pointing Hand Clipart - Novocom.top">
            <a:extLst>
              <a:ext uri="{FF2B5EF4-FFF2-40B4-BE49-F238E27FC236}">
                <a16:creationId xmlns:a16="http://schemas.microsoft.com/office/drawing/2014/main" id="{08053D0D-A1EA-6641-AD15-98660F3AE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20245" flipH="1">
            <a:off x="4295986" y="3162057"/>
            <a:ext cx="1779583" cy="94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abbit cartoon images, Cartoon bunny, Rabbit cartoon">
            <a:extLst>
              <a:ext uri="{FF2B5EF4-FFF2-40B4-BE49-F238E27FC236}">
                <a16:creationId xmlns:a16="http://schemas.microsoft.com/office/drawing/2014/main" id="{5233BBDC-9A5B-9B40-906D-59D113BB5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408" y="1162276"/>
            <a:ext cx="1231295" cy="109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8F54521-828D-BF47-93A8-9B67D56BE9A1}"/>
              </a:ext>
            </a:extLst>
          </p:cNvPr>
          <p:cNvCxnSpPr>
            <a:cxnSpLocks/>
          </p:cNvCxnSpPr>
          <p:nvPr/>
        </p:nvCxnSpPr>
        <p:spPr>
          <a:xfrm flipV="1">
            <a:off x="5974631" y="2417523"/>
            <a:ext cx="1039944" cy="618469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1" name="Picture 6" descr="Amazon.com: Dwarf Doc Patch Snow White Seven Dwarfs Disney Craft Apparel  Iron On Applique">
            <a:extLst>
              <a:ext uri="{FF2B5EF4-FFF2-40B4-BE49-F238E27FC236}">
                <a16:creationId xmlns:a16="http://schemas.microsoft.com/office/drawing/2014/main" id="{6BF70425-CB58-2B4F-96E7-9D53DB5A6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389" y="1162276"/>
            <a:ext cx="2049230" cy="30681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Snow White | Protagonists Wiki | Fandom">
            <a:extLst>
              <a:ext uri="{FF2B5EF4-FFF2-40B4-BE49-F238E27FC236}">
                <a16:creationId xmlns:a16="http://schemas.microsoft.com/office/drawing/2014/main" id="{0357CE30-40D6-4455-A69A-AD4C2E560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62" b="96154" l="6186" r="89691">
                        <a14:foregroundMark x1="61340" y1="4231" x2="53093" y2="17692"/>
                        <a14:foregroundMark x1="54124" y1="3462" x2="47423" y2="6538"/>
                        <a14:foregroundMark x1="90722" y1="69615" x2="38144" y2="96154"/>
                        <a14:foregroundMark x1="38144" y1="96154" x2="31443" y2="90385"/>
                        <a14:foregroundMark x1="6186" y1="60769" x2="17010" y2="6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36" y="-173106"/>
            <a:ext cx="1352275" cy="18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13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70;p43">
            <a:extLst>
              <a:ext uri="{FF2B5EF4-FFF2-40B4-BE49-F238E27FC236}">
                <a16:creationId xmlns:a16="http://schemas.microsoft.com/office/drawing/2014/main" id="{85CC5ED1-0FF3-BA4D-AF59-298DC49E2420}"/>
              </a:ext>
            </a:extLst>
          </p:cNvPr>
          <p:cNvSpPr/>
          <p:nvPr/>
        </p:nvSpPr>
        <p:spPr>
          <a:xfrm rot="-2700000">
            <a:off x="173531" y="4130715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3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9" name="Google Shape;1171;p43">
            <a:extLst>
              <a:ext uri="{FF2B5EF4-FFF2-40B4-BE49-F238E27FC236}">
                <a16:creationId xmlns:a16="http://schemas.microsoft.com/office/drawing/2014/main" id="{67E14D0A-28D6-9D4E-B885-4D92AE75D0A6}"/>
              </a:ext>
            </a:extLst>
          </p:cNvPr>
          <p:cNvSpPr/>
          <p:nvPr/>
        </p:nvSpPr>
        <p:spPr>
          <a:xfrm rot="-2700000">
            <a:off x="173531" y="3296153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4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0" name="Google Shape;1172;p43">
            <a:extLst>
              <a:ext uri="{FF2B5EF4-FFF2-40B4-BE49-F238E27FC236}">
                <a16:creationId xmlns:a16="http://schemas.microsoft.com/office/drawing/2014/main" id="{6E25BA31-7D27-FE4A-B817-F23F6ECD46FE}"/>
              </a:ext>
            </a:extLst>
          </p:cNvPr>
          <p:cNvSpPr/>
          <p:nvPr/>
        </p:nvSpPr>
        <p:spPr>
          <a:xfrm rot="2700000" flipH="1">
            <a:off x="173531" y="2428730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1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Google Shape;1173;p43">
            <a:extLst>
              <a:ext uri="{FF2B5EF4-FFF2-40B4-BE49-F238E27FC236}">
                <a16:creationId xmlns:a16="http://schemas.microsoft.com/office/drawing/2014/main" id="{0FD5FF9E-2260-7C44-A45B-4E25D6128E28}"/>
              </a:ext>
            </a:extLst>
          </p:cNvPr>
          <p:cNvSpPr/>
          <p:nvPr/>
        </p:nvSpPr>
        <p:spPr>
          <a:xfrm rot="2700000" flipH="1">
            <a:off x="173531" y="1561302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lt2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2" name="Google Shape;1175;p43">
            <a:extLst>
              <a:ext uri="{FF2B5EF4-FFF2-40B4-BE49-F238E27FC236}">
                <a16:creationId xmlns:a16="http://schemas.microsoft.com/office/drawing/2014/main" id="{F4750B42-592F-C845-A21C-69414937EEF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776944" y="3350370"/>
            <a:ext cx="3359998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These</a:t>
            </a:r>
            <a:r>
              <a:rPr lang="en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giraffes.</a:t>
            </a:r>
            <a:endParaRPr sz="2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Google Shape;1177;p43">
            <a:extLst>
              <a:ext uri="{FF2B5EF4-FFF2-40B4-BE49-F238E27FC236}">
                <a16:creationId xmlns:a16="http://schemas.microsoft.com/office/drawing/2014/main" id="{9AE48743-CFDB-5F4C-AC8E-6CE7ADB98691}"/>
              </a:ext>
            </a:extLst>
          </p:cNvPr>
          <p:cNvSpPr txBox="1">
            <a:spLocks/>
          </p:cNvSpPr>
          <p:nvPr/>
        </p:nvSpPr>
        <p:spPr>
          <a:xfrm flipH="1">
            <a:off x="34566" y="1655506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4" name="Google Shape;1179;p43">
            <a:extLst>
              <a:ext uri="{FF2B5EF4-FFF2-40B4-BE49-F238E27FC236}">
                <a16:creationId xmlns:a16="http://schemas.microsoft.com/office/drawing/2014/main" id="{B40AAF67-71A8-F543-8A14-20B9B2FF0E45}"/>
              </a:ext>
            </a:extLst>
          </p:cNvPr>
          <p:cNvSpPr txBox="1">
            <a:spLocks/>
          </p:cNvSpPr>
          <p:nvPr/>
        </p:nvSpPr>
        <p:spPr>
          <a:xfrm>
            <a:off x="776944" y="1615519"/>
            <a:ext cx="2901438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is a giraffe.</a:t>
            </a:r>
          </a:p>
        </p:txBody>
      </p:sp>
      <p:sp>
        <p:nvSpPr>
          <p:cNvPr id="15" name="Google Shape;1180;p43">
            <a:extLst>
              <a:ext uri="{FF2B5EF4-FFF2-40B4-BE49-F238E27FC236}">
                <a16:creationId xmlns:a16="http://schemas.microsoft.com/office/drawing/2014/main" id="{7B8BF933-616E-0646-9074-FDB402309E2C}"/>
              </a:ext>
            </a:extLst>
          </p:cNvPr>
          <p:cNvSpPr txBox="1">
            <a:spLocks/>
          </p:cNvSpPr>
          <p:nvPr/>
        </p:nvSpPr>
        <p:spPr>
          <a:xfrm>
            <a:off x="34566" y="3390357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6" name="Google Shape;1182;p43">
            <a:extLst>
              <a:ext uri="{FF2B5EF4-FFF2-40B4-BE49-F238E27FC236}">
                <a16:creationId xmlns:a16="http://schemas.microsoft.com/office/drawing/2014/main" id="{E6BEF068-662C-F249-B084-337B9A1BA607}"/>
              </a:ext>
            </a:extLst>
          </p:cNvPr>
          <p:cNvSpPr txBox="1">
            <a:spLocks/>
          </p:cNvSpPr>
          <p:nvPr/>
        </p:nvSpPr>
        <p:spPr>
          <a:xfrm flipH="1">
            <a:off x="776943" y="2482947"/>
            <a:ext cx="3359999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’s a giraffe.</a:t>
            </a:r>
          </a:p>
        </p:txBody>
      </p:sp>
      <p:sp>
        <p:nvSpPr>
          <p:cNvPr id="17" name="Google Shape;1183;p43">
            <a:extLst>
              <a:ext uri="{FF2B5EF4-FFF2-40B4-BE49-F238E27FC236}">
                <a16:creationId xmlns:a16="http://schemas.microsoft.com/office/drawing/2014/main" id="{7339E1AB-BA35-1943-AC3A-7574817F7659}"/>
              </a:ext>
            </a:extLst>
          </p:cNvPr>
          <p:cNvSpPr txBox="1">
            <a:spLocks/>
          </p:cNvSpPr>
          <p:nvPr/>
        </p:nvSpPr>
        <p:spPr>
          <a:xfrm flipH="1">
            <a:off x="34566" y="2522934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8" name="Google Shape;1185;p43">
            <a:extLst>
              <a:ext uri="{FF2B5EF4-FFF2-40B4-BE49-F238E27FC236}">
                <a16:creationId xmlns:a16="http://schemas.microsoft.com/office/drawing/2014/main" id="{C54C11FD-CD00-7346-8B8B-801481D49CC9}"/>
              </a:ext>
            </a:extLst>
          </p:cNvPr>
          <p:cNvSpPr txBox="1">
            <a:spLocks/>
          </p:cNvSpPr>
          <p:nvPr/>
        </p:nvSpPr>
        <p:spPr>
          <a:xfrm>
            <a:off x="776944" y="4184932"/>
            <a:ext cx="3463968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Those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giraffes.</a:t>
            </a:r>
          </a:p>
        </p:txBody>
      </p:sp>
      <p:sp>
        <p:nvSpPr>
          <p:cNvPr id="19" name="Google Shape;1186;p43">
            <a:extLst>
              <a:ext uri="{FF2B5EF4-FFF2-40B4-BE49-F238E27FC236}">
                <a16:creationId xmlns:a16="http://schemas.microsoft.com/office/drawing/2014/main" id="{1AE85DB0-24EC-0745-B1D7-9A89B777A2D1}"/>
              </a:ext>
            </a:extLst>
          </p:cNvPr>
          <p:cNvSpPr txBox="1">
            <a:spLocks/>
          </p:cNvSpPr>
          <p:nvPr/>
        </p:nvSpPr>
        <p:spPr>
          <a:xfrm>
            <a:off x="34566" y="4224919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</a:p>
        </p:txBody>
      </p:sp>
      <p:pic>
        <p:nvPicPr>
          <p:cNvPr id="26" name="Picture 2" descr="Cartoon Pointing Hand Clipart - Novocom.top">
            <a:extLst>
              <a:ext uri="{FF2B5EF4-FFF2-40B4-BE49-F238E27FC236}">
                <a16:creationId xmlns:a16="http://schemas.microsoft.com/office/drawing/2014/main" id="{08053D0D-A1EA-6641-AD15-98660F3AE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20245" flipH="1">
            <a:off x="4295986" y="3162057"/>
            <a:ext cx="1779583" cy="94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8F54521-828D-BF47-93A8-9B67D56BE9A1}"/>
              </a:ext>
            </a:extLst>
          </p:cNvPr>
          <p:cNvCxnSpPr>
            <a:cxnSpLocks/>
          </p:cNvCxnSpPr>
          <p:nvPr/>
        </p:nvCxnSpPr>
        <p:spPr>
          <a:xfrm flipV="1">
            <a:off x="5974631" y="2571750"/>
            <a:ext cx="1177983" cy="464242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8194" name="Picture 2" descr="110 Giraffe ideas | giraffe, giraffe art, animal art">
            <a:extLst>
              <a:ext uri="{FF2B5EF4-FFF2-40B4-BE49-F238E27FC236}">
                <a16:creationId xmlns:a16="http://schemas.microsoft.com/office/drawing/2014/main" id="{48E9BE96-AAF9-3141-8EA8-5CCEE606D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770" y="716827"/>
            <a:ext cx="1092213" cy="170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he Complete List Of The Seven Dwarfs Names (And Fun Facts Too)">
            <a:extLst>
              <a:ext uri="{FF2B5EF4-FFF2-40B4-BE49-F238E27FC236}">
                <a16:creationId xmlns:a16="http://schemas.microsoft.com/office/drawing/2014/main" id="{81B7AA8D-55E4-0045-803A-B472A84A6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120" y="943526"/>
            <a:ext cx="4184932" cy="418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Snow White | Protagonists Wiki | Fandom">
            <a:extLst>
              <a:ext uri="{FF2B5EF4-FFF2-40B4-BE49-F238E27FC236}">
                <a16:creationId xmlns:a16="http://schemas.microsoft.com/office/drawing/2014/main" id="{0A33A2C6-AEF6-4DCA-9E1F-10670D9DD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62" b="96154" l="6186" r="89691">
                        <a14:foregroundMark x1="61340" y1="4231" x2="53093" y2="17692"/>
                        <a14:foregroundMark x1="54124" y1="3462" x2="47423" y2="6538"/>
                        <a14:foregroundMark x1="90722" y1="69615" x2="38144" y2="96154"/>
                        <a14:foregroundMark x1="38144" y1="96154" x2="31443" y2="90385"/>
                        <a14:foregroundMark x1="6186" y1="60769" x2="17010" y2="6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31" y="-189336"/>
            <a:ext cx="1352275" cy="18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58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2.PRESENTATION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883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7E6"/>
        </a:solidFill>
        <a:effectLst/>
      </p:bgPr>
    </p:bg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Can These Five Questions Determine What Famous Disney Home You Should Live  In? | Disney mural, Snow white cottage, Disney art">
            <a:extLst>
              <a:ext uri="{FF2B5EF4-FFF2-40B4-BE49-F238E27FC236}">
                <a16:creationId xmlns:a16="http://schemas.microsoft.com/office/drawing/2014/main" id="{DB756AA5-DE27-E841-BB4C-E5D1B6B4F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FCC5082-3E3F-8240-BB7F-0DC1D8B62CE7}"/>
              </a:ext>
            </a:extLst>
          </p:cNvPr>
          <p:cNvSpPr/>
          <p:nvPr/>
        </p:nvSpPr>
        <p:spPr>
          <a:xfrm>
            <a:off x="2407298" y="139959"/>
            <a:ext cx="3909527" cy="62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4">
                    <a:lumMod val="50000"/>
                  </a:schemeClr>
                </a:solidFill>
              </a:rPr>
              <a:t>Listen and tick</a:t>
            </a:r>
          </a:p>
        </p:txBody>
      </p:sp>
      <p:pic>
        <p:nvPicPr>
          <p:cNvPr id="42" name="Picture 41" descr="A collage of animals&#10;&#10;Description automatically generated with low confidence">
            <a:extLst>
              <a:ext uri="{FF2B5EF4-FFF2-40B4-BE49-F238E27FC236}">
                <a16:creationId xmlns:a16="http://schemas.microsoft.com/office/drawing/2014/main" id="{6AAFA806-B264-CF48-8308-E94E136284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3999" cy="519494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9FC469-AC49-EF4D-A24B-82A06D546146}"/>
              </a:ext>
            </a:extLst>
          </p:cNvPr>
          <p:cNvSpPr txBox="1"/>
          <p:nvPr/>
        </p:nvSpPr>
        <p:spPr>
          <a:xfrm>
            <a:off x="2953788" y="2705878"/>
            <a:ext cx="5131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F0"/>
                </a:solidFill>
              </a:rPr>
              <a:t>✓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4B204CC-38EA-364C-ABB8-84E0F46E75B0}"/>
              </a:ext>
            </a:extLst>
          </p:cNvPr>
          <p:cNvSpPr txBox="1"/>
          <p:nvPr/>
        </p:nvSpPr>
        <p:spPr>
          <a:xfrm>
            <a:off x="2953787" y="4356372"/>
            <a:ext cx="5131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F0"/>
                </a:solidFill>
              </a:rPr>
              <a:t>✓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0F08450-7B0C-2D45-8E51-48EB810B89B7}"/>
              </a:ext>
            </a:extLst>
          </p:cNvPr>
          <p:cNvSpPr txBox="1"/>
          <p:nvPr/>
        </p:nvSpPr>
        <p:spPr>
          <a:xfrm>
            <a:off x="4939005" y="1029478"/>
            <a:ext cx="5131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F0"/>
                </a:solidFill>
              </a:rPr>
              <a:t>✓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F83E0B8-3E52-1B42-8596-D47BC81226CF}"/>
              </a:ext>
            </a:extLst>
          </p:cNvPr>
          <p:cNvSpPr txBox="1"/>
          <p:nvPr/>
        </p:nvSpPr>
        <p:spPr>
          <a:xfrm>
            <a:off x="7051169" y="2705878"/>
            <a:ext cx="5131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F0"/>
                </a:solidFill>
              </a:rPr>
              <a:t>✓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8.mp3" descr="3.8.mp3">
            <a:hlinkClick r:id="" action="ppaction://media"/>
            <a:extLst>
              <a:ext uri="{FF2B5EF4-FFF2-40B4-BE49-F238E27FC236}">
                <a16:creationId xmlns:a16="http://schemas.microsoft.com/office/drawing/2014/main" id="{D0466334-81C3-3B79-C66E-946F794618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23200" y="424078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3.PRACTICE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256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46"/>
          <p:cNvSpPr txBox="1">
            <a:spLocks noGrp="1"/>
          </p:cNvSpPr>
          <p:nvPr>
            <p:ph type="title"/>
          </p:nvPr>
        </p:nvSpPr>
        <p:spPr>
          <a:xfrm>
            <a:off x="1721550" y="2150850"/>
            <a:ext cx="570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bg2">
                    <a:lumMod val="25000"/>
                  </a:schemeClr>
                </a:solidFill>
              </a:rPr>
              <a:t>Let’s play</a:t>
            </a:r>
            <a:endParaRPr sz="6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44"/>
          <p:cNvSpPr txBox="1">
            <a:spLocks noGrp="1"/>
          </p:cNvSpPr>
          <p:nvPr>
            <p:ph type="title"/>
          </p:nvPr>
        </p:nvSpPr>
        <p:spPr>
          <a:xfrm>
            <a:off x="1560355" y="-65314"/>
            <a:ext cx="5857482" cy="49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002060"/>
                </a:solidFill>
                <a:latin typeface="Comic Sans MS" panose="030F0702030302020204" pitchFamily="66" charset="0"/>
              </a:rPr>
              <a:t>Golden ears game</a:t>
            </a:r>
            <a:endParaRPr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E4016CA-784C-5A42-B227-56597D28FC87}"/>
              </a:ext>
            </a:extLst>
          </p:cNvPr>
          <p:cNvGrpSpPr/>
          <p:nvPr/>
        </p:nvGrpSpPr>
        <p:grpSpPr>
          <a:xfrm>
            <a:off x="379895" y="1022350"/>
            <a:ext cx="923443" cy="1536700"/>
            <a:chOff x="379895" y="1022350"/>
            <a:chExt cx="923443" cy="1536700"/>
          </a:xfrm>
        </p:grpSpPr>
        <p:pic>
          <p:nvPicPr>
            <p:cNvPr id="12290" name="Picture 2" descr="Ear - Gold Clip Art at Clker.com - vector clip art online, royalty free &amp;  public domain">
              <a:extLst>
                <a:ext uri="{FF2B5EF4-FFF2-40B4-BE49-F238E27FC236}">
                  <a16:creationId xmlns:a16="http://schemas.microsoft.com/office/drawing/2014/main" id="{6AB95A51-73C6-A946-BC7C-7030D7C2B7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895" y="1022350"/>
              <a:ext cx="923443" cy="153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6EAEC6D-80DF-CD4D-9C6E-8D2ACEADE92B}"/>
                </a:ext>
              </a:extLst>
            </p:cNvPr>
            <p:cNvSpPr txBox="1"/>
            <p:nvPr/>
          </p:nvSpPr>
          <p:spPr>
            <a:xfrm>
              <a:off x="555668" y="1524000"/>
              <a:ext cx="3978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075FBCE-7CB1-2C4B-A8A9-784A0025CD11}"/>
              </a:ext>
            </a:extLst>
          </p:cNvPr>
          <p:cNvGrpSpPr/>
          <p:nvPr/>
        </p:nvGrpSpPr>
        <p:grpSpPr>
          <a:xfrm>
            <a:off x="2399195" y="1022350"/>
            <a:ext cx="923443" cy="1536700"/>
            <a:chOff x="2399195" y="1022350"/>
            <a:chExt cx="923443" cy="1536700"/>
          </a:xfrm>
        </p:grpSpPr>
        <p:pic>
          <p:nvPicPr>
            <p:cNvPr id="10" name="Picture 2" descr="Ear - Gold Clip Art at Clker.com - vector clip art online, royalty free &amp;  public domain">
              <a:extLst>
                <a:ext uri="{FF2B5EF4-FFF2-40B4-BE49-F238E27FC236}">
                  <a16:creationId xmlns:a16="http://schemas.microsoft.com/office/drawing/2014/main" id="{7B5B269B-2952-BC49-84C6-9ED0D75031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9195" y="1022350"/>
              <a:ext cx="923443" cy="153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E77E88-3992-A242-A84D-C63BB4E1D765}"/>
                </a:ext>
              </a:extLst>
            </p:cNvPr>
            <p:cNvSpPr txBox="1"/>
            <p:nvPr/>
          </p:nvSpPr>
          <p:spPr>
            <a:xfrm>
              <a:off x="2607824" y="1524000"/>
              <a:ext cx="3978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F584466-5E7B-EE44-8623-4879C36D80DF}"/>
              </a:ext>
            </a:extLst>
          </p:cNvPr>
          <p:cNvGrpSpPr/>
          <p:nvPr/>
        </p:nvGrpSpPr>
        <p:grpSpPr>
          <a:xfrm>
            <a:off x="4546842" y="1022350"/>
            <a:ext cx="923443" cy="1536700"/>
            <a:chOff x="4546842" y="1022350"/>
            <a:chExt cx="923443" cy="1536700"/>
          </a:xfrm>
        </p:grpSpPr>
        <p:pic>
          <p:nvPicPr>
            <p:cNvPr id="11" name="Picture 2" descr="Ear - Gold Clip Art at Clker.com - vector clip art online, royalty free &amp;  public domain">
              <a:extLst>
                <a:ext uri="{FF2B5EF4-FFF2-40B4-BE49-F238E27FC236}">
                  <a16:creationId xmlns:a16="http://schemas.microsoft.com/office/drawing/2014/main" id="{D20B93CC-209A-5645-A721-57CE932D4F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6842" y="1022350"/>
              <a:ext cx="923443" cy="153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D286D8-0D54-7549-B709-22F8A6B2CE3A}"/>
                </a:ext>
              </a:extLst>
            </p:cNvPr>
            <p:cNvSpPr txBox="1"/>
            <p:nvPr/>
          </p:nvSpPr>
          <p:spPr>
            <a:xfrm>
              <a:off x="4809630" y="1493798"/>
              <a:ext cx="3978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3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04FF478-EE6C-444E-B053-6FD92FE36A7D}"/>
              </a:ext>
            </a:extLst>
          </p:cNvPr>
          <p:cNvGrpSpPr/>
          <p:nvPr/>
        </p:nvGrpSpPr>
        <p:grpSpPr>
          <a:xfrm>
            <a:off x="7011437" y="1022350"/>
            <a:ext cx="923443" cy="1536700"/>
            <a:chOff x="7011437" y="1022350"/>
            <a:chExt cx="923443" cy="1536700"/>
          </a:xfrm>
        </p:grpSpPr>
        <p:pic>
          <p:nvPicPr>
            <p:cNvPr id="12" name="Picture 2" descr="Ear - Gold Clip Art at Clker.com - vector clip art online, royalty free &amp;  public domain">
              <a:extLst>
                <a:ext uri="{FF2B5EF4-FFF2-40B4-BE49-F238E27FC236}">
                  <a16:creationId xmlns:a16="http://schemas.microsoft.com/office/drawing/2014/main" id="{8E0F1ED5-E0EE-6849-9FC1-1B07A29C6A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1437" y="1022350"/>
              <a:ext cx="923443" cy="153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38DC7A-FF8D-C346-88BA-006EEAA0A9F7}"/>
                </a:ext>
              </a:extLst>
            </p:cNvPr>
            <p:cNvSpPr txBox="1"/>
            <p:nvPr/>
          </p:nvSpPr>
          <p:spPr>
            <a:xfrm>
              <a:off x="7218904" y="1493798"/>
              <a:ext cx="3978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4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552328-ED9F-A04C-8481-F999F43A3057}"/>
              </a:ext>
            </a:extLst>
          </p:cNvPr>
          <p:cNvGrpSpPr/>
          <p:nvPr/>
        </p:nvGrpSpPr>
        <p:grpSpPr>
          <a:xfrm>
            <a:off x="1303338" y="2559050"/>
            <a:ext cx="923443" cy="1536700"/>
            <a:chOff x="1303338" y="2559050"/>
            <a:chExt cx="923443" cy="1536700"/>
          </a:xfrm>
        </p:grpSpPr>
        <p:pic>
          <p:nvPicPr>
            <p:cNvPr id="13" name="Picture 2" descr="Ear - Gold Clip Art at Clker.com - vector clip art online, royalty free &amp;  public domain">
              <a:extLst>
                <a:ext uri="{FF2B5EF4-FFF2-40B4-BE49-F238E27FC236}">
                  <a16:creationId xmlns:a16="http://schemas.microsoft.com/office/drawing/2014/main" id="{1407BD9E-A7AC-8844-8EFF-F9F8A934B6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3338" y="2559050"/>
              <a:ext cx="923443" cy="153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2D53AC-2649-8641-8916-E530BEFDFDDE}"/>
                </a:ext>
              </a:extLst>
            </p:cNvPr>
            <p:cNvSpPr txBox="1"/>
            <p:nvPr/>
          </p:nvSpPr>
          <p:spPr>
            <a:xfrm>
              <a:off x="1547655" y="3061851"/>
              <a:ext cx="3978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5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FAA72AD-5433-F249-B46F-881D36416786}"/>
              </a:ext>
            </a:extLst>
          </p:cNvPr>
          <p:cNvGrpSpPr/>
          <p:nvPr/>
        </p:nvGrpSpPr>
        <p:grpSpPr>
          <a:xfrm>
            <a:off x="3620974" y="2559050"/>
            <a:ext cx="923443" cy="1536700"/>
            <a:chOff x="3620974" y="2559050"/>
            <a:chExt cx="923443" cy="1536700"/>
          </a:xfrm>
        </p:grpSpPr>
        <p:pic>
          <p:nvPicPr>
            <p:cNvPr id="14" name="Picture 2" descr="Ear - Gold Clip Art at Clker.com - vector clip art online, royalty free &amp;  public domain">
              <a:extLst>
                <a:ext uri="{FF2B5EF4-FFF2-40B4-BE49-F238E27FC236}">
                  <a16:creationId xmlns:a16="http://schemas.microsoft.com/office/drawing/2014/main" id="{CD9C7E30-E6DD-C447-94D6-D2BA2B8084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0974" y="2559050"/>
              <a:ext cx="923443" cy="153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DBB069-ABB5-F244-8E62-2EDB9782B09B}"/>
                </a:ext>
              </a:extLst>
            </p:cNvPr>
            <p:cNvSpPr txBox="1"/>
            <p:nvPr/>
          </p:nvSpPr>
          <p:spPr>
            <a:xfrm>
              <a:off x="3858362" y="3023751"/>
              <a:ext cx="3978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6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26647B8-2ACE-6546-9037-EE4ABB671385}"/>
              </a:ext>
            </a:extLst>
          </p:cNvPr>
          <p:cNvGrpSpPr/>
          <p:nvPr/>
        </p:nvGrpSpPr>
        <p:grpSpPr>
          <a:xfrm>
            <a:off x="5768621" y="2545100"/>
            <a:ext cx="923443" cy="1536700"/>
            <a:chOff x="5768621" y="2545100"/>
            <a:chExt cx="923443" cy="1536700"/>
          </a:xfrm>
        </p:grpSpPr>
        <p:pic>
          <p:nvPicPr>
            <p:cNvPr id="15" name="Picture 2" descr="Ear - Gold Clip Art at Clker.com - vector clip art online, royalty free &amp;  public domain">
              <a:extLst>
                <a:ext uri="{FF2B5EF4-FFF2-40B4-BE49-F238E27FC236}">
                  <a16:creationId xmlns:a16="http://schemas.microsoft.com/office/drawing/2014/main" id="{A168DDAF-9385-344B-8624-AC4D803DFC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8621" y="2545100"/>
              <a:ext cx="923443" cy="153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41B44F-A4C9-A44C-ADCB-3989F8CE02D9}"/>
                </a:ext>
              </a:extLst>
            </p:cNvPr>
            <p:cNvSpPr txBox="1"/>
            <p:nvPr/>
          </p:nvSpPr>
          <p:spPr>
            <a:xfrm>
              <a:off x="5989410" y="3011051"/>
              <a:ext cx="3978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7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5557504-EC5C-FE4F-9BF3-EBFB54321FCA}"/>
              </a:ext>
            </a:extLst>
          </p:cNvPr>
          <p:cNvGrpSpPr/>
          <p:nvPr/>
        </p:nvGrpSpPr>
        <p:grpSpPr>
          <a:xfrm>
            <a:off x="7677792" y="2540704"/>
            <a:ext cx="923443" cy="1536700"/>
            <a:chOff x="7771494" y="2400864"/>
            <a:chExt cx="923443" cy="1536700"/>
          </a:xfrm>
        </p:grpSpPr>
        <p:pic>
          <p:nvPicPr>
            <p:cNvPr id="16" name="Picture 2" descr="Ear - Gold Clip Art at Clker.com - vector clip art online, royalty free &amp;  public domain">
              <a:extLst>
                <a:ext uri="{FF2B5EF4-FFF2-40B4-BE49-F238E27FC236}">
                  <a16:creationId xmlns:a16="http://schemas.microsoft.com/office/drawing/2014/main" id="{95DB2A7B-CF3C-E44E-B51A-935E073BE4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1494" y="2400864"/>
              <a:ext cx="923443" cy="153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9D0F4E-BCC3-0047-A29B-505A58F6F86D}"/>
                </a:ext>
              </a:extLst>
            </p:cNvPr>
            <p:cNvSpPr txBox="1"/>
            <p:nvPr/>
          </p:nvSpPr>
          <p:spPr>
            <a:xfrm>
              <a:off x="8034282" y="2892215"/>
              <a:ext cx="3978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8</a:t>
              </a:r>
            </a:p>
          </p:txBody>
        </p:sp>
      </p:grpSp>
      <p:pic>
        <p:nvPicPr>
          <p:cNvPr id="28" name="Tieng-khi-keu-www_tiengdong_com (mp3cut.net)" descr="Tieng-khi-keu-www_tiengdong_com (mp3cut.net)">
            <a:hlinkClick r:id="" action="ppaction://media"/>
            <a:extLst>
              <a:ext uri="{FF2B5EF4-FFF2-40B4-BE49-F238E27FC236}">
                <a16:creationId xmlns:a16="http://schemas.microsoft.com/office/drawing/2014/main" id="{DC5D0400-DEFD-2C4D-B4BF-5BA6CA436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50709" y="405272"/>
            <a:ext cx="812800" cy="8128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BB905A8-4F1A-F34E-A038-BE22E0BFE681}"/>
              </a:ext>
            </a:extLst>
          </p:cNvPr>
          <p:cNvGrpSpPr/>
          <p:nvPr/>
        </p:nvGrpSpPr>
        <p:grpSpPr>
          <a:xfrm>
            <a:off x="3308071" y="772060"/>
            <a:ext cx="3969606" cy="3430545"/>
            <a:chOff x="2913448" y="621737"/>
            <a:chExt cx="3925428" cy="3925428"/>
          </a:xfrm>
        </p:grpSpPr>
        <p:pic>
          <p:nvPicPr>
            <p:cNvPr id="12296" name="Picture 8" descr="Premium Vector | Vector illustration of cartoon monkeys">
              <a:extLst>
                <a:ext uri="{FF2B5EF4-FFF2-40B4-BE49-F238E27FC236}">
                  <a16:creationId xmlns:a16="http://schemas.microsoft.com/office/drawing/2014/main" id="{2A28BA50-05D4-174F-B4CF-4910F47558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3448" y="621737"/>
              <a:ext cx="3925428" cy="3925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E3E67E75-74E5-A545-B95F-48BD6116A76B}"/>
                </a:ext>
              </a:extLst>
            </p:cNvPr>
            <p:cNvSpPr/>
            <p:nvPr/>
          </p:nvSpPr>
          <p:spPr>
            <a:xfrm>
              <a:off x="3858363" y="3797300"/>
              <a:ext cx="2131048" cy="6223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  <a:latin typeface="Comic Sans MS" panose="030F0702030302020204" pitchFamily="66" charset="0"/>
                </a:rPr>
                <a:t>monkeys</a:t>
              </a:r>
            </a:p>
          </p:txBody>
        </p:sp>
      </p:grpSp>
      <p:pic>
        <p:nvPicPr>
          <p:cNvPr id="32" name="Tieng-meo-keu-www_tiengdong_com" descr="Tieng-meo-keu-www_tiengdong_com">
            <a:hlinkClick r:id="" action="ppaction://media"/>
            <a:extLst>
              <a:ext uri="{FF2B5EF4-FFF2-40B4-BE49-F238E27FC236}">
                <a16:creationId xmlns:a16="http://schemas.microsoft.com/office/drawing/2014/main" id="{DDFDDFD0-7263-3046-A0D4-FC5D97BA538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28148.9512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11460" y="1084722"/>
            <a:ext cx="812800" cy="8128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5A871663-90DB-2C41-A652-5D3ED6C4CB54}"/>
              </a:ext>
            </a:extLst>
          </p:cNvPr>
          <p:cNvGrpSpPr/>
          <p:nvPr/>
        </p:nvGrpSpPr>
        <p:grpSpPr>
          <a:xfrm>
            <a:off x="4745029" y="977700"/>
            <a:ext cx="4632535" cy="2884397"/>
            <a:chOff x="2095500" y="793750"/>
            <a:chExt cx="4953000" cy="3143814"/>
          </a:xfrm>
        </p:grpSpPr>
        <p:pic>
          <p:nvPicPr>
            <p:cNvPr id="12298" name="Picture 10" descr="Cartoon cat Images, Stock Photos &amp; Vectors | Shutterstock">
              <a:extLst>
                <a:ext uri="{FF2B5EF4-FFF2-40B4-BE49-F238E27FC236}">
                  <a16:creationId xmlns:a16="http://schemas.microsoft.com/office/drawing/2014/main" id="{34E156AF-C294-4444-8214-739EA5F34A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592"/>
            <a:stretch/>
          </p:blipFill>
          <p:spPr bwMode="auto">
            <a:xfrm>
              <a:off x="2095500" y="793750"/>
              <a:ext cx="4953000" cy="3143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38914429-F807-E842-A8C1-4FE8D94BDC70}"/>
                </a:ext>
              </a:extLst>
            </p:cNvPr>
            <p:cNvSpPr/>
            <p:nvPr/>
          </p:nvSpPr>
          <p:spPr>
            <a:xfrm>
              <a:off x="3728684" y="2273300"/>
              <a:ext cx="1029553" cy="5143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</a:rPr>
                <a:t>cats</a:t>
              </a:r>
            </a:p>
          </p:txBody>
        </p:sp>
      </p:grpSp>
      <p:pic>
        <p:nvPicPr>
          <p:cNvPr id="35" name="Tieng-Su-Tu-gam-www_nhacchuongvui_com (mp3cut.net)" descr="Tieng-Su-Tu-gam-www_nhacchuongvui_com (mp3cut.net)">
            <a:hlinkClick r:id="" action="ppaction://media"/>
            <a:extLst>
              <a:ext uri="{FF2B5EF4-FFF2-40B4-BE49-F238E27FC236}">
                <a16:creationId xmlns:a16="http://schemas.microsoft.com/office/drawing/2014/main" id="{325DDEA2-E890-0049-AFAE-25ACC5DAE2A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815293" y="1732300"/>
            <a:ext cx="812800" cy="8128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DB6A5B72-F657-BB4E-AFF6-8BE464F9E1C4}"/>
              </a:ext>
            </a:extLst>
          </p:cNvPr>
          <p:cNvGrpSpPr/>
          <p:nvPr/>
        </p:nvGrpSpPr>
        <p:grpSpPr>
          <a:xfrm>
            <a:off x="412402" y="2307865"/>
            <a:ext cx="4464809" cy="2716518"/>
            <a:chOff x="2503281" y="652544"/>
            <a:chExt cx="4380026" cy="3285020"/>
          </a:xfrm>
        </p:grpSpPr>
        <p:pic>
          <p:nvPicPr>
            <p:cNvPr id="12300" name="Picture 12" descr="Hình ảnh sư tử đẹp nhất | Cartoon lion, Lion family, Cartoon">
              <a:extLst>
                <a:ext uri="{FF2B5EF4-FFF2-40B4-BE49-F238E27FC236}">
                  <a16:creationId xmlns:a16="http://schemas.microsoft.com/office/drawing/2014/main" id="{5A512CD0-7800-CE41-9547-F04655F949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3281" y="652544"/>
              <a:ext cx="4380026" cy="32850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E79FCC66-2E46-9A47-ABA0-511251134283}"/>
                </a:ext>
              </a:extLst>
            </p:cNvPr>
            <p:cNvSpPr/>
            <p:nvPr/>
          </p:nvSpPr>
          <p:spPr>
            <a:xfrm>
              <a:off x="4162214" y="3446213"/>
              <a:ext cx="1039239" cy="36378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  <a:latin typeface="Comic Sans MS" panose="030F0702030302020204" pitchFamily="66" charset="0"/>
                </a:rPr>
                <a:t>lions</a:t>
              </a:r>
            </a:p>
          </p:txBody>
        </p:sp>
      </p:grpSp>
      <p:pic>
        <p:nvPicPr>
          <p:cNvPr id="38" name="Tieng-voi-keu-www_tiengdong_com (mp3cut.net)" descr="Tieng-voi-keu-www_tiengdong_com (mp3cut.net)">
            <a:hlinkClick r:id="" action="ppaction://media"/>
            <a:extLst>
              <a:ext uri="{FF2B5EF4-FFF2-40B4-BE49-F238E27FC236}">
                <a16:creationId xmlns:a16="http://schemas.microsoft.com/office/drawing/2014/main" id="{0D87FA78-0D91-3943-99CD-9BE2767CD36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175" y="6350"/>
            <a:ext cx="812800" cy="81280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63976A6C-C883-1448-9D3A-DC7B058D8904}"/>
              </a:ext>
            </a:extLst>
          </p:cNvPr>
          <p:cNvGrpSpPr/>
          <p:nvPr/>
        </p:nvGrpSpPr>
        <p:grpSpPr>
          <a:xfrm>
            <a:off x="306863" y="523539"/>
            <a:ext cx="4776949" cy="2754303"/>
            <a:chOff x="2277215" y="906262"/>
            <a:chExt cx="4471433" cy="3070675"/>
          </a:xfrm>
        </p:grpSpPr>
        <p:pic>
          <p:nvPicPr>
            <p:cNvPr id="12302" name="Picture 14" descr="Big and small elephants cartoon on white background 3253121 Vector Art at  Vecteezy">
              <a:extLst>
                <a:ext uri="{FF2B5EF4-FFF2-40B4-BE49-F238E27FC236}">
                  <a16:creationId xmlns:a16="http://schemas.microsoft.com/office/drawing/2014/main" id="{0A603C8A-F48A-9742-A9F1-710136A4FA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7215" y="906262"/>
              <a:ext cx="4471433" cy="3070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1FFD486A-21B6-154D-AD10-DDF011D7C8F7}"/>
                </a:ext>
              </a:extLst>
            </p:cNvPr>
            <p:cNvSpPr/>
            <p:nvPr/>
          </p:nvSpPr>
          <p:spPr>
            <a:xfrm>
              <a:off x="3375380" y="3446213"/>
              <a:ext cx="1832116" cy="46805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</a:rPr>
                <a:t>elephants</a:t>
              </a:r>
            </a:p>
          </p:txBody>
        </p:sp>
      </p:grpSp>
      <p:pic>
        <p:nvPicPr>
          <p:cNvPr id="41" name="Nhac-chuong-tieng-Cho-sua-www_tiengdong_com" descr="Nhac-chuong-tieng-Cho-sua-www_tiengdong_com">
            <a:hlinkClick r:id="" action="ppaction://media"/>
            <a:extLst>
              <a:ext uri="{FF2B5EF4-FFF2-40B4-BE49-F238E27FC236}">
                <a16:creationId xmlns:a16="http://schemas.microsoft.com/office/drawing/2014/main" id="{BE81CC6E-47C3-BB4A-8441-AED05F9AC9E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9">
                  <p14:trim end="41285.5767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903655" y="2559050"/>
            <a:ext cx="812800" cy="81280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3501733F-5929-4D4D-87DD-A097469DF128}"/>
              </a:ext>
            </a:extLst>
          </p:cNvPr>
          <p:cNvGrpSpPr/>
          <p:nvPr/>
        </p:nvGrpSpPr>
        <p:grpSpPr>
          <a:xfrm>
            <a:off x="4642358" y="470753"/>
            <a:ext cx="5146801" cy="3395836"/>
            <a:chOff x="2002169" y="953764"/>
            <a:chExt cx="4374249" cy="3093772"/>
          </a:xfrm>
        </p:grpSpPr>
        <p:pic>
          <p:nvPicPr>
            <p:cNvPr id="12304" name="Picture 16" descr="Cartoon character corgi dog wearing protective face mask with other dogs  2296800 Vector Art at Vecteezy">
              <a:extLst>
                <a:ext uri="{FF2B5EF4-FFF2-40B4-BE49-F238E27FC236}">
                  <a16:creationId xmlns:a16="http://schemas.microsoft.com/office/drawing/2014/main" id="{D6E89CE3-4DAE-A846-9557-24D88CD160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2169" y="953764"/>
              <a:ext cx="4374249" cy="3093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9B312EB8-6712-C449-ADCB-2EB29153AA2B}"/>
                </a:ext>
              </a:extLst>
            </p:cNvPr>
            <p:cNvSpPr/>
            <p:nvPr/>
          </p:nvSpPr>
          <p:spPr>
            <a:xfrm>
              <a:off x="3450103" y="3371850"/>
              <a:ext cx="1149482" cy="5424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</a:rPr>
                <a:t>dogs</a:t>
              </a:r>
            </a:p>
          </p:txBody>
        </p:sp>
      </p:grpSp>
      <p:pic>
        <p:nvPicPr>
          <p:cNvPr id="45" name="Tieng-ket-keu-www_tiengdong_com" descr="Tieng-ket-keu-www_tiengdong_com">
            <a:hlinkClick r:id="" action="ppaction://media"/>
            <a:extLst>
              <a:ext uri="{FF2B5EF4-FFF2-40B4-BE49-F238E27FC236}">
                <a16:creationId xmlns:a16="http://schemas.microsoft.com/office/drawing/2014/main" id="{113C6F9E-2D1D-7A42-B733-FC024C2ACC3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0">
                  <p14:trim end="477119.3803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93957" y="3507864"/>
            <a:ext cx="812800" cy="81280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509CB321-48DE-5F45-8343-1218F86E369E}"/>
              </a:ext>
            </a:extLst>
          </p:cNvPr>
          <p:cNvGrpSpPr/>
          <p:nvPr/>
        </p:nvGrpSpPr>
        <p:grpSpPr>
          <a:xfrm>
            <a:off x="5360460" y="523539"/>
            <a:ext cx="4409313" cy="3914264"/>
            <a:chOff x="2190750" y="598812"/>
            <a:chExt cx="4154332" cy="4090419"/>
          </a:xfrm>
        </p:grpSpPr>
        <p:pic>
          <p:nvPicPr>
            <p:cNvPr id="12306" name="Picture 18" descr="Set of six cute and funny, cartoon parrots of different colors. Download a  Free Preview or High Quality Adobe… | Cartoon bird drawing, Parrot cartoon, Cartoon  birds">
              <a:extLst>
                <a:ext uri="{FF2B5EF4-FFF2-40B4-BE49-F238E27FC236}">
                  <a16:creationId xmlns:a16="http://schemas.microsoft.com/office/drawing/2014/main" id="{97D1C44C-FC3A-D147-8432-5157FFC19E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832"/>
            <a:stretch/>
          </p:blipFill>
          <p:spPr bwMode="auto">
            <a:xfrm>
              <a:off x="2190750" y="598812"/>
              <a:ext cx="4154332" cy="40904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DF2DBAD5-0A6D-4A4A-B59D-C2BF29A22A2B}"/>
                </a:ext>
              </a:extLst>
            </p:cNvPr>
            <p:cNvSpPr/>
            <p:nvPr/>
          </p:nvSpPr>
          <p:spPr>
            <a:xfrm>
              <a:off x="3486673" y="3876431"/>
              <a:ext cx="1517009" cy="5648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  <a:latin typeface="Comic Sans MS" panose="030F0702030302020204" pitchFamily="66" charset="0"/>
                </a:rPr>
                <a:t>parrots</a:t>
              </a:r>
            </a:p>
          </p:txBody>
        </p:sp>
      </p:grpSp>
      <p:pic>
        <p:nvPicPr>
          <p:cNvPr id="48" name="Tieng-chim-keu-trong-rung-nui-www_tiengdong_com" descr="Tieng-chim-keu-trong-rung-nui-www_tiengdong_com">
            <a:hlinkClick r:id="" action="ppaction://media"/>
            <a:extLst>
              <a:ext uri="{FF2B5EF4-FFF2-40B4-BE49-F238E27FC236}">
                <a16:creationId xmlns:a16="http://schemas.microsoft.com/office/drawing/2014/main" id="{98DC57CA-F17C-A843-9816-1FF82B94221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1">
                  <p14:trim end="101011.9871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549248" y="-530627"/>
            <a:ext cx="812800" cy="812800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22EC061C-7FF5-0A4D-BAAD-672997F948F6}"/>
              </a:ext>
            </a:extLst>
          </p:cNvPr>
          <p:cNvGrpSpPr/>
          <p:nvPr/>
        </p:nvGrpSpPr>
        <p:grpSpPr>
          <a:xfrm>
            <a:off x="1289189" y="509393"/>
            <a:ext cx="3969607" cy="2884397"/>
            <a:chOff x="3183251" y="1032525"/>
            <a:chExt cx="3969607" cy="2884397"/>
          </a:xfrm>
        </p:grpSpPr>
        <p:pic>
          <p:nvPicPr>
            <p:cNvPr id="12308" name="Picture 20" descr="Custom Birds Cartoon Birds Blue Birds Layered Birds | Etsy">
              <a:extLst>
                <a:ext uri="{FF2B5EF4-FFF2-40B4-BE49-F238E27FC236}">
                  <a16:creationId xmlns:a16="http://schemas.microsoft.com/office/drawing/2014/main" id="{ADC01E0A-93E9-E640-BC10-CF4E2C1F65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3251" y="1032525"/>
              <a:ext cx="3969607" cy="2884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302E47B8-F7C5-FE46-82A4-68304038FDBA}"/>
                </a:ext>
              </a:extLst>
            </p:cNvPr>
            <p:cNvSpPr/>
            <p:nvPr/>
          </p:nvSpPr>
          <p:spPr>
            <a:xfrm>
              <a:off x="4361847" y="2965450"/>
              <a:ext cx="1517780" cy="65039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</a:rPr>
                <a:t>birds </a:t>
              </a:r>
            </a:p>
          </p:txBody>
        </p:sp>
      </p:grpSp>
      <p:pic>
        <p:nvPicPr>
          <p:cNvPr id="51" name="Tieng-vit-keu-www_tiengdong_com" descr="Tieng-vit-keu-www_tiengdong_com">
            <a:hlinkClick r:id="" action="ppaction://media"/>
            <a:extLst>
              <a:ext uri="{FF2B5EF4-FFF2-40B4-BE49-F238E27FC236}">
                <a16:creationId xmlns:a16="http://schemas.microsoft.com/office/drawing/2014/main" id="{804459FD-6D2D-2C43-B1B2-7065A137DDCC}"/>
              </a:ext>
            </a:extLst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146296" y="4300163"/>
            <a:ext cx="812800" cy="812800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06E621A2-427C-AB46-9A33-C3F5EAB25331}"/>
              </a:ext>
            </a:extLst>
          </p:cNvPr>
          <p:cNvGrpSpPr/>
          <p:nvPr/>
        </p:nvGrpSpPr>
        <p:grpSpPr>
          <a:xfrm>
            <a:off x="220622" y="442540"/>
            <a:ext cx="4049572" cy="3914264"/>
            <a:chOff x="3275498" y="583572"/>
            <a:chExt cx="4049572" cy="3914264"/>
          </a:xfrm>
        </p:grpSpPr>
        <p:pic>
          <p:nvPicPr>
            <p:cNvPr id="12310" name="Picture 22" descr="Premium Vector | Happy cartoon duck swimming collection set">
              <a:extLst>
                <a:ext uri="{FF2B5EF4-FFF2-40B4-BE49-F238E27FC236}">
                  <a16:creationId xmlns:a16="http://schemas.microsoft.com/office/drawing/2014/main" id="{B86049CF-7510-D94E-BBF4-8A2907A448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498" y="583572"/>
              <a:ext cx="4049572" cy="3914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8FD3C8C0-BD05-AF40-8A31-001B0EAB0DBD}"/>
                </a:ext>
              </a:extLst>
            </p:cNvPr>
            <p:cNvSpPr/>
            <p:nvPr/>
          </p:nvSpPr>
          <p:spPr>
            <a:xfrm>
              <a:off x="4608951" y="3371850"/>
              <a:ext cx="1375950" cy="70555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  <a:latin typeface="Comic Sans MS" panose="030F0702030302020204" pitchFamily="66" charset="0"/>
                </a:rPr>
                <a:t>ducks</a:t>
              </a:r>
            </a:p>
          </p:txBody>
        </p:sp>
      </p:grpSp>
      <p:pic>
        <p:nvPicPr>
          <p:cNvPr id="60" name="Picture 5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05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1" repeatCount="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76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15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903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16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8836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694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0" dur="4362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lage of animals&#10;&#10;Description automatically generated with low confidence">
            <a:extLst>
              <a:ext uri="{FF2B5EF4-FFF2-40B4-BE49-F238E27FC236}">
                <a16:creationId xmlns:a16="http://schemas.microsoft.com/office/drawing/2014/main" id="{0AD8432A-2EB0-C446-A686-171247044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4135"/>
            <a:ext cx="9143999" cy="43003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314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9</a:t>
            </a:r>
            <a:r>
              <a:rPr lang="en-US" sz="3000" b="1" dirty="0" smtClean="0">
                <a:latin typeface="Comic Sans MS" panose="030F0702030302020204" pitchFamily="66" charset="0"/>
              </a:rPr>
              <a:t> Look and say</a:t>
            </a:r>
            <a:endParaRPr lang="en-US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89300" y="89262"/>
            <a:ext cx="3492500" cy="51552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416300" y="76944"/>
            <a:ext cx="3683000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These/ Those </a:t>
            </a:r>
            <a:r>
              <a:rPr lang="en-US" sz="2500" dirty="0" smtClean="0">
                <a:latin typeface="Comic Sans MS" panose="030F0702030302020204" pitchFamily="66" charset="0"/>
              </a:rPr>
              <a:t>are</a:t>
            </a:r>
            <a:r>
              <a:rPr lang="en-US" dirty="0" smtClean="0"/>
              <a:t>……..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837;p71"/>
          <p:cNvSpPr/>
          <p:nvPr/>
        </p:nvSpPr>
        <p:spPr>
          <a:xfrm>
            <a:off x="2257026" y="392360"/>
            <a:ext cx="5058174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dirty="0">
                <a:ea typeface="+mn-ea"/>
              </a:rPr>
              <a:t>   </a:t>
            </a:r>
            <a:r>
              <a:rPr lang="en-US" sz="4500" b="1" kern="1200" dirty="0" smtClean="0">
                <a:latin typeface="Comic Sans MS" panose="030F0702030302020204" pitchFamily="66" charset="0"/>
                <a:ea typeface="+mn-ea"/>
                <a:cs typeface="+mn-cs"/>
              </a:rPr>
              <a:t>ASSESSMENT</a:t>
            </a:r>
            <a:endParaRPr lang="en-US" sz="4500" b="1" kern="1200" dirty="0"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026" name="Picture 2" descr="kissclipart-students-assessment-clipart-educational-assessment-708304d04914d360  - Kinabalu International Scho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22" y="1711754"/>
            <a:ext cx="2516697" cy="192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st Clip Art Free Clipart Images Transparent Png - Assessment Clipart, Png  Download - kind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1966">
            <a:off x="6419376" y="2023103"/>
            <a:ext cx="1710511" cy="189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gnostic Assessments | Kids at He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10" l="156" r="932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187">
            <a:off x="869036" y="1872362"/>
            <a:ext cx="1759315" cy="176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2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24E1A1-3F85-054F-98CE-11FE33D9A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75421"/>
            <a:ext cx="7772400" cy="4608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Comic Sans MS" panose="030F0702030302020204" pitchFamily="66" charset="0"/>
              </a:rPr>
              <a:t>Listen and number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C62E125E-D26E-8943-9A97-50C51B03D87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3816"/>
          <a:stretch/>
        </p:blipFill>
        <p:spPr>
          <a:xfrm>
            <a:off x="228600" y="1026321"/>
            <a:ext cx="8864375" cy="330437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5F8B294-B764-C94F-80CB-A85035A14F38}"/>
              </a:ext>
            </a:extLst>
          </p:cNvPr>
          <p:cNvSpPr/>
          <p:nvPr/>
        </p:nvSpPr>
        <p:spPr>
          <a:xfrm>
            <a:off x="2514727" y="3478098"/>
            <a:ext cx="781878" cy="70236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ACBC4CC-2A35-754A-A6B0-79A126A839C7}"/>
              </a:ext>
            </a:extLst>
          </p:cNvPr>
          <p:cNvSpPr/>
          <p:nvPr/>
        </p:nvSpPr>
        <p:spPr>
          <a:xfrm>
            <a:off x="4298955" y="3478098"/>
            <a:ext cx="781878" cy="70236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40E6F82-EF6F-5B4B-B82C-2321A826EFFA}"/>
              </a:ext>
            </a:extLst>
          </p:cNvPr>
          <p:cNvSpPr/>
          <p:nvPr/>
        </p:nvSpPr>
        <p:spPr>
          <a:xfrm>
            <a:off x="7774872" y="3478098"/>
            <a:ext cx="781878" cy="70236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47F17D9-0ABF-0F45-B011-0F5AC5BA321F}"/>
              </a:ext>
            </a:extLst>
          </p:cNvPr>
          <p:cNvSpPr/>
          <p:nvPr/>
        </p:nvSpPr>
        <p:spPr>
          <a:xfrm>
            <a:off x="685800" y="3478098"/>
            <a:ext cx="781878" cy="70236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4194030-803C-2B40-A746-D6662E518A0C}"/>
              </a:ext>
            </a:extLst>
          </p:cNvPr>
          <p:cNvSpPr/>
          <p:nvPr/>
        </p:nvSpPr>
        <p:spPr>
          <a:xfrm>
            <a:off x="6052433" y="3478098"/>
            <a:ext cx="781878" cy="70236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5</a:t>
            </a:r>
          </a:p>
        </p:txBody>
      </p:sp>
      <p:pic>
        <p:nvPicPr>
          <p:cNvPr id="2" name="Period 36 - U3 - L2 - Option II">
            <a:hlinkClick r:id="" action="ppaction://media"/>
            <a:extLst>
              <a:ext uri="{FF2B5EF4-FFF2-40B4-BE49-F238E27FC236}">
                <a16:creationId xmlns:a16="http://schemas.microsoft.com/office/drawing/2014/main" id="{DCC6FB3C-5AC0-4F1F-8937-B7D3ACB283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80229" y="120926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1. WARM UP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351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014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12BDEC-0E2A-FE40-83A4-FCBAFB95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230" y="204997"/>
            <a:ext cx="8171170" cy="460800"/>
          </a:xfrm>
        </p:spPr>
        <p:txBody>
          <a:bodyPr/>
          <a:lstStyle/>
          <a:p>
            <a:r>
              <a:rPr lang="en-AU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Snow White and Seven Dwarfs</a:t>
            </a:r>
            <a:endParaRPr lang="en-US" sz="3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Snow White and the Seven Dwarfs | English smart start">
            <a:extLst>
              <a:ext uri="{FF2B5EF4-FFF2-40B4-BE49-F238E27FC236}">
                <a16:creationId xmlns:a16="http://schemas.microsoft.com/office/drawing/2014/main" id="{D6EDD605-95F5-F940-A240-B2508A947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708" y="780271"/>
            <a:ext cx="4288583" cy="428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wave journal of a surfer girl: May 2012 | Snow white cartoon, Snow white  pictures, Disney princess artwork">
            <a:extLst>
              <a:ext uri="{FF2B5EF4-FFF2-40B4-BE49-F238E27FC236}">
                <a16:creationId xmlns:a16="http://schemas.microsoft.com/office/drawing/2014/main" id="{75C8A55C-B116-FB43-8EC8-07D30BB69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850" y="-138426"/>
            <a:ext cx="3831163" cy="348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eigh ho – Snow White and The Seven Dwarfs – Disney | Đọt Chuối Non">
            <a:extLst>
              <a:ext uri="{FF2B5EF4-FFF2-40B4-BE49-F238E27FC236}">
                <a16:creationId xmlns:a16="http://schemas.microsoft.com/office/drawing/2014/main" id="{C321FF2A-988E-564C-AF2F-F425FFCD1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68" y="2170917"/>
            <a:ext cx="8693063" cy="254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019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70;p43">
            <a:extLst>
              <a:ext uri="{FF2B5EF4-FFF2-40B4-BE49-F238E27FC236}">
                <a16:creationId xmlns:a16="http://schemas.microsoft.com/office/drawing/2014/main" id="{85CC5ED1-0FF3-BA4D-AF59-298DC49E2420}"/>
              </a:ext>
            </a:extLst>
          </p:cNvPr>
          <p:cNvSpPr/>
          <p:nvPr/>
        </p:nvSpPr>
        <p:spPr>
          <a:xfrm rot="-2700000">
            <a:off x="179850" y="4130715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3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9" name="Google Shape;1171;p43">
            <a:extLst>
              <a:ext uri="{FF2B5EF4-FFF2-40B4-BE49-F238E27FC236}">
                <a16:creationId xmlns:a16="http://schemas.microsoft.com/office/drawing/2014/main" id="{67E14D0A-28D6-9D4E-B885-4D92AE75D0A6}"/>
              </a:ext>
            </a:extLst>
          </p:cNvPr>
          <p:cNvSpPr/>
          <p:nvPr/>
        </p:nvSpPr>
        <p:spPr>
          <a:xfrm rot="-2700000">
            <a:off x="179850" y="3253949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4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0" name="Google Shape;1172;p43">
            <a:extLst>
              <a:ext uri="{FF2B5EF4-FFF2-40B4-BE49-F238E27FC236}">
                <a16:creationId xmlns:a16="http://schemas.microsoft.com/office/drawing/2014/main" id="{6E25BA31-7D27-FE4A-B817-F23F6ECD46FE}"/>
              </a:ext>
            </a:extLst>
          </p:cNvPr>
          <p:cNvSpPr/>
          <p:nvPr/>
        </p:nvSpPr>
        <p:spPr>
          <a:xfrm rot="2700000" flipH="1">
            <a:off x="179850" y="2372458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1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Google Shape;1173;p43">
            <a:extLst>
              <a:ext uri="{FF2B5EF4-FFF2-40B4-BE49-F238E27FC236}">
                <a16:creationId xmlns:a16="http://schemas.microsoft.com/office/drawing/2014/main" id="{0FD5FF9E-2260-7C44-A45B-4E25D6128E28}"/>
              </a:ext>
            </a:extLst>
          </p:cNvPr>
          <p:cNvSpPr/>
          <p:nvPr/>
        </p:nvSpPr>
        <p:spPr>
          <a:xfrm rot="2700000" flipH="1">
            <a:off x="179850" y="1505035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lt2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2" name="Google Shape;1175;p43">
            <a:extLst>
              <a:ext uri="{FF2B5EF4-FFF2-40B4-BE49-F238E27FC236}">
                <a16:creationId xmlns:a16="http://schemas.microsoft.com/office/drawing/2014/main" id="{F4750B42-592F-C845-A21C-69414937EEF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839373" y="1559252"/>
            <a:ext cx="2219614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" sz="23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is a lion.</a:t>
            </a:r>
            <a:endParaRPr sz="23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Google Shape;1177;p43">
            <a:extLst>
              <a:ext uri="{FF2B5EF4-FFF2-40B4-BE49-F238E27FC236}">
                <a16:creationId xmlns:a16="http://schemas.microsoft.com/office/drawing/2014/main" id="{9AE48743-CFDB-5F4C-AC8E-6CE7ADB98691}"/>
              </a:ext>
            </a:extLst>
          </p:cNvPr>
          <p:cNvSpPr txBox="1">
            <a:spLocks/>
          </p:cNvSpPr>
          <p:nvPr/>
        </p:nvSpPr>
        <p:spPr>
          <a:xfrm flipH="1">
            <a:off x="34566" y="1599239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4" name="Google Shape;1179;p43">
            <a:extLst>
              <a:ext uri="{FF2B5EF4-FFF2-40B4-BE49-F238E27FC236}">
                <a16:creationId xmlns:a16="http://schemas.microsoft.com/office/drawing/2014/main" id="{B40AAF67-71A8-F543-8A14-20B9B2FF0E45}"/>
              </a:ext>
            </a:extLst>
          </p:cNvPr>
          <p:cNvSpPr txBox="1">
            <a:spLocks/>
          </p:cNvSpPr>
          <p:nvPr/>
        </p:nvSpPr>
        <p:spPr>
          <a:xfrm>
            <a:off x="839374" y="2426675"/>
            <a:ext cx="2219614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3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23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’s a lion.</a:t>
            </a:r>
          </a:p>
        </p:txBody>
      </p:sp>
      <p:sp>
        <p:nvSpPr>
          <p:cNvPr id="15" name="Google Shape;1180;p43">
            <a:extLst>
              <a:ext uri="{FF2B5EF4-FFF2-40B4-BE49-F238E27FC236}">
                <a16:creationId xmlns:a16="http://schemas.microsoft.com/office/drawing/2014/main" id="{7B8BF933-616E-0646-9074-FDB402309E2C}"/>
              </a:ext>
            </a:extLst>
          </p:cNvPr>
          <p:cNvSpPr txBox="1">
            <a:spLocks/>
          </p:cNvSpPr>
          <p:nvPr/>
        </p:nvSpPr>
        <p:spPr>
          <a:xfrm>
            <a:off x="34566" y="3348153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6" name="Google Shape;1182;p43">
            <a:extLst>
              <a:ext uri="{FF2B5EF4-FFF2-40B4-BE49-F238E27FC236}">
                <a16:creationId xmlns:a16="http://schemas.microsoft.com/office/drawing/2014/main" id="{E6BEF068-662C-F249-B084-337B9A1BA607}"/>
              </a:ext>
            </a:extLst>
          </p:cNvPr>
          <p:cNvSpPr txBox="1">
            <a:spLocks/>
          </p:cNvSpPr>
          <p:nvPr/>
        </p:nvSpPr>
        <p:spPr>
          <a:xfrm flipH="1">
            <a:off x="839374" y="4246446"/>
            <a:ext cx="2791804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3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Those</a:t>
            </a:r>
            <a:r>
              <a:rPr lang="en-US" sz="23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lions.</a:t>
            </a:r>
          </a:p>
        </p:txBody>
      </p:sp>
      <p:sp>
        <p:nvSpPr>
          <p:cNvPr id="17" name="Google Shape;1183;p43">
            <a:extLst>
              <a:ext uri="{FF2B5EF4-FFF2-40B4-BE49-F238E27FC236}">
                <a16:creationId xmlns:a16="http://schemas.microsoft.com/office/drawing/2014/main" id="{7339E1AB-BA35-1943-AC3A-7574817F7659}"/>
              </a:ext>
            </a:extLst>
          </p:cNvPr>
          <p:cNvSpPr txBox="1">
            <a:spLocks/>
          </p:cNvSpPr>
          <p:nvPr/>
        </p:nvSpPr>
        <p:spPr>
          <a:xfrm flipH="1">
            <a:off x="34566" y="2466662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8" name="Google Shape;1185;p43">
            <a:extLst>
              <a:ext uri="{FF2B5EF4-FFF2-40B4-BE49-F238E27FC236}">
                <a16:creationId xmlns:a16="http://schemas.microsoft.com/office/drawing/2014/main" id="{C54C11FD-CD00-7346-8B8B-801481D49CC9}"/>
              </a:ext>
            </a:extLst>
          </p:cNvPr>
          <p:cNvSpPr txBox="1">
            <a:spLocks/>
          </p:cNvSpPr>
          <p:nvPr/>
        </p:nvSpPr>
        <p:spPr>
          <a:xfrm>
            <a:off x="809348" y="3317996"/>
            <a:ext cx="2791804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3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These</a:t>
            </a:r>
            <a:r>
              <a:rPr lang="en-US" sz="23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lions.</a:t>
            </a:r>
          </a:p>
        </p:txBody>
      </p:sp>
      <p:sp>
        <p:nvSpPr>
          <p:cNvPr id="19" name="Google Shape;1186;p43">
            <a:extLst>
              <a:ext uri="{FF2B5EF4-FFF2-40B4-BE49-F238E27FC236}">
                <a16:creationId xmlns:a16="http://schemas.microsoft.com/office/drawing/2014/main" id="{1AE85DB0-24EC-0745-B1D7-9A89B777A2D1}"/>
              </a:ext>
            </a:extLst>
          </p:cNvPr>
          <p:cNvSpPr txBox="1">
            <a:spLocks/>
          </p:cNvSpPr>
          <p:nvPr/>
        </p:nvSpPr>
        <p:spPr>
          <a:xfrm>
            <a:off x="34566" y="4224919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45CB052-6907-B04D-8974-FC81FAEBD0DB}"/>
              </a:ext>
            </a:extLst>
          </p:cNvPr>
          <p:cNvGrpSpPr/>
          <p:nvPr/>
        </p:nvGrpSpPr>
        <p:grpSpPr>
          <a:xfrm>
            <a:off x="7744569" y="1396860"/>
            <a:ext cx="1324059" cy="1401999"/>
            <a:chOff x="6439605" y="882796"/>
            <a:chExt cx="2612410" cy="2961938"/>
          </a:xfrm>
        </p:grpSpPr>
        <p:pic>
          <p:nvPicPr>
            <p:cNvPr id="3074" name="Picture 2" descr="Lion Animal Cartoon - Free image on Pixabay">
              <a:extLst>
                <a:ext uri="{FF2B5EF4-FFF2-40B4-BE49-F238E27FC236}">
                  <a16:creationId xmlns:a16="http://schemas.microsoft.com/office/drawing/2014/main" id="{4587248C-CD2F-E840-A619-E94A558A12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9605" y="882796"/>
              <a:ext cx="1352939" cy="13529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Download HD Cartoon Lion Png Graphic Freeuse Download - Cartoon Lion  Transparent Background Transparent PNG Image - NicePNG.com">
              <a:extLst>
                <a:ext uri="{FF2B5EF4-FFF2-40B4-BE49-F238E27FC236}">
                  <a16:creationId xmlns:a16="http://schemas.microsoft.com/office/drawing/2014/main" id="{D55C941A-7067-3C48-A5C7-21615D4FE6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9075" y="975175"/>
              <a:ext cx="1352940" cy="1352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Golden lion cartoon character vector image | Free SVG">
              <a:extLst>
                <a:ext uri="{FF2B5EF4-FFF2-40B4-BE49-F238E27FC236}">
                  <a16:creationId xmlns:a16="http://schemas.microsoft.com/office/drawing/2014/main" id="{B1570439-2780-3541-9450-D07B40E719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0231" y="2274639"/>
              <a:ext cx="1570095" cy="1570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3296975-87D8-704E-ABFB-4850DBCEFAB9}"/>
              </a:ext>
            </a:extLst>
          </p:cNvPr>
          <p:cNvCxnSpPr/>
          <p:nvPr/>
        </p:nvCxnSpPr>
        <p:spPr>
          <a:xfrm flipV="1">
            <a:off x="6039816" y="2220686"/>
            <a:ext cx="1303376" cy="763306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080" name="Picture 8" descr="Free Disney Snow White Dwarfs Clipart and Disney Animated Gifs | Disney  cartoon characters, Disney animation, Snow white dwarfs">
            <a:extLst>
              <a:ext uri="{FF2B5EF4-FFF2-40B4-BE49-F238E27FC236}">
                <a16:creationId xmlns:a16="http://schemas.microsoft.com/office/drawing/2014/main" id="{C5D95B7F-8AC7-2943-B24A-83886069D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147" y="1169324"/>
            <a:ext cx="2813663" cy="3451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now White | Protagonists Wiki | Fandom">
            <a:extLst>
              <a:ext uri="{FF2B5EF4-FFF2-40B4-BE49-F238E27FC236}">
                <a16:creationId xmlns:a16="http://schemas.microsoft.com/office/drawing/2014/main" id="{BA4F23F9-D934-42E9-B4DC-ACF166603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62" b="96154" l="6186" r="89691">
                        <a14:foregroundMark x1="61340" y1="4231" x2="53093" y2="17692"/>
                        <a14:foregroundMark x1="54124" y1="3462" x2="47423" y2="6538"/>
                        <a14:foregroundMark x1="90722" y1="69615" x2="38144" y2="96154"/>
                        <a14:foregroundMark x1="38144" y1="96154" x2="31443" y2="90385"/>
                        <a14:foregroundMark x1="6186" y1="60769" x2="17010" y2="6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65" y="-154203"/>
            <a:ext cx="1352275" cy="18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70;p43">
            <a:extLst>
              <a:ext uri="{FF2B5EF4-FFF2-40B4-BE49-F238E27FC236}">
                <a16:creationId xmlns:a16="http://schemas.microsoft.com/office/drawing/2014/main" id="{85CC5ED1-0FF3-BA4D-AF59-298DC49E2420}"/>
              </a:ext>
            </a:extLst>
          </p:cNvPr>
          <p:cNvSpPr/>
          <p:nvPr/>
        </p:nvSpPr>
        <p:spPr>
          <a:xfrm rot="-2700000">
            <a:off x="173531" y="4130715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3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9" name="Google Shape;1171;p43">
            <a:extLst>
              <a:ext uri="{FF2B5EF4-FFF2-40B4-BE49-F238E27FC236}">
                <a16:creationId xmlns:a16="http://schemas.microsoft.com/office/drawing/2014/main" id="{67E14D0A-28D6-9D4E-B885-4D92AE75D0A6}"/>
              </a:ext>
            </a:extLst>
          </p:cNvPr>
          <p:cNvSpPr/>
          <p:nvPr/>
        </p:nvSpPr>
        <p:spPr>
          <a:xfrm rot="-2700000">
            <a:off x="173531" y="3239881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4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0" name="Google Shape;1172;p43">
            <a:extLst>
              <a:ext uri="{FF2B5EF4-FFF2-40B4-BE49-F238E27FC236}">
                <a16:creationId xmlns:a16="http://schemas.microsoft.com/office/drawing/2014/main" id="{6E25BA31-7D27-FE4A-B817-F23F6ECD46FE}"/>
              </a:ext>
            </a:extLst>
          </p:cNvPr>
          <p:cNvSpPr/>
          <p:nvPr/>
        </p:nvSpPr>
        <p:spPr>
          <a:xfrm rot="2700000" flipH="1">
            <a:off x="173531" y="2337288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1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Google Shape;1173;p43">
            <a:extLst>
              <a:ext uri="{FF2B5EF4-FFF2-40B4-BE49-F238E27FC236}">
                <a16:creationId xmlns:a16="http://schemas.microsoft.com/office/drawing/2014/main" id="{0FD5FF9E-2260-7C44-A45B-4E25D6128E28}"/>
              </a:ext>
            </a:extLst>
          </p:cNvPr>
          <p:cNvSpPr/>
          <p:nvPr/>
        </p:nvSpPr>
        <p:spPr>
          <a:xfrm rot="2700000" flipH="1">
            <a:off x="173531" y="1441729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lt2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2" name="Google Shape;1175;p43">
            <a:extLst>
              <a:ext uri="{FF2B5EF4-FFF2-40B4-BE49-F238E27FC236}">
                <a16:creationId xmlns:a16="http://schemas.microsoft.com/office/drawing/2014/main" id="{F4750B42-592F-C845-A21C-69414937EEF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839373" y="1495946"/>
            <a:ext cx="2367248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" sz="2300" b="1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 is a tiger.</a:t>
            </a:r>
            <a:endParaRPr sz="2300" b="1" dirty="0">
              <a:solidFill>
                <a:schemeClr val="bg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Google Shape;1177;p43">
            <a:extLst>
              <a:ext uri="{FF2B5EF4-FFF2-40B4-BE49-F238E27FC236}">
                <a16:creationId xmlns:a16="http://schemas.microsoft.com/office/drawing/2014/main" id="{9AE48743-CFDB-5F4C-AC8E-6CE7ADB98691}"/>
              </a:ext>
            </a:extLst>
          </p:cNvPr>
          <p:cNvSpPr txBox="1">
            <a:spLocks/>
          </p:cNvSpPr>
          <p:nvPr/>
        </p:nvSpPr>
        <p:spPr>
          <a:xfrm flipH="1">
            <a:off x="34566" y="1535933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4" name="Google Shape;1179;p43">
            <a:extLst>
              <a:ext uri="{FF2B5EF4-FFF2-40B4-BE49-F238E27FC236}">
                <a16:creationId xmlns:a16="http://schemas.microsoft.com/office/drawing/2014/main" id="{B40AAF67-71A8-F543-8A14-20B9B2FF0E45}"/>
              </a:ext>
            </a:extLst>
          </p:cNvPr>
          <p:cNvSpPr txBox="1">
            <a:spLocks/>
          </p:cNvSpPr>
          <p:nvPr/>
        </p:nvSpPr>
        <p:spPr>
          <a:xfrm>
            <a:off x="839373" y="2391505"/>
            <a:ext cx="2384775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3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2300" b="1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’s a tiger.</a:t>
            </a:r>
          </a:p>
        </p:txBody>
      </p:sp>
      <p:sp>
        <p:nvSpPr>
          <p:cNvPr id="15" name="Google Shape;1180;p43">
            <a:extLst>
              <a:ext uri="{FF2B5EF4-FFF2-40B4-BE49-F238E27FC236}">
                <a16:creationId xmlns:a16="http://schemas.microsoft.com/office/drawing/2014/main" id="{7B8BF933-616E-0646-9074-FDB402309E2C}"/>
              </a:ext>
            </a:extLst>
          </p:cNvPr>
          <p:cNvSpPr txBox="1">
            <a:spLocks/>
          </p:cNvSpPr>
          <p:nvPr/>
        </p:nvSpPr>
        <p:spPr>
          <a:xfrm>
            <a:off x="34566" y="3334085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6" name="Google Shape;1182;p43">
            <a:extLst>
              <a:ext uri="{FF2B5EF4-FFF2-40B4-BE49-F238E27FC236}">
                <a16:creationId xmlns:a16="http://schemas.microsoft.com/office/drawing/2014/main" id="{E6BEF068-662C-F249-B084-337B9A1BA607}"/>
              </a:ext>
            </a:extLst>
          </p:cNvPr>
          <p:cNvSpPr txBox="1">
            <a:spLocks/>
          </p:cNvSpPr>
          <p:nvPr/>
        </p:nvSpPr>
        <p:spPr>
          <a:xfrm flipH="1">
            <a:off x="839372" y="3294098"/>
            <a:ext cx="3201021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3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These</a:t>
            </a:r>
            <a:r>
              <a:rPr lang="en-US" sz="2300" b="1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 are tigers.</a:t>
            </a:r>
          </a:p>
        </p:txBody>
      </p:sp>
      <p:sp>
        <p:nvSpPr>
          <p:cNvPr id="17" name="Google Shape;1183;p43">
            <a:extLst>
              <a:ext uri="{FF2B5EF4-FFF2-40B4-BE49-F238E27FC236}">
                <a16:creationId xmlns:a16="http://schemas.microsoft.com/office/drawing/2014/main" id="{7339E1AB-BA35-1943-AC3A-7574817F7659}"/>
              </a:ext>
            </a:extLst>
          </p:cNvPr>
          <p:cNvSpPr txBox="1">
            <a:spLocks/>
          </p:cNvSpPr>
          <p:nvPr/>
        </p:nvSpPr>
        <p:spPr>
          <a:xfrm flipH="1">
            <a:off x="34566" y="2431492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8" name="Google Shape;1185;p43">
            <a:extLst>
              <a:ext uri="{FF2B5EF4-FFF2-40B4-BE49-F238E27FC236}">
                <a16:creationId xmlns:a16="http://schemas.microsoft.com/office/drawing/2014/main" id="{C54C11FD-CD00-7346-8B8B-801481D49CC9}"/>
              </a:ext>
            </a:extLst>
          </p:cNvPr>
          <p:cNvSpPr txBox="1">
            <a:spLocks/>
          </p:cNvSpPr>
          <p:nvPr/>
        </p:nvSpPr>
        <p:spPr>
          <a:xfrm>
            <a:off x="839373" y="4184932"/>
            <a:ext cx="2984862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3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Those</a:t>
            </a:r>
            <a:r>
              <a:rPr lang="en-US" sz="2300" b="1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 are tigers.</a:t>
            </a:r>
          </a:p>
        </p:txBody>
      </p:sp>
      <p:sp>
        <p:nvSpPr>
          <p:cNvPr id="19" name="Google Shape;1186;p43">
            <a:extLst>
              <a:ext uri="{FF2B5EF4-FFF2-40B4-BE49-F238E27FC236}">
                <a16:creationId xmlns:a16="http://schemas.microsoft.com/office/drawing/2014/main" id="{1AE85DB0-24EC-0745-B1D7-9A89B777A2D1}"/>
              </a:ext>
            </a:extLst>
          </p:cNvPr>
          <p:cNvSpPr txBox="1">
            <a:spLocks/>
          </p:cNvSpPr>
          <p:nvPr/>
        </p:nvSpPr>
        <p:spPr>
          <a:xfrm>
            <a:off x="34566" y="4224919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53F7426-E39C-6241-8499-6D767DB6F69D}"/>
              </a:ext>
            </a:extLst>
          </p:cNvPr>
          <p:cNvGrpSpPr/>
          <p:nvPr/>
        </p:nvGrpSpPr>
        <p:grpSpPr>
          <a:xfrm>
            <a:off x="5962261" y="1073020"/>
            <a:ext cx="2677886" cy="2805146"/>
            <a:chOff x="5720282" y="1033173"/>
            <a:chExt cx="3305941" cy="2989968"/>
          </a:xfrm>
        </p:grpSpPr>
        <p:pic>
          <p:nvPicPr>
            <p:cNvPr id="5122" name="Picture 2" descr="Tiger Cartoon Illustration Drawing HD Image Free PNG, Resolution:571x493 HD  Png Download - CPPNG.com">
              <a:extLst>
                <a:ext uri="{FF2B5EF4-FFF2-40B4-BE49-F238E27FC236}">
                  <a16:creationId xmlns:a16="http://schemas.microsoft.com/office/drawing/2014/main" id="{CC3C40ED-AC45-7C49-94CF-7AABCE8F46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3192" y="1038175"/>
              <a:ext cx="1681195" cy="145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Tiger Cartoon Illustration Drawing HD Image Free PNG, Resolution:571x493 HD  Png Download - CPPNG.com">
              <a:extLst>
                <a:ext uri="{FF2B5EF4-FFF2-40B4-BE49-F238E27FC236}">
                  <a16:creationId xmlns:a16="http://schemas.microsoft.com/office/drawing/2014/main" id="{E7E5F456-E70B-504F-8221-A2015C1683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5028" y="2494568"/>
              <a:ext cx="1681195" cy="145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Tiger Cartoon Illustration Drawing HD Image Free PNG, Resolution:571x493 HD  Png Download - CPPNG.com">
              <a:extLst>
                <a:ext uri="{FF2B5EF4-FFF2-40B4-BE49-F238E27FC236}">
                  <a16:creationId xmlns:a16="http://schemas.microsoft.com/office/drawing/2014/main" id="{20CEDDC8-E78D-6A48-BCB4-0742687038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0282" y="1033173"/>
              <a:ext cx="1681195" cy="145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Tiger Cartoon Illustration Drawing HD Image Free PNG, Resolution:571x493 HD  Png Download - CPPNG.com">
              <a:extLst>
                <a:ext uri="{FF2B5EF4-FFF2-40B4-BE49-F238E27FC236}">
                  <a16:creationId xmlns:a16="http://schemas.microsoft.com/office/drawing/2014/main" id="{A77BA7C8-47D3-7C43-9A83-4BD888BC1D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4640" y="2571750"/>
              <a:ext cx="1681195" cy="145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4" name="Picture 4" descr="Happy | Disney cartoon characters, Disney, Disney cartoons">
            <a:extLst>
              <a:ext uri="{FF2B5EF4-FFF2-40B4-BE49-F238E27FC236}">
                <a16:creationId xmlns:a16="http://schemas.microsoft.com/office/drawing/2014/main" id="{C9E5CB00-0289-4545-BA26-79866E7A3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290" y="551144"/>
            <a:ext cx="3680107" cy="4304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Snow White | Protagonists Wiki | Fandom">
            <a:extLst>
              <a:ext uri="{FF2B5EF4-FFF2-40B4-BE49-F238E27FC236}">
                <a16:creationId xmlns:a16="http://schemas.microsoft.com/office/drawing/2014/main" id="{02703341-4790-4EC4-8AA7-6635558A0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62" b="96154" l="6186" r="89691">
                        <a14:foregroundMark x1="61340" y1="4231" x2="53093" y2="17692"/>
                        <a14:foregroundMark x1="54124" y1="3462" x2="47423" y2="6538"/>
                        <a14:foregroundMark x1="90722" y1="69615" x2="38144" y2="96154"/>
                        <a14:foregroundMark x1="38144" y1="96154" x2="31443" y2="90385"/>
                        <a14:foregroundMark x1="6186" y1="60769" x2="17010" y2="6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65" y="-154203"/>
            <a:ext cx="1352275" cy="18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741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70;p43">
            <a:extLst>
              <a:ext uri="{FF2B5EF4-FFF2-40B4-BE49-F238E27FC236}">
                <a16:creationId xmlns:a16="http://schemas.microsoft.com/office/drawing/2014/main" id="{85CC5ED1-0FF3-BA4D-AF59-298DC49E2420}"/>
              </a:ext>
            </a:extLst>
          </p:cNvPr>
          <p:cNvSpPr/>
          <p:nvPr/>
        </p:nvSpPr>
        <p:spPr>
          <a:xfrm rot="-2700000">
            <a:off x="173531" y="4130715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3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9" name="Google Shape;1171;p43">
            <a:extLst>
              <a:ext uri="{FF2B5EF4-FFF2-40B4-BE49-F238E27FC236}">
                <a16:creationId xmlns:a16="http://schemas.microsoft.com/office/drawing/2014/main" id="{67E14D0A-28D6-9D4E-B885-4D92AE75D0A6}"/>
              </a:ext>
            </a:extLst>
          </p:cNvPr>
          <p:cNvSpPr/>
          <p:nvPr/>
        </p:nvSpPr>
        <p:spPr>
          <a:xfrm rot="-2700000">
            <a:off x="173531" y="3232841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4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0" name="Google Shape;1172;p43">
            <a:extLst>
              <a:ext uri="{FF2B5EF4-FFF2-40B4-BE49-F238E27FC236}">
                <a16:creationId xmlns:a16="http://schemas.microsoft.com/office/drawing/2014/main" id="{6E25BA31-7D27-FE4A-B817-F23F6ECD46FE}"/>
              </a:ext>
            </a:extLst>
          </p:cNvPr>
          <p:cNvSpPr/>
          <p:nvPr/>
        </p:nvSpPr>
        <p:spPr>
          <a:xfrm rot="2700000" flipH="1">
            <a:off x="173531" y="2358384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1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Google Shape;1173;p43">
            <a:extLst>
              <a:ext uri="{FF2B5EF4-FFF2-40B4-BE49-F238E27FC236}">
                <a16:creationId xmlns:a16="http://schemas.microsoft.com/office/drawing/2014/main" id="{0FD5FF9E-2260-7C44-A45B-4E25D6128E28}"/>
              </a:ext>
            </a:extLst>
          </p:cNvPr>
          <p:cNvSpPr/>
          <p:nvPr/>
        </p:nvSpPr>
        <p:spPr>
          <a:xfrm rot="2700000" flipH="1">
            <a:off x="173531" y="1483927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lt2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2" name="Google Shape;1175;p43">
            <a:extLst>
              <a:ext uri="{FF2B5EF4-FFF2-40B4-BE49-F238E27FC236}">
                <a16:creationId xmlns:a16="http://schemas.microsoft.com/office/drawing/2014/main" id="{F4750B42-592F-C845-A21C-69414937EEF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839372" y="1538144"/>
            <a:ext cx="3096523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" sz="23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is an elephant.</a:t>
            </a:r>
            <a:endParaRPr sz="23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Google Shape;1177;p43">
            <a:extLst>
              <a:ext uri="{FF2B5EF4-FFF2-40B4-BE49-F238E27FC236}">
                <a16:creationId xmlns:a16="http://schemas.microsoft.com/office/drawing/2014/main" id="{9AE48743-CFDB-5F4C-AC8E-6CE7ADB98691}"/>
              </a:ext>
            </a:extLst>
          </p:cNvPr>
          <p:cNvSpPr txBox="1">
            <a:spLocks/>
          </p:cNvSpPr>
          <p:nvPr/>
        </p:nvSpPr>
        <p:spPr>
          <a:xfrm flipH="1">
            <a:off x="34566" y="1578131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4" name="Google Shape;1179;p43">
            <a:extLst>
              <a:ext uri="{FF2B5EF4-FFF2-40B4-BE49-F238E27FC236}">
                <a16:creationId xmlns:a16="http://schemas.microsoft.com/office/drawing/2014/main" id="{B40AAF67-71A8-F543-8A14-20B9B2FF0E45}"/>
              </a:ext>
            </a:extLst>
          </p:cNvPr>
          <p:cNvSpPr txBox="1">
            <a:spLocks/>
          </p:cNvSpPr>
          <p:nvPr/>
        </p:nvSpPr>
        <p:spPr>
          <a:xfrm>
            <a:off x="839373" y="2412601"/>
            <a:ext cx="3005399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3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23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’s an elephant.</a:t>
            </a:r>
          </a:p>
        </p:txBody>
      </p:sp>
      <p:sp>
        <p:nvSpPr>
          <p:cNvPr id="15" name="Google Shape;1180;p43">
            <a:extLst>
              <a:ext uri="{FF2B5EF4-FFF2-40B4-BE49-F238E27FC236}">
                <a16:creationId xmlns:a16="http://schemas.microsoft.com/office/drawing/2014/main" id="{7B8BF933-616E-0646-9074-FDB402309E2C}"/>
              </a:ext>
            </a:extLst>
          </p:cNvPr>
          <p:cNvSpPr txBox="1">
            <a:spLocks/>
          </p:cNvSpPr>
          <p:nvPr/>
        </p:nvSpPr>
        <p:spPr>
          <a:xfrm>
            <a:off x="34566" y="3327045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6" name="Google Shape;1182;p43">
            <a:extLst>
              <a:ext uri="{FF2B5EF4-FFF2-40B4-BE49-F238E27FC236}">
                <a16:creationId xmlns:a16="http://schemas.microsoft.com/office/drawing/2014/main" id="{E6BEF068-662C-F249-B084-337B9A1BA607}"/>
              </a:ext>
            </a:extLst>
          </p:cNvPr>
          <p:cNvSpPr txBox="1">
            <a:spLocks/>
          </p:cNvSpPr>
          <p:nvPr/>
        </p:nvSpPr>
        <p:spPr>
          <a:xfrm flipH="1">
            <a:off x="870821" y="4265197"/>
            <a:ext cx="3342849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3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Those</a:t>
            </a:r>
            <a:r>
              <a:rPr lang="en-US" sz="23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elephants.</a:t>
            </a:r>
          </a:p>
        </p:txBody>
      </p:sp>
      <p:sp>
        <p:nvSpPr>
          <p:cNvPr id="17" name="Google Shape;1183;p43">
            <a:extLst>
              <a:ext uri="{FF2B5EF4-FFF2-40B4-BE49-F238E27FC236}">
                <a16:creationId xmlns:a16="http://schemas.microsoft.com/office/drawing/2014/main" id="{7339E1AB-BA35-1943-AC3A-7574817F7659}"/>
              </a:ext>
            </a:extLst>
          </p:cNvPr>
          <p:cNvSpPr txBox="1">
            <a:spLocks/>
          </p:cNvSpPr>
          <p:nvPr/>
        </p:nvSpPr>
        <p:spPr>
          <a:xfrm flipH="1">
            <a:off x="34566" y="2452588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8" name="Google Shape;1185;p43">
            <a:extLst>
              <a:ext uri="{FF2B5EF4-FFF2-40B4-BE49-F238E27FC236}">
                <a16:creationId xmlns:a16="http://schemas.microsoft.com/office/drawing/2014/main" id="{C54C11FD-CD00-7346-8B8B-801481D49CC9}"/>
              </a:ext>
            </a:extLst>
          </p:cNvPr>
          <p:cNvSpPr txBox="1">
            <a:spLocks/>
          </p:cNvSpPr>
          <p:nvPr/>
        </p:nvSpPr>
        <p:spPr>
          <a:xfrm>
            <a:off x="870821" y="3315428"/>
            <a:ext cx="3279955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3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These</a:t>
            </a:r>
            <a:r>
              <a:rPr lang="en-US" sz="23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elephants.</a:t>
            </a:r>
          </a:p>
        </p:txBody>
      </p:sp>
      <p:sp>
        <p:nvSpPr>
          <p:cNvPr id="19" name="Google Shape;1186;p43">
            <a:extLst>
              <a:ext uri="{FF2B5EF4-FFF2-40B4-BE49-F238E27FC236}">
                <a16:creationId xmlns:a16="http://schemas.microsoft.com/office/drawing/2014/main" id="{1AE85DB0-24EC-0745-B1D7-9A89B777A2D1}"/>
              </a:ext>
            </a:extLst>
          </p:cNvPr>
          <p:cNvSpPr txBox="1">
            <a:spLocks/>
          </p:cNvSpPr>
          <p:nvPr/>
        </p:nvSpPr>
        <p:spPr>
          <a:xfrm>
            <a:off x="34566" y="4224919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3296975-87D8-704E-ABFB-4850DBCEFAB9}"/>
              </a:ext>
            </a:extLst>
          </p:cNvPr>
          <p:cNvCxnSpPr/>
          <p:nvPr/>
        </p:nvCxnSpPr>
        <p:spPr>
          <a:xfrm flipV="1">
            <a:off x="5524965" y="3028697"/>
            <a:ext cx="1303376" cy="763306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242" name="Picture 2" descr="Big and small elephants cartoon on white background 3253121 Vector Art at  Vecteezy">
            <a:extLst>
              <a:ext uri="{FF2B5EF4-FFF2-40B4-BE49-F238E27FC236}">
                <a16:creationId xmlns:a16="http://schemas.microsoft.com/office/drawing/2014/main" id="{C1DF4F6C-AD44-3344-AA5C-9FE177DF3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273" y="1538143"/>
            <a:ext cx="1326532" cy="12880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Snow White | Protagonists Wiki | Fandom">
            <a:extLst>
              <a:ext uri="{FF2B5EF4-FFF2-40B4-BE49-F238E27FC236}">
                <a16:creationId xmlns:a16="http://schemas.microsoft.com/office/drawing/2014/main" id="{6DC1D404-C553-48B1-92E5-1AF4C19F3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62" b="96154" l="6186" r="89691">
                        <a14:foregroundMark x1="61340" y1="4231" x2="53093" y2="17692"/>
                        <a14:foregroundMark x1="54124" y1="3462" x2="47423" y2="6538"/>
                        <a14:foregroundMark x1="90722" y1="69615" x2="38144" y2="96154"/>
                        <a14:foregroundMark x1="38144" y1="96154" x2="31443" y2="90385"/>
                        <a14:foregroundMark x1="6186" y1="60769" x2="17010" y2="6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65" y="-154203"/>
            <a:ext cx="1352275" cy="18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8291" y="1004663"/>
            <a:ext cx="339090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80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remium Vector | Vector illustration of cartoon monkeys">
            <a:extLst>
              <a:ext uri="{FF2B5EF4-FFF2-40B4-BE49-F238E27FC236}">
                <a16:creationId xmlns:a16="http://schemas.microsoft.com/office/drawing/2014/main" id="{F0E01C31-BB9B-EE4F-88CD-ADD1947F4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537" y="513567"/>
            <a:ext cx="3093297" cy="309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70;p43">
            <a:extLst>
              <a:ext uri="{FF2B5EF4-FFF2-40B4-BE49-F238E27FC236}">
                <a16:creationId xmlns:a16="http://schemas.microsoft.com/office/drawing/2014/main" id="{85CC5ED1-0FF3-BA4D-AF59-298DC49E2420}"/>
              </a:ext>
            </a:extLst>
          </p:cNvPr>
          <p:cNvSpPr/>
          <p:nvPr/>
        </p:nvSpPr>
        <p:spPr>
          <a:xfrm rot="-2700000">
            <a:off x="173531" y="4130715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3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9" name="Google Shape;1171;p43">
            <a:extLst>
              <a:ext uri="{FF2B5EF4-FFF2-40B4-BE49-F238E27FC236}">
                <a16:creationId xmlns:a16="http://schemas.microsoft.com/office/drawing/2014/main" id="{67E14D0A-28D6-9D4E-B885-4D92AE75D0A6}"/>
              </a:ext>
            </a:extLst>
          </p:cNvPr>
          <p:cNvSpPr/>
          <p:nvPr/>
        </p:nvSpPr>
        <p:spPr>
          <a:xfrm rot="-2700000">
            <a:off x="173531" y="3246915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4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0" name="Google Shape;1172;p43">
            <a:extLst>
              <a:ext uri="{FF2B5EF4-FFF2-40B4-BE49-F238E27FC236}">
                <a16:creationId xmlns:a16="http://schemas.microsoft.com/office/drawing/2014/main" id="{6E25BA31-7D27-FE4A-B817-F23F6ECD46FE}"/>
              </a:ext>
            </a:extLst>
          </p:cNvPr>
          <p:cNvSpPr/>
          <p:nvPr/>
        </p:nvSpPr>
        <p:spPr>
          <a:xfrm rot="2700000" flipH="1">
            <a:off x="173531" y="2372458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1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Google Shape;1173;p43">
            <a:extLst>
              <a:ext uri="{FF2B5EF4-FFF2-40B4-BE49-F238E27FC236}">
                <a16:creationId xmlns:a16="http://schemas.microsoft.com/office/drawing/2014/main" id="{0FD5FF9E-2260-7C44-A45B-4E25D6128E28}"/>
              </a:ext>
            </a:extLst>
          </p:cNvPr>
          <p:cNvSpPr/>
          <p:nvPr/>
        </p:nvSpPr>
        <p:spPr>
          <a:xfrm rot="2700000" flipH="1">
            <a:off x="173531" y="1498001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lt2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2" name="Google Shape;1175;p43">
            <a:extLst>
              <a:ext uri="{FF2B5EF4-FFF2-40B4-BE49-F238E27FC236}">
                <a16:creationId xmlns:a16="http://schemas.microsoft.com/office/drawing/2014/main" id="{F4750B42-592F-C845-A21C-69414937EEF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839371" y="1552218"/>
            <a:ext cx="2818228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is a monkey.</a:t>
            </a:r>
            <a:endParaRPr sz="2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Google Shape;1177;p43">
            <a:extLst>
              <a:ext uri="{FF2B5EF4-FFF2-40B4-BE49-F238E27FC236}">
                <a16:creationId xmlns:a16="http://schemas.microsoft.com/office/drawing/2014/main" id="{9AE48743-CFDB-5F4C-AC8E-6CE7ADB98691}"/>
              </a:ext>
            </a:extLst>
          </p:cNvPr>
          <p:cNvSpPr txBox="1">
            <a:spLocks/>
          </p:cNvSpPr>
          <p:nvPr/>
        </p:nvSpPr>
        <p:spPr>
          <a:xfrm flipH="1">
            <a:off x="34566" y="1592205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4" name="Google Shape;1179;p43">
            <a:extLst>
              <a:ext uri="{FF2B5EF4-FFF2-40B4-BE49-F238E27FC236}">
                <a16:creationId xmlns:a16="http://schemas.microsoft.com/office/drawing/2014/main" id="{B40AAF67-71A8-F543-8A14-20B9B2FF0E45}"/>
              </a:ext>
            </a:extLst>
          </p:cNvPr>
          <p:cNvSpPr txBox="1">
            <a:spLocks/>
          </p:cNvSpPr>
          <p:nvPr/>
        </p:nvSpPr>
        <p:spPr>
          <a:xfrm>
            <a:off x="839371" y="2426675"/>
            <a:ext cx="3000453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’s 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 monkey.</a:t>
            </a:r>
          </a:p>
        </p:txBody>
      </p:sp>
      <p:sp>
        <p:nvSpPr>
          <p:cNvPr id="15" name="Google Shape;1180;p43">
            <a:extLst>
              <a:ext uri="{FF2B5EF4-FFF2-40B4-BE49-F238E27FC236}">
                <a16:creationId xmlns:a16="http://schemas.microsoft.com/office/drawing/2014/main" id="{7B8BF933-616E-0646-9074-FDB402309E2C}"/>
              </a:ext>
            </a:extLst>
          </p:cNvPr>
          <p:cNvSpPr txBox="1">
            <a:spLocks/>
          </p:cNvSpPr>
          <p:nvPr/>
        </p:nvSpPr>
        <p:spPr>
          <a:xfrm>
            <a:off x="34566" y="3341119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6" name="Google Shape;1182;p43">
            <a:extLst>
              <a:ext uri="{FF2B5EF4-FFF2-40B4-BE49-F238E27FC236}">
                <a16:creationId xmlns:a16="http://schemas.microsoft.com/office/drawing/2014/main" id="{E6BEF068-662C-F249-B084-337B9A1BA607}"/>
              </a:ext>
            </a:extLst>
          </p:cNvPr>
          <p:cNvSpPr txBox="1">
            <a:spLocks/>
          </p:cNvSpPr>
          <p:nvPr/>
        </p:nvSpPr>
        <p:spPr>
          <a:xfrm flipH="1">
            <a:off x="839371" y="3301132"/>
            <a:ext cx="3577861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These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monkeys.</a:t>
            </a:r>
          </a:p>
        </p:txBody>
      </p:sp>
      <p:sp>
        <p:nvSpPr>
          <p:cNvPr id="17" name="Google Shape;1183;p43">
            <a:extLst>
              <a:ext uri="{FF2B5EF4-FFF2-40B4-BE49-F238E27FC236}">
                <a16:creationId xmlns:a16="http://schemas.microsoft.com/office/drawing/2014/main" id="{7339E1AB-BA35-1943-AC3A-7574817F7659}"/>
              </a:ext>
            </a:extLst>
          </p:cNvPr>
          <p:cNvSpPr txBox="1">
            <a:spLocks/>
          </p:cNvSpPr>
          <p:nvPr/>
        </p:nvSpPr>
        <p:spPr>
          <a:xfrm flipH="1">
            <a:off x="34566" y="2466662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8" name="Google Shape;1185;p43">
            <a:extLst>
              <a:ext uri="{FF2B5EF4-FFF2-40B4-BE49-F238E27FC236}">
                <a16:creationId xmlns:a16="http://schemas.microsoft.com/office/drawing/2014/main" id="{C54C11FD-CD00-7346-8B8B-801481D49CC9}"/>
              </a:ext>
            </a:extLst>
          </p:cNvPr>
          <p:cNvSpPr txBox="1">
            <a:spLocks/>
          </p:cNvSpPr>
          <p:nvPr/>
        </p:nvSpPr>
        <p:spPr>
          <a:xfrm>
            <a:off x="839371" y="4184932"/>
            <a:ext cx="3577861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Those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monkeys.</a:t>
            </a:r>
          </a:p>
        </p:txBody>
      </p:sp>
      <p:sp>
        <p:nvSpPr>
          <p:cNvPr id="19" name="Google Shape;1186;p43">
            <a:extLst>
              <a:ext uri="{FF2B5EF4-FFF2-40B4-BE49-F238E27FC236}">
                <a16:creationId xmlns:a16="http://schemas.microsoft.com/office/drawing/2014/main" id="{1AE85DB0-24EC-0745-B1D7-9A89B777A2D1}"/>
              </a:ext>
            </a:extLst>
          </p:cNvPr>
          <p:cNvSpPr txBox="1">
            <a:spLocks/>
          </p:cNvSpPr>
          <p:nvPr/>
        </p:nvSpPr>
        <p:spPr>
          <a:xfrm>
            <a:off x="34566" y="4224919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</a:p>
        </p:txBody>
      </p:sp>
      <p:pic>
        <p:nvPicPr>
          <p:cNvPr id="11268" name="Picture 4" descr="Snow White and the Seven Dwarfs Photo: Dopey | Disney cartoon characters,  Disney drawings, Disney art">
            <a:extLst>
              <a:ext uri="{FF2B5EF4-FFF2-40B4-BE49-F238E27FC236}">
                <a16:creationId xmlns:a16="http://schemas.microsoft.com/office/drawing/2014/main" id="{20B168B7-4472-1243-AEDE-15145284F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494" y="447819"/>
            <a:ext cx="2968495" cy="42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Snow White | Protagonists Wiki | Fandom">
            <a:extLst>
              <a:ext uri="{FF2B5EF4-FFF2-40B4-BE49-F238E27FC236}">
                <a16:creationId xmlns:a16="http://schemas.microsoft.com/office/drawing/2014/main" id="{78113711-F6EB-45B2-BE96-63BD1128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62" b="96154" l="6186" r="89691">
                        <a14:foregroundMark x1="61340" y1="4231" x2="53093" y2="17692"/>
                        <a14:foregroundMark x1="54124" y1="3462" x2="47423" y2="6538"/>
                        <a14:foregroundMark x1="90722" y1="69615" x2="38144" y2="96154"/>
                        <a14:foregroundMark x1="38144" y1="96154" x2="31443" y2="90385"/>
                        <a14:foregroundMark x1="6186" y1="60769" x2="17010" y2="6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65" y="-154203"/>
            <a:ext cx="1352275" cy="18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64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70;p43">
            <a:extLst>
              <a:ext uri="{FF2B5EF4-FFF2-40B4-BE49-F238E27FC236}">
                <a16:creationId xmlns:a16="http://schemas.microsoft.com/office/drawing/2014/main" id="{85CC5ED1-0FF3-BA4D-AF59-298DC49E2420}"/>
              </a:ext>
            </a:extLst>
          </p:cNvPr>
          <p:cNvSpPr/>
          <p:nvPr/>
        </p:nvSpPr>
        <p:spPr>
          <a:xfrm rot="-2700000">
            <a:off x="173531" y="4130715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3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9" name="Google Shape;1171;p43">
            <a:extLst>
              <a:ext uri="{FF2B5EF4-FFF2-40B4-BE49-F238E27FC236}">
                <a16:creationId xmlns:a16="http://schemas.microsoft.com/office/drawing/2014/main" id="{67E14D0A-28D6-9D4E-B885-4D92AE75D0A6}"/>
              </a:ext>
            </a:extLst>
          </p:cNvPr>
          <p:cNvSpPr/>
          <p:nvPr/>
        </p:nvSpPr>
        <p:spPr>
          <a:xfrm rot="-2700000">
            <a:off x="173531" y="3268017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4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0" name="Google Shape;1172;p43">
            <a:extLst>
              <a:ext uri="{FF2B5EF4-FFF2-40B4-BE49-F238E27FC236}">
                <a16:creationId xmlns:a16="http://schemas.microsoft.com/office/drawing/2014/main" id="{6E25BA31-7D27-FE4A-B817-F23F6ECD46FE}"/>
              </a:ext>
            </a:extLst>
          </p:cNvPr>
          <p:cNvSpPr/>
          <p:nvPr/>
        </p:nvSpPr>
        <p:spPr>
          <a:xfrm rot="2700000" flipH="1">
            <a:off x="173531" y="2393560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accent1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Google Shape;1173;p43">
            <a:extLst>
              <a:ext uri="{FF2B5EF4-FFF2-40B4-BE49-F238E27FC236}">
                <a16:creationId xmlns:a16="http://schemas.microsoft.com/office/drawing/2014/main" id="{0FD5FF9E-2260-7C44-A45B-4E25D6128E28}"/>
              </a:ext>
            </a:extLst>
          </p:cNvPr>
          <p:cNvSpPr/>
          <p:nvPr/>
        </p:nvSpPr>
        <p:spPr>
          <a:xfrm rot="2700000" flipH="1">
            <a:off x="173531" y="1519103"/>
            <a:ext cx="561445" cy="616784"/>
          </a:xfrm>
          <a:prstGeom prst="roundRect">
            <a:avLst>
              <a:gd name="adj" fmla="val 26193"/>
            </a:avLst>
          </a:prstGeom>
          <a:solidFill>
            <a:schemeClr val="lt2"/>
          </a:solidFill>
          <a:ln>
            <a:noFill/>
          </a:ln>
          <a:effectLst>
            <a:outerShdw blurRad="2571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</p:txBody>
      </p:sp>
      <p:sp>
        <p:nvSpPr>
          <p:cNvPr id="12" name="Google Shape;1175;p43">
            <a:extLst>
              <a:ext uri="{FF2B5EF4-FFF2-40B4-BE49-F238E27FC236}">
                <a16:creationId xmlns:a16="http://schemas.microsoft.com/office/drawing/2014/main" id="{F4750B42-592F-C845-A21C-69414937EEF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836353" y="3322234"/>
            <a:ext cx="2961349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These</a:t>
            </a:r>
            <a:r>
              <a:rPr lang="en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hippos.</a:t>
            </a:r>
            <a:endParaRPr sz="2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Google Shape;1177;p43">
            <a:extLst>
              <a:ext uri="{FF2B5EF4-FFF2-40B4-BE49-F238E27FC236}">
                <a16:creationId xmlns:a16="http://schemas.microsoft.com/office/drawing/2014/main" id="{9AE48743-CFDB-5F4C-AC8E-6CE7ADB98691}"/>
              </a:ext>
            </a:extLst>
          </p:cNvPr>
          <p:cNvSpPr txBox="1">
            <a:spLocks/>
          </p:cNvSpPr>
          <p:nvPr/>
        </p:nvSpPr>
        <p:spPr>
          <a:xfrm flipH="1">
            <a:off x="34566" y="1613307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4" name="Google Shape;1179;p43">
            <a:extLst>
              <a:ext uri="{FF2B5EF4-FFF2-40B4-BE49-F238E27FC236}">
                <a16:creationId xmlns:a16="http://schemas.microsoft.com/office/drawing/2014/main" id="{B40AAF67-71A8-F543-8A14-20B9B2FF0E45}"/>
              </a:ext>
            </a:extLst>
          </p:cNvPr>
          <p:cNvSpPr txBox="1">
            <a:spLocks/>
          </p:cNvSpPr>
          <p:nvPr/>
        </p:nvSpPr>
        <p:spPr>
          <a:xfrm>
            <a:off x="836355" y="2447777"/>
            <a:ext cx="2806968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’s a hippo.</a:t>
            </a:r>
          </a:p>
        </p:txBody>
      </p:sp>
      <p:sp>
        <p:nvSpPr>
          <p:cNvPr id="15" name="Google Shape;1180;p43">
            <a:extLst>
              <a:ext uri="{FF2B5EF4-FFF2-40B4-BE49-F238E27FC236}">
                <a16:creationId xmlns:a16="http://schemas.microsoft.com/office/drawing/2014/main" id="{7B8BF933-616E-0646-9074-FDB402309E2C}"/>
              </a:ext>
            </a:extLst>
          </p:cNvPr>
          <p:cNvSpPr txBox="1">
            <a:spLocks/>
          </p:cNvSpPr>
          <p:nvPr/>
        </p:nvSpPr>
        <p:spPr>
          <a:xfrm>
            <a:off x="34566" y="3362221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6" name="Google Shape;1182;p43">
            <a:extLst>
              <a:ext uri="{FF2B5EF4-FFF2-40B4-BE49-F238E27FC236}">
                <a16:creationId xmlns:a16="http://schemas.microsoft.com/office/drawing/2014/main" id="{E6BEF068-662C-F249-B084-337B9A1BA607}"/>
              </a:ext>
            </a:extLst>
          </p:cNvPr>
          <p:cNvSpPr txBox="1">
            <a:spLocks/>
          </p:cNvSpPr>
          <p:nvPr/>
        </p:nvSpPr>
        <p:spPr>
          <a:xfrm flipH="1">
            <a:off x="836353" y="1573320"/>
            <a:ext cx="3250599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is a hippo.</a:t>
            </a:r>
          </a:p>
        </p:txBody>
      </p:sp>
      <p:sp>
        <p:nvSpPr>
          <p:cNvPr id="17" name="Google Shape;1183;p43">
            <a:extLst>
              <a:ext uri="{FF2B5EF4-FFF2-40B4-BE49-F238E27FC236}">
                <a16:creationId xmlns:a16="http://schemas.microsoft.com/office/drawing/2014/main" id="{7339E1AB-BA35-1943-AC3A-7574817F7659}"/>
              </a:ext>
            </a:extLst>
          </p:cNvPr>
          <p:cNvSpPr txBox="1">
            <a:spLocks/>
          </p:cNvSpPr>
          <p:nvPr/>
        </p:nvSpPr>
        <p:spPr>
          <a:xfrm flipH="1">
            <a:off x="34566" y="2487764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8" name="Google Shape;1185;p43">
            <a:extLst>
              <a:ext uri="{FF2B5EF4-FFF2-40B4-BE49-F238E27FC236}">
                <a16:creationId xmlns:a16="http://schemas.microsoft.com/office/drawing/2014/main" id="{C54C11FD-CD00-7346-8B8B-801481D49CC9}"/>
              </a:ext>
            </a:extLst>
          </p:cNvPr>
          <p:cNvSpPr txBox="1">
            <a:spLocks/>
          </p:cNvSpPr>
          <p:nvPr/>
        </p:nvSpPr>
        <p:spPr>
          <a:xfrm>
            <a:off x="836354" y="4184932"/>
            <a:ext cx="3351182" cy="508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Those</a:t>
            </a:r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are hippos.</a:t>
            </a:r>
          </a:p>
        </p:txBody>
      </p:sp>
      <p:sp>
        <p:nvSpPr>
          <p:cNvPr id="19" name="Google Shape;1186;p43">
            <a:extLst>
              <a:ext uri="{FF2B5EF4-FFF2-40B4-BE49-F238E27FC236}">
                <a16:creationId xmlns:a16="http://schemas.microsoft.com/office/drawing/2014/main" id="{1AE85DB0-24EC-0745-B1D7-9A89B777A2D1}"/>
              </a:ext>
            </a:extLst>
          </p:cNvPr>
          <p:cNvSpPr txBox="1">
            <a:spLocks/>
          </p:cNvSpPr>
          <p:nvPr/>
        </p:nvSpPr>
        <p:spPr>
          <a:xfrm>
            <a:off x="34566" y="4224919"/>
            <a:ext cx="839374" cy="42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</a:p>
        </p:txBody>
      </p:sp>
      <p:pic>
        <p:nvPicPr>
          <p:cNvPr id="6146" name="Picture 2" descr="Beautiful Hippo Cartoon Images Baby Hippo Images Hippopotamus - Cartoon  Hippo | Full Size PNG Download | SeekPNG">
            <a:extLst>
              <a:ext uri="{FF2B5EF4-FFF2-40B4-BE49-F238E27FC236}">
                <a16:creationId xmlns:a16="http://schemas.microsoft.com/office/drawing/2014/main" id="{3CA7D528-101A-0949-9914-163F4C220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263" y="1409954"/>
            <a:ext cx="3041512" cy="23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artoon Pointing Hand Clipart - Novocom.top">
            <a:extLst>
              <a:ext uri="{FF2B5EF4-FFF2-40B4-BE49-F238E27FC236}">
                <a16:creationId xmlns:a16="http://schemas.microsoft.com/office/drawing/2014/main" id="{08053D0D-A1EA-6641-AD15-98660F3AE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0417" flipH="1">
            <a:off x="4746482" y="2969309"/>
            <a:ext cx="1779583" cy="94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neezy ~ Snow White And The Seven Dwarf's, - Snow White Dwarfs Png PNG  Image | Transparent PNG Free Download on SeekPNG">
            <a:extLst>
              <a:ext uri="{FF2B5EF4-FFF2-40B4-BE49-F238E27FC236}">
                <a16:creationId xmlns:a16="http://schemas.microsoft.com/office/drawing/2014/main" id="{7899B78B-4466-AE49-8297-6DD969C65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477" y="496178"/>
            <a:ext cx="2893994" cy="4022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Snow White | Protagonists Wiki | Fandom">
            <a:extLst>
              <a:ext uri="{FF2B5EF4-FFF2-40B4-BE49-F238E27FC236}">
                <a16:creationId xmlns:a16="http://schemas.microsoft.com/office/drawing/2014/main" id="{6BC77158-51BE-4250-AD06-409373915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62" b="96154" l="6186" r="89691">
                        <a14:foregroundMark x1="61340" y1="4231" x2="53093" y2="17692"/>
                        <a14:foregroundMark x1="54124" y1="3462" x2="47423" y2="6538"/>
                        <a14:foregroundMark x1="90722" y1="69615" x2="38144" y2="96154"/>
                        <a14:foregroundMark x1="38144" y1="96154" x2="31443" y2="90385"/>
                        <a14:foregroundMark x1="6186" y1="60769" x2="17010" y2="6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73" y="-176350"/>
            <a:ext cx="1352275" cy="18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27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6.Unit 3- Lesson 2 -Period 3"/>
  <p:tag name="ISPRING_LMS_API_VERSION" val="SCORM 2004 (2nd edition)"/>
  <p:tag name="ISPRING_ULTRA_SCORM_COURSE_ID" val="A82F9A74-A0BA-4631-A386-13EA327AA2C3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36.Unit 3- Lesson 2 -Period 3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HcFN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B3BT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HcFN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AdwU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AHcFN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AdwU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HcFNVe8ZnLmYAAABoAAAAHAAAAHVuaXZlcnNhbC9sb2NhbF9zZXR0aW5ncy54bWyzsa/IzVEoSy0qzszPs1Uy1DNQUkjNS85PycxLt1UKDXHTtVBSKC5JzEtJzMnPS7VVystXUrC347LJyU9OzAlOLSkBKixWKMhJrEwtCknNBTJKUv0Sc4EqQzxd/RRcXTxDlPTtuABQSwMEFAACAAgACHBT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AhwU1WhbY9iTAAAAGsAAAAbAAAAdW5pdmVyc2FsL3VuaXZlcnNhbC5wbmcueG1ss7GvyM1RKEstKs7Mz7NVMtQzULK34+WyKShKLctMLVeoAIoBBSFASaHSVsnECMEtz0wpyQCpMDBBCGakZqZnlNgqWRhZwAX1gWYCAFBLAQIAABQAAgAIAIxeVlE2YVgCRwMAAOEJAAAUAAAAAAAAAAEAAAAAAAAAAAB1bml2ZXJzYWwvcGxheWVyLnhtbFBLAQIAABQAAgAIAAdwU1WcXjIIFAYAADcXAAAdAAAAAAAAAAEAAAAAAHkDAAB1bml2ZXJzYWwvY29tbW9uX21lc3NhZ2VzLmxuZ1BLAQIAABQAAgAIAAdwU1UVHmAbowAAAH8BAAAuAAAAAAAAAAEAAAAAAMgJAAB1bml2ZXJzYWwvcGxheWJhY2tfYW5kX25hdmlnYXRpb25fc2V0dGluZ3MueG1sUEsBAgAAFAACAAgAB3BTVaenV+h8BAAAbxcAACcAAAAAAAAAAQAAAAAAtwoAAHVuaXZlcnNhbC9mbGFzaF9wdWJsaXNoaW5nX3NldHRpbmdzLnhtbFBLAQIAABQAAgAIAAdwU1XlX+THbQMAAKEMAAAhAAAAAAAAAAEAAAAAAHgPAAB1bml2ZXJzYWwvZmxhc2hfc2tpbl9zZXR0aW5ncy54bWxQSwECAAAUAAIACAAHcFNVF9vd2HcEAAD5FgAAJgAAAAAAAAABAAAAAAAkEwAAdW5pdmVyc2FsL2h0bWxfcHVibGlzaGluZ19zZXR0aW5ncy54bWxQSwECAAAUAAIACAAHcFNVJR/xB6oBAABoBgAAHwAAAAAAAAABAAAAAADfFwAAdW5pdmVyc2FsL2h0bWxfc2tpbl9zZXR0aW5ncy5qc1BLAQIAABQAAgAIAAdwU1V7xmcuZgAAAGgAAAAcAAAAAAAAAAEAAAAAAMYZAAB1bml2ZXJzYWwvbG9jYWxfc2V0dGluZ3MueG1sUEsBAgAAFAACAAgACHBTVRbuq+5BBgAAWxwAABcAAAAAAAAAAAAAAAAAZhoAAHVuaXZlcnNhbC91bml2ZXJzYWwucG5nUEsBAgAAFAACAAgACHBT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Ժ\uFFFD\uFFFD{8618C171-E296-41C0-9B4D-C4837764CC66}&quot;,&quot;D:\\ww3_Myschool\\UNIT 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Korean Novel Book Club by Slidesgo">
  <a:themeElements>
    <a:clrScheme name="Simple Light">
      <a:dk1>
        <a:srgbClr val="AC848E"/>
      </a:dk1>
      <a:lt1>
        <a:srgbClr val="FEFEFE"/>
      </a:lt1>
      <a:dk2>
        <a:srgbClr val="FAE7E6"/>
      </a:dk2>
      <a:lt2>
        <a:srgbClr val="F1B3BF"/>
      </a:lt2>
      <a:accent1>
        <a:srgbClr val="F6E0B7"/>
      </a:accent1>
      <a:accent2>
        <a:srgbClr val="D5D1A1"/>
      </a:accent2>
      <a:accent3>
        <a:srgbClr val="CAE1E2"/>
      </a:accent3>
      <a:accent4>
        <a:srgbClr val="BCB6D1"/>
      </a:accent4>
      <a:accent5>
        <a:srgbClr val="666666"/>
      </a:accent5>
      <a:accent6>
        <a:srgbClr val="BA9FA6"/>
      </a:accent6>
      <a:hlink>
        <a:srgbClr val="EBBFC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498</Words>
  <Application>Microsoft Office PowerPoint</Application>
  <PresentationFormat>On-screen Show (16:9)</PresentationFormat>
  <Paragraphs>137</Paragraphs>
  <Slides>20</Slides>
  <Notes>17</Notes>
  <HiddenSlides>0</HiddenSlides>
  <MMClips>12</MMClips>
  <ScaleCrop>false</ScaleCrop>
  <HeadingPairs>
    <vt:vector size="6" baseType="variant">
      <vt:variant>
        <vt:lpstr>Fonts Used</vt:lpstr>
      </vt:variant>
      <vt:variant>
        <vt:i4>29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54" baseType="lpstr">
      <vt:lpstr>Nunito</vt:lpstr>
      <vt:lpstr>Chau Philomene One</vt:lpstr>
      <vt:lpstr>Montserrat Light</vt:lpstr>
      <vt:lpstr>Quicksand</vt:lpstr>
      <vt:lpstr>Roboto Condensed Light</vt:lpstr>
      <vt:lpstr>宋体</vt:lpstr>
      <vt:lpstr>黑体</vt:lpstr>
      <vt:lpstr>Anaheim</vt:lpstr>
      <vt:lpstr>Signika</vt:lpstr>
      <vt:lpstr>Russo One</vt:lpstr>
      <vt:lpstr>Quicksand SemiBold</vt:lpstr>
      <vt:lpstr>Calibri</vt:lpstr>
      <vt:lpstr>Comic Sans MS</vt:lpstr>
      <vt:lpstr>Catamaran</vt:lpstr>
      <vt:lpstr>PT Sans</vt:lpstr>
      <vt:lpstr>Bebas Neue</vt:lpstr>
      <vt:lpstr>Aclonica</vt:lpstr>
      <vt:lpstr>Montserrat ExtraBold</vt:lpstr>
      <vt:lpstr>Roboto</vt:lpstr>
      <vt:lpstr>Changa One</vt:lpstr>
      <vt:lpstr>Barlow Medium</vt:lpstr>
      <vt:lpstr>Barlow</vt:lpstr>
      <vt:lpstr>Life Savers</vt:lpstr>
      <vt:lpstr>Montserrat Medium</vt:lpstr>
      <vt:lpstr>Arial</vt:lpstr>
      <vt:lpstr>Life Savers ExtraBold</vt:lpstr>
      <vt:lpstr>Montserrat</vt:lpstr>
      <vt:lpstr>Arimo</vt:lpstr>
      <vt:lpstr>Open Sans</vt:lpstr>
      <vt:lpstr>Korean Novel Book Club by Slidesgo</vt:lpstr>
      <vt:lpstr>3_Fun Games Classroom Kit by Slidesgo</vt:lpstr>
      <vt:lpstr>2_Science Subject for Elementary - 3rd Grade: Physical, Life, and Earth by Slidesgo</vt:lpstr>
      <vt:lpstr>It's Springtime! MK Plan by Slidesgo</vt:lpstr>
      <vt:lpstr>P.E. Subject for Middle School - 6th Grade: Sports &amp; Games by Slidesgo</vt:lpstr>
      <vt:lpstr>PowerPoint Presentation</vt:lpstr>
      <vt:lpstr>PowerPoint Presentation</vt:lpstr>
      <vt:lpstr>Snow White and Seven Dwarfs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play</vt:lpstr>
      <vt:lpstr>Golden ears game</vt:lpstr>
      <vt:lpstr>PowerPoint Presentation</vt:lpstr>
      <vt:lpstr>PowerPoint Presentation</vt:lpstr>
      <vt:lpstr>Listen and number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36.Unit 3- Lesson 2 -Period 3</dc:title>
  <dc:creator>Christiaan Rheeder;Chiêm Thủy</dc:creator>
  <cp:lastModifiedBy>Admin</cp:lastModifiedBy>
  <cp:revision>28</cp:revision>
  <dcterms:modified xsi:type="dcterms:W3CDTF">2023-05-26T06:58:16Z</dcterms:modified>
</cp:coreProperties>
</file>